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media/image1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media/image5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6" r:id="rId3"/>
  </p:sldMasterIdLst>
  <p:notesMasterIdLst>
    <p:notesMasterId r:id="rId6"/>
  </p:notesMasterIdLst>
  <p:handoutMasterIdLst>
    <p:handoutMasterId r:id="rId28"/>
  </p:handoutMasterIdLst>
  <p:sldIdLst>
    <p:sldId id="294" r:id="rId4"/>
    <p:sldId id="276" r:id="rId5"/>
    <p:sldId id="258" r:id="rId7"/>
    <p:sldId id="295" r:id="rId8"/>
    <p:sldId id="278" r:id="rId9"/>
    <p:sldId id="307" r:id="rId10"/>
    <p:sldId id="296" r:id="rId11"/>
    <p:sldId id="299" r:id="rId12"/>
    <p:sldId id="305" r:id="rId13"/>
    <p:sldId id="300" r:id="rId14"/>
    <p:sldId id="309" r:id="rId15"/>
    <p:sldId id="304" r:id="rId16"/>
    <p:sldId id="303" r:id="rId17"/>
    <p:sldId id="297" r:id="rId18"/>
    <p:sldId id="298" r:id="rId19"/>
    <p:sldId id="310" r:id="rId20"/>
    <p:sldId id="301" r:id="rId21"/>
    <p:sldId id="308" r:id="rId22"/>
    <p:sldId id="302" r:id="rId23"/>
    <p:sldId id="311" r:id="rId24"/>
    <p:sldId id="306" r:id="rId25"/>
    <p:sldId id="312" r:id="rId26"/>
    <p:sldId id="313" r:id="rId27"/>
  </p:sldIdLst>
  <p:sldSz cx="12192000" cy="6858000"/>
  <p:notesSz cx="6858000" cy="9144000"/>
  <p:embeddedFontLst>
    <p:embeddedFont>
      <p:font typeface="微软雅黑" panose="020B0503020204020204" pitchFamily="34" charset="-122"/>
      <p:regular r:id="rId32"/>
    </p:embeddedFont>
    <p:embeddedFont>
      <p:font typeface="汉仪文黑-75W" panose="00020600040101010101" pitchFamily="18" charset="-122"/>
      <p:regular r:id="rId33"/>
    </p:embeddedFont>
    <p:embeddedFont>
      <p:font typeface="Arial Black" panose="020B0A04020102020204" charset="0"/>
      <p:bold r:id="rId34"/>
    </p:embeddedFont>
    <p:embeddedFont>
      <p:font typeface="等线" panose="02010600030101010101" charset="-122"/>
      <p:regular r:id="rId35"/>
    </p:embeddedFont>
    <p:embeddedFont>
      <p:font typeface="Calibri" panose="020F0502020204030204" charset="0"/>
      <p:regular r:id="rId36"/>
      <p:bold r:id="rId37"/>
      <p:italic r:id="rId38"/>
      <p:boldItalic r:id="rId3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DB66E"/>
    <a:srgbClr val="8DBF7F"/>
    <a:srgbClr val="69AA56"/>
    <a:srgbClr val="C6E4B6"/>
    <a:srgbClr val="9FD283"/>
    <a:srgbClr val="57A957"/>
    <a:srgbClr val="E6E6E6"/>
    <a:srgbClr val="4B934B"/>
    <a:srgbClr val="36592D"/>
    <a:srgbClr val="6AB3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57" autoAdjust="0"/>
    <p:restoredTop sz="94434" autoAdjust="0"/>
  </p:normalViewPr>
  <p:slideViewPr>
    <p:cSldViewPr snapToGrid="0" showGuides="1">
      <p:cViewPr>
        <p:scale>
          <a:sx n="100" d="100"/>
          <a:sy n="100" d="100"/>
        </p:scale>
        <p:origin x="2160" y="13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9" Type="http://schemas.openxmlformats.org/officeDocument/2006/relationships/font" Target="fonts/font8.fntdata"/><Relationship Id="rId38" Type="http://schemas.openxmlformats.org/officeDocument/2006/relationships/font" Target="fonts/font7.fntdata"/><Relationship Id="rId37" Type="http://schemas.openxmlformats.org/officeDocument/2006/relationships/font" Target="fonts/font6.fntdata"/><Relationship Id="rId36" Type="http://schemas.openxmlformats.org/officeDocument/2006/relationships/font" Target="fonts/font5.fntdata"/><Relationship Id="rId35" Type="http://schemas.openxmlformats.org/officeDocument/2006/relationships/font" Target="fonts/font4.fntdata"/><Relationship Id="rId34" Type="http://schemas.openxmlformats.org/officeDocument/2006/relationships/font" Target="fonts/font3.fntdata"/><Relationship Id="rId33" Type="http://schemas.openxmlformats.org/officeDocument/2006/relationships/font" Target="fonts/font2.fntdata"/><Relationship Id="rId32" Type="http://schemas.openxmlformats.org/officeDocument/2006/relationships/font" Target="fonts/font1.fntdata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777507808"/>
        <c:axId val="777514528"/>
      </c:barChart>
      <c:catAx>
        <c:axId val="7775078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</a:p>
        </c:txPr>
        <c:crossAx val="777514528"/>
        <c:crosses val="autoZero"/>
        <c:auto val="1"/>
        <c:lblAlgn val="ctr"/>
        <c:lblOffset val="100"/>
        <c:noMultiLvlLbl val="0"/>
      </c:catAx>
      <c:valAx>
        <c:axId val="777514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77507808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r"/>
      <c:layout>
        <c:manualLayout>
          <c:xMode val="edge"/>
          <c:yMode val="edge"/>
          <c:x val="0.849223462287888"/>
          <c:y val="0.054344477484755"/>
          <c:w val="0.113326384018844"/>
          <c:h val="0.22174492371964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77507808"/>
        <c:axId val="777514528"/>
      </c:lineChart>
      <c:catAx>
        <c:axId val="7775078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</a:p>
        </c:txPr>
        <c:crossAx val="777514528"/>
        <c:crosses val="autoZero"/>
        <c:auto val="1"/>
        <c:lblAlgn val="ctr"/>
        <c:lblOffset val="100"/>
        <c:noMultiLvlLbl val="0"/>
      </c:catAx>
      <c:valAx>
        <c:axId val="7775145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77507808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r"/>
      <c:layout>
        <c:manualLayout>
          <c:xMode val="edge"/>
          <c:yMode val="edge"/>
          <c:x val="0.846711458886237"/>
          <c:y val="0.0675193130196424"/>
          <c:w val="0.132907087961079"/>
          <c:h val="0.213517788196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DFE432-6270-47A7-847A-3BD3FDBD8C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5C99AB-A938-4B03-BD13-96093DAA8B1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与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/>
          <p:cNvSpPr/>
          <p:nvPr userDrawn="1"/>
        </p:nvSpPr>
        <p:spPr>
          <a:xfrm rot="5400000" flipV="1">
            <a:off x="977900" y="-977901"/>
            <a:ext cx="1955800" cy="3911600"/>
          </a:xfrm>
          <a:custGeom>
            <a:avLst/>
            <a:gdLst>
              <a:gd name="connsiteX0" fmla="*/ 0 w 3429000"/>
              <a:gd name="connsiteY0" fmla="*/ 0 h 6858000"/>
              <a:gd name="connsiteX1" fmla="*/ 3429000 w 3429000"/>
              <a:gd name="connsiteY1" fmla="*/ 3429000 h 6858000"/>
              <a:gd name="connsiteX2" fmla="*/ 0 w 3429000"/>
              <a:gd name="connsiteY2" fmla="*/ 6858000 h 6858000"/>
              <a:gd name="connsiteX3" fmla="*/ 0 w 3429000"/>
              <a:gd name="connsiteY3" fmla="*/ 6149975 h 6858000"/>
              <a:gd name="connsiteX4" fmla="*/ 2720975 w 3429000"/>
              <a:gd name="connsiteY4" fmla="*/ 3429000 h 6858000"/>
              <a:gd name="connsiteX5" fmla="*/ 0 w 3429000"/>
              <a:gd name="connsiteY5" fmla="*/ 70802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29000" h="6858000">
                <a:moveTo>
                  <a:pt x="0" y="0"/>
                </a:moveTo>
                <a:cubicBezTo>
                  <a:pt x="1893784" y="0"/>
                  <a:pt x="3429000" y="1535216"/>
                  <a:pt x="3429000" y="3429000"/>
                </a:cubicBezTo>
                <a:cubicBezTo>
                  <a:pt x="3429000" y="5322784"/>
                  <a:pt x="1893784" y="6858000"/>
                  <a:pt x="0" y="6858000"/>
                </a:cubicBezTo>
                <a:lnTo>
                  <a:pt x="0" y="6149975"/>
                </a:lnTo>
                <a:cubicBezTo>
                  <a:pt x="1502753" y="6149975"/>
                  <a:pt x="2720975" y="4931753"/>
                  <a:pt x="2720975" y="3429000"/>
                </a:cubicBezTo>
                <a:cubicBezTo>
                  <a:pt x="2720975" y="1926248"/>
                  <a:pt x="1502753" y="708025"/>
                  <a:pt x="0" y="70802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/>
          <p:cNvSpPr/>
          <p:nvPr userDrawn="1"/>
        </p:nvSpPr>
        <p:spPr>
          <a:xfrm rot="16200000">
            <a:off x="7972425" y="1714500"/>
            <a:ext cx="3429000" cy="6858000"/>
          </a:xfrm>
          <a:custGeom>
            <a:avLst/>
            <a:gdLst>
              <a:gd name="connsiteX0" fmla="*/ 0 w 3429000"/>
              <a:gd name="connsiteY0" fmla="*/ 0 h 6858000"/>
              <a:gd name="connsiteX1" fmla="*/ 3429000 w 3429000"/>
              <a:gd name="connsiteY1" fmla="*/ 3429000 h 6858000"/>
              <a:gd name="connsiteX2" fmla="*/ 0 w 3429000"/>
              <a:gd name="connsiteY2" fmla="*/ 6858000 h 6858000"/>
              <a:gd name="connsiteX3" fmla="*/ 0 w 3429000"/>
              <a:gd name="connsiteY3" fmla="*/ 6149975 h 6858000"/>
              <a:gd name="connsiteX4" fmla="*/ 2720975 w 3429000"/>
              <a:gd name="connsiteY4" fmla="*/ 3429000 h 6858000"/>
              <a:gd name="connsiteX5" fmla="*/ 0 w 3429000"/>
              <a:gd name="connsiteY5" fmla="*/ 70802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29000" h="6858000">
                <a:moveTo>
                  <a:pt x="0" y="0"/>
                </a:moveTo>
                <a:cubicBezTo>
                  <a:pt x="1893784" y="0"/>
                  <a:pt x="3429000" y="1535216"/>
                  <a:pt x="3429000" y="3429000"/>
                </a:cubicBezTo>
                <a:cubicBezTo>
                  <a:pt x="3429000" y="5322784"/>
                  <a:pt x="1893784" y="6858000"/>
                  <a:pt x="0" y="6858000"/>
                </a:cubicBezTo>
                <a:lnTo>
                  <a:pt x="0" y="6149975"/>
                </a:lnTo>
                <a:cubicBezTo>
                  <a:pt x="1502753" y="6149975"/>
                  <a:pt x="2720975" y="4931753"/>
                  <a:pt x="2720975" y="3429000"/>
                </a:cubicBezTo>
                <a:cubicBezTo>
                  <a:pt x="2720975" y="1926248"/>
                  <a:pt x="1502753" y="708025"/>
                  <a:pt x="0" y="70802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/>
          <p:cNvSpPr/>
          <p:nvPr userDrawn="1"/>
        </p:nvSpPr>
        <p:spPr>
          <a:xfrm rot="16200000">
            <a:off x="8434388" y="3100387"/>
            <a:ext cx="2505075" cy="5010150"/>
          </a:xfrm>
          <a:custGeom>
            <a:avLst/>
            <a:gdLst>
              <a:gd name="connsiteX0" fmla="*/ 0 w 3429000"/>
              <a:gd name="connsiteY0" fmla="*/ 0 h 6858000"/>
              <a:gd name="connsiteX1" fmla="*/ 3429000 w 3429000"/>
              <a:gd name="connsiteY1" fmla="*/ 3429000 h 6858000"/>
              <a:gd name="connsiteX2" fmla="*/ 0 w 3429000"/>
              <a:gd name="connsiteY2" fmla="*/ 6858000 h 6858000"/>
              <a:gd name="connsiteX3" fmla="*/ 0 w 3429000"/>
              <a:gd name="connsiteY3" fmla="*/ 6149975 h 6858000"/>
              <a:gd name="connsiteX4" fmla="*/ 2720975 w 3429000"/>
              <a:gd name="connsiteY4" fmla="*/ 3429000 h 6858000"/>
              <a:gd name="connsiteX5" fmla="*/ 0 w 3429000"/>
              <a:gd name="connsiteY5" fmla="*/ 70802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29000" h="6858000">
                <a:moveTo>
                  <a:pt x="0" y="0"/>
                </a:moveTo>
                <a:cubicBezTo>
                  <a:pt x="1893784" y="0"/>
                  <a:pt x="3429000" y="1535216"/>
                  <a:pt x="3429000" y="3429000"/>
                </a:cubicBezTo>
                <a:cubicBezTo>
                  <a:pt x="3429000" y="5322784"/>
                  <a:pt x="1893784" y="6858000"/>
                  <a:pt x="0" y="6858000"/>
                </a:cubicBezTo>
                <a:lnTo>
                  <a:pt x="0" y="6149975"/>
                </a:lnTo>
                <a:cubicBezTo>
                  <a:pt x="1502753" y="6149975"/>
                  <a:pt x="2720975" y="4931753"/>
                  <a:pt x="2720975" y="3429000"/>
                </a:cubicBezTo>
                <a:cubicBezTo>
                  <a:pt x="2720975" y="1926248"/>
                  <a:pt x="1502753" y="708025"/>
                  <a:pt x="0" y="70802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/>
          <p:cNvSpPr/>
          <p:nvPr userDrawn="1"/>
        </p:nvSpPr>
        <p:spPr>
          <a:xfrm>
            <a:off x="813892" y="-3"/>
            <a:ext cx="2254250" cy="1127126"/>
          </a:xfrm>
          <a:custGeom>
            <a:avLst/>
            <a:gdLst>
              <a:gd name="connsiteX0" fmla="*/ 0 w 3556000"/>
              <a:gd name="connsiteY0" fmla="*/ 0 h 1778002"/>
              <a:gd name="connsiteX1" fmla="*/ 3556000 w 3556000"/>
              <a:gd name="connsiteY1" fmla="*/ 0 h 1778002"/>
              <a:gd name="connsiteX2" fmla="*/ 3556000 w 3556000"/>
              <a:gd name="connsiteY2" fmla="*/ 2 h 1778002"/>
              <a:gd name="connsiteX3" fmla="*/ 1778000 w 3556000"/>
              <a:gd name="connsiteY3" fmla="*/ 1778002 h 1778002"/>
              <a:gd name="connsiteX4" fmla="*/ 0 w 3556000"/>
              <a:gd name="connsiteY4" fmla="*/ 2 h 177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6000" h="1778002">
                <a:moveTo>
                  <a:pt x="0" y="0"/>
                </a:moveTo>
                <a:lnTo>
                  <a:pt x="3556000" y="0"/>
                </a:lnTo>
                <a:lnTo>
                  <a:pt x="3556000" y="2"/>
                </a:lnTo>
                <a:cubicBezTo>
                  <a:pt x="3556000" y="981964"/>
                  <a:pt x="2759962" y="1778002"/>
                  <a:pt x="1778000" y="1778002"/>
                </a:cubicBezTo>
                <a:cubicBezTo>
                  <a:pt x="796038" y="1778002"/>
                  <a:pt x="0" y="981964"/>
                  <a:pt x="0" y="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前言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/>
          <p:cNvSpPr/>
          <p:nvPr userDrawn="1"/>
        </p:nvSpPr>
        <p:spPr>
          <a:xfrm rot="5400000" flipV="1">
            <a:off x="977900" y="-977901"/>
            <a:ext cx="1955800" cy="3911600"/>
          </a:xfrm>
          <a:custGeom>
            <a:avLst/>
            <a:gdLst>
              <a:gd name="connsiteX0" fmla="*/ 0 w 3429000"/>
              <a:gd name="connsiteY0" fmla="*/ 0 h 6858000"/>
              <a:gd name="connsiteX1" fmla="*/ 3429000 w 3429000"/>
              <a:gd name="connsiteY1" fmla="*/ 3429000 h 6858000"/>
              <a:gd name="connsiteX2" fmla="*/ 0 w 3429000"/>
              <a:gd name="connsiteY2" fmla="*/ 6858000 h 6858000"/>
              <a:gd name="connsiteX3" fmla="*/ 0 w 3429000"/>
              <a:gd name="connsiteY3" fmla="*/ 6149975 h 6858000"/>
              <a:gd name="connsiteX4" fmla="*/ 2720975 w 3429000"/>
              <a:gd name="connsiteY4" fmla="*/ 3429000 h 6858000"/>
              <a:gd name="connsiteX5" fmla="*/ 0 w 3429000"/>
              <a:gd name="connsiteY5" fmla="*/ 70802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29000" h="6858000">
                <a:moveTo>
                  <a:pt x="0" y="0"/>
                </a:moveTo>
                <a:cubicBezTo>
                  <a:pt x="1893784" y="0"/>
                  <a:pt x="3429000" y="1535216"/>
                  <a:pt x="3429000" y="3429000"/>
                </a:cubicBezTo>
                <a:cubicBezTo>
                  <a:pt x="3429000" y="5322784"/>
                  <a:pt x="1893784" y="6858000"/>
                  <a:pt x="0" y="6858000"/>
                </a:cubicBezTo>
                <a:lnTo>
                  <a:pt x="0" y="6149975"/>
                </a:lnTo>
                <a:cubicBezTo>
                  <a:pt x="1502753" y="6149975"/>
                  <a:pt x="2720975" y="4931753"/>
                  <a:pt x="2720975" y="3429000"/>
                </a:cubicBezTo>
                <a:cubicBezTo>
                  <a:pt x="2720975" y="1926248"/>
                  <a:pt x="1502753" y="708025"/>
                  <a:pt x="0" y="70802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/>
          <p:cNvSpPr/>
          <p:nvPr userDrawn="1"/>
        </p:nvSpPr>
        <p:spPr>
          <a:xfrm rot="16200000">
            <a:off x="7972425" y="1714500"/>
            <a:ext cx="3429000" cy="6858000"/>
          </a:xfrm>
          <a:custGeom>
            <a:avLst/>
            <a:gdLst>
              <a:gd name="connsiteX0" fmla="*/ 0 w 3429000"/>
              <a:gd name="connsiteY0" fmla="*/ 0 h 6858000"/>
              <a:gd name="connsiteX1" fmla="*/ 3429000 w 3429000"/>
              <a:gd name="connsiteY1" fmla="*/ 3429000 h 6858000"/>
              <a:gd name="connsiteX2" fmla="*/ 0 w 3429000"/>
              <a:gd name="connsiteY2" fmla="*/ 6858000 h 6858000"/>
              <a:gd name="connsiteX3" fmla="*/ 0 w 3429000"/>
              <a:gd name="connsiteY3" fmla="*/ 6149975 h 6858000"/>
              <a:gd name="connsiteX4" fmla="*/ 2720975 w 3429000"/>
              <a:gd name="connsiteY4" fmla="*/ 3429000 h 6858000"/>
              <a:gd name="connsiteX5" fmla="*/ 0 w 3429000"/>
              <a:gd name="connsiteY5" fmla="*/ 70802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29000" h="6858000">
                <a:moveTo>
                  <a:pt x="0" y="0"/>
                </a:moveTo>
                <a:cubicBezTo>
                  <a:pt x="1893784" y="0"/>
                  <a:pt x="3429000" y="1535216"/>
                  <a:pt x="3429000" y="3429000"/>
                </a:cubicBezTo>
                <a:cubicBezTo>
                  <a:pt x="3429000" y="5322784"/>
                  <a:pt x="1893784" y="6858000"/>
                  <a:pt x="0" y="6858000"/>
                </a:cubicBezTo>
                <a:lnTo>
                  <a:pt x="0" y="6149975"/>
                </a:lnTo>
                <a:cubicBezTo>
                  <a:pt x="1502753" y="6149975"/>
                  <a:pt x="2720975" y="4931753"/>
                  <a:pt x="2720975" y="3429000"/>
                </a:cubicBezTo>
                <a:cubicBezTo>
                  <a:pt x="2720975" y="1926248"/>
                  <a:pt x="1502753" y="708025"/>
                  <a:pt x="0" y="70802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/>
          <p:cNvSpPr/>
          <p:nvPr userDrawn="1"/>
        </p:nvSpPr>
        <p:spPr>
          <a:xfrm rot="16200000">
            <a:off x="8434388" y="3100387"/>
            <a:ext cx="2505075" cy="5010150"/>
          </a:xfrm>
          <a:custGeom>
            <a:avLst/>
            <a:gdLst>
              <a:gd name="connsiteX0" fmla="*/ 0 w 3429000"/>
              <a:gd name="connsiteY0" fmla="*/ 0 h 6858000"/>
              <a:gd name="connsiteX1" fmla="*/ 3429000 w 3429000"/>
              <a:gd name="connsiteY1" fmla="*/ 3429000 h 6858000"/>
              <a:gd name="connsiteX2" fmla="*/ 0 w 3429000"/>
              <a:gd name="connsiteY2" fmla="*/ 6858000 h 6858000"/>
              <a:gd name="connsiteX3" fmla="*/ 0 w 3429000"/>
              <a:gd name="connsiteY3" fmla="*/ 6149975 h 6858000"/>
              <a:gd name="connsiteX4" fmla="*/ 2720975 w 3429000"/>
              <a:gd name="connsiteY4" fmla="*/ 3429000 h 6858000"/>
              <a:gd name="connsiteX5" fmla="*/ 0 w 3429000"/>
              <a:gd name="connsiteY5" fmla="*/ 70802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29000" h="6858000">
                <a:moveTo>
                  <a:pt x="0" y="0"/>
                </a:moveTo>
                <a:cubicBezTo>
                  <a:pt x="1893784" y="0"/>
                  <a:pt x="3429000" y="1535216"/>
                  <a:pt x="3429000" y="3429000"/>
                </a:cubicBezTo>
                <a:cubicBezTo>
                  <a:pt x="3429000" y="5322784"/>
                  <a:pt x="1893784" y="6858000"/>
                  <a:pt x="0" y="6858000"/>
                </a:cubicBezTo>
                <a:lnTo>
                  <a:pt x="0" y="6149975"/>
                </a:lnTo>
                <a:cubicBezTo>
                  <a:pt x="1502753" y="6149975"/>
                  <a:pt x="2720975" y="4931753"/>
                  <a:pt x="2720975" y="3429000"/>
                </a:cubicBezTo>
                <a:cubicBezTo>
                  <a:pt x="2720975" y="1926248"/>
                  <a:pt x="1502753" y="708025"/>
                  <a:pt x="0" y="70802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/>
          <p:cNvSpPr/>
          <p:nvPr userDrawn="1"/>
        </p:nvSpPr>
        <p:spPr>
          <a:xfrm>
            <a:off x="813892" y="-3"/>
            <a:ext cx="2254250" cy="1127126"/>
          </a:xfrm>
          <a:custGeom>
            <a:avLst/>
            <a:gdLst>
              <a:gd name="connsiteX0" fmla="*/ 0 w 3556000"/>
              <a:gd name="connsiteY0" fmla="*/ 0 h 1778002"/>
              <a:gd name="connsiteX1" fmla="*/ 3556000 w 3556000"/>
              <a:gd name="connsiteY1" fmla="*/ 0 h 1778002"/>
              <a:gd name="connsiteX2" fmla="*/ 3556000 w 3556000"/>
              <a:gd name="connsiteY2" fmla="*/ 2 h 1778002"/>
              <a:gd name="connsiteX3" fmla="*/ 1778000 w 3556000"/>
              <a:gd name="connsiteY3" fmla="*/ 1778002 h 1778002"/>
              <a:gd name="connsiteX4" fmla="*/ 0 w 3556000"/>
              <a:gd name="connsiteY4" fmla="*/ 2 h 177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6000" h="1778002">
                <a:moveTo>
                  <a:pt x="0" y="0"/>
                </a:moveTo>
                <a:lnTo>
                  <a:pt x="3556000" y="0"/>
                </a:lnTo>
                <a:lnTo>
                  <a:pt x="3556000" y="2"/>
                </a:lnTo>
                <a:cubicBezTo>
                  <a:pt x="3556000" y="981964"/>
                  <a:pt x="2759962" y="1778002"/>
                  <a:pt x="1778000" y="1778002"/>
                </a:cubicBezTo>
                <a:cubicBezTo>
                  <a:pt x="796038" y="1778002"/>
                  <a:pt x="0" y="981964"/>
                  <a:pt x="0" y="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/>
          <p:cNvSpPr/>
          <p:nvPr userDrawn="1"/>
        </p:nvSpPr>
        <p:spPr>
          <a:xfrm rot="16200000">
            <a:off x="9258300" y="3924300"/>
            <a:ext cx="1955800" cy="3911600"/>
          </a:xfrm>
          <a:custGeom>
            <a:avLst/>
            <a:gdLst>
              <a:gd name="connsiteX0" fmla="*/ 0 w 3429000"/>
              <a:gd name="connsiteY0" fmla="*/ 0 h 6858000"/>
              <a:gd name="connsiteX1" fmla="*/ 3429000 w 3429000"/>
              <a:gd name="connsiteY1" fmla="*/ 3429000 h 6858000"/>
              <a:gd name="connsiteX2" fmla="*/ 0 w 3429000"/>
              <a:gd name="connsiteY2" fmla="*/ 6858000 h 6858000"/>
              <a:gd name="connsiteX3" fmla="*/ 0 w 3429000"/>
              <a:gd name="connsiteY3" fmla="*/ 6149975 h 6858000"/>
              <a:gd name="connsiteX4" fmla="*/ 2720975 w 3429000"/>
              <a:gd name="connsiteY4" fmla="*/ 3429000 h 6858000"/>
              <a:gd name="connsiteX5" fmla="*/ 0 w 3429000"/>
              <a:gd name="connsiteY5" fmla="*/ 70802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29000" h="6858000">
                <a:moveTo>
                  <a:pt x="0" y="0"/>
                </a:moveTo>
                <a:cubicBezTo>
                  <a:pt x="1893784" y="0"/>
                  <a:pt x="3429000" y="1535216"/>
                  <a:pt x="3429000" y="3429000"/>
                </a:cubicBezTo>
                <a:cubicBezTo>
                  <a:pt x="3429000" y="5322784"/>
                  <a:pt x="1893784" y="6858000"/>
                  <a:pt x="0" y="6858000"/>
                </a:cubicBezTo>
                <a:lnTo>
                  <a:pt x="0" y="6149975"/>
                </a:lnTo>
                <a:cubicBezTo>
                  <a:pt x="1502753" y="6149975"/>
                  <a:pt x="2720975" y="4931753"/>
                  <a:pt x="2720975" y="3429000"/>
                </a:cubicBezTo>
                <a:cubicBezTo>
                  <a:pt x="2720975" y="1926248"/>
                  <a:pt x="1502753" y="708025"/>
                  <a:pt x="0" y="70802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/>
          <p:cNvSpPr/>
          <p:nvPr userDrawn="1"/>
        </p:nvSpPr>
        <p:spPr>
          <a:xfrm flipV="1">
            <a:off x="9094292" y="5730875"/>
            <a:ext cx="2254250" cy="1127126"/>
          </a:xfrm>
          <a:custGeom>
            <a:avLst/>
            <a:gdLst>
              <a:gd name="connsiteX0" fmla="*/ 0 w 3556000"/>
              <a:gd name="connsiteY0" fmla="*/ 0 h 1778002"/>
              <a:gd name="connsiteX1" fmla="*/ 3556000 w 3556000"/>
              <a:gd name="connsiteY1" fmla="*/ 0 h 1778002"/>
              <a:gd name="connsiteX2" fmla="*/ 3556000 w 3556000"/>
              <a:gd name="connsiteY2" fmla="*/ 2 h 1778002"/>
              <a:gd name="connsiteX3" fmla="*/ 1778000 w 3556000"/>
              <a:gd name="connsiteY3" fmla="*/ 1778002 h 1778002"/>
              <a:gd name="connsiteX4" fmla="*/ 0 w 3556000"/>
              <a:gd name="connsiteY4" fmla="*/ 2 h 177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6000" h="1778002">
                <a:moveTo>
                  <a:pt x="0" y="0"/>
                </a:moveTo>
                <a:lnTo>
                  <a:pt x="3556000" y="0"/>
                </a:lnTo>
                <a:lnTo>
                  <a:pt x="3556000" y="2"/>
                </a:lnTo>
                <a:cubicBezTo>
                  <a:pt x="3556000" y="981964"/>
                  <a:pt x="2759962" y="1778002"/>
                  <a:pt x="1778000" y="1778002"/>
                </a:cubicBezTo>
                <a:cubicBezTo>
                  <a:pt x="796038" y="1778002"/>
                  <a:pt x="0" y="981964"/>
                  <a:pt x="0" y="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备用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版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 userDrawn="1"/>
        </p:nvSpPr>
        <p:spPr>
          <a:xfrm>
            <a:off x="5362467" y="3984040"/>
            <a:ext cx="14670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MB-229-210106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606000" y="764481"/>
            <a:ext cx="10980000" cy="0"/>
          </a:xfrm>
          <a:prstGeom prst="line">
            <a:avLst/>
          </a:prstGeom>
          <a:ln w="19050">
            <a:solidFill>
              <a:srgbClr val="7B7B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 userDrawn="1"/>
        </p:nvSpPr>
        <p:spPr>
          <a:xfrm>
            <a:off x="614885" y="1158022"/>
            <a:ext cx="5547789" cy="61369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本套模板使用了以下字体，请首先下载安装字体，再次打开模板，可解决文字显示问题。</a:t>
            </a:r>
            <a:endParaRPr lang="en-US" altLang="zh-CN" sz="1200" dirty="0">
              <a:solidFill>
                <a:srgbClr val="7777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7077074" y="1158022"/>
            <a:ext cx="4508925" cy="61369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鼠标双击字体文件，或右键点击字体文件，在菜单中选择“安装”，即可完成字体安装。</a:t>
            </a:r>
            <a:endParaRPr lang="en-US" altLang="zh-CN" sz="1200" dirty="0">
              <a:solidFill>
                <a:srgbClr val="7777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606000" y="312961"/>
            <a:ext cx="1631216" cy="400110"/>
          </a:xfrm>
          <a:prstGeom prst="rect">
            <a:avLst/>
          </a:prstGeom>
          <a:noFill/>
          <a:ln>
            <a:noFill/>
          </a:ln>
        </p:spPr>
        <p:txBody>
          <a:bodyPr wrap="none" lIns="0" rtlCol="0">
            <a:spAutoFit/>
          </a:bodyPr>
          <a:lstStyle/>
          <a:p>
            <a:pPr algn="l"/>
            <a:r>
              <a:rPr lang="zh-CN" altLang="en-US" sz="200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模板使用字体</a:t>
            </a:r>
            <a:endParaRPr lang="zh-CN" altLang="en-US" sz="2000" dirty="0">
              <a:solidFill>
                <a:srgbClr val="11111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606000" y="1982751"/>
            <a:ext cx="5481115" cy="3294635"/>
          </a:xfrm>
          <a:prstGeom prst="rect">
            <a:avLst/>
          </a:prstGeom>
          <a:noFill/>
          <a:ln>
            <a:solidFill>
              <a:srgbClr val="B2B2B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77074" y="2066925"/>
            <a:ext cx="3676190" cy="2409524"/>
          </a:xfrm>
          <a:prstGeom prst="rect">
            <a:avLst/>
          </a:prstGeom>
        </p:spPr>
      </p:pic>
      <p:sp>
        <p:nvSpPr>
          <p:cNvPr id="11" name="文本框 10"/>
          <p:cNvSpPr txBox="1"/>
          <p:nvPr userDrawn="1"/>
        </p:nvSpPr>
        <p:spPr>
          <a:xfrm>
            <a:off x="606000" y="5531630"/>
            <a:ext cx="5472231" cy="33669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b="1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模板已嵌入上述字体，如仍出现字体显示问题，请自行搜索下载安装。</a:t>
            </a:r>
            <a:endParaRPr lang="en-US" altLang="zh-CN" sz="1200" b="1" dirty="0">
              <a:solidFill>
                <a:srgbClr val="7777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1345575" y="3260736"/>
            <a:ext cx="3993080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4800">
                <a:solidFill>
                  <a:schemeClr val="tx2"/>
                </a:solidFill>
                <a:latin typeface="汉仪文黑-75W" panose="00020600040101010101" pitchFamily="18" charset="-122"/>
                <a:ea typeface="汉仪文黑-75W" panose="00020600040101010101" pitchFamily="18" charset="-122"/>
              </a:rPr>
              <a:t>汉仪文黑</a:t>
            </a:r>
            <a:r>
              <a:rPr lang="en-US" altLang="zh-CN" sz="4800">
                <a:solidFill>
                  <a:schemeClr val="tx2"/>
                </a:solidFill>
                <a:latin typeface="汉仪文黑-75W" panose="00020600040101010101" pitchFamily="18" charset="-122"/>
                <a:ea typeface="汉仪文黑-75W" panose="00020600040101010101" pitchFamily="18" charset="-122"/>
              </a:rPr>
              <a:t>-75W</a:t>
            </a:r>
            <a:endParaRPr lang="zh-CN" altLang="en-US" sz="4800" dirty="0">
              <a:solidFill>
                <a:schemeClr val="tx2"/>
              </a:solidFill>
              <a:latin typeface="汉仪文黑-75W" panose="00020600040101010101" pitchFamily="18" charset="-122"/>
              <a:ea typeface="汉仪文黑-75W" panose="00020600040101010101" pitchFamily="18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FD2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2DA330-99E0-4B4D-9C61-82CFEE5A23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E02866-32EA-4EDE-B1EF-E5D366E4AC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>
    <p:random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" y="429"/>
            <a:ext cx="12190476" cy="685714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</p:sldLayoutIdLst>
  <p:transition>
    <p:random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.jpeg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.svg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6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5.svg"/><Relationship Id="rId5" Type="http://schemas.openxmlformats.org/officeDocument/2006/relationships/image" Target="../media/image15.png"/><Relationship Id="rId4" Type="http://schemas.openxmlformats.org/officeDocument/2006/relationships/image" Target="../media/image4.svg"/><Relationship Id="rId3" Type="http://schemas.openxmlformats.org/officeDocument/2006/relationships/image" Target="../media/image14.png"/><Relationship Id="rId2" Type="http://schemas.openxmlformats.org/officeDocument/2006/relationships/image" Target="../media/image3.svg"/><Relationship Id="rId1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.svg"/><Relationship Id="rId2" Type="http://schemas.openxmlformats.org/officeDocument/2006/relationships/image" Target="../media/image5.png"/><Relationship Id="rId1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723330" y="2444974"/>
            <a:ext cx="10745335" cy="1342946"/>
            <a:chOff x="723330" y="2444974"/>
            <a:chExt cx="10745335" cy="1342946"/>
          </a:xfrm>
        </p:grpSpPr>
        <p:grpSp>
          <p:nvGrpSpPr>
            <p:cNvPr id="6" name="组合 5"/>
            <p:cNvGrpSpPr/>
            <p:nvPr/>
          </p:nvGrpSpPr>
          <p:grpSpPr>
            <a:xfrm>
              <a:off x="723330" y="2444974"/>
              <a:ext cx="10745335" cy="1342946"/>
              <a:chOff x="717550" y="2545983"/>
              <a:chExt cx="10745335" cy="1342946"/>
            </a:xfrm>
          </p:grpSpPr>
          <p:sp>
            <p:nvSpPr>
              <p:cNvPr id="3" name="矩形: 圆角 2"/>
              <p:cNvSpPr/>
              <p:nvPr/>
            </p:nvSpPr>
            <p:spPr>
              <a:xfrm>
                <a:off x="1064192" y="2545983"/>
                <a:ext cx="10052050" cy="1342946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" name="椭圆 1"/>
              <p:cNvSpPr/>
              <p:nvPr/>
            </p:nvSpPr>
            <p:spPr>
              <a:xfrm>
                <a:off x="717550" y="3122797"/>
                <a:ext cx="189319" cy="189319"/>
              </a:xfrm>
              <a:prstGeom prst="ellipse">
                <a:avLst/>
              </a:prstGeom>
              <a:solidFill>
                <a:srgbClr val="57A9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11273566" y="3122797"/>
                <a:ext cx="189319" cy="189319"/>
              </a:xfrm>
              <a:prstGeom prst="ellipse">
                <a:avLst/>
              </a:prstGeom>
              <a:solidFill>
                <a:srgbClr val="57A9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941013" y="2575149"/>
              <a:ext cx="8309967" cy="110799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7200">
                  <a:solidFill>
                    <a:schemeClr val="bg1"/>
                  </a:solidFill>
                  <a:latin typeface="汉仪文黑-75W" panose="00020600040101010101" pitchFamily="18" charset="-122"/>
                  <a:ea typeface="汉仪文黑-75W" panose="00020600040101010101" pitchFamily="18" charset="-122"/>
                </a:rPr>
                <a:t>绿色简约扁平小清新</a:t>
              </a:r>
              <a:endParaRPr lang="zh-CN" altLang="en-US" sz="7200" dirty="0">
                <a:solidFill>
                  <a:schemeClr val="bg1"/>
                </a:solidFill>
                <a:latin typeface="汉仪文黑-75W" panose="00020600040101010101" pitchFamily="18" charset="-122"/>
                <a:ea typeface="汉仪文黑-75W" panose="00020600040101010101" pitchFamily="18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009775" y="3937840"/>
            <a:ext cx="80947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accent2"/>
                </a:solidFill>
                <a:ea typeface="+mj-ea"/>
              </a:rPr>
              <a:t>PLEASE ADD THE SLIDE TITLE HERE</a:t>
            </a:r>
            <a:endParaRPr lang="zh-CN" altLang="en-US" sz="1600" dirty="0">
              <a:solidFill>
                <a:schemeClr val="accent2"/>
              </a:solidFill>
              <a:ea typeface="+mj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643435" y="5053984"/>
            <a:ext cx="2905126" cy="425252"/>
            <a:chOff x="4643435" y="5053984"/>
            <a:chExt cx="2905126" cy="425252"/>
          </a:xfrm>
        </p:grpSpPr>
        <p:sp>
          <p:nvSpPr>
            <p:cNvPr id="11" name="矩形: 圆角 10"/>
            <p:cNvSpPr/>
            <p:nvPr/>
          </p:nvSpPr>
          <p:spPr>
            <a:xfrm>
              <a:off x="4643435" y="5053984"/>
              <a:ext cx="2905126" cy="425252"/>
            </a:xfrm>
            <a:prstGeom prst="roundRect">
              <a:avLst>
                <a:gd name="adj" fmla="val 50000"/>
              </a:avLst>
            </a:prstGeom>
            <a:solidFill>
              <a:srgbClr val="57A9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070076" y="5143499"/>
              <a:ext cx="2051844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1600">
                  <a:solidFill>
                    <a:schemeClr val="bg1"/>
                  </a:solidFill>
                  <a:latin typeface="+mj-lt"/>
                  <a:ea typeface="+mj-ea"/>
                </a:rPr>
                <a:t>请添加公司名称或姓名</a:t>
              </a:r>
              <a:endParaRPr lang="zh-CN" altLang="en-US" sz="1600" dirty="0">
                <a:solidFill>
                  <a:schemeClr val="bg1"/>
                </a:solidFill>
                <a:latin typeface="+mj-lt"/>
                <a:ea typeface="+mj-ea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893470" y="1751527"/>
            <a:ext cx="440505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>
                <a:solidFill>
                  <a:schemeClr val="accent2"/>
                </a:solidFill>
                <a:latin typeface="+mj-ea"/>
                <a:ea typeface="+mj-ea"/>
              </a:rPr>
              <a:t>职场通用</a:t>
            </a:r>
            <a:r>
              <a:rPr lang="en-US" altLang="zh-CN">
                <a:solidFill>
                  <a:schemeClr val="accent2"/>
                </a:solidFill>
                <a:latin typeface="+mj-ea"/>
                <a:ea typeface="+mj-ea"/>
              </a:rPr>
              <a:t> / </a:t>
            </a:r>
            <a:r>
              <a:rPr lang="zh-CN" altLang="en-US">
                <a:solidFill>
                  <a:schemeClr val="accent2"/>
                </a:solidFill>
                <a:latin typeface="+mj-ea"/>
                <a:ea typeface="+mj-ea"/>
              </a:rPr>
              <a:t>计划总结 </a:t>
            </a:r>
            <a:r>
              <a:rPr lang="en-US" altLang="zh-CN">
                <a:solidFill>
                  <a:schemeClr val="accent2"/>
                </a:solidFill>
                <a:latin typeface="+mj-ea"/>
                <a:ea typeface="+mj-ea"/>
              </a:rPr>
              <a:t>/ </a:t>
            </a:r>
            <a:r>
              <a:rPr lang="zh-CN" altLang="en-US">
                <a:solidFill>
                  <a:schemeClr val="accent2"/>
                </a:solidFill>
                <a:latin typeface="+mj-ea"/>
                <a:ea typeface="+mj-ea"/>
              </a:rPr>
              <a:t>工作汇报 </a:t>
            </a:r>
            <a:r>
              <a:rPr lang="en-US" altLang="zh-CN">
                <a:solidFill>
                  <a:schemeClr val="accent2"/>
                </a:solidFill>
                <a:latin typeface="+mj-ea"/>
                <a:ea typeface="+mj-ea"/>
              </a:rPr>
              <a:t>/ </a:t>
            </a:r>
            <a:r>
              <a:rPr lang="zh-CN" altLang="en-US">
                <a:solidFill>
                  <a:schemeClr val="accent2"/>
                </a:solidFill>
                <a:latin typeface="+mj-ea"/>
                <a:ea typeface="+mj-ea"/>
              </a:rPr>
              <a:t>简洁大气</a:t>
            </a:r>
            <a:endParaRPr lang="zh-CN" altLang="en-US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0104525" y="378195"/>
            <a:ext cx="1634947" cy="380383"/>
            <a:chOff x="476250" y="381000"/>
            <a:chExt cx="2006058" cy="466725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22" name="任意多边形: 形状 21"/>
            <p:cNvSpPr/>
            <p:nvPr/>
          </p:nvSpPr>
          <p:spPr>
            <a:xfrm>
              <a:off x="476250" y="381000"/>
              <a:ext cx="466725" cy="466725"/>
            </a:xfrm>
            <a:custGeom>
              <a:avLst/>
              <a:gdLst>
                <a:gd name="connsiteX0" fmla="*/ 478893 w 704850"/>
                <a:gd name="connsiteY0" fmla="*/ 419873 h 704850"/>
                <a:gd name="connsiteX1" fmla="*/ 500398 w 704850"/>
                <a:gd name="connsiteY1" fmla="*/ 425231 h 704850"/>
                <a:gd name="connsiteX2" fmla="*/ 514760 w 704850"/>
                <a:gd name="connsiteY2" fmla="*/ 440486 h 704850"/>
                <a:gd name="connsiteX3" fmla="*/ 519820 w 704850"/>
                <a:gd name="connsiteY3" fmla="*/ 463331 h 704850"/>
                <a:gd name="connsiteX4" fmla="*/ 519820 w 704850"/>
                <a:gd name="connsiteY4" fmla="*/ 526731 h 704850"/>
                <a:gd name="connsiteX5" fmla="*/ 514760 w 704850"/>
                <a:gd name="connsiteY5" fmla="*/ 549502 h 704850"/>
                <a:gd name="connsiteX6" fmla="*/ 500398 w 704850"/>
                <a:gd name="connsiteY6" fmla="*/ 564683 h 704850"/>
                <a:gd name="connsiteX7" fmla="*/ 478893 w 704850"/>
                <a:gd name="connsiteY7" fmla="*/ 570040 h 704850"/>
                <a:gd name="connsiteX8" fmla="*/ 457461 w 704850"/>
                <a:gd name="connsiteY8" fmla="*/ 564683 h 704850"/>
                <a:gd name="connsiteX9" fmla="*/ 443174 w 704850"/>
                <a:gd name="connsiteY9" fmla="*/ 549502 h 704850"/>
                <a:gd name="connsiteX10" fmla="*/ 438114 w 704850"/>
                <a:gd name="connsiteY10" fmla="*/ 526731 h 704850"/>
                <a:gd name="connsiteX11" fmla="*/ 438114 w 704850"/>
                <a:gd name="connsiteY11" fmla="*/ 463331 h 704850"/>
                <a:gd name="connsiteX12" fmla="*/ 443174 w 704850"/>
                <a:gd name="connsiteY12" fmla="*/ 440486 h 704850"/>
                <a:gd name="connsiteX13" fmla="*/ 457461 w 704850"/>
                <a:gd name="connsiteY13" fmla="*/ 425231 h 704850"/>
                <a:gd name="connsiteX14" fmla="*/ 478893 w 704850"/>
                <a:gd name="connsiteY14" fmla="*/ 419873 h 704850"/>
                <a:gd name="connsiteX15" fmla="*/ 478893 w 704850"/>
                <a:gd name="connsiteY15" fmla="*/ 384601 h 704850"/>
                <a:gd name="connsiteX16" fmla="*/ 438262 w 704850"/>
                <a:gd name="connsiteY16" fmla="*/ 394498 h 704850"/>
                <a:gd name="connsiteX17" fmla="*/ 411027 w 704850"/>
                <a:gd name="connsiteY17" fmla="*/ 422477 h 704850"/>
                <a:gd name="connsiteX18" fmla="*/ 401353 w 704850"/>
                <a:gd name="connsiteY18" fmla="*/ 464372 h 704850"/>
                <a:gd name="connsiteX19" fmla="*/ 401353 w 704850"/>
                <a:gd name="connsiteY19" fmla="*/ 525690 h 704850"/>
                <a:gd name="connsiteX20" fmla="*/ 411027 w 704850"/>
                <a:gd name="connsiteY20" fmla="*/ 567585 h 704850"/>
                <a:gd name="connsiteX21" fmla="*/ 438262 w 704850"/>
                <a:gd name="connsiteY21" fmla="*/ 595564 h 704850"/>
                <a:gd name="connsiteX22" fmla="*/ 478893 w 704850"/>
                <a:gd name="connsiteY22" fmla="*/ 605462 h 704850"/>
                <a:gd name="connsiteX23" fmla="*/ 519597 w 704850"/>
                <a:gd name="connsiteY23" fmla="*/ 595564 h 704850"/>
                <a:gd name="connsiteX24" fmla="*/ 546833 w 704850"/>
                <a:gd name="connsiteY24" fmla="*/ 567585 h 704850"/>
                <a:gd name="connsiteX25" fmla="*/ 556432 w 704850"/>
                <a:gd name="connsiteY25" fmla="*/ 525690 h 704850"/>
                <a:gd name="connsiteX26" fmla="*/ 556432 w 704850"/>
                <a:gd name="connsiteY26" fmla="*/ 464372 h 704850"/>
                <a:gd name="connsiteX27" fmla="*/ 546833 w 704850"/>
                <a:gd name="connsiteY27" fmla="*/ 422477 h 704850"/>
                <a:gd name="connsiteX28" fmla="*/ 519597 w 704850"/>
                <a:gd name="connsiteY28" fmla="*/ 394498 h 704850"/>
                <a:gd name="connsiteX29" fmla="*/ 478893 w 704850"/>
                <a:gd name="connsiteY29" fmla="*/ 384601 h 704850"/>
                <a:gd name="connsiteX30" fmla="*/ 230945 w 704850"/>
                <a:gd name="connsiteY30" fmla="*/ 384601 h 704850"/>
                <a:gd name="connsiteX31" fmla="*/ 190389 w 704850"/>
                <a:gd name="connsiteY31" fmla="*/ 394647 h 704850"/>
                <a:gd name="connsiteX32" fmla="*/ 163302 w 704850"/>
                <a:gd name="connsiteY32" fmla="*/ 422998 h 704850"/>
                <a:gd name="connsiteX33" fmla="*/ 153703 w 704850"/>
                <a:gd name="connsiteY33" fmla="*/ 465414 h 704850"/>
                <a:gd name="connsiteX34" fmla="*/ 153703 w 704850"/>
                <a:gd name="connsiteY34" fmla="*/ 529262 h 704850"/>
                <a:gd name="connsiteX35" fmla="*/ 163451 w 704850"/>
                <a:gd name="connsiteY35" fmla="*/ 569296 h 704850"/>
                <a:gd name="connsiteX36" fmla="*/ 190910 w 704850"/>
                <a:gd name="connsiteY36" fmla="*/ 596011 h 704850"/>
                <a:gd name="connsiteX37" fmla="*/ 231838 w 704850"/>
                <a:gd name="connsiteY37" fmla="*/ 605462 h 704850"/>
                <a:gd name="connsiteX38" fmla="*/ 272468 w 704850"/>
                <a:gd name="connsiteY38" fmla="*/ 595416 h 704850"/>
                <a:gd name="connsiteX39" fmla="*/ 299555 w 704850"/>
                <a:gd name="connsiteY39" fmla="*/ 566989 h 704850"/>
                <a:gd name="connsiteX40" fmla="*/ 309080 w 704850"/>
                <a:gd name="connsiteY40" fmla="*/ 524499 h 704850"/>
                <a:gd name="connsiteX41" fmla="*/ 309080 w 704850"/>
                <a:gd name="connsiteY41" fmla="*/ 484464 h 704850"/>
                <a:gd name="connsiteX42" fmla="*/ 234070 w 704850"/>
                <a:gd name="connsiteY42" fmla="*/ 484464 h 704850"/>
                <a:gd name="connsiteX43" fmla="*/ 234070 w 704850"/>
                <a:gd name="connsiteY43" fmla="*/ 518546 h 704850"/>
                <a:gd name="connsiteX44" fmla="*/ 272468 w 704850"/>
                <a:gd name="connsiteY44" fmla="*/ 518546 h 704850"/>
                <a:gd name="connsiteX45" fmla="*/ 272468 w 704850"/>
                <a:gd name="connsiteY45" fmla="*/ 525094 h 704850"/>
                <a:gd name="connsiteX46" fmla="*/ 267482 w 704850"/>
                <a:gd name="connsiteY46" fmla="*/ 548832 h 704850"/>
                <a:gd name="connsiteX47" fmla="*/ 253269 w 704850"/>
                <a:gd name="connsiteY47" fmla="*/ 564162 h 704850"/>
                <a:gd name="connsiteX48" fmla="*/ 231838 w 704850"/>
                <a:gd name="connsiteY48" fmla="*/ 569445 h 704850"/>
                <a:gd name="connsiteX49" fmla="*/ 210109 w 704850"/>
                <a:gd name="connsiteY49" fmla="*/ 564459 h 704850"/>
                <a:gd name="connsiteX50" fmla="*/ 195598 w 704850"/>
                <a:gd name="connsiteY50" fmla="*/ 550395 h 704850"/>
                <a:gd name="connsiteX51" fmla="*/ 190464 w 704850"/>
                <a:gd name="connsiteY51" fmla="*/ 529262 h 704850"/>
                <a:gd name="connsiteX52" fmla="*/ 190464 w 704850"/>
                <a:gd name="connsiteY52" fmla="*/ 465414 h 704850"/>
                <a:gd name="connsiteX53" fmla="*/ 195449 w 704850"/>
                <a:gd name="connsiteY53" fmla="*/ 441825 h 704850"/>
                <a:gd name="connsiteX54" fmla="*/ 209662 w 704850"/>
                <a:gd name="connsiteY54" fmla="*/ 426049 h 704850"/>
                <a:gd name="connsiteX55" fmla="*/ 230945 w 704850"/>
                <a:gd name="connsiteY55" fmla="*/ 420468 h 704850"/>
                <a:gd name="connsiteX56" fmla="*/ 247093 w 704850"/>
                <a:gd name="connsiteY56" fmla="*/ 423817 h 704850"/>
                <a:gd name="connsiteX57" fmla="*/ 260636 w 704850"/>
                <a:gd name="connsiteY57" fmla="*/ 433565 h 704850"/>
                <a:gd name="connsiteX58" fmla="*/ 268896 w 704850"/>
                <a:gd name="connsiteY58" fmla="*/ 448894 h 704850"/>
                <a:gd name="connsiteX59" fmla="*/ 307294 w 704850"/>
                <a:gd name="connsiteY59" fmla="*/ 448894 h 704850"/>
                <a:gd name="connsiteX60" fmla="*/ 292783 w 704850"/>
                <a:gd name="connsiteY60" fmla="*/ 415110 h 704850"/>
                <a:gd name="connsiteX61" fmla="*/ 265994 w 704850"/>
                <a:gd name="connsiteY61" fmla="*/ 392563 h 704850"/>
                <a:gd name="connsiteX62" fmla="*/ 230945 w 704850"/>
                <a:gd name="connsiteY62" fmla="*/ 384601 h 704850"/>
                <a:gd name="connsiteX63" fmla="*/ 469368 w 704850"/>
                <a:gd name="connsiteY63" fmla="*/ 133826 h 704850"/>
                <a:gd name="connsiteX64" fmla="*/ 490873 w 704850"/>
                <a:gd name="connsiteY64" fmla="*/ 139184 h 704850"/>
                <a:gd name="connsiteX65" fmla="*/ 505235 w 704850"/>
                <a:gd name="connsiteY65" fmla="*/ 154439 h 704850"/>
                <a:gd name="connsiteX66" fmla="*/ 510295 w 704850"/>
                <a:gd name="connsiteY66" fmla="*/ 177284 h 704850"/>
                <a:gd name="connsiteX67" fmla="*/ 510295 w 704850"/>
                <a:gd name="connsiteY67" fmla="*/ 240684 h 704850"/>
                <a:gd name="connsiteX68" fmla="*/ 505235 w 704850"/>
                <a:gd name="connsiteY68" fmla="*/ 263455 h 704850"/>
                <a:gd name="connsiteX69" fmla="*/ 490873 w 704850"/>
                <a:gd name="connsiteY69" fmla="*/ 278636 h 704850"/>
                <a:gd name="connsiteX70" fmla="*/ 469368 w 704850"/>
                <a:gd name="connsiteY70" fmla="*/ 283993 h 704850"/>
                <a:gd name="connsiteX71" fmla="*/ 447936 w 704850"/>
                <a:gd name="connsiteY71" fmla="*/ 278636 h 704850"/>
                <a:gd name="connsiteX72" fmla="*/ 433649 w 704850"/>
                <a:gd name="connsiteY72" fmla="*/ 263455 h 704850"/>
                <a:gd name="connsiteX73" fmla="*/ 428589 w 704850"/>
                <a:gd name="connsiteY73" fmla="*/ 240684 h 704850"/>
                <a:gd name="connsiteX74" fmla="*/ 428589 w 704850"/>
                <a:gd name="connsiteY74" fmla="*/ 177284 h 704850"/>
                <a:gd name="connsiteX75" fmla="*/ 433649 w 704850"/>
                <a:gd name="connsiteY75" fmla="*/ 154439 h 704850"/>
                <a:gd name="connsiteX76" fmla="*/ 447936 w 704850"/>
                <a:gd name="connsiteY76" fmla="*/ 139184 h 704850"/>
                <a:gd name="connsiteX77" fmla="*/ 469368 w 704850"/>
                <a:gd name="connsiteY77" fmla="*/ 133826 h 704850"/>
                <a:gd name="connsiteX78" fmla="*/ 158168 w 704850"/>
                <a:gd name="connsiteY78" fmla="*/ 100786 h 704850"/>
                <a:gd name="connsiteX79" fmla="*/ 158168 w 704850"/>
                <a:gd name="connsiteY79" fmla="*/ 317182 h 704850"/>
                <a:gd name="connsiteX80" fmla="*/ 174837 w 704850"/>
                <a:gd name="connsiteY80" fmla="*/ 317182 h 704850"/>
                <a:gd name="connsiteX81" fmla="*/ 193738 w 704850"/>
                <a:gd name="connsiteY81" fmla="*/ 317182 h 704850"/>
                <a:gd name="connsiteX82" fmla="*/ 300150 w 704850"/>
                <a:gd name="connsiteY82" fmla="*/ 317182 h 704850"/>
                <a:gd name="connsiteX83" fmla="*/ 300150 w 704850"/>
                <a:gd name="connsiteY83" fmla="*/ 283100 h 704850"/>
                <a:gd name="connsiteX84" fmla="*/ 193738 w 704850"/>
                <a:gd name="connsiteY84" fmla="*/ 283100 h 704850"/>
                <a:gd name="connsiteX85" fmla="*/ 193738 w 704850"/>
                <a:gd name="connsiteY85" fmla="*/ 100786 h 704850"/>
                <a:gd name="connsiteX86" fmla="*/ 469368 w 704850"/>
                <a:gd name="connsiteY86" fmla="*/ 98554 h 704850"/>
                <a:gd name="connsiteX87" fmla="*/ 428737 w 704850"/>
                <a:gd name="connsiteY87" fmla="*/ 108451 h 704850"/>
                <a:gd name="connsiteX88" fmla="*/ 401502 w 704850"/>
                <a:gd name="connsiteY88" fmla="*/ 136430 h 704850"/>
                <a:gd name="connsiteX89" fmla="*/ 391828 w 704850"/>
                <a:gd name="connsiteY89" fmla="*/ 178325 h 704850"/>
                <a:gd name="connsiteX90" fmla="*/ 391828 w 704850"/>
                <a:gd name="connsiteY90" fmla="*/ 239643 h 704850"/>
                <a:gd name="connsiteX91" fmla="*/ 401502 w 704850"/>
                <a:gd name="connsiteY91" fmla="*/ 281538 h 704850"/>
                <a:gd name="connsiteX92" fmla="*/ 428737 w 704850"/>
                <a:gd name="connsiteY92" fmla="*/ 309517 h 704850"/>
                <a:gd name="connsiteX93" fmla="*/ 469368 w 704850"/>
                <a:gd name="connsiteY93" fmla="*/ 319415 h 704850"/>
                <a:gd name="connsiteX94" fmla="*/ 510072 w 704850"/>
                <a:gd name="connsiteY94" fmla="*/ 309517 h 704850"/>
                <a:gd name="connsiteX95" fmla="*/ 537308 w 704850"/>
                <a:gd name="connsiteY95" fmla="*/ 281538 h 704850"/>
                <a:gd name="connsiteX96" fmla="*/ 546907 w 704850"/>
                <a:gd name="connsiteY96" fmla="*/ 239643 h 704850"/>
                <a:gd name="connsiteX97" fmla="*/ 546907 w 704850"/>
                <a:gd name="connsiteY97" fmla="*/ 178325 h 704850"/>
                <a:gd name="connsiteX98" fmla="*/ 537308 w 704850"/>
                <a:gd name="connsiteY98" fmla="*/ 136430 h 704850"/>
                <a:gd name="connsiteX99" fmla="*/ 510072 w 704850"/>
                <a:gd name="connsiteY99" fmla="*/ 108451 h 704850"/>
                <a:gd name="connsiteX100" fmla="*/ 469368 w 704850"/>
                <a:gd name="connsiteY100" fmla="*/ 98554 h 704850"/>
                <a:gd name="connsiteX101" fmla="*/ 117477 w 704850"/>
                <a:gd name="connsiteY101" fmla="*/ 0 h 704850"/>
                <a:gd name="connsiteX102" fmla="*/ 587373 w 704850"/>
                <a:gd name="connsiteY102" fmla="*/ 0 h 704850"/>
                <a:gd name="connsiteX103" fmla="*/ 704850 w 704850"/>
                <a:gd name="connsiteY103" fmla="*/ 117477 h 704850"/>
                <a:gd name="connsiteX104" fmla="*/ 704850 w 704850"/>
                <a:gd name="connsiteY104" fmla="*/ 587373 h 704850"/>
                <a:gd name="connsiteX105" fmla="*/ 587373 w 704850"/>
                <a:gd name="connsiteY105" fmla="*/ 704850 h 704850"/>
                <a:gd name="connsiteX106" fmla="*/ 117477 w 704850"/>
                <a:gd name="connsiteY106" fmla="*/ 704850 h 704850"/>
                <a:gd name="connsiteX107" fmla="*/ 0 w 704850"/>
                <a:gd name="connsiteY107" fmla="*/ 587373 h 704850"/>
                <a:gd name="connsiteX108" fmla="*/ 0 w 704850"/>
                <a:gd name="connsiteY108" fmla="*/ 117477 h 704850"/>
                <a:gd name="connsiteX109" fmla="*/ 117477 w 704850"/>
                <a:gd name="connsiteY109" fmla="*/ 0 h 704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704850" h="704850">
                  <a:moveTo>
                    <a:pt x="478893" y="419873"/>
                  </a:moveTo>
                  <a:cubicBezTo>
                    <a:pt x="487028" y="419873"/>
                    <a:pt x="494197" y="421659"/>
                    <a:pt x="500398" y="425231"/>
                  </a:cubicBezTo>
                  <a:cubicBezTo>
                    <a:pt x="506599" y="428803"/>
                    <a:pt x="511387" y="433888"/>
                    <a:pt x="514760" y="440486"/>
                  </a:cubicBezTo>
                  <a:cubicBezTo>
                    <a:pt x="518134" y="447084"/>
                    <a:pt x="519820" y="454699"/>
                    <a:pt x="519820" y="463331"/>
                  </a:cubicBezTo>
                  <a:lnTo>
                    <a:pt x="519820" y="526731"/>
                  </a:lnTo>
                  <a:cubicBezTo>
                    <a:pt x="519820" y="535364"/>
                    <a:pt x="518134" y="542954"/>
                    <a:pt x="514760" y="549502"/>
                  </a:cubicBezTo>
                  <a:cubicBezTo>
                    <a:pt x="511387" y="556051"/>
                    <a:pt x="506599" y="561111"/>
                    <a:pt x="500398" y="564683"/>
                  </a:cubicBezTo>
                  <a:cubicBezTo>
                    <a:pt x="494197" y="568255"/>
                    <a:pt x="487028" y="570040"/>
                    <a:pt x="478893" y="570040"/>
                  </a:cubicBezTo>
                  <a:cubicBezTo>
                    <a:pt x="470757" y="570040"/>
                    <a:pt x="463613" y="568255"/>
                    <a:pt x="457461" y="564683"/>
                  </a:cubicBezTo>
                  <a:cubicBezTo>
                    <a:pt x="451310" y="561111"/>
                    <a:pt x="446547" y="556051"/>
                    <a:pt x="443174" y="549502"/>
                  </a:cubicBezTo>
                  <a:cubicBezTo>
                    <a:pt x="439800" y="542954"/>
                    <a:pt x="438114" y="535364"/>
                    <a:pt x="438114" y="526731"/>
                  </a:cubicBezTo>
                  <a:lnTo>
                    <a:pt x="438114" y="463331"/>
                  </a:lnTo>
                  <a:cubicBezTo>
                    <a:pt x="438114" y="454699"/>
                    <a:pt x="439800" y="447084"/>
                    <a:pt x="443174" y="440486"/>
                  </a:cubicBezTo>
                  <a:cubicBezTo>
                    <a:pt x="446547" y="433888"/>
                    <a:pt x="451310" y="428803"/>
                    <a:pt x="457461" y="425231"/>
                  </a:cubicBezTo>
                  <a:cubicBezTo>
                    <a:pt x="463613" y="421659"/>
                    <a:pt x="470757" y="419873"/>
                    <a:pt x="478893" y="419873"/>
                  </a:cubicBezTo>
                  <a:close/>
                  <a:moveTo>
                    <a:pt x="478893" y="384601"/>
                  </a:moveTo>
                  <a:cubicBezTo>
                    <a:pt x="463514" y="384601"/>
                    <a:pt x="449970" y="387900"/>
                    <a:pt x="438262" y="394498"/>
                  </a:cubicBezTo>
                  <a:cubicBezTo>
                    <a:pt x="426555" y="401096"/>
                    <a:pt x="417476" y="410422"/>
                    <a:pt x="411027" y="422477"/>
                  </a:cubicBezTo>
                  <a:cubicBezTo>
                    <a:pt x="404578" y="434532"/>
                    <a:pt x="401353" y="448497"/>
                    <a:pt x="401353" y="464372"/>
                  </a:cubicBezTo>
                  <a:lnTo>
                    <a:pt x="401353" y="525690"/>
                  </a:lnTo>
                  <a:cubicBezTo>
                    <a:pt x="401353" y="541565"/>
                    <a:pt x="404578" y="555530"/>
                    <a:pt x="411027" y="567585"/>
                  </a:cubicBezTo>
                  <a:cubicBezTo>
                    <a:pt x="417476" y="579640"/>
                    <a:pt x="426555" y="588966"/>
                    <a:pt x="438262" y="595564"/>
                  </a:cubicBezTo>
                  <a:cubicBezTo>
                    <a:pt x="449970" y="602163"/>
                    <a:pt x="463514" y="605462"/>
                    <a:pt x="478893" y="605462"/>
                  </a:cubicBezTo>
                  <a:cubicBezTo>
                    <a:pt x="494271" y="605462"/>
                    <a:pt x="507840" y="602163"/>
                    <a:pt x="519597" y="595564"/>
                  </a:cubicBezTo>
                  <a:cubicBezTo>
                    <a:pt x="531354" y="588966"/>
                    <a:pt x="540433" y="579640"/>
                    <a:pt x="546833" y="567585"/>
                  </a:cubicBezTo>
                  <a:cubicBezTo>
                    <a:pt x="553232" y="555530"/>
                    <a:pt x="556432" y="541565"/>
                    <a:pt x="556432" y="525690"/>
                  </a:cubicBezTo>
                  <a:lnTo>
                    <a:pt x="556432" y="464372"/>
                  </a:lnTo>
                  <a:cubicBezTo>
                    <a:pt x="556432" y="448497"/>
                    <a:pt x="553232" y="434532"/>
                    <a:pt x="546833" y="422477"/>
                  </a:cubicBezTo>
                  <a:cubicBezTo>
                    <a:pt x="540433" y="410422"/>
                    <a:pt x="531354" y="401096"/>
                    <a:pt x="519597" y="394498"/>
                  </a:cubicBezTo>
                  <a:cubicBezTo>
                    <a:pt x="507840" y="387900"/>
                    <a:pt x="494271" y="384601"/>
                    <a:pt x="478893" y="384601"/>
                  </a:cubicBezTo>
                  <a:close/>
                  <a:moveTo>
                    <a:pt x="230945" y="384601"/>
                  </a:moveTo>
                  <a:cubicBezTo>
                    <a:pt x="215566" y="384601"/>
                    <a:pt x="202047" y="387949"/>
                    <a:pt x="190389" y="394647"/>
                  </a:cubicBezTo>
                  <a:cubicBezTo>
                    <a:pt x="178731" y="401344"/>
                    <a:pt x="169702" y="410794"/>
                    <a:pt x="163302" y="422998"/>
                  </a:cubicBezTo>
                  <a:cubicBezTo>
                    <a:pt x="156903" y="435202"/>
                    <a:pt x="153703" y="449341"/>
                    <a:pt x="153703" y="465414"/>
                  </a:cubicBezTo>
                  <a:lnTo>
                    <a:pt x="153703" y="529262"/>
                  </a:lnTo>
                  <a:cubicBezTo>
                    <a:pt x="153703" y="544442"/>
                    <a:pt x="156952" y="557787"/>
                    <a:pt x="163451" y="569296"/>
                  </a:cubicBezTo>
                  <a:cubicBezTo>
                    <a:pt x="169950" y="580806"/>
                    <a:pt x="179103" y="589711"/>
                    <a:pt x="190910" y="596011"/>
                  </a:cubicBezTo>
                  <a:cubicBezTo>
                    <a:pt x="202717" y="602311"/>
                    <a:pt x="216360" y="605462"/>
                    <a:pt x="231838" y="605462"/>
                  </a:cubicBezTo>
                  <a:cubicBezTo>
                    <a:pt x="247217" y="605462"/>
                    <a:pt x="260760" y="602113"/>
                    <a:pt x="272468" y="595416"/>
                  </a:cubicBezTo>
                  <a:cubicBezTo>
                    <a:pt x="284176" y="588718"/>
                    <a:pt x="293205" y="579243"/>
                    <a:pt x="299555" y="566989"/>
                  </a:cubicBezTo>
                  <a:cubicBezTo>
                    <a:pt x="305905" y="554736"/>
                    <a:pt x="309080" y="540572"/>
                    <a:pt x="309080" y="524499"/>
                  </a:cubicBezTo>
                  <a:lnTo>
                    <a:pt x="309080" y="484464"/>
                  </a:lnTo>
                  <a:lnTo>
                    <a:pt x="234070" y="484464"/>
                  </a:lnTo>
                  <a:lnTo>
                    <a:pt x="234070" y="518546"/>
                  </a:lnTo>
                  <a:lnTo>
                    <a:pt x="272468" y="518546"/>
                  </a:lnTo>
                  <a:lnTo>
                    <a:pt x="272468" y="525094"/>
                  </a:lnTo>
                  <a:cubicBezTo>
                    <a:pt x="272468" y="534222"/>
                    <a:pt x="270806" y="542135"/>
                    <a:pt x="267482" y="548832"/>
                  </a:cubicBezTo>
                  <a:cubicBezTo>
                    <a:pt x="264158" y="555530"/>
                    <a:pt x="259421" y="560640"/>
                    <a:pt x="253269" y="564162"/>
                  </a:cubicBezTo>
                  <a:cubicBezTo>
                    <a:pt x="247118" y="567684"/>
                    <a:pt x="239974" y="569445"/>
                    <a:pt x="231838" y="569445"/>
                  </a:cubicBezTo>
                  <a:cubicBezTo>
                    <a:pt x="223603" y="569445"/>
                    <a:pt x="216360" y="567783"/>
                    <a:pt x="210109" y="564459"/>
                  </a:cubicBezTo>
                  <a:cubicBezTo>
                    <a:pt x="203858" y="561136"/>
                    <a:pt x="199021" y="556448"/>
                    <a:pt x="195598" y="550395"/>
                  </a:cubicBezTo>
                  <a:cubicBezTo>
                    <a:pt x="192175" y="544343"/>
                    <a:pt x="190464" y="537298"/>
                    <a:pt x="190464" y="529262"/>
                  </a:cubicBezTo>
                  <a:lnTo>
                    <a:pt x="190464" y="465414"/>
                  </a:lnTo>
                  <a:cubicBezTo>
                    <a:pt x="190464" y="456485"/>
                    <a:pt x="192126" y="448622"/>
                    <a:pt x="195449" y="441825"/>
                  </a:cubicBezTo>
                  <a:cubicBezTo>
                    <a:pt x="198773" y="435029"/>
                    <a:pt x="203511" y="429770"/>
                    <a:pt x="209662" y="426049"/>
                  </a:cubicBezTo>
                  <a:cubicBezTo>
                    <a:pt x="215814" y="422329"/>
                    <a:pt x="222908" y="420468"/>
                    <a:pt x="230945" y="420468"/>
                  </a:cubicBezTo>
                  <a:cubicBezTo>
                    <a:pt x="236501" y="420468"/>
                    <a:pt x="241884" y="421584"/>
                    <a:pt x="247093" y="423817"/>
                  </a:cubicBezTo>
                  <a:cubicBezTo>
                    <a:pt x="252302" y="426049"/>
                    <a:pt x="256816" y="429299"/>
                    <a:pt x="260636" y="433565"/>
                  </a:cubicBezTo>
                  <a:cubicBezTo>
                    <a:pt x="264456" y="437831"/>
                    <a:pt x="267209" y="442941"/>
                    <a:pt x="268896" y="448894"/>
                  </a:cubicBezTo>
                  <a:lnTo>
                    <a:pt x="307294" y="448894"/>
                  </a:lnTo>
                  <a:cubicBezTo>
                    <a:pt x="304813" y="436095"/>
                    <a:pt x="299976" y="424834"/>
                    <a:pt x="292783" y="415110"/>
                  </a:cubicBezTo>
                  <a:cubicBezTo>
                    <a:pt x="285590" y="405387"/>
                    <a:pt x="276660" y="397871"/>
                    <a:pt x="265994" y="392563"/>
                  </a:cubicBezTo>
                  <a:cubicBezTo>
                    <a:pt x="255328" y="387255"/>
                    <a:pt x="243645" y="384601"/>
                    <a:pt x="230945" y="384601"/>
                  </a:cubicBezTo>
                  <a:close/>
                  <a:moveTo>
                    <a:pt x="469368" y="133826"/>
                  </a:moveTo>
                  <a:cubicBezTo>
                    <a:pt x="477503" y="133826"/>
                    <a:pt x="484672" y="135612"/>
                    <a:pt x="490873" y="139184"/>
                  </a:cubicBezTo>
                  <a:cubicBezTo>
                    <a:pt x="497074" y="142756"/>
                    <a:pt x="501862" y="147840"/>
                    <a:pt x="505235" y="154439"/>
                  </a:cubicBezTo>
                  <a:cubicBezTo>
                    <a:pt x="508609" y="161037"/>
                    <a:pt x="510295" y="168652"/>
                    <a:pt x="510295" y="177284"/>
                  </a:cubicBezTo>
                  <a:lnTo>
                    <a:pt x="510295" y="240684"/>
                  </a:lnTo>
                  <a:cubicBezTo>
                    <a:pt x="510295" y="249316"/>
                    <a:pt x="508609" y="256907"/>
                    <a:pt x="505235" y="263455"/>
                  </a:cubicBezTo>
                  <a:cubicBezTo>
                    <a:pt x="501862" y="270004"/>
                    <a:pt x="497074" y="275064"/>
                    <a:pt x="490873" y="278636"/>
                  </a:cubicBezTo>
                  <a:cubicBezTo>
                    <a:pt x="484672" y="282208"/>
                    <a:pt x="477503" y="283993"/>
                    <a:pt x="469368" y="283993"/>
                  </a:cubicBezTo>
                  <a:cubicBezTo>
                    <a:pt x="461232" y="283993"/>
                    <a:pt x="454088" y="282208"/>
                    <a:pt x="447936" y="278636"/>
                  </a:cubicBezTo>
                  <a:cubicBezTo>
                    <a:pt x="441785" y="275064"/>
                    <a:pt x="437022" y="270004"/>
                    <a:pt x="433649" y="263455"/>
                  </a:cubicBezTo>
                  <a:cubicBezTo>
                    <a:pt x="430275" y="256907"/>
                    <a:pt x="428589" y="249316"/>
                    <a:pt x="428589" y="240684"/>
                  </a:cubicBezTo>
                  <a:lnTo>
                    <a:pt x="428589" y="177284"/>
                  </a:lnTo>
                  <a:cubicBezTo>
                    <a:pt x="428589" y="168652"/>
                    <a:pt x="430275" y="161037"/>
                    <a:pt x="433649" y="154439"/>
                  </a:cubicBezTo>
                  <a:cubicBezTo>
                    <a:pt x="437022" y="147840"/>
                    <a:pt x="441785" y="142756"/>
                    <a:pt x="447936" y="139184"/>
                  </a:cubicBezTo>
                  <a:cubicBezTo>
                    <a:pt x="454088" y="135612"/>
                    <a:pt x="461232" y="133826"/>
                    <a:pt x="469368" y="133826"/>
                  </a:cubicBezTo>
                  <a:close/>
                  <a:moveTo>
                    <a:pt x="158168" y="100786"/>
                  </a:moveTo>
                  <a:lnTo>
                    <a:pt x="158168" y="317182"/>
                  </a:lnTo>
                  <a:lnTo>
                    <a:pt x="174837" y="317182"/>
                  </a:lnTo>
                  <a:lnTo>
                    <a:pt x="193738" y="317182"/>
                  </a:lnTo>
                  <a:lnTo>
                    <a:pt x="300150" y="317182"/>
                  </a:lnTo>
                  <a:lnTo>
                    <a:pt x="300150" y="283100"/>
                  </a:lnTo>
                  <a:lnTo>
                    <a:pt x="193738" y="283100"/>
                  </a:lnTo>
                  <a:lnTo>
                    <a:pt x="193738" y="100786"/>
                  </a:lnTo>
                  <a:close/>
                  <a:moveTo>
                    <a:pt x="469368" y="98554"/>
                  </a:moveTo>
                  <a:cubicBezTo>
                    <a:pt x="453989" y="98554"/>
                    <a:pt x="440445" y="101853"/>
                    <a:pt x="428737" y="108451"/>
                  </a:cubicBezTo>
                  <a:cubicBezTo>
                    <a:pt x="417030" y="115049"/>
                    <a:pt x="407951" y="124375"/>
                    <a:pt x="401502" y="136430"/>
                  </a:cubicBezTo>
                  <a:cubicBezTo>
                    <a:pt x="395053" y="148485"/>
                    <a:pt x="391828" y="162450"/>
                    <a:pt x="391828" y="178325"/>
                  </a:cubicBezTo>
                  <a:lnTo>
                    <a:pt x="391828" y="239643"/>
                  </a:lnTo>
                  <a:cubicBezTo>
                    <a:pt x="391828" y="255518"/>
                    <a:pt x="395053" y="269483"/>
                    <a:pt x="401502" y="281538"/>
                  </a:cubicBezTo>
                  <a:cubicBezTo>
                    <a:pt x="407951" y="293593"/>
                    <a:pt x="417030" y="302919"/>
                    <a:pt x="428737" y="309517"/>
                  </a:cubicBezTo>
                  <a:cubicBezTo>
                    <a:pt x="440445" y="316116"/>
                    <a:pt x="453989" y="319415"/>
                    <a:pt x="469368" y="319415"/>
                  </a:cubicBezTo>
                  <a:cubicBezTo>
                    <a:pt x="484746" y="319415"/>
                    <a:pt x="498315" y="316116"/>
                    <a:pt x="510072" y="309517"/>
                  </a:cubicBezTo>
                  <a:cubicBezTo>
                    <a:pt x="521829" y="302919"/>
                    <a:pt x="530908" y="293593"/>
                    <a:pt x="537308" y="281538"/>
                  </a:cubicBezTo>
                  <a:cubicBezTo>
                    <a:pt x="543707" y="269483"/>
                    <a:pt x="546907" y="255518"/>
                    <a:pt x="546907" y="239643"/>
                  </a:cubicBezTo>
                  <a:lnTo>
                    <a:pt x="546907" y="178325"/>
                  </a:lnTo>
                  <a:cubicBezTo>
                    <a:pt x="546907" y="162450"/>
                    <a:pt x="543707" y="148485"/>
                    <a:pt x="537308" y="136430"/>
                  </a:cubicBezTo>
                  <a:cubicBezTo>
                    <a:pt x="530908" y="124375"/>
                    <a:pt x="521829" y="115049"/>
                    <a:pt x="510072" y="108451"/>
                  </a:cubicBezTo>
                  <a:cubicBezTo>
                    <a:pt x="498315" y="101853"/>
                    <a:pt x="484746" y="98554"/>
                    <a:pt x="469368" y="98554"/>
                  </a:cubicBezTo>
                  <a:close/>
                  <a:moveTo>
                    <a:pt x="117477" y="0"/>
                  </a:moveTo>
                  <a:lnTo>
                    <a:pt x="587373" y="0"/>
                  </a:lnTo>
                  <a:cubicBezTo>
                    <a:pt x="652254" y="0"/>
                    <a:pt x="704850" y="52596"/>
                    <a:pt x="704850" y="117477"/>
                  </a:cubicBezTo>
                  <a:lnTo>
                    <a:pt x="704850" y="587373"/>
                  </a:lnTo>
                  <a:cubicBezTo>
                    <a:pt x="704850" y="652254"/>
                    <a:pt x="652254" y="704850"/>
                    <a:pt x="587373" y="704850"/>
                  </a:cubicBezTo>
                  <a:lnTo>
                    <a:pt x="117477" y="704850"/>
                  </a:lnTo>
                  <a:cubicBezTo>
                    <a:pt x="52596" y="704850"/>
                    <a:pt x="0" y="652254"/>
                    <a:pt x="0" y="587373"/>
                  </a:cubicBezTo>
                  <a:lnTo>
                    <a:pt x="0" y="117477"/>
                  </a:lnTo>
                  <a:cubicBezTo>
                    <a:pt x="0" y="52596"/>
                    <a:pt x="52596" y="0"/>
                    <a:pt x="11747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000"/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1125432" y="423178"/>
              <a:ext cx="1356876" cy="394641"/>
            </a:xfrm>
            <a:custGeom>
              <a:avLst/>
              <a:gdLst/>
              <a:ahLst/>
              <a:cxnLst/>
              <a:rect l="l" t="t" r="r" b="b"/>
              <a:pathLst>
                <a:path w="1356876" h="394641">
                  <a:moveTo>
                    <a:pt x="1177180" y="44369"/>
                  </a:moveTo>
                  <a:cubicBezTo>
                    <a:pt x="1138233" y="44369"/>
                    <a:pt x="1106682" y="58502"/>
                    <a:pt x="1082525" y="86767"/>
                  </a:cubicBezTo>
                  <a:cubicBezTo>
                    <a:pt x="1058368" y="115032"/>
                    <a:pt x="1046290" y="152088"/>
                    <a:pt x="1046290" y="197937"/>
                  </a:cubicBezTo>
                  <a:cubicBezTo>
                    <a:pt x="1046290" y="244114"/>
                    <a:pt x="1058081" y="281129"/>
                    <a:pt x="1081662" y="308983"/>
                  </a:cubicBezTo>
                  <a:cubicBezTo>
                    <a:pt x="1105244" y="336838"/>
                    <a:pt x="1136015" y="350765"/>
                    <a:pt x="1173975" y="350765"/>
                  </a:cubicBezTo>
                  <a:cubicBezTo>
                    <a:pt x="1214729" y="350765"/>
                    <a:pt x="1246733" y="337413"/>
                    <a:pt x="1269986" y="310709"/>
                  </a:cubicBezTo>
                  <a:cubicBezTo>
                    <a:pt x="1293239" y="284005"/>
                    <a:pt x="1304865" y="246661"/>
                    <a:pt x="1304865" y="198676"/>
                  </a:cubicBezTo>
                  <a:cubicBezTo>
                    <a:pt x="1304865" y="149377"/>
                    <a:pt x="1293485" y="111334"/>
                    <a:pt x="1270725" y="84548"/>
                  </a:cubicBezTo>
                  <a:cubicBezTo>
                    <a:pt x="1247965" y="57762"/>
                    <a:pt x="1216784" y="44369"/>
                    <a:pt x="1177180" y="44369"/>
                  </a:cubicBezTo>
                  <a:close/>
                  <a:moveTo>
                    <a:pt x="396130" y="44369"/>
                  </a:moveTo>
                  <a:cubicBezTo>
                    <a:pt x="357183" y="44369"/>
                    <a:pt x="325632" y="58502"/>
                    <a:pt x="301475" y="86767"/>
                  </a:cubicBezTo>
                  <a:cubicBezTo>
                    <a:pt x="277318" y="115032"/>
                    <a:pt x="265240" y="152088"/>
                    <a:pt x="265240" y="197937"/>
                  </a:cubicBezTo>
                  <a:cubicBezTo>
                    <a:pt x="265240" y="244114"/>
                    <a:pt x="277031" y="281129"/>
                    <a:pt x="300612" y="308983"/>
                  </a:cubicBezTo>
                  <a:cubicBezTo>
                    <a:pt x="324194" y="336838"/>
                    <a:pt x="354965" y="350765"/>
                    <a:pt x="392925" y="350765"/>
                  </a:cubicBezTo>
                  <a:cubicBezTo>
                    <a:pt x="433679" y="350765"/>
                    <a:pt x="465683" y="337413"/>
                    <a:pt x="488936" y="310709"/>
                  </a:cubicBezTo>
                  <a:cubicBezTo>
                    <a:pt x="512189" y="284005"/>
                    <a:pt x="523815" y="246661"/>
                    <a:pt x="523815" y="198676"/>
                  </a:cubicBezTo>
                  <a:cubicBezTo>
                    <a:pt x="523815" y="149377"/>
                    <a:pt x="512435" y="111334"/>
                    <a:pt x="489675" y="84548"/>
                  </a:cubicBezTo>
                  <a:cubicBezTo>
                    <a:pt x="466915" y="57762"/>
                    <a:pt x="435734" y="44369"/>
                    <a:pt x="396130" y="44369"/>
                  </a:cubicBezTo>
                  <a:close/>
                  <a:moveTo>
                    <a:pt x="0" y="6409"/>
                  </a:moveTo>
                  <a:lnTo>
                    <a:pt x="49300" y="6409"/>
                  </a:lnTo>
                  <a:lnTo>
                    <a:pt x="49300" y="344602"/>
                  </a:lnTo>
                  <a:lnTo>
                    <a:pt x="201388" y="344602"/>
                  </a:lnTo>
                  <a:lnTo>
                    <a:pt x="201388" y="388232"/>
                  </a:lnTo>
                  <a:lnTo>
                    <a:pt x="0" y="388232"/>
                  </a:lnTo>
                  <a:close/>
                  <a:moveTo>
                    <a:pt x="1180138" y="0"/>
                  </a:moveTo>
                  <a:cubicBezTo>
                    <a:pt x="1233217" y="0"/>
                    <a:pt x="1275943" y="17830"/>
                    <a:pt x="1308316" y="53490"/>
                  </a:cubicBezTo>
                  <a:cubicBezTo>
                    <a:pt x="1340689" y="89149"/>
                    <a:pt x="1356876" y="135573"/>
                    <a:pt x="1356876" y="192760"/>
                  </a:cubicBezTo>
                  <a:cubicBezTo>
                    <a:pt x="1356876" y="254713"/>
                    <a:pt x="1340278" y="303848"/>
                    <a:pt x="1307084" y="340165"/>
                  </a:cubicBezTo>
                  <a:cubicBezTo>
                    <a:pt x="1273889" y="376482"/>
                    <a:pt x="1229519" y="394641"/>
                    <a:pt x="1173975" y="394641"/>
                  </a:cubicBezTo>
                  <a:cubicBezTo>
                    <a:pt x="1119746" y="394641"/>
                    <a:pt x="1076281" y="376811"/>
                    <a:pt x="1043579" y="341151"/>
                  </a:cubicBezTo>
                  <a:cubicBezTo>
                    <a:pt x="1010877" y="305491"/>
                    <a:pt x="994526" y="259068"/>
                    <a:pt x="994526" y="201881"/>
                  </a:cubicBezTo>
                  <a:cubicBezTo>
                    <a:pt x="994526" y="140256"/>
                    <a:pt x="1011205" y="91204"/>
                    <a:pt x="1044565" y="54722"/>
                  </a:cubicBezTo>
                  <a:cubicBezTo>
                    <a:pt x="1077924" y="18241"/>
                    <a:pt x="1123115" y="0"/>
                    <a:pt x="1180138" y="0"/>
                  </a:cubicBezTo>
                  <a:close/>
                  <a:moveTo>
                    <a:pt x="822466" y="0"/>
                  </a:moveTo>
                  <a:cubicBezTo>
                    <a:pt x="863714" y="0"/>
                    <a:pt x="898634" y="6573"/>
                    <a:pt x="927228" y="19720"/>
                  </a:cubicBezTo>
                  <a:lnTo>
                    <a:pt x="927228" y="72963"/>
                  </a:lnTo>
                  <a:cubicBezTo>
                    <a:pt x="896662" y="53736"/>
                    <a:pt x="860263" y="44123"/>
                    <a:pt x="818030" y="44123"/>
                  </a:cubicBezTo>
                  <a:cubicBezTo>
                    <a:pt x="776454" y="44123"/>
                    <a:pt x="742191" y="58337"/>
                    <a:pt x="715240" y="86767"/>
                  </a:cubicBezTo>
                  <a:cubicBezTo>
                    <a:pt x="688290" y="115196"/>
                    <a:pt x="674815" y="152663"/>
                    <a:pt x="674815" y="199169"/>
                  </a:cubicBezTo>
                  <a:cubicBezTo>
                    <a:pt x="674815" y="246990"/>
                    <a:pt x="687222" y="284210"/>
                    <a:pt x="712036" y="310832"/>
                  </a:cubicBezTo>
                  <a:cubicBezTo>
                    <a:pt x="736850" y="337454"/>
                    <a:pt x="770374" y="350765"/>
                    <a:pt x="812607" y="350765"/>
                  </a:cubicBezTo>
                  <a:cubicBezTo>
                    <a:pt x="841693" y="350765"/>
                    <a:pt x="866425" y="345177"/>
                    <a:pt x="886802" y="334003"/>
                  </a:cubicBezTo>
                  <a:lnTo>
                    <a:pt x="886802" y="230721"/>
                  </a:lnTo>
                  <a:lnTo>
                    <a:pt x="803979" y="230721"/>
                  </a:lnTo>
                  <a:lnTo>
                    <a:pt x="803979" y="187091"/>
                  </a:lnTo>
                  <a:lnTo>
                    <a:pt x="936348" y="187091"/>
                  </a:lnTo>
                  <a:lnTo>
                    <a:pt x="936348" y="362103"/>
                  </a:lnTo>
                  <a:cubicBezTo>
                    <a:pt x="898223" y="383795"/>
                    <a:pt x="855168" y="394641"/>
                    <a:pt x="807184" y="394641"/>
                  </a:cubicBezTo>
                  <a:cubicBezTo>
                    <a:pt x="751968" y="394641"/>
                    <a:pt x="707476" y="377181"/>
                    <a:pt x="673706" y="342260"/>
                  </a:cubicBezTo>
                  <a:cubicBezTo>
                    <a:pt x="639936" y="307340"/>
                    <a:pt x="623051" y="260711"/>
                    <a:pt x="623051" y="202374"/>
                  </a:cubicBezTo>
                  <a:cubicBezTo>
                    <a:pt x="623051" y="143379"/>
                    <a:pt x="641702" y="94901"/>
                    <a:pt x="679005" y="56941"/>
                  </a:cubicBezTo>
                  <a:cubicBezTo>
                    <a:pt x="716309" y="18980"/>
                    <a:pt x="764129" y="0"/>
                    <a:pt x="822466" y="0"/>
                  </a:cubicBezTo>
                  <a:close/>
                  <a:moveTo>
                    <a:pt x="399088" y="0"/>
                  </a:moveTo>
                  <a:cubicBezTo>
                    <a:pt x="452167" y="0"/>
                    <a:pt x="494893" y="17830"/>
                    <a:pt x="527266" y="53490"/>
                  </a:cubicBezTo>
                  <a:cubicBezTo>
                    <a:pt x="559639" y="89149"/>
                    <a:pt x="575826" y="135573"/>
                    <a:pt x="575826" y="192760"/>
                  </a:cubicBezTo>
                  <a:cubicBezTo>
                    <a:pt x="575826" y="254713"/>
                    <a:pt x="559228" y="303848"/>
                    <a:pt x="526033" y="340165"/>
                  </a:cubicBezTo>
                  <a:cubicBezTo>
                    <a:pt x="492839" y="376482"/>
                    <a:pt x="448469" y="394641"/>
                    <a:pt x="392925" y="394641"/>
                  </a:cubicBezTo>
                  <a:cubicBezTo>
                    <a:pt x="338696" y="394641"/>
                    <a:pt x="295230" y="376811"/>
                    <a:pt x="262529" y="341151"/>
                  </a:cubicBezTo>
                  <a:cubicBezTo>
                    <a:pt x="229827" y="305491"/>
                    <a:pt x="213476" y="259068"/>
                    <a:pt x="213476" y="201881"/>
                  </a:cubicBezTo>
                  <a:cubicBezTo>
                    <a:pt x="213476" y="140256"/>
                    <a:pt x="230155" y="91204"/>
                    <a:pt x="263515" y="54722"/>
                  </a:cubicBezTo>
                  <a:cubicBezTo>
                    <a:pt x="296874" y="18241"/>
                    <a:pt x="342065" y="0"/>
                    <a:pt x="3990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: 圆顶角 29"/>
          <p:cNvSpPr/>
          <p:nvPr/>
        </p:nvSpPr>
        <p:spPr>
          <a:xfrm rot="5400000">
            <a:off x="1751664" y="-1594787"/>
            <a:ext cx="490824" cy="399415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57A9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25451" y="268703"/>
            <a:ext cx="3143250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>
                <a:solidFill>
                  <a:schemeClr val="tx2"/>
                </a:solidFill>
                <a:latin typeface="+mj-ea"/>
                <a:ea typeface="+mj-ea"/>
              </a:rPr>
              <a:t>请在此添加幻灯片标题</a:t>
            </a:r>
            <a:endParaRPr lang="zh-CN" altLang="en-US">
              <a:solidFill>
                <a:schemeClr val="tx2"/>
              </a:solidFill>
              <a:latin typeface="+mj-ea"/>
              <a:ea typeface="+mj-ea"/>
            </a:endParaRPr>
          </a:p>
        </p:txBody>
      </p:sp>
      <p:grpSp>
        <p:nvGrpSpPr>
          <p:cNvPr id="31" name="原创设计：灰色的风"/>
          <p:cNvGrpSpPr/>
          <p:nvPr/>
        </p:nvGrpSpPr>
        <p:grpSpPr>
          <a:xfrm>
            <a:off x="4465286" y="1751890"/>
            <a:ext cx="3318401" cy="3207624"/>
            <a:chOff x="4465286" y="1751890"/>
            <a:chExt cx="3318401" cy="3207624"/>
          </a:xfrm>
        </p:grpSpPr>
        <p:grpSp>
          <p:nvGrpSpPr>
            <p:cNvPr id="32" name="组合 31"/>
            <p:cNvGrpSpPr/>
            <p:nvPr/>
          </p:nvGrpSpPr>
          <p:grpSpPr>
            <a:xfrm>
              <a:off x="5850296" y="1751890"/>
              <a:ext cx="1720914" cy="1082811"/>
              <a:chOff x="5850296" y="1799515"/>
              <a:chExt cx="1720914" cy="1082811"/>
            </a:xfrm>
          </p:grpSpPr>
          <p:sp>
            <p:nvSpPr>
              <p:cNvPr id="45" name="矩形 44"/>
              <p:cNvSpPr/>
              <p:nvPr/>
            </p:nvSpPr>
            <p:spPr>
              <a:xfrm rot="2128147">
                <a:off x="6196581" y="1799515"/>
                <a:ext cx="1374629" cy="78153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/>
                  <a:t>02</a:t>
                </a:r>
                <a:endParaRPr lang="zh-CN" altLang="en-US" sz="2800"/>
              </a:p>
            </p:txBody>
          </p:sp>
          <p:sp>
            <p:nvSpPr>
              <p:cNvPr id="46" name="等腰三角形 45"/>
              <p:cNvSpPr/>
              <p:nvPr/>
            </p:nvSpPr>
            <p:spPr>
              <a:xfrm rot="12928123">
                <a:off x="5850296" y="2470303"/>
                <a:ext cx="1374629" cy="412023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4465286" y="2773153"/>
              <a:ext cx="1159664" cy="1572870"/>
              <a:chOff x="4465286" y="2820778"/>
              <a:chExt cx="1159664" cy="1572870"/>
            </a:xfrm>
          </p:grpSpPr>
          <p:sp>
            <p:nvSpPr>
              <p:cNvPr id="43" name="矩形 42"/>
              <p:cNvSpPr/>
              <p:nvPr/>
            </p:nvSpPr>
            <p:spPr>
              <a:xfrm rot="4235906">
                <a:off x="4168736" y="3315569"/>
                <a:ext cx="1374629" cy="78153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/>
                  <a:t>05</a:t>
                </a:r>
                <a:endParaRPr lang="zh-CN" altLang="en-US" sz="2800"/>
              </a:p>
            </p:txBody>
          </p:sp>
          <p:sp>
            <p:nvSpPr>
              <p:cNvPr id="44" name="等腰三角形 43"/>
              <p:cNvSpPr/>
              <p:nvPr/>
            </p:nvSpPr>
            <p:spPr>
              <a:xfrm rot="4235906">
                <a:off x="4731624" y="3302081"/>
                <a:ext cx="1374629" cy="412023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5449828" y="3765961"/>
              <a:ext cx="1374629" cy="1193553"/>
              <a:chOff x="5449828" y="3813586"/>
              <a:chExt cx="1374629" cy="1193553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5449828" y="4225609"/>
                <a:ext cx="1374629" cy="78153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/>
                  <a:t>04</a:t>
                </a:r>
                <a:endParaRPr lang="zh-CN" altLang="en-US" sz="2800"/>
              </a:p>
            </p:txBody>
          </p:sp>
          <p:sp>
            <p:nvSpPr>
              <p:cNvPr id="42" name="等腰三角形 41"/>
              <p:cNvSpPr/>
              <p:nvPr/>
            </p:nvSpPr>
            <p:spPr>
              <a:xfrm>
                <a:off x="5449828" y="3813586"/>
                <a:ext cx="1374629" cy="412023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6616123" y="2765167"/>
              <a:ext cx="1167564" cy="1548826"/>
              <a:chOff x="6616123" y="2812792"/>
              <a:chExt cx="1167564" cy="1548826"/>
            </a:xfrm>
          </p:grpSpPr>
          <p:sp>
            <p:nvSpPr>
              <p:cNvPr id="39" name="矩形 38"/>
              <p:cNvSpPr/>
              <p:nvPr/>
            </p:nvSpPr>
            <p:spPr>
              <a:xfrm rot="17218297">
                <a:off x="6705607" y="3283539"/>
                <a:ext cx="1374629" cy="78153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/>
                  <a:t>03</a:t>
                </a:r>
                <a:endParaRPr lang="zh-CN" altLang="en-US" sz="2800"/>
              </a:p>
            </p:txBody>
          </p:sp>
          <p:sp>
            <p:nvSpPr>
              <p:cNvPr id="40" name="等腰三角形 39"/>
              <p:cNvSpPr/>
              <p:nvPr/>
            </p:nvSpPr>
            <p:spPr>
              <a:xfrm rot="17218297">
                <a:off x="6134820" y="3294095"/>
                <a:ext cx="1374629" cy="412023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4625213" y="1768439"/>
              <a:ext cx="1735160" cy="1072339"/>
              <a:chOff x="4625213" y="1816064"/>
              <a:chExt cx="1735160" cy="1072339"/>
            </a:xfrm>
          </p:grpSpPr>
          <p:sp>
            <p:nvSpPr>
              <p:cNvPr id="37" name="矩形 36"/>
              <p:cNvSpPr/>
              <p:nvPr/>
            </p:nvSpPr>
            <p:spPr>
              <a:xfrm rot="19369558">
                <a:off x="4625213" y="1816064"/>
                <a:ext cx="1374629" cy="78153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/>
                  <a:t>01</a:t>
                </a:r>
                <a:endParaRPr lang="zh-CN" altLang="en-US" sz="2800"/>
              </a:p>
            </p:txBody>
          </p:sp>
          <p:sp>
            <p:nvSpPr>
              <p:cNvPr id="38" name="等腰三角形 37"/>
              <p:cNvSpPr/>
              <p:nvPr/>
            </p:nvSpPr>
            <p:spPr>
              <a:xfrm rot="8570027">
                <a:off x="4985744" y="2476380"/>
                <a:ext cx="1374629" cy="412023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7" name="文本框 46"/>
          <p:cNvSpPr txBox="1"/>
          <p:nvPr/>
        </p:nvSpPr>
        <p:spPr>
          <a:xfrm>
            <a:off x="5644829" y="2901032"/>
            <a:ext cx="923330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accent1"/>
                </a:solidFill>
              </a:rPr>
              <a:t>Add</a:t>
            </a:r>
            <a:endParaRPr lang="en-US" altLang="zh-CN" sz="1600" dirty="0">
              <a:solidFill>
                <a:schemeClr val="accent1"/>
              </a:solidFill>
            </a:endParaRPr>
          </a:p>
          <a:p>
            <a:pPr algn="ctr"/>
            <a:r>
              <a:rPr lang="en-US" altLang="zh-CN" sz="1600">
                <a:solidFill>
                  <a:schemeClr val="accent1"/>
                </a:solidFill>
              </a:rPr>
              <a:t>key</a:t>
            </a:r>
            <a:r>
              <a:rPr lang="zh-CN" altLang="en-US" sz="1600">
                <a:solidFill>
                  <a:schemeClr val="accent1"/>
                </a:solidFill>
              </a:rPr>
              <a:t> </a:t>
            </a:r>
            <a:r>
              <a:rPr lang="en-US" altLang="zh-CN" sz="1600">
                <a:solidFill>
                  <a:schemeClr val="accent1"/>
                </a:solidFill>
              </a:rPr>
              <a:t>words</a:t>
            </a:r>
            <a:endParaRPr lang="zh-CN" altLang="en-US" sz="1600" dirty="0">
              <a:solidFill>
                <a:schemeClr val="accent1"/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7881648" y="1424116"/>
            <a:ext cx="3065752" cy="813488"/>
            <a:chOff x="6989771" y="1275735"/>
            <a:chExt cx="2823926" cy="813488"/>
          </a:xfrm>
        </p:grpSpPr>
        <p:sp>
          <p:nvSpPr>
            <p:cNvPr id="49" name="文本框 48"/>
            <p:cNvSpPr txBox="1"/>
            <p:nvPr/>
          </p:nvSpPr>
          <p:spPr>
            <a:xfrm>
              <a:off x="6989773" y="1567862"/>
              <a:ext cx="2823924" cy="5213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请在此处添加正文内容，默认微软雅黑字体，建议采用</a:t>
              </a:r>
              <a:r>
                <a:rPr lang="en-US" altLang="zh-CN" sz="1200" dirty="0">
                  <a:solidFill>
                    <a:schemeClr val="tx2"/>
                  </a:solidFill>
                  <a:latin typeface="+mn-ea"/>
                </a:rPr>
                <a:t>1.5</a:t>
              </a: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倍行距和两端对齐方式。</a:t>
              </a:r>
              <a:endParaRPr lang="zh-CN" altLang="en-US" sz="1200" dirty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989771" y="1275735"/>
              <a:ext cx="2823926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>
                <a:buClr>
                  <a:schemeClr val="accent3"/>
                </a:buClr>
              </a:pPr>
              <a:r>
                <a:rPr lang="zh-CN" altLang="en-US" sz="1400" b="1" dirty="0">
                  <a:solidFill>
                    <a:schemeClr val="tx2"/>
                  </a:solidFill>
                  <a:latin typeface="+mj-ea"/>
                  <a:ea typeface="+mj-ea"/>
                </a:rPr>
                <a:t>请添加正文小标题</a:t>
              </a:r>
              <a:endParaRPr lang="zh-CN" altLang="en-US" sz="1400" b="1" dirty="0">
                <a:solidFill>
                  <a:schemeClr val="tx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307374" y="1424116"/>
            <a:ext cx="3010144" cy="813488"/>
            <a:chOff x="910272" y="2929601"/>
            <a:chExt cx="2823926" cy="813488"/>
          </a:xfrm>
        </p:grpSpPr>
        <p:sp>
          <p:nvSpPr>
            <p:cNvPr id="52" name="文本框 51"/>
            <p:cNvSpPr txBox="1"/>
            <p:nvPr/>
          </p:nvSpPr>
          <p:spPr>
            <a:xfrm>
              <a:off x="910274" y="3221728"/>
              <a:ext cx="2823924" cy="5213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请在此处添加正文内容，默认微软雅黑字体，建议采用</a:t>
              </a:r>
              <a:r>
                <a:rPr lang="en-US" altLang="zh-CN" sz="1200" dirty="0">
                  <a:solidFill>
                    <a:schemeClr val="tx2"/>
                  </a:solidFill>
                  <a:latin typeface="+mn-ea"/>
                </a:rPr>
                <a:t>1.5</a:t>
              </a: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倍行距和两端对齐方式。</a:t>
              </a:r>
              <a:endParaRPr lang="zh-CN" altLang="en-US" sz="1200" dirty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910272" y="2929601"/>
              <a:ext cx="2823926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>
                <a:buClr>
                  <a:schemeClr val="accent3"/>
                </a:buClr>
              </a:pPr>
              <a:r>
                <a:rPr lang="zh-CN" altLang="en-US" sz="1400" b="1" dirty="0">
                  <a:solidFill>
                    <a:schemeClr val="tx2"/>
                  </a:solidFill>
                  <a:latin typeface="+mj-ea"/>
                  <a:ea typeface="+mj-ea"/>
                </a:rPr>
                <a:t>请添加正文小标题</a:t>
              </a:r>
              <a:endParaRPr lang="zh-CN" altLang="en-US" sz="1400" b="1" dirty="0">
                <a:solidFill>
                  <a:schemeClr val="tx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497899" y="3225173"/>
            <a:ext cx="2782876" cy="813488"/>
            <a:chOff x="8361374" y="2948657"/>
            <a:chExt cx="2782876" cy="813488"/>
          </a:xfrm>
        </p:grpSpPr>
        <p:sp>
          <p:nvSpPr>
            <p:cNvPr id="55" name="文本框 54"/>
            <p:cNvSpPr txBox="1"/>
            <p:nvPr/>
          </p:nvSpPr>
          <p:spPr>
            <a:xfrm>
              <a:off x="8361376" y="3240784"/>
              <a:ext cx="2782874" cy="5213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请在此处添加正文内容，默认微软雅黑字体，建议采用</a:t>
              </a:r>
              <a:r>
                <a:rPr lang="en-US" altLang="zh-CN" sz="1200" dirty="0">
                  <a:solidFill>
                    <a:schemeClr val="tx2"/>
                  </a:solidFill>
                  <a:latin typeface="+mn-ea"/>
                </a:rPr>
                <a:t>1.5</a:t>
              </a: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倍行距和两端对齐方式。</a:t>
              </a:r>
              <a:endParaRPr lang="zh-CN" altLang="en-US" sz="1200" dirty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8361374" y="2948657"/>
              <a:ext cx="2782876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>
                <a:buClr>
                  <a:schemeClr val="accent3"/>
                </a:buClr>
              </a:pPr>
              <a:r>
                <a:rPr lang="zh-CN" altLang="en-US" sz="1400" b="1" dirty="0">
                  <a:solidFill>
                    <a:schemeClr val="tx2"/>
                  </a:solidFill>
                  <a:latin typeface="+mj-ea"/>
                  <a:ea typeface="+mj-ea"/>
                </a:rPr>
                <a:t>请添加正文小标题</a:t>
              </a:r>
              <a:endParaRPr lang="zh-CN" altLang="en-US" sz="1400" b="1" dirty="0">
                <a:solidFill>
                  <a:schemeClr val="tx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45676" y="3225173"/>
            <a:ext cx="2782876" cy="813488"/>
            <a:chOff x="8361374" y="2948657"/>
            <a:chExt cx="2782876" cy="813488"/>
          </a:xfrm>
        </p:grpSpPr>
        <p:sp>
          <p:nvSpPr>
            <p:cNvPr id="58" name="文本框 57"/>
            <p:cNvSpPr txBox="1"/>
            <p:nvPr/>
          </p:nvSpPr>
          <p:spPr>
            <a:xfrm>
              <a:off x="8361376" y="3240784"/>
              <a:ext cx="2782874" cy="5213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请在此处添加正文内容，默认微软雅黑字体，建议采用</a:t>
              </a:r>
              <a:r>
                <a:rPr lang="en-US" altLang="zh-CN" sz="1200" dirty="0">
                  <a:solidFill>
                    <a:schemeClr val="tx2"/>
                  </a:solidFill>
                  <a:latin typeface="+mn-ea"/>
                </a:rPr>
                <a:t>1.5</a:t>
              </a: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倍行距和两端对齐方式。</a:t>
              </a:r>
              <a:endParaRPr lang="zh-CN" altLang="en-US" sz="1200" dirty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8361374" y="2948657"/>
              <a:ext cx="2782876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>
                <a:buClr>
                  <a:schemeClr val="accent3"/>
                </a:buClr>
              </a:pPr>
              <a:r>
                <a:rPr lang="zh-CN" altLang="en-US" sz="1400" b="1" dirty="0">
                  <a:solidFill>
                    <a:schemeClr val="tx2"/>
                  </a:solidFill>
                  <a:latin typeface="+mj-ea"/>
                  <a:ea typeface="+mj-ea"/>
                </a:rPr>
                <a:t>请添加正文小标题</a:t>
              </a:r>
              <a:endParaRPr lang="zh-CN" altLang="en-US" sz="1400" b="1" dirty="0">
                <a:solidFill>
                  <a:schemeClr val="tx2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2902315" y="5263887"/>
            <a:ext cx="6387370" cy="5213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请在此处添加正文内容，默认微软雅黑字体，字号为</a:t>
            </a:r>
            <a:r>
              <a:rPr lang="en-US" altLang="zh-CN" sz="1200" dirty="0">
                <a:solidFill>
                  <a:schemeClr val="tx2"/>
                </a:solidFill>
                <a:latin typeface="+mn-ea"/>
              </a:rPr>
              <a:t>12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号，根据需要调整字体与字号，建议采用</a:t>
            </a:r>
            <a:r>
              <a:rPr lang="en-US" altLang="zh-CN" sz="1200" dirty="0">
                <a:solidFill>
                  <a:schemeClr val="tx2"/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倍行距和两端对齐方式。</a:t>
            </a:r>
            <a:endParaRPr lang="zh-CN" altLang="en-US" sz="1200" dirty="0">
              <a:solidFill>
                <a:schemeClr val="tx2"/>
              </a:solidFill>
              <a:latin typeface="+mn-ea"/>
            </a:endParaRPr>
          </a:p>
        </p:txBody>
      </p:sp>
    </p:spTree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: 圆顶角 29"/>
          <p:cNvSpPr/>
          <p:nvPr/>
        </p:nvSpPr>
        <p:spPr>
          <a:xfrm rot="5400000">
            <a:off x="1751664" y="-1594787"/>
            <a:ext cx="490824" cy="399415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57A9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25451" y="268703"/>
            <a:ext cx="3143250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>
                <a:solidFill>
                  <a:schemeClr val="tx2"/>
                </a:solidFill>
                <a:latin typeface="+mj-ea"/>
                <a:ea typeface="+mj-ea"/>
              </a:rPr>
              <a:t>请在此添加幻灯片标题</a:t>
            </a:r>
            <a:endParaRPr lang="zh-CN" altLang="en-US">
              <a:solidFill>
                <a:schemeClr val="tx2"/>
              </a:solidFill>
              <a:latin typeface="+mj-ea"/>
              <a:ea typeface="+mj-ea"/>
            </a:endParaRPr>
          </a:p>
        </p:txBody>
      </p:sp>
      <p:pic>
        <p:nvPicPr>
          <p:cNvPr id="13" name="图片 12" descr="图片包含 户外, 街道, 灯光, 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8" t="12457" r="1108" b="12457"/>
          <a:stretch>
            <a:fillRect/>
          </a:stretch>
        </p:blipFill>
        <p:spPr>
          <a:xfrm>
            <a:off x="6096001" y="1660631"/>
            <a:ext cx="5184774" cy="2654193"/>
          </a:xfrm>
          <a:custGeom>
            <a:avLst/>
            <a:gdLst>
              <a:gd name="connsiteX0" fmla="*/ 1384241 w 5184774"/>
              <a:gd name="connsiteY0" fmla="*/ 0 h 2654193"/>
              <a:gd name="connsiteX1" fmla="*/ 5184774 w 5184774"/>
              <a:gd name="connsiteY1" fmla="*/ 0 h 2654193"/>
              <a:gd name="connsiteX2" fmla="*/ 5184774 w 5184774"/>
              <a:gd name="connsiteY2" fmla="*/ 2654193 h 2654193"/>
              <a:gd name="connsiteX3" fmla="*/ 1384241 w 5184774"/>
              <a:gd name="connsiteY3" fmla="*/ 2654193 h 2654193"/>
              <a:gd name="connsiteX4" fmla="*/ 0 w 5184774"/>
              <a:gd name="connsiteY4" fmla="*/ 1327097 h 2654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84774" h="2654193">
                <a:moveTo>
                  <a:pt x="1384241" y="0"/>
                </a:moveTo>
                <a:lnTo>
                  <a:pt x="5184774" y="0"/>
                </a:lnTo>
                <a:lnTo>
                  <a:pt x="5184774" y="2654193"/>
                </a:lnTo>
                <a:lnTo>
                  <a:pt x="1384241" y="2654193"/>
                </a:lnTo>
                <a:lnTo>
                  <a:pt x="0" y="1327097"/>
                </a:lnTo>
                <a:close/>
              </a:path>
            </a:pathLst>
          </a:custGeom>
        </p:spPr>
      </p:pic>
      <p:pic>
        <p:nvPicPr>
          <p:cNvPr id="14" name="图片 13" descr="动物在水里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0" t="12456" r="850" b="12199"/>
          <a:stretch>
            <a:fillRect/>
          </a:stretch>
        </p:blipFill>
        <p:spPr>
          <a:xfrm>
            <a:off x="920752" y="1660631"/>
            <a:ext cx="5184774" cy="2654193"/>
          </a:xfrm>
          <a:custGeom>
            <a:avLst/>
            <a:gdLst>
              <a:gd name="connsiteX0" fmla="*/ 0 w 5184774"/>
              <a:gd name="connsiteY0" fmla="*/ 0 h 2654193"/>
              <a:gd name="connsiteX1" fmla="*/ 3800533 w 5184774"/>
              <a:gd name="connsiteY1" fmla="*/ 0 h 2654193"/>
              <a:gd name="connsiteX2" fmla="*/ 5184774 w 5184774"/>
              <a:gd name="connsiteY2" fmla="*/ 1327097 h 2654193"/>
              <a:gd name="connsiteX3" fmla="*/ 3800533 w 5184774"/>
              <a:gd name="connsiteY3" fmla="*/ 2654193 h 2654193"/>
              <a:gd name="connsiteX4" fmla="*/ 0 w 5184774"/>
              <a:gd name="connsiteY4" fmla="*/ 2654193 h 2654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84774" h="2654193">
                <a:moveTo>
                  <a:pt x="0" y="0"/>
                </a:moveTo>
                <a:lnTo>
                  <a:pt x="3800533" y="0"/>
                </a:lnTo>
                <a:lnTo>
                  <a:pt x="5184774" y="1327097"/>
                </a:lnTo>
                <a:lnTo>
                  <a:pt x="3800533" y="2654193"/>
                </a:lnTo>
                <a:lnTo>
                  <a:pt x="0" y="2654193"/>
                </a:lnTo>
                <a:close/>
              </a:path>
            </a:pathLst>
          </a:custGeom>
        </p:spPr>
      </p:pic>
      <p:sp>
        <p:nvSpPr>
          <p:cNvPr id="15" name="文本框 14"/>
          <p:cNvSpPr txBox="1"/>
          <p:nvPr/>
        </p:nvSpPr>
        <p:spPr>
          <a:xfrm>
            <a:off x="4239420" y="4602390"/>
            <a:ext cx="3732212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>
              <a:buClr>
                <a:schemeClr val="accent1"/>
              </a:buClr>
            </a:pPr>
            <a:r>
              <a:rPr lang="zh-CN" altLang="en-US" sz="1400" b="1" dirty="0">
                <a:solidFill>
                  <a:schemeClr val="tx2"/>
                </a:solidFill>
                <a:latin typeface="+mj-ea"/>
                <a:ea typeface="+mj-ea"/>
              </a:rPr>
              <a:t>请在此添加正文标题</a:t>
            </a:r>
            <a:endParaRPr lang="zh-CN" altLang="en-US" sz="1400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225377" y="5174339"/>
            <a:ext cx="7741246" cy="5213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请在此处添加正文内容，默认微软雅黑字体，字号为</a:t>
            </a:r>
            <a:r>
              <a:rPr lang="en-US" altLang="zh-CN" sz="1200" dirty="0">
                <a:solidFill>
                  <a:schemeClr val="tx2"/>
                </a:solidFill>
                <a:latin typeface="+mn-ea"/>
              </a:rPr>
              <a:t>12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号，根据需要调整字体与字号，建议采用</a:t>
            </a:r>
            <a:r>
              <a:rPr lang="en-US" altLang="zh-CN" sz="1200" dirty="0">
                <a:solidFill>
                  <a:schemeClr val="tx2"/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倍行距和</a:t>
            </a:r>
            <a:r>
              <a:rPr lang="zh-CN" altLang="en-US" sz="1200">
                <a:solidFill>
                  <a:schemeClr val="tx2"/>
                </a:solidFill>
                <a:latin typeface="+mn-ea"/>
              </a:rPr>
              <a:t>两端对齐方式，默认微软雅黑字体，字号为</a:t>
            </a:r>
            <a:r>
              <a:rPr lang="en-US" altLang="zh-CN" sz="1200">
                <a:solidFill>
                  <a:schemeClr val="tx2"/>
                </a:solidFill>
                <a:latin typeface="+mn-ea"/>
              </a:rPr>
              <a:t>12</a:t>
            </a:r>
            <a:r>
              <a:rPr lang="zh-CN" altLang="en-US" sz="1200">
                <a:solidFill>
                  <a:schemeClr val="tx2"/>
                </a:solidFill>
                <a:latin typeface="+mn-ea"/>
              </a:rPr>
              <a:t>号，根据需要调整字体与字号。</a:t>
            </a:r>
            <a:endParaRPr lang="zh-CN" altLang="en-US" sz="1200" dirty="0">
              <a:solidFill>
                <a:schemeClr val="tx2"/>
              </a:solidFill>
              <a:latin typeface="+mn-ea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5719761" y="5019675"/>
            <a:ext cx="752475" cy="0"/>
          </a:xfrm>
          <a:prstGeom prst="line">
            <a:avLst/>
          </a:prstGeom>
          <a:ln w="38100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920752" y="1337882"/>
            <a:ext cx="380682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>
                <a:solidFill>
                  <a:schemeClr val="accent2"/>
                </a:solidFill>
                <a:latin typeface="+mn-ea"/>
              </a:rPr>
              <a:t>请在此添加图片说明文字</a:t>
            </a:r>
            <a:endParaRPr lang="zh-CN" altLang="en-US" sz="1200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473951" y="1337882"/>
            <a:ext cx="380682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>
                <a:solidFill>
                  <a:schemeClr val="accent2"/>
                </a:solidFill>
                <a:latin typeface="+mn-ea"/>
              </a:rPr>
              <a:t>请在此添加图片说明文字</a:t>
            </a:r>
            <a:endParaRPr lang="zh-CN" altLang="en-US" sz="1200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20" name="直角三角形 19"/>
          <p:cNvSpPr/>
          <p:nvPr/>
        </p:nvSpPr>
        <p:spPr>
          <a:xfrm rot="18900000">
            <a:off x="5889412" y="2273060"/>
            <a:ext cx="413176" cy="413176"/>
          </a:xfrm>
          <a:prstGeom prst="rtTriangle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直角三角形 20"/>
          <p:cNvSpPr/>
          <p:nvPr/>
        </p:nvSpPr>
        <p:spPr>
          <a:xfrm rot="8100000">
            <a:off x="5889412" y="3275315"/>
            <a:ext cx="413176" cy="413176"/>
          </a:xfrm>
          <a:prstGeom prst="rtTriangle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: 圆顶角 29"/>
          <p:cNvSpPr/>
          <p:nvPr/>
        </p:nvSpPr>
        <p:spPr>
          <a:xfrm rot="5400000">
            <a:off x="1751664" y="-1594787"/>
            <a:ext cx="490824" cy="399415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57A9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25451" y="268703"/>
            <a:ext cx="3143250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>
                <a:solidFill>
                  <a:schemeClr val="tx2"/>
                </a:solidFill>
                <a:latin typeface="+mj-ea"/>
                <a:ea typeface="+mj-ea"/>
              </a:rPr>
              <a:t>请在此添加幻灯片标题</a:t>
            </a:r>
            <a:endParaRPr lang="zh-CN" altLang="en-US">
              <a:solidFill>
                <a:schemeClr val="tx2"/>
              </a:solidFill>
              <a:latin typeface="+mj-ea"/>
              <a:ea typeface="+mj-ea"/>
            </a:endParaRPr>
          </a:p>
        </p:txBody>
      </p:sp>
      <p:pic>
        <p:nvPicPr>
          <p:cNvPr id="55" name="图片 54" descr="图片包含 户外, 街道, 灯光, 水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58" t="297" r="23738" b="297"/>
          <a:stretch>
            <a:fillRect/>
          </a:stretch>
        </p:blipFill>
        <p:spPr>
          <a:xfrm>
            <a:off x="8159750" y="1758950"/>
            <a:ext cx="2495550" cy="3155950"/>
          </a:xfrm>
          <a:custGeom>
            <a:avLst/>
            <a:gdLst>
              <a:gd name="connsiteX0" fmla="*/ 0 w 2495550"/>
              <a:gd name="connsiteY0" fmla="*/ 0 h 3155950"/>
              <a:gd name="connsiteX1" fmla="*/ 2495550 w 2495550"/>
              <a:gd name="connsiteY1" fmla="*/ 0 h 3155950"/>
              <a:gd name="connsiteX2" fmla="*/ 2495550 w 2495550"/>
              <a:gd name="connsiteY2" fmla="*/ 3155950 h 3155950"/>
              <a:gd name="connsiteX3" fmla="*/ 0 w 2495550"/>
              <a:gd name="connsiteY3" fmla="*/ 3155950 h 3155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5550" h="3155950">
                <a:moveTo>
                  <a:pt x="0" y="0"/>
                </a:moveTo>
                <a:lnTo>
                  <a:pt x="2495550" y="0"/>
                </a:lnTo>
                <a:lnTo>
                  <a:pt x="2495550" y="3155950"/>
                </a:lnTo>
                <a:lnTo>
                  <a:pt x="0" y="3155950"/>
                </a:lnTo>
                <a:close/>
              </a:path>
            </a:pathLst>
          </a:custGeom>
        </p:spPr>
      </p:pic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3"/>
          <a:srcRect b="25743"/>
          <a:stretch>
            <a:fillRect/>
          </a:stretch>
        </p:blipFill>
        <p:spPr>
          <a:xfrm>
            <a:off x="7986369" y="1075676"/>
            <a:ext cx="2836612" cy="4293766"/>
          </a:xfrm>
          <a:prstGeom prst="rect">
            <a:avLst/>
          </a:prstGeom>
        </p:spPr>
      </p:pic>
      <p:graphicFrame>
        <p:nvGraphicFramePr>
          <p:cNvPr id="57" name="图表 56"/>
          <p:cNvGraphicFramePr/>
          <p:nvPr/>
        </p:nvGraphicFramePr>
        <p:xfrm>
          <a:off x="1035844" y="1075675"/>
          <a:ext cx="6107906" cy="34325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58" name="矩形 57"/>
          <p:cNvSpPr/>
          <p:nvPr/>
        </p:nvSpPr>
        <p:spPr>
          <a:xfrm>
            <a:off x="1035844" y="4781550"/>
            <a:ext cx="10120313" cy="107958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2902315" y="5166745"/>
            <a:ext cx="6387370" cy="2443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请在此处添加正文内容，默认微软雅黑字体，建议采用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倍行距和两端对齐方式。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8712178" y="2483895"/>
            <a:ext cx="1384995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bg1"/>
                </a:solidFill>
              </a:rPr>
              <a:t>73%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8648057" y="3357083"/>
            <a:ext cx="151323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Add key words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/>
          <p:cNvSpPr/>
          <p:nvPr/>
        </p:nvSpPr>
        <p:spPr>
          <a:xfrm>
            <a:off x="1976438" y="2946400"/>
            <a:ext cx="8239125" cy="110799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633786" y="3150116"/>
            <a:ext cx="4924425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7200">
                <a:solidFill>
                  <a:schemeClr val="bg1"/>
                </a:solidFill>
                <a:latin typeface="汉仪文黑-75W" panose="00020600040101010101" pitchFamily="18" charset="-122"/>
                <a:ea typeface="汉仪文黑-75W" panose="00020600040101010101" pitchFamily="18" charset="-122"/>
              </a:defRPr>
            </a:lvl1pPr>
          </a:lstStyle>
          <a:p>
            <a:r>
              <a:rPr lang="zh-CN" altLang="en-US" sz="4800"/>
              <a:t>存在问题应对策略</a:t>
            </a:r>
            <a:endParaRPr lang="zh-CN" altLang="en-US" sz="4800"/>
          </a:p>
        </p:txBody>
      </p:sp>
      <p:sp>
        <p:nvSpPr>
          <p:cNvPr id="4" name="文本框 3"/>
          <p:cNvSpPr txBox="1"/>
          <p:nvPr/>
        </p:nvSpPr>
        <p:spPr>
          <a:xfrm>
            <a:off x="5593298" y="992019"/>
            <a:ext cx="100540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>
                <a:solidFill>
                  <a:schemeClr val="bg1"/>
                </a:solidFill>
              </a:rPr>
              <a:t>3</a:t>
            </a:r>
            <a:endParaRPr lang="zh-CN" altLang="en-US" sz="11500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36426" y="4380905"/>
            <a:ext cx="6319148" cy="4567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accent2"/>
                </a:solidFill>
                <a:latin typeface="+mn-ea"/>
              </a:rPr>
              <a:t>Please add the text here, according to the need to adjust the font and font size, with 1.5 double spaced and centering alignment.</a:t>
            </a:r>
            <a:endParaRPr lang="zh-CN" altLang="en-US" sz="1200" dirty="0">
              <a:solidFill>
                <a:schemeClr val="accent2"/>
              </a:solidFill>
              <a:latin typeface="+mn-ea"/>
            </a:endParaRPr>
          </a:p>
        </p:txBody>
      </p:sp>
    </p:spTree>
  </p:cSld>
  <p:clrMapOvr>
    <a:masterClrMapping/>
  </p:clrMapOvr>
  <p:transition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: 圆顶角 21"/>
          <p:cNvSpPr/>
          <p:nvPr/>
        </p:nvSpPr>
        <p:spPr>
          <a:xfrm rot="5400000">
            <a:off x="1751664" y="-1594787"/>
            <a:ext cx="490824" cy="399415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57A9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原创设计：灰色的风"/>
          <p:cNvGrpSpPr/>
          <p:nvPr/>
        </p:nvGrpSpPr>
        <p:grpSpPr>
          <a:xfrm>
            <a:off x="4743450" y="1509712"/>
            <a:ext cx="1638300" cy="2333625"/>
            <a:chOff x="4743450" y="1509712"/>
            <a:chExt cx="1638300" cy="2333625"/>
          </a:xfrm>
        </p:grpSpPr>
        <p:sp>
          <p:nvSpPr>
            <p:cNvPr id="3" name="任意多边形: 形状 2"/>
            <p:cNvSpPr/>
            <p:nvPr/>
          </p:nvSpPr>
          <p:spPr>
            <a:xfrm>
              <a:off x="4743450" y="1509712"/>
              <a:ext cx="1638300" cy="2333625"/>
            </a:xfrm>
            <a:custGeom>
              <a:avLst/>
              <a:gdLst>
                <a:gd name="connsiteX0" fmla="*/ 1162050 w 1638300"/>
                <a:gd name="connsiteY0" fmla="*/ 1162865 h 2333625"/>
                <a:gd name="connsiteX1" fmla="*/ 1162050 w 1638300"/>
                <a:gd name="connsiteY1" fmla="*/ 1170761 h 2333625"/>
                <a:gd name="connsiteX2" fmla="*/ 1164831 w 1638300"/>
                <a:gd name="connsiteY2" fmla="*/ 1166813 h 2333625"/>
                <a:gd name="connsiteX3" fmla="*/ 342900 w 1638300"/>
                <a:gd name="connsiteY3" fmla="*/ 0 h 2333625"/>
                <a:gd name="connsiteX4" fmla="*/ 816369 w 1638300"/>
                <a:gd name="connsiteY4" fmla="*/ 0 h 2333625"/>
                <a:gd name="connsiteX5" fmla="*/ 1638300 w 1638300"/>
                <a:gd name="connsiteY5" fmla="*/ 1166813 h 2333625"/>
                <a:gd name="connsiteX6" fmla="*/ 816369 w 1638300"/>
                <a:gd name="connsiteY6" fmla="*/ 2333625 h 2333625"/>
                <a:gd name="connsiteX7" fmla="*/ 342900 w 1638300"/>
                <a:gd name="connsiteY7" fmla="*/ 2333625 h 2333625"/>
                <a:gd name="connsiteX8" fmla="*/ 923286 w 1638300"/>
                <a:gd name="connsiteY8" fmla="*/ 1509711 h 2333625"/>
                <a:gd name="connsiteX9" fmla="*/ 342910 w 1638300"/>
                <a:gd name="connsiteY9" fmla="*/ 1509711 h 2333625"/>
                <a:gd name="connsiteX10" fmla="*/ 342900 w 1638300"/>
                <a:gd name="connsiteY10" fmla="*/ 1509712 h 2333625"/>
                <a:gd name="connsiteX11" fmla="*/ 0 w 1638300"/>
                <a:gd name="connsiteY11" fmla="*/ 1166812 h 2333625"/>
                <a:gd name="connsiteX12" fmla="*/ 342900 w 1638300"/>
                <a:gd name="connsiteY12" fmla="*/ 823912 h 2333625"/>
                <a:gd name="connsiteX13" fmla="*/ 923284 w 1638300"/>
                <a:gd name="connsiteY13" fmla="*/ 823912 h 2333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38300" h="2333625">
                  <a:moveTo>
                    <a:pt x="1162050" y="1162865"/>
                  </a:moveTo>
                  <a:lnTo>
                    <a:pt x="1162050" y="1170761"/>
                  </a:lnTo>
                  <a:lnTo>
                    <a:pt x="1164831" y="1166813"/>
                  </a:lnTo>
                  <a:close/>
                  <a:moveTo>
                    <a:pt x="342900" y="0"/>
                  </a:moveTo>
                  <a:lnTo>
                    <a:pt x="816369" y="0"/>
                  </a:lnTo>
                  <a:lnTo>
                    <a:pt x="1638300" y="1166813"/>
                  </a:lnTo>
                  <a:lnTo>
                    <a:pt x="816369" y="2333625"/>
                  </a:lnTo>
                  <a:lnTo>
                    <a:pt x="342900" y="2333625"/>
                  </a:lnTo>
                  <a:lnTo>
                    <a:pt x="923286" y="1509711"/>
                  </a:lnTo>
                  <a:lnTo>
                    <a:pt x="342910" y="1509711"/>
                  </a:lnTo>
                  <a:lnTo>
                    <a:pt x="342900" y="1509712"/>
                  </a:lnTo>
                  <a:cubicBezTo>
                    <a:pt x="153522" y="1509712"/>
                    <a:pt x="0" y="1356190"/>
                    <a:pt x="0" y="1166812"/>
                  </a:cubicBezTo>
                  <a:cubicBezTo>
                    <a:pt x="0" y="977434"/>
                    <a:pt x="153522" y="823912"/>
                    <a:pt x="342900" y="823912"/>
                  </a:cubicBezTo>
                  <a:lnTo>
                    <a:pt x="923284" y="823912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052322" y="2584191"/>
              <a:ext cx="963405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</a:rPr>
                <a:t>Add keywords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原创设计：灰色的风"/>
          <p:cNvGrpSpPr/>
          <p:nvPr/>
        </p:nvGrpSpPr>
        <p:grpSpPr>
          <a:xfrm>
            <a:off x="5810250" y="2676524"/>
            <a:ext cx="1638300" cy="2333625"/>
            <a:chOff x="5810250" y="2676524"/>
            <a:chExt cx="1638300" cy="2333625"/>
          </a:xfrm>
        </p:grpSpPr>
        <p:sp>
          <p:nvSpPr>
            <p:cNvPr id="6" name="任意多边形: 形状 5"/>
            <p:cNvSpPr/>
            <p:nvPr/>
          </p:nvSpPr>
          <p:spPr>
            <a:xfrm flipH="1">
              <a:off x="5810250" y="2676524"/>
              <a:ext cx="1638300" cy="2333625"/>
            </a:xfrm>
            <a:custGeom>
              <a:avLst/>
              <a:gdLst>
                <a:gd name="connsiteX0" fmla="*/ 1162050 w 1638300"/>
                <a:gd name="connsiteY0" fmla="*/ 1162865 h 2333625"/>
                <a:gd name="connsiteX1" fmla="*/ 1162050 w 1638300"/>
                <a:gd name="connsiteY1" fmla="*/ 1170761 h 2333625"/>
                <a:gd name="connsiteX2" fmla="*/ 1164831 w 1638300"/>
                <a:gd name="connsiteY2" fmla="*/ 1166813 h 2333625"/>
                <a:gd name="connsiteX3" fmla="*/ 342900 w 1638300"/>
                <a:gd name="connsiteY3" fmla="*/ 0 h 2333625"/>
                <a:gd name="connsiteX4" fmla="*/ 816369 w 1638300"/>
                <a:gd name="connsiteY4" fmla="*/ 0 h 2333625"/>
                <a:gd name="connsiteX5" fmla="*/ 1638300 w 1638300"/>
                <a:gd name="connsiteY5" fmla="*/ 1166813 h 2333625"/>
                <a:gd name="connsiteX6" fmla="*/ 816369 w 1638300"/>
                <a:gd name="connsiteY6" fmla="*/ 2333625 h 2333625"/>
                <a:gd name="connsiteX7" fmla="*/ 342900 w 1638300"/>
                <a:gd name="connsiteY7" fmla="*/ 2333625 h 2333625"/>
                <a:gd name="connsiteX8" fmla="*/ 923286 w 1638300"/>
                <a:gd name="connsiteY8" fmla="*/ 1509711 h 2333625"/>
                <a:gd name="connsiteX9" fmla="*/ 342910 w 1638300"/>
                <a:gd name="connsiteY9" fmla="*/ 1509711 h 2333625"/>
                <a:gd name="connsiteX10" fmla="*/ 342900 w 1638300"/>
                <a:gd name="connsiteY10" fmla="*/ 1509712 h 2333625"/>
                <a:gd name="connsiteX11" fmla="*/ 0 w 1638300"/>
                <a:gd name="connsiteY11" fmla="*/ 1166812 h 2333625"/>
                <a:gd name="connsiteX12" fmla="*/ 342900 w 1638300"/>
                <a:gd name="connsiteY12" fmla="*/ 823912 h 2333625"/>
                <a:gd name="connsiteX13" fmla="*/ 923284 w 1638300"/>
                <a:gd name="connsiteY13" fmla="*/ 823912 h 2333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38300" h="2333625">
                  <a:moveTo>
                    <a:pt x="1162050" y="1162865"/>
                  </a:moveTo>
                  <a:lnTo>
                    <a:pt x="1162050" y="1170761"/>
                  </a:lnTo>
                  <a:lnTo>
                    <a:pt x="1164831" y="1166813"/>
                  </a:lnTo>
                  <a:close/>
                  <a:moveTo>
                    <a:pt x="342900" y="0"/>
                  </a:moveTo>
                  <a:lnTo>
                    <a:pt x="816369" y="0"/>
                  </a:lnTo>
                  <a:lnTo>
                    <a:pt x="1638300" y="1166813"/>
                  </a:lnTo>
                  <a:lnTo>
                    <a:pt x="816369" y="2333625"/>
                  </a:lnTo>
                  <a:lnTo>
                    <a:pt x="342900" y="2333625"/>
                  </a:lnTo>
                  <a:lnTo>
                    <a:pt x="923286" y="1509711"/>
                  </a:lnTo>
                  <a:lnTo>
                    <a:pt x="342910" y="1509711"/>
                  </a:lnTo>
                  <a:lnTo>
                    <a:pt x="342900" y="1509712"/>
                  </a:lnTo>
                  <a:cubicBezTo>
                    <a:pt x="153522" y="1509712"/>
                    <a:pt x="0" y="1356190"/>
                    <a:pt x="0" y="1166812"/>
                  </a:cubicBezTo>
                  <a:cubicBezTo>
                    <a:pt x="0" y="977434"/>
                    <a:pt x="153522" y="823912"/>
                    <a:pt x="342900" y="823912"/>
                  </a:cubicBezTo>
                  <a:lnTo>
                    <a:pt x="923284" y="8239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176273" y="3751003"/>
              <a:ext cx="963405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</a:rPr>
                <a:t>Add keywords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888381" y="2835532"/>
            <a:ext cx="3392396" cy="809803"/>
            <a:chOff x="7888381" y="2835532"/>
            <a:chExt cx="3392396" cy="809803"/>
          </a:xfrm>
        </p:grpSpPr>
        <p:sp>
          <p:nvSpPr>
            <p:cNvPr id="9" name="文本框 8"/>
            <p:cNvSpPr txBox="1"/>
            <p:nvPr/>
          </p:nvSpPr>
          <p:spPr>
            <a:xfrm>
              <a:off x="7888381" y="3123974"/>
              <a:ext cx="3392396" cy="5213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请在此处添加正文内容，默认微软雅黑字体，建议采用</a:t>
              </a:r>
              <a:r>
                <a:rPr lang="en-US" altLang="zh-CN" sz="1200" dirty="0">
                  <a:solidFill>
                    <a:schemeClr val="tx2"/>
                  </a:solidFill>
                  <a:latin typeface="+mn-ea"/>
                </a:rPr>
                <a:t>1.5</a:t>
              </a: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倍行距和两端对齐方式。</a:t>
              </a:r>
              <a:endParaRPr lang="zh-CN" altLang="en-US" sz="1200" dirty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888381" y="2835532"/>
              <a:ext cx="3392394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zh-CN" altLang="en-US" sz="1400" b="1" dirty="0">
                  <a:solidFill>
                    <a:schemeClr val="tx2"/>
                  </a:solidFill>
                  <a:latin typeface="+mj-ea"/>
                  <a:ea typeface="+mj-ea"/>
                </a:rPr>
                <a:t>请添加正文小标题</a:t>
              </a:r>
              <a:endParaRPr lang="zh-CN" altLang="en-US" sz="1400" b="1" dirty="0">
                <a:solidFill>
                  <a:schemeClr val="tx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888379" y="4047409"/>
            <a:ext cx="3392396" cy="809803"/>
            <a:chOff x="7888379" y="4047409"/>
            <a:chExt cx="3392396" cy="809803"/>
          </a:xfrm>
        </p:grpSpPr>
        <p:sp>
          <p:nvSpPr>
            <p:cNvPr id="12" name="文本框 11"/>
            <p:cNvSpPr txBox="1"/>
            <p:nvPr/>
          </p:nvSpPr>
          <p:spPr>
            <a:xfrm>
              <a:off x="7888379" y="4335851"/>
              <a:ext cx="3392396" cy="5213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请在此处添加正文内容，默认微软雅黑字体，建议采用</a:t>
              </a:r>
              <a:r>
                <a:rPr lang="en-US" altLang="zh-CN" sz="1200" dirty="0">
                  <a:solidFill>
                    <a:schemeClr val="tx2"/>
                  </a:solidFill>
                  <a:latin typeface="+mn-ea"/>
                </a:rPr>
                <a:t>1.5</a:t>
              </a: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倍行距和两端对齐方式。</a:t>
              </a:r>
              <a:endParaRPr lang="zh-CN" altLang="en-US" sz="1200" dirty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888379" y="4047409"/>
              <a:ext cx="3392395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zh-CN" altLang="en-US" sz="1400" b="1" dirty="0">
                  <a:solidFill>
                    <a:schemeClr val="tx2"/>
                  </a:solidFill>
                  <a:latin typeface="+mj-ea"/>
                  <a:ea typeface="+mj-ea"/>
                </a:rPr>
                <a:t>请添加正文小标题</a:t>
              </a:r>
              <a:endParaRPr lang="zh-CN" altLang="en-US" sz="1400" b="1" dirty="0">
                <a:solidFill>
                  <a:schemeClr val="tx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11223" y="1680805"/>
            <a:ext cx="3392396" cy="809803"/>
            <a:chOff x="911223" y="1680805"/>
            <a:chExt cx="3392396" cy="809803"/>
          </a:xfrm>
        </p:grpSpPr>
        <p:sp>
          <p:nvSpPr>
            <p:cNvPr id="15" name="文本框 14"/>
            <p:cNvSpPr txBox="1"/>
            <p:nvPr/>
          </p:nvSpPr>
          <p:spPr>
            <a:xfrm>
              <a:off x="911223" y="1969247"/>
              <a:ext cx="3392396" cy="5213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请在此处添加正文内容，默认微软雅黑字体，建议采用</a:t>
              </a:r>
              <a:r>
                <a:rPr lang="en-US" altLang="zh-CN" sz="1200" dirty="0">
                  <a:solidFill>
                    <a:schemeClr val="tx2"/>
                  </a:solidFill>
                  <a:latin typeface="+mn-ea"/>
                </a:rPr>
                <a:t>1.5</a:t>
              </a: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倍行距和两端对齐方式。</a:t>
              </a:r>
              <a:endParaRPr lang="zh-CN" altLang="en-US" sz="1200" dirty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911223" y="1680805"/>
              <a:ext cx="3392394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2"/>
                  </a:solidFill>
                  <a:latin typeface="+mj-ea"/>
                  <a:ea typeface="+mj-ea"/>
                </a:rPr>
                <a:t>请添加正文小标题</a:t>
              </a:r>
              <a:endParaRPr lang="zh-CN" altLang="en-US" sz="1400" b="1" dirty="0">
                <a:solidFill>
                  <a:schemeClr val="tx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11221" y="2892682"/>
            <a:ext cx="3392396" cy="809803"/>
            <a:chOff x="911221" y="2892682"/>
            <a:chExt cx="3392396" cy="809803"/>
          </a:xfrm>
        </p:grpSpPr>
        <p:sp>
          <p:nvSpPr>
            <p:cNvPr id="18" name="文本框 17"/>
            <p:cNvSpPr txBox="1"/>
            <p:nvPr/>
          </p:nvSpPr>
          <p:spPr>
            <a:xfrm>
              <a:off x="911221" y="3181124"/>
              <a:ext cx="3392396" cy="5213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请在此处添加正文内容，默认微软雅黑字体，建议采用</a:t>
              </a:r>
              <a:r>
                <a:rPr lang="en-US" altLang="zh-CN" sz="1200" dirty="0">
                  <a:solidFill>
                    <a:schemeClr val="tx2"/>
                  </a:solidFill>
                  <a:latin typeface="+mn-ea"/>
                </a:rPr>
                <a:t>1.5</a:t>
              </a: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倍行距和两端对齐方式。</a:t>
              </a:r>
              <a:endParaRPr lang="zh-CN" altLang="en-US" sz="1200" dirty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911221" y="2892682"/>
              <a:ext cx="3392395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2"/>
                  </a:solidFill>
                  <a:latin typeface="+mj-ea"/>
                  <a:ea typeface="+mj-ea"/>
                </a:rPr>
                <a:t>请添加正文小标题</a:t>
              </a:r>
              <a:endParaRPr lang="zh-CN" altLang="en-US" sz="1400" b="1" dirty="0">
                <a:solidFill>
                  <a:schemeClr val="tx2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2902315" y="5427728"/>
            <a:ext cx="6387370" cy="2443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请在此处添加正文内容，根据需要调整字体与字号，建议采用</a:t>
            </a:r>
            <a:r>
              <a:rPr lang="en-US" altLang="zh-CN" sz="1200" dirty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倍行距和两端对齐方式。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25451" y="268703"/>
            <a:ext cx="3143250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>
                <a:solidFill>
                  <a:schemeClr val="tx2"/>
                </a:solidFill>
                <a:latin typeface="+mj-ea"/>
                <a:ea typeface="+mj-ea"/>
              </a:rPr>
              <a:t>请在此添加幻灯片标题</a:t>
            </a:r>
            <a:endParaRPr lang="zh-CN" altLang="en-US">
              <a:solidFill>
                <a:schemeClr val="tx2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: 圆顶角 29"/>
          <p:cNvSpPr/>
          <p:nvPr/>
        </p:nvSpPr>
        <p:spPr>
          <a:xfrm rot="5400000">
            <a:off x="1751664" y="-1594787"/>
            <a:ext cx="490824" cy="399415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57A9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原创设计：灰色的风"/>
          <p:cNvGrpSpPr/>
          <p:nvPr/>
        </p:nvGrpSpPr>
        <p:grpSpPr>
          <a:xfrm>
            <a:off x="4462938" y="1834038"/>
            <a:ext cx="3238499" cy="3238499"/>
            <a:chOff x="4462938" y="1834038"/>
            <a:chExt cx="3238499" cy="3238499"/>
          </a:xfrm>
        </p:grpSpPr>
        <p:sp>
          <p:nvSpPr>
            <p:cNvPr id="3" name="圆: 空心 2"/>
            <p:cNvSpPr/>
            <p:nvPr/>
          </p:nvSpPr>
          <p:spPr>
            <a:xfrm>
              <a:off x="4462938" y="1834038"/>
              <a:ext cx="3238499" cy="3238499"/>
            </a:xfrm>
            <a:prstGeom prst="donut">
              <a:avLst>
                <a:gd name="adj" fmla="val 23824"/>
              </a:avLst>
            </a:prstGeom>
            <a:solidFill>
              <a:schemeClr val="bg1">
                <a:alpha val="1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6109812" y="1962151"/>
              <a:ext cx="1491137" cy="1491137"/>
              <a:chOff x="6109812" y="1962151"/>
              <a:chExt cx="1491137" cy="1491137"/>
            </a:xfrm>
          </p:grpSpPr>
          <p:sp>
            <p:nvSpPr>
              <p:cNvPr id="14" name="任意多边形 6"/>
              <p:cNvSpPr/>
              <p:nvPr/>
            </p:nvSpPr>
            <p:spPr>
              <a:xfrm rot="5400000">
                <a:off x="6109812" y="1962151"/>
                <a:ext cx="1491137" cy="1491137"/>
              </a:xfrm>
              <a:custGeom>
                <a:avLst/>
                <a:gdLst>
                  <a:gd name="connsiteX0" fmla="*/ 0 w 1943241"/>
                  <a:gd name="connsiteY0" fmla="*/ 1943241 h 1943241"/>
                  <a:gd name="connsiteX1" fmla="*/ 9221 w 1943241"/>
                  <a:gd name="connsiteY1" fmla="*/ 1760622 h 1943241"/>
                  <a:gd name="connsiteX2" fmla="*/ 1760622 w 1943241"/>
                  <a:gd name="connsiteY2" fmla="*/ 9221 h 1943241"/>
                  <a:gd name="connsiteX3" fmla="*/ 1943241 w 1943241"/>
                  <a:gd name="connsiteY3" fmla="*/ 0 h 1943241"/>
                  <a:gd name="connsiteX4" fmla="*/ 1943241 w 1943241"/>
                  <a:gd name="connsiteY4" fmla="*/ 665051 h 1943241"/>
                  <a:gd name="connsiteX5" fmla="*/ 1828620 w 1943241"/>
                  <a:gd name="connsiteY5" fmla="*/ 670839 h 1943241"/>
                  <a:gd name="connsiteX6" fmla="*/ 670839 w 1943241"/>
                  <a:gd name="connsiteY6" fmla="*/ 1828620 h 1943241"/>
                  <a:gd name="connsiteX7" fmla="*/ 665051 w 1943241"/>
                  <a:gd name="connsiteY7" fmla="*/ 1943241 h 1943241"/>
                  <a:gd name="connsiteX8" fmla="*/ 0 w 1943241"/>
                  <a:gd name="connsiteY8" fmla="*/ 1943241 h 1943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43241" h="1943241">
                    <a:moveTo>
                      <a:pt x="0" y="1943241"/>
                    </a:moveTo>
                    <a:lnTo>
                      <a:pt x="9221" y="1760622"/>
                    </a:lnTo>
                    <a:cubicBezTo>
                      <a:pt x="103004" y="837158"/>
                      <a:pt x="837158" y="103004"/>
                      <a:pt x="1760622" y="9221"/>
                    </a:cubicBezTo>
                    <a:lnTo>
                      <a:pt x="1943241" y="0"/>
                    </a:lnTo>
                    <a:lnTo>
                      <a:pt x="1943241" y="665051"/>
                    </a:lnTo>
                    <a:lnTo>
                      <a:pt x="1828620" y="670839"/>
                    </a:lnTo>
                    <a:cubicBezTo>
                      <a:pt x="1218155" y="732835"/>
                      <a:pt x="732835" y="1218155"/>
                      <a:pt x="670839" y="1828620"/>
                    </a:cubicBezTo>
                    <a:lnTo>
                      <a:pt x="665051" y="1943241"/>
                    </a:lnTo>
                    <a:lnTo>
                      <a:pt x="0" y="194324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6835230" y="1962151"/>
                <a:ext cx="765719" cy="765719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/>
                  <a:t>2</a:t>
                </a:r>
                <a:endParaRPr lang="zh-CN" altLang="en-US" sz="2800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6109812" y="3480912"/>
              <a:ext cx="1491137" cy="1491137"/>
              <a:chOff x="6109812" y="3480912"/>
              <a:chExt cx="1491137" cy="1491137"/>
            </a:xfrm>
          </p:grpSpPr>
          <p:sp>
            <p:nvSpPr>
              <p:cNvPr id="12" name="任意多边形 8"/>
              <p:cNvSpPr/>
              <p:nvPr/>
            </p:nvSpPr>
            <p:spPr>
              <a:xfrm rot="5400000">
                <a:off x="6109812" y="3480912"/>
                <a:ext cx="1491137" cy="1491137"/>
              </a:xfrm>
              <a:custGeom>
                <a:avLst/>
                <a:gdLst>
                  <a:gd name="connsiteX0" fmla="*/ 0 w 1943241"/>
                  <a:gd name="connsiteY0" fmla="*/ 665051 h 1943241"/>
                  <a:gd name="connsiteX1" fmla="*/ 0 w 1943241"/>
                  <a:gd name="connsiteY1" fmla="*/ 0 h 1943241"/>
                  <a:gd name="connsiteX2" fmla="*/ 182619 w 1943241"/>
                  <a:gd name="connsiteY2" fmla="*/ 9221 h 1943241"/>
                  <a:gd name="connsiteX3" fmla="*/ 1934020 w 1943241"/>
                  <a:gd name="connsiteY3" fmla="*/ 1760622 h 1943241"/>
                  <a:gd name="connsiteX4" fmla="*/ 1943241 w 1943241"/>
                  <a:gd name="connsiteY4" fmla="*/ 1943241 h 1943241"/>
                  <a:gd name="connsiteX5" fmla="*/ 1278190 w 1943241"/>
                  <a:gd name="connsiteY5" fmla="*/ 1943241 h 1943241"/>
                  <a:gd name="connsiteX6" fmla="*/ 1272402 w 1943241"/>
                  <a:gd name="connsiteY6" fmla="*/ 1828620 h 1943241"/>
                  <a:gd name="connsiteX7" fmla="*/ 114621 w 1943241"/>
                  <a:gd name="connsiteY7" fmla="*/ 670839 h 1943241"/>
                  <a:gd name="connsiteX8" fmla="*/ 0 w 1943241"/>
                  <a:gd name="connsiteY8" fmla="*/ 665051 h 1943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43241" h="1943241">
                    <a:moveTo>
                      <a:pt x="0" y="665051"/>
                    </a:moveTo>
                    <a:lnTo>
                      <a:pt x="0" y="0"/>
                    </a:lnTo>
                    <a:lnTo>
                      <a:pt x="182619" y="9221"/>
                    </a:lnTo>
                    <a:cubicBezTo>
                      <a:pt x="1106083" y="103004"/>
                      <a:pt x="1840237" y="837158"/>
                      <a:pt x="1934020" y="1760622"/>
                    </a:cubicBezTo>
                    <a:lnTo>
                      <a:pt x="1943241" y="1943241"/>
                    </a:lnTo>
                    <a:lnTo>
                      <a:pt x="1278190" y="1943241"/>
                    </a:lnTo>
                    <a:lnTo>
                      <a:pt x="1272402" y="1828620"/>
                    </a:lnTo>
                    <a:cubicBezTo>
                      <a:pt x="1210406" y="1218155"/>
                      <a:pt x="725086" y="732835"/>
                      <a:pt x="114621" y="670839"/>
                    </a:cubicBezTo>
                    <a:lnTo>
                      <a:pt x="0" y="66505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6835229" y="4206330"/>
                <a:ext cx="765719" cy="765719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/>
                  <a:t>4</a:t>
                </a:r>
                <a:endParaRPr lang="zh-CN" altLang="en-US" sz="2800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4572953" y="1962151"/>
              <a:ext cx="1509235" cy="1491137"/>
              <a:chOff x="4572953" y="1962151"/>
              <a:chExt cx="1509235" cy="1491137"/>
            </a:xfrm>
          </p:grpSpPr>
          <p:sp>
            <p:nvSpPr>
              <p:cNvPr id="10" name="任意多边形 5"/>
              <p:cNvSpPr/>
              <p:nvPr/>
            </p:nvSpPr>
            <p:spPr>
              <a:xfrm rot="5400000">
                <a:off x="4591051" y="1962151"/>
                <a:ext cx="1491137" cy="1491137"/>
              </a:xfrm>
              <a:custGeom>
                <a:avLst/>
                <a:gdLst>
                  <a:gd name="connsiteX0" fmla="*/ 0 w 1943241"/>
                  <a:gd name="connsiteY0" fmla="*/ 0 h 1943241"/>
                  <a:gd name="connsiteX1" fmla="*/ 665051 w 1943241"/>
                  <a:gd name="connsiteY1" fmla="*/ 0 h 1943241"/>
                  <a:gd name="connsiteX2" fmla="*/ 670839 w 1943241"/>
                  <a:gd name="connsiteY2" fmla="*/ 114621 h 1943241"/>
                  <a:gd name="connsiteX3" fmla="*/ 1828620 w 1943241"/>
                  <a:gd name="connsiteY3" fmla="*/ 1272402 h 1943241"/>
                  <a:gd name="connsiteX4" fmla="*/ 1943241 w 1943241"/>
                  <a:gd name="connsiteY4" fmla="*/ 1278190 h 1943241"/>
                  <a:gd name="connsiteX5" fmla="*/ 1943241 w 1943241"/>
                  <a:gd name="connsiteY5" fmla="*/ 1943241 h 1943241"/>
                  <a:gd name="connsiteX6" fmla="*/ 1760622 w 1943241"/>
                  <a:gd name="connsiteY6" fmla="*/ 1934020 h 1943241"/>
                  <a:gd name="connsiteX7" fmla="*/ 9221 w 1943241"/>
                  <a:gd name="connsiteY7" fmla="*/ 182619 h 1943241"/>
                  <a:gd name="connsiteX8" fmla="*/ 0 w 1943241"/>
                  <a:gd name="connsiteY8" fmla="*/ 0 h 1943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43241" h="1943241">
                    <a:moveTo>
                      <a:pt x="0" y="0"/>
                    </a:moveTo>
                    <a:lnTo>
                      <a:pt x="665051" y="0"/>
                    </a:lnTo>
                    <a:lnTo>
                      <a:pt x="670839" y="114621"/>
                    </a:lnTo>
                    <a:cubicBezTo>
                      <a:pt x="732835" y="725086"/>
                      <a:pt x="1218155" y="1210406"/>
                      <a:pt x="1828620" y="1272402"/>
                    </a:cubicBezTo>
                    <a:lnTo>
                      <a:pt x="1943241" y="1278190"/>
                    </a:lnTo>
                    <a:lnTo>
                      <a:pt x="1943241" y="1943241"/>
                    </a:lnTo>
                    <a:lnTo>
                      <a:pt x="1760622" y="1934020"/>
                    </a:lnTo>
                    <a:cubicBezTo>
                      <a:pt x="837158" y="1840237"/>
                      <a:pt x="103004" y="1106083"/>
                      <a:pt x="9221" y="18261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4572953" y="1962151"/>
                <a:ext cx="765719" cy="765719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/>
                  <a:t>1</a:t>
                </a:r>
                <a:endParaRPr lang="zh-CN" altLang="en-US" sz="2800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4572952" y="3480912"/>
              <a:ext cx="1509236" cy="1491137"/>
              <a:chOff x="4572952" y="3480912"/>
              <a:chExt cx="1509236" cy="1491137"/>
            </a:xfrm>
          </p:grpSpPr>
          <p:sp>
            <p:nvSpPr>
              <p:cNvPr id="8" name="任意多边形 7"/>
              <p:cNvSpPr/>
              <p:nvPr/>
            </p:nvSpPr>
            <p:spPr>
              <a:xfrm rot="5400000">
                <a:off x="4591051" y="3480912"/>
                <a:ext cx="1491137" cy="1491137"/>
              </a:xfrm>
              <a:custGeom>
                <a:avLst/>
                <a:gdLst>
                  <a:gd name="connsiteX0" fmla="*/ 0 w 1943241"/>
                  <a:gd name="connsiteY0" fmla="*/ 1943241 h 1943241"/>
                  <a:gd name="connsiteX1" fmla="*/ 0 w 1943241"/>
                  <a:gd name="connsiteY1" fmla="*/ 1278190 h 1943241"/>
                  <a:gd name="connsiteX2" fmla="*/ 114621 w 1943241"/>
                  <a:gd name="connsiteY2" fmla="*/ 1272402 h 1943241"/>
                  <a:gd name="connsiteX3" fmla="*/ 1272402 w 1943241"/>
                  <a:gd name="connsiteY3" fmla="*/ 114621 h 1943241"/>
                  <a:gd name="connsiteX4" fmla="*/ 1278190 w 1943241"/>
                  <a:gd name="connsiteY4" fmla="*/ 0 h 1943241"/>
                  <a:gd name="connsiteX5" fmla="*/ 1943241 w 1943241"/>
                  <a:gd name="connsiteY5" fmla="*/ 0 h 1943241"/>
                  <a:gd name="connsiteX6" fmla="*/ 1934020 w 1943241"/>
                  <a:gd name="connsiteY6" fmla="*/ 182619 h 1943241"/>
                  <a:gd name="connsiteX7" fmla="*/ 182619 w 1943241"/>
                  <a:gd name="connsiteY7" fmla="*/ 1934020 h 1943241"/>
                  <a:gd name="connsiteX8" fmla="*/ 0 w 1943241"/>
                  <a:gd name="connsiteY8" fmla="*/ 1943241 h 1943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43241" h="1943241">
                    <a:moveTo>
                      <a:pt x="0" y="1943241"/>
                    </a:moveTo>
                    <a:lnTo>
                      <a:pt x="0" y="1278190"/>
                    </a:lnTo>
                    <a:lnTo>
                      <a:pt x="114621" y="1272402"/>
                    </a:lnTo>
                    <a:cubicBezTo>
                      <a:pt x="725086" y="1210406"/>
                      <a:pt x="1210406" y="725086"/>
                      <a:pt x="1272402" y="114621"/>
                    </a:cubicBezTo>
                    <a:lnTo>
                      <a:pt x="1278190" y="0"/>
                    </a:lnTo>
                    <a:lnTo>
                      <a:pt x="1943241" y="0"/>
                    </a:lnTo>
                    <a:lnTo>
                      <a:pt x="1934020" y="182619"/>
                    </a:lnTo>
                    <a:cubicBezTo>
                      <a:pt x="1840237" y="1106083"/>
                      <a:pt x="1106083" y="1840237"/>
                      <a:pt x="182619" y="1934020"/>
                    </a:cubicBezTo>
                    <a:lnTo>
                      <a:pt x="0" y="194324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4572952" y="4206330"/>
                <a:ext cx="765719" cy="765719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/>
                  <a:t>3</a:t>
                </a:r>
                <a:endParaRPr lang="zh-CN" altLang="en-US" sz="2800"/>
              </a:p>
            </p:txBody>
          </p:sp>
        </p:grpSp>
      </p:grpSp>
      <p:sp>
        <p:nvSpPr>
          <p:cNvPr id="16" name="文本框 15"/>
          <p:cNvSpPr txBox="1"/>
          <p:nvPr/>
        </p:nvSpPr>
        <p:spPr>
          <a:xfrm>
            <a:off x="5498881" y="3207065"/>
            <a:ext cx="1194238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2"/>
                </a:solidFill>
              </a:rPr>
              <a:t>ADD</a:t>
            </a:r>
            <a:endParaRPr lang="en-US" altLang="zh-CN" sz="1600" dirty="0">
              <a:solidFill>
                <a:schemeClr val="tx2"/>
              </a:solidFill>
            </a:endParaRPr>
          </a:p>
          <a:p>
            <a:pPr algn="ctr"/>
            <a:r>
              <a:rPr lang="en-US" altLang="zh-CN" sz="1600">
                <a:solidFill>
                  <a:schemeClr val="tx2"/>
                </a:solidFill>
              </a:rPr>
              <a:t>KEYWORDS</a:t>
            </a:r>
            <a:endParaRPr lang="zh-CN" altLang="en-US" sz="1600" dirty="0">
              <a:solidFill>
                <a:schemeClr val="tx2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309615" y="1617232"/>
            <a:ext cx="2971160" cy="1090487"/>
            <a:chOff x="8144515" y="1687956"/>
            <a:chExt cx="2971160" cy="1090487"/>
          </a:xfrm>
        </p:grpSpPr>
        <p:sp>
          <p:nvSpPr>
            <p:cNvPr id="18" name="文本框 17"/>
            <p:cNvSpPr txBox="1"/>
            <p:nvPr/>
          </p:nvSpPr>
          <p:spPr>
            <a:xfrm>
              <a:off x="8144517" y="1980083"/>
              <a:ext cx="2971158" cy="7983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请在此处添加正文</a:t>
              </a:r>
              <a:r>
                <a:rPr lang="zh-CN" altLang="en-US" sz="1200">
                  <a:solidFill>
                    <a:schemeClr val="tx2"/>
                  </a:solidFill>
                  <a:latin typeface="+mn-ea"/>
                </a:rPr>
                <a:t>内容，微软</a:t>
              </a: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雅黑字体，建议采用</a:t>
              </a:r>
              <a:r>
                <a:rPr lang="en-US" altLang="zh-CN" sz="1200" dirty="0">
                  <a:solidFill>
                    <a:schemeClr val="tx2"/>
                  </a:solidFill>
                  <a:latin typeface="+mn-ea"/>
                </a:rPr>
                <a:t>1.5</a:t>
              </a: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倍行距和</a:t>
              </a:r>
              <a:r>
                <a:rPr lang="zh-CN" altLang="en-US" sz="1200">
                  <a:solidFill>
                    <a:schemeClr val="tx2"/>
                  </a:solidFill>
                  <a:latin typeface="+mn-ea"/>
                </a:rPr>
                <a:t>两端对齐方式，建议采用</a:t>
              </a:r>
              <a:r>
                <a:rPr lang="en-US" altLang="zh-CN" sz="1200">
                  <a:solidFill>
                    <a:schemeClr val="tx2"/>
                  </a:solidFill>
                  <a:latin typeface="+mn-ea"/>
                </a:rPr>
                <a:t>1.5</a:t>
              </a:r>
              <a:r>
                <a:rPr lang="zh-CN" altLang="en-US" sz="1200">
                  <a:solidFill>
                    <a:schemeClr val="tx2"/>
                  </a:solidFill>
                  <a:latin typeface="+mn-ea"/>
                </a:rPr>
                <a:t>倍行距和两端对齐方式。</a:t>
              </a:r>
              <a:endParaRPr lang="zh-CN" altLang="en-US" sz="1200" dirty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144515" y="1687956"/>
              <a:ext cx="2971158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>
                <a:buClr>
                  <a:schemeClr val="accent3"/>
                </a:buClr>
              </a:pPr>
              <a:r>
                <a:rPr lang="zh-CN" altLang="en-US" sz="1400" b="1" dirty="0">
                  <a:solidFill>
                    <a:schemeClr val="tx2"/>
                  </a:solidFill>
                  <a:latin typeface="+mj-ea"/>
                  <a:ea typeface="+mj-ea"/>
                </a:rPr>
                <a:t>请添加正文小标题</a:t>
              </a:r>
              <a:endParaRPr lang="zh-CN" altLang="en-US" sz="1400" b="1" dirty="0">
                <a:solidFill>
                  <a:schemeClr val="tx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309613" y="4226480"/>
            <a:ext cx="2971160" cy="1090487"/>
            <a:chOff x="8144515" y="1687956"/>
            <a:chExt cx="2971160" cy="1090487"/>
          </a:xfrm>
        </p:grpSpPr>
        <p:sp>
          <p:nvSpPr>
            <p:cNvPr id="21" name="文本框 20"/>
            <p:cNvSpPr txBox="1"/>
            <p:nvPr/>
          </p:nvSpPr>
          <p:spPr>
            <a:xfrm>
              <a:off x="8144517" y="1980083"/>
              <a:ext cx="2971158" cy="7983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请在此处添加正文</a:t>
              </a:r>
              <a:r>
                <a:rPr lang="zh-CN" altLang="en-US" sz="1200">
                  <a:solidFill>
                    <a:schemeClr val="tx2"/>
                  </a:solidFill>
                  <a:latin typeface="+mn-ea"/>
                </a:rPr>
                <a:t>内容，微软</a:t>
              </a: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雅黑字体，建议采用</a:t>
              </a:r>
              <a:r>
                <a:rPr lang="en-US" altLang="zh-CN" sz="1200" dirty="0">
                  <a:solidFill>
                    <a:schemeClr val="tx2"/>
                  </a:solidFill>
                  <a:latin typeface="+mn-ea"/>
                </a:rPr>
                <a:t>1.5</a:t>
              </a: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倍行距和</a:t>
              </a:r>
              <a:r>
                <a:rPr lang="zh-CN" altLang="en-US" sz="1200">
                  <a:solidFill>
                    <a:schemeClr val="tx2"/>
                  </a:solidFill>
                  <a:latin typeface="+mn-ea"/>
                </a:rPr>
                <a:t>两端对齐方式，建议采用</a:t>
              </a:r>
              <a:r>
                <a:rPr lang="en-US" altLang="zh-CN" sz="1200">
                  <a:solidFill>
                    <a:schemeClr val="tx2"/>
                  </a:solidFill>
                  <a:latin typeface="+mn-ea"/>
                </a:rPr>
                <a:t>1.5</a:t>
              </a:r>
              <a:r>
                <a:rPr lang="zh-CN" altLang="en-US" sz="1200">
                  <a:solidFill>
                    <a:schemeClr val="tx2"/>
                  </a:solidFill>
                  <a:latin typeface="+mn-ea"/>
                </a:rPr>
                <a:t>倍行距和两端对齐方式。</a:t>
              </a:r>
              <a:endParaRPr lang="zh-CN" altLang="en-US" sz="1200" dirty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144515" y="1687956"/>
              <a:ext cx="2971158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>
                <a:buClr>
                  <a:schemeClr val="accent3"/>
                </a:buClr>
              </a:pPr>
              <a:r>
                <a:rPr lang="zh-CN" altLang="en-US" sz="1400" b="1" dirty="0">
                  <a:solidFill>
                    <a:schemeClr val="tx2"/>
                  </a:solidFill>
                  <a:latin typeface="+mj-ea"/>
                  <a:ea typeface="+mj-ea"/>
                </a:rPr>
                <a:t>请添加正文小标题</a:t>
              </a:r>
              <a:endParaRPr lang="zh-CN" altLang="en-US" sz="1400" b="1" dirty="0">
                <a:solidFill>
                  <a:schemeClr val="tx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11225" y="1617232"/>
            <a:ext cx="2971160" cy="1090487"/>
            <a:chOff x="8144515" y="1687956"/>
            <a:chExt cx="2971160" cy="1090487"/>
          </a:xfrm>
        </p:grpSpPr>
        <p:sp>
          <p:nvSpPr>
            <p:cNvPr id="24" name="文本框 23"/>
            <p:cNvSpPr txBox="1"/>
            <p:nvPr/>
          </p:nvSpPr>
          <p:spPr>
            <a:xfrm>
              <a:off x="8144517" y="1980083"/>
              <a:ext cx="2971158" cy="7983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请在此处添加正文</a:t>
              </a:r>
              <a:r>
                <a:rPr lang="zh-CN" altLang="en-US" sz="1200">
                  <a:solidFill>
                    <a:schemeClr val="tx2"/>
                  </a:solidFill>
                  <a:latin typeface="+mn-ea"/>
                </a:rPr>
                <a:t>内容，微软</a:t>
              </a: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雅黑字体，建议采用</a:t>
              </a:r>
              <a:r>
                <a:rPr lang="en-US" altLang="zh-CN" sz="1200" dirty="0">
                  <a:solidFill>
                    <a:schemeClr val="tx2"/>
                  </a:solidFill>
                  <a:latin typeface="+mn-ea"/>
                </a:rPr>
                <a:t>1.5</a:t>
              </a: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倍行距和</a:t>
              </a:r>
              <a:r>
                <a:rPr lang="zh-CN" altLang="en-US" sz="1200">
                  <a:solidFill>
                    <a:schemeClr val="tx2"/>
                  </a:solidFill>
                  <a:latin typeface="+mn-ea"/>
                </a:rPr>
                <a:t>两端对齐方式，建议采用</a:t>
              </a:r>
              <a:r>
                <a:rPr lang="en-US" altLang="zh-CN" sz="1200">
                  <a:solidFill>
                    <a:schemeClr val="tx2"/>
                  </a:solidFill>
                  <a:latin typeface="+mn-ea"/>
                </a:rPr>
                <a:t>1.5</a:t>
              </a:r>
              <a:r>
                <a:rPr lang="zh-CN" altLang="en-US" sz="1200">
                  <a:solidFill>
                    <a:schemeClr val="tx2"/>
                  </a:solidFill>
                  <a:latin typeface="+mn-ea"/>
                </a:rPr>
                <a:t>倍行距和两端对齐方式。</a:t>
              </a:r>
              <a:endParaRPr lang="zh-CN" altLang="en-US" sz="1200" dirty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144515" y="1687956"/>
              <a:ext cx="2971158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>
                <a:buClr>
                  <a:schemeClr val="accent3"/>
                </a:buClr>
              </a:pPr>
              <a:r>
                <a:rPr lang="zh-CN" altLang="en-US" sz="1400" b="1" dirty="0">
                  <a:solidFill>
                    <a:schemeClr val="tx2"/>
                  </a:solidFill>
                  <a:latin typeface="+mj-ea"/>
                  <a:ea typeface="+mj-ea"/>
                </a:rPr>
                <a:t>请添加正文小标题</a:t>
              </a:r>
              <a:endParaRPr lang="zh-CN" altLang="en-US" sz="1400" b="1" dirty="0">
                <a:solidFill>
                  <a:schemeClr val="tx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11225" y="4226480"/>
            <a:ext cx="2971160" cy="1090487"/>
            <a:chOff x="8144515" y="1687956"/>
            <a:chExt cx="2971160" cy="1090487"/>
          </a:xfrm>
        </p:grpSpPr>
        <p:sp>
          <p:nvSpPr>
            <p:cNvPr id="27" name="文本框 26"/>
            <p:cNvSpPr txBox="1"/>
            <p:nvPr/>
          </p:nvSpPr>
          <p:spPr>
            <a:xfrm>
              <a:off x="8144517" y="1980083"/>
              <a:ext cx="2971158" cy="7983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请在此处添加正文</a:t>
              </a:r>
              <a:r>
                <a:rPr lang="zh-CN" altLang="en-US" sz="1200">
                  <a:solidFill>
                    <a:schemeClr val="tx2"/>
                  </a:solidFill>
                  <a:latin typeface="+mn-ea"/>
                </a:rPr>
                <a:t>内容，微软</a:t>
              </a: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雅黑字体，建议采用</a:t>
              </a:r>
              <a:r>
                <a:rPr lang="en-US" altLang="zh-CN" sz="1200" dirty="0">
                  <a:solidFill>
                    <a:schemeClr val="tx2"/>
                  </a:solidFill>
                  <a:latin typeface="+mn-ea"/>
                </a:rPr>
                <a:t>1.5</a:t>
              </a: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倍行距和</a:t>
              </a:r>
              <a:r>
                <a:rPr lang="zh-CN" altLang="en-US" sz="1200">
                  <a:solidFill>
                    <a:schemeClr val="tx2"/>
                  </a:solidFill>
                  <a:latin typeface="+mn-ea"/>
                </a:rPr>
                <a:t>两端对齐方式，建议采用</a:t>
              </a:r>
              <a:r>
                <a:rPr lang="en-US" altLang="zh-CN" sz="1200">
                  <a:solidFill>
                    <a:schemeClr val="tx2"/>
                  </a:solidFill>
                  <a:latin typeface="+mn-ea"/>
                </a:rPr>
                <a:t>1.5</a:t>
              </a:r>
              <a:r>
                <a:rPr lang="zh-CN" altLang="en-US" sz="1200">
                  <a:solidFill>
                    <a:schemeClr val="tx2"/>
                  </a:solidFill>
                  <a:latin typeface="+mn-ea"/>
                </a:rPr>
                <a:t>倍行距和两端对齐方式。</a:t>
              </a:r>
              <a:endParaRPr lang="zh-CN" altLang="en-US" sz="1200" dirty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144515" y="1687956"/>
              <a:ext cx="2971158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>
                <a:buClr>
                  <a:schemeClr val="accent3"/>
                </a:buClr>
              </a:pPr>
              <a:r>
                <a:rPr lang="zh-CN" altLang="en-US" sz="1400" b="1" dirty="0">
                  <a:solidFill>
                    <a:schemeClr val="tx2"/>
                  </a:solidFill>
                  <a:latin typeface="+mj-ea"/>
                  <a:ea typeface="+mj-ea"/>
                </a:rPr>
                <a:t>请添加正文小标题</a:t>
              </a:r>
              <a:endParaRPr lang="zh-CN" altLang="en-US" sz="1400" b="1" dirty="0">
                <a:solidFill>
                  <a:schemeClr val="tx2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425451" y="268703"/>
            <a:ext cx="3143250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>
                <a:solidFill>
                  <a:schemeClr val="tx2"/>
                </a:solidFill>
                <a:latin typeface="+mj-ea"/>
                <a:ea typeface="+mj-ea"/>
              </a:rPr>
              <a:t>请在此添加幻灯片标题</a:t>
            </a:r>
            <a:endParaRPr lang="zh-CN" altLang="en-US">
              <a:solidFill>
                <a:schemeClr val="tx2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: 圆顶角 29"/>
          <p:cNvSpPr/>
          <p:nvPr/>
        </p:nvSpPr>
        <p:spPr>
          <a:xfrm rot="5400000">
            <a:off x="1751664" y="-1594787"/>
            <a:ext cx="490824" cy="399415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57A9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25451" y="268703"/>
            <a:ext cx="3143250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>
                <a:solidFill>
                  <a:schemeClr val="tx2"/>
                </a:solidFill>
                <a:latin typeface="+mj-ea"/>
                <a:ea typeface="+mj-ea"/>
              </a:rPr>
              <a:t>请在此添加幻灯片标题</a:t>
            </a:r>
            <a:endParaRPr lang="zh-CN" altLang="en-US">
              <a:solidFill>
                <a:schemeClr val="tx2"/>
              </a:solidFill>
              <a:latin typeface="+mj-ea"/>
              <a:ea typeface="+mj-ea"/>
            </a:endParaRPr>
          </a:p>
        </p:txBody>
      </p:sp>
      <p:pic>
        <p:nvPicPr>
          <p:cNvPr id="22" name="图片 21" descr="桌子上的叉子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524" y="1267268"/>
            <a:ext cx="3187334" cy="2124889"/>
          </a:xfrm>
          <a:prstGeom prst="rect">
            <a:avLst/>
          </a:prstGeom>
        </p:spPr>
      </p:pic>
      <p:pic>
        <p:nvPicPr>
          <p:cNvPr id="23" name="图片 22" descr="图片包含 户外, 街道, 灯光, 水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330" y="1267268"/>
            <a:ext cx="3187334" cy="2124889"/>
          </a:xfrm>
          <a:prstGeom prst="rect">
            <a:avLst/>
          </a:prstGeom>
        </p:spPr>
      </p:pic>
      <p:pic>
        <p:nvPicPr>
          <p:cNvPr id="24" name="图片 23" descr="动物在水里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819" y="1267268"/>
            <a:ext cx="3187334" cy="2124889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1465140" y="3206990"/>
            <a:ext cx="2113329" cy="395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/>
              <a:t>Add keywords</a:t>
            </a:r>
            <a:endParaRPr lang="zh-CN" altLang="en-US" sz="1200"/>
          </a:p>
        </p:txBody>
      </p:sp>
      <p:sp>
        <p:nvSpPr>
          <p:cNvPr id="26" name="矩形 25"/>
          <p:cNvSpPr/>
          <p:nvPr/>
        </p:nvSpPr>
        <p:spPr>
          <a:xfrm>
            <a:off x="5039334" y="3206989"/>
            <a:ext cx="2113329" cy="395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/>
              <a:t>Add keywords</a:t>
            </a:r>
            <a:endParaRPr lang="zh-CN" altLang="en-US" sz="1200"/>
          </a:p>
        </p:txBody>
      </p:sp>
      <p:sp>
        <p:nvSpPr>
          <p:cNvPr id="27" name="矩形 26"/>
          <p:cNvSpPr/>
          <p:nvPr/>
        </p:nvSpPr>
        <p:spPr>
          <a:xfrm>
            <a:off x="8613528" y="3206988"/>
            <a:ext cx="2113329" cy="395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/>
              <a:t>Add keywords</a:t>
            </a:r>
            <a:endParaRPr lang="zh-CN" altLang="en-US" sz="1200"/>
          </a:p>
        </p:txBody>
      </p:sp>
      <p:sp>
        <p:nvSpPr>
          <p:cNvPr id="28" name="文本框 27"/>
          <p:cNvSpPr txBox="1"/>
          <p:nvPr/>
        </p:nvSpPr>
        <p:spPr>
          <a:xfrm>
            <a:off x="1278790" y="3797894"/>
            <a:ext cx="2486027" cy="798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请在此处添加正文内容，默认微软雅黑字体，字号为</a:t>
            </a:r>
            <a:r>
              <a:rPr lang="en-US" altLang="zh-CN" sz="1200" dirty="0">
                <a:solidFill>
                  <a:schemeClr val="tx2"/>
                </a:solidFill>
                <a:latin typeface="+mn-ea"/>
              </a:rPr>
              <a:t>12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号，根据需要调整字体与字号。</a:t>
            </a:r>
            <a:endParaRPr lang="zh-CN" altLang="en-US" sz="12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852984" y="3797894"/>
            <a:ext cx="2486027" cy="798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请在此处添加正文内容，默认微软雅黑字体，字号为</a:t>
            </a:r>
            <a:r>
              <a:rPr lang="en-US" altLang="zh-CN" sz="1200" dirty="0">
                <a:solidFill>
                  <a:schemeClr val="tx2"/>
                </a:solidFill>
                <a:latin typeface="+mn-ea"/>
              </a:rPr>
              <a:t>12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号，根据需要调整字体与字号。</a:t>
            </a:r>
            <a:endParaRPr lang="zh-CN" altLang="en-US" sz="12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427178" y="3797894"/>
            <a:ext cx="2486027" cy="798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请在此处添加正文内容，默认微软雅黑字体，字号为</a:t>
            </a:r>
            <a:r>
              <a:rPr lang="en-US" altLang="zh-CN" sz="1200" dirty="0">
                <a:solidFill>
                  <a:schemeClr val="tx2"/>
                </a:solidFill>
                <a:latin typeface="+mn-ea"/>
              </a:rPr>
              <a:t>12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号，根据需要调整字体与字号。</a:t>
            </a:r>
            <a:endParaRPr lang="zh-CN" altLang="en-US" sz="12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693714" y="5278057"/>
            <a:ext cx="8823623" cy="5213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请在此处添加正文内容，默认微软雅黑字体，字号为</a:t>
            </a:r>
            <a:r>
              <a:rPr lang="en-US" altLang="zh-CN" sz="1200" dirty="0">
                <a:solidFill>
                  <a:schemeClr val="bg2"/>
                </a:solidFill>
                <a:latin typeface="+mn-ea"/>
              </a:rPr>
              <a:t>12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号，根据需要调整字体与字号，建议采用</a:t>
            </a:r>
            <a:r>
              <a:rPr lang="en-US" altLang="zh-CN" sz="1200" dirty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倍行距和两端对齐方式，默认微软雅黑字体，字号为</a:t>
            </a:r>
            <a:r>
              <a:rPr lang="en-US" altLang="zh-CN" sz="1200" dirty="0">
                <a:solidFill>
                  <a:schemeClr val="bg2"/>
                </a:solidFill>
                <a:latin typeface="+mn-ea"/>
              </a:rPr>
              <a:t>12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号，根据需要调整字体与字号。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5719761" y="5130913"/>
            <a:ext cx="752475" cy="0"/>
          </a:xfrm>
          <a:prstGeom prst="line">
            <a:avLst/>
          </a:prstGeom>
          <a:ln w="38100" cap="rnd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: 圆顶角 29"/>
          <p:cNvSpPr/>
          <p:nvPr/>
        </p:nvSpPr>
        <p:spPr>
          <a:xfrm rot="5400000">
            <a:off x="1751664" y="-1594787"/>
            <a:ext cx="490824" cy="399415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57A9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25451" y="268703"/>
            <a:ext cx="3143250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>
                <a:solidFill>
                  <a:schemeClr val="tx2"/>
                </a:solidFill>
                <a:latin typeface="+mj-ea"/>
                <a:ea typeface="+mj-ea"/>
              </a:rPr>
              <a:t>请在此添加幻灯片标题</a:t>
            </a:r>
            <a:endParaRPr lang="zh-CN" altLang="en-US">
              <a:solidFill>
                <a:schemeClr val="tx2"/>
              </a:solidFill>
              <a:latin typeface="+mj-ea"/>
              <a:ea typeface="+mj-ea"/>
            </a:endParaRPr>
          </a:p>
        </p:txBody>
      </p:sp>
      <p:grpSp>
        <p:nvGrpSpPr>
          <p:cNvPr id="61" name="原创设计：灰色的风"/>
          <p:cNvGrpSpPr/>
          <p:nvPr/>
        </p:nvGrpSpPr>
        <p:grpSpPr>
          <a:xfrm>
            <a:off x="4381444" y="1554234"/>
            <a:ext cx="3429056" cy="3750242"/>
            <a:chOff x="4381444" y="1554234"/>
            <a:chExt cx="3429056" cy="3750242"/>
          </a:xfrm>
        </p:grpSpPr>
        <p:sp>
          <p:nvSpPr>
            <p:cNvPr id="62" name="任意多边形: 形状 61"/>
            <p:cNvSpPr/>
            <p:nvPr/>
          </p:nvSpPr>
          <p:spPr>
            <a:xfrm rot="19285046">
              <a:off x="6509651" y="1554234"/>
              <a:ext cx="1148259" cy="1979709"/>
            </a:xfrm>
            <a:custGeom>
              <a:avLst/>
              <a:gdLst>
                <a:gd name="connsiteX0" fmla="*/ 793050 w 1273947"/>
                <a:gd name="connsiteY0" fmla="*/ 316855 h 2196406"/>
                <a:gd name="connsiteX1" fmla="*/ 1273947 w 1273947"/>
                <a:gd name="connsiteY1" fmla="*/ 1182244 h 2196406"/>
                <a:gd name="connsiteX2" fmla="*/ 657127 w 1273947"/>
                <a:gd name="connsiteY2" fmla="*/ 2144246 h 2196406"/>
                <a:gd name="connsiteX3" fmla="*/ 568289 w 1273947"/>
                <a:gd name="connsiteY3" fmla="*/ 2196406 h 2196406"/>
                <a:gd name="connsiteX4" fmla="*/ 257599 w 1273947"/>
                <a:gd name="connsiteY4" fmla="*/ 1971389 h 2196406"/>
                <a:gd name="connsiteX5" fmla="*/ 339327 w 1273947"/>
                <a:gd name="connsiteY5" fmla="*/ 1904157 h 2196406"/>
                <a:gd name="connsiteX6" fmla="*/ 685955 w 1273947"/>
                <a:gd name="connsiteY6" fmla="*/ 1182243 h 2196406"/>
                <a:gd name="connsiteX7" fmla="*/ 241355 w 1273947"/>
                <a:gd name="connsiteY7" fmla="*/ 379733 h 2196406"/>
                <a:gd name="connsiteX8" fmla="*/ 16701 w 1273947"/>
                <a:gd name="connsiteY8" fmla="*/ 241149 h 2196406"/>
                <a:gd name="connsiteX9" fmla="*/ 0 w 1273947"/>
                <a:gd name="connsiteY9" fmla="*/ 233563 h 2196406"/>
                <a:gd name="connsiteX10" fmla="*/ 204838 w 1273947"/>
                <a:gd name="connsiteY10" fmla="*/ 0 h 2196406"/>
                <a:gd name="connsiteX11" fmla="*/ 281630 w 1273947"/>
                <a:gd name="connsiteY11" fmla="*/ 27333 h 2196406"/>
                <a:gd name="connsiteX12" fmla="*/ 793050 w 1273947"/>
                <a:gd name="connsiteY12" fmla="*/ 316855 h 2196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3947" h="2196406">
                  <a:moveTo>
                    <a:pt x="793050" y="316855"/>
                  </a:moveTo>
                  <a:cubicBezTo>
                    <a:pt x="1093476" y="552026"/>
                    <a:pt x="1273947" y="853520"/>
                    <a:pt x="1273947" y="1182244"/>
                  </a:cubicBezTo>
                  <a:cubicBezTo>
                    <a:pt x="1273946" y="1557929"/>
                    <a:pt x="1038229" y="1898048"/>
                    <a:pt x="657127" y="2144246"/>
                  </a:cubicBezTo>
                  <a:lnTo>
                    <a:pt x="568289" y="2196406"/>
                  </a:lnTo>
                  <a:lnTo>
                    <a:pt x="257599" y="1971389"/>
                  </a:lnTo>
                  <a:lnTo>
                    <a:pt x="339327" y="1904157"/>
                  </a:lnTo>
                  <a:cubicBezTo>
                    <a:pt x="555873" y="1707976"/>
                    <a:pt x="685955" y="1456468"/>
                    <a:pt x="685955" y="1182243"/>
                  </a:cubicBezTo>
                  <a:cubicBezTo>
                    <a:pt x="685955" y="868843"/>
                    <a:pt x="516052" y="585113"/>
                    <a:pt x="241355" y="379733"/>
                  </a:cubicBezTo>
                  <a:cubicBezTo>
                    <a:pt x="172681" y="328388"/>
                    <a:pt x="97457" y="281940"/>
                    <a:pt x="16701" y="241149"/>
                  </a:cubicBezTo>
                  <a:lnTo>
                    <a:pt x="0" y="233563"/>
                  </a:lnTo>
                  <a:lnTo>
                    <a:pt x="204838" y="0"/>
                  </a:lnTo>
                  <a:lnTo>
                    <a:pt x="281630" y="27333"/>
                  </a:lnTo>
                  <a:cubicBezTo>
                    <a:pt x="475467" y="105501"/>
                    <a:pt x="648201" y="203469"/>
                    <a:pt x="793050" y="316855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3" name="任意多边形: 形状 62"/>
            <p:cNvSpPr/>
            <p:nvPr/>
          </p:nvSpPr>
          <p:spPr>
            <a:xfrm rot="19285046">
              <a:off x="4381444" y="2521436"/>
              <a:ext cx="1928746" cy="448283"/>
            </a:xfrm>
            <a:custGeom>
              <a:avLst/>
              <a:gdLst>
                <a:gd name="connsiteX0" fmla="*/ 2139865 w 2139865"/>
                <a:gd name="connsiteY0" fmla="*/ 128571 h 497352"/>
                <a:gd name="connsiteX1" fmla="*/ 1970582 w 2139865"/>
                <a:gd name="connsiteY1" fmla="*/ 362307 h 497352"/>
                <a:gd name="connsiteX2" fmla="*/ 1838517 w 2139865"/>
                <a:gd name="connsiteY2" fmla="*/ 314743 h 497352"/>
                <a:gd name="connsiteX3" fmla="*/ 1247659 w 2139865"/>
                <a:gd name="connsiteY3" fmla="*/ 225555 h 497352"/>
                <a:gd name="connsiteX4" fmla="*/ 282094 w 2139865"/>
                <a:gd name="connsiteY4" fmla="*/ 484716 h 497352"/>
                <a:gd name="connsiteX5" fmla="*/ 263498 w 2139865"/>
                <a:gd name="connsiteY5" fmla="*/ 497352 h 497352"/>
                <a:gd name="connsiteX6" fmla="*/ 0 w 2139865"/>
                <a:gd name="connsiteY6" fmla="*/ 266260 h 497352"/>
                <a:gd name="connsiteX7" fmla="*/ 70201 w 2139865"/>
                <a:gd name="connsiteY7" fmla="*/ 232348 h 497352"/>
                <a:gd name="connsiteX8" fmla="*/ 1247658 w 2139865"/>
                <a:gd name="connsiteY8" fmla="*/ 0 h 497352"/>
                <a:gd name="connsiteX9" fmla="*/ 1947495 w 2139865"/>
                <a:gd name="connsiteY9" fmla="*/ 76924 h 497352"/>
                <a:gd name="connsiteX10" fmla="*/ 2139865 w 2139865"/>
                <a:gd name="connsiteY10" fmla="*/ 128571 h 497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39865" h="497352">
                  <a:moveTo>
                    <a:pt x="2139865" y="128571"/>
                  </a:moveTo>
                  <a:lnTo>
                    <a:pt x="1970582" y="362307"/>
                  </a:lnTo>
                  <a:lnTo>
                    <a:pt x="1838517" y="314743"/>
                  </a:lnTo>
                  <a:cubicBezTo>
                    <a:pt x="1656912" y="257313"/>
                    <a:pt x="1457246" y="225555"/>
                    <a:pt x="1247659" y="225555"/>
                  </a:cubicBezTo>
                  <a:cubicBezTo>
                    <a:pt x="880882" y="225555"/>
                    <a:pt x="544488" y="322813"/>
                    <a:pt x="282094" y="484716"/>
                  </a:cubicBezTo>
                  <a:lnTo>
                    <a:pt x="263498" y="497352"/>
                  </a:lnTo>
                  <a:lnTo>
                    <a:pt x="0" y="266260"/>
                  </a:lnTo>
                  <a:lnTo>
                    <a:pt x="70201" y="232348"/>
                  </a:lnTo>
                  <a:cubicBezTo>
                    <a:pt x="406313" y="85656"/>
                    <a:pt x="811502" y="0"/>
                    <a:pt x="1247658" y="0"/>
                  </a:cubicBezTo>
                  <a:cubicBezTo>
                    <a:pt x="1492996" y="0"/>
                    <a:pt x="1728536" y="27103"/>
                    <a:pt x="1947495" y="76924"/>
                  </a:cubicBezTo>
                  <a:lnTo>
                    <a:pt x="2139865" y="12857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4" name="任意多边形: 形状 63"/>
            <p:cNvSpPr/>
            <p:nvPr/>
          </p:nvSpPr>
          <p:spPr>
            <a:xfrm rot="19285046">
              <a:off x="5882229" y="3888200"/>
              <a:ext cx="1928271" cy="448286"/>
            </a:xfrm>
            <a:custGeom>
              <a:avLst/>
              <a:gdLst>
                <a:gd name="connsiteX0" fmla="*/ 1875838 w 2139338"/>
                <a:gd name="connsiteY0" fmla="*/ 0 h 497355"/>
                <a:gd name="connsiteX1" fmla="*/ 2139338 w 2139338"/>
                <a:gd name="connsiteY1" fmla="*/ 231093 h 497355"/>
                <a:gd name="connsiteX2" fmla="*/ 2069135 w 2139338"/>
                <a:gd name="connsiteY2" fmla="*/ 265008 h 497355"/>
                <a:gd name="connsiteX3" fmla="*/ 891677 w 2139338"/>
                <a:gd name="connsiteY3" fmla="*/ 497355 h 497355"/>
                <a:gd name="connsiteX4" fmla="*/ 71946 w 2139338"/>
                <a:gd name="connsiteY4" fmla="*/ 390442 h 497355"/>
                <a:gd name="connsiteX5" fmla="*/ 0 w 2139338"/>
                <a:gd name="connsiteY5" fmla="*/ 368053 h 497355"/>
                <a:gd name="connsiteX6" fmla="*/ 168755 w 2139338"/>
                <a:gd name="connsiteY6" fmla="*/ 135046 h 497355"/>
                <a:gd name="connsiteX7" fmla="*/ 300819 w 2139338"/>
                <a:gd name="connsiteY7" fmla="*/ 182611 h 497355"/>
                <a:gd name="connsiteX8" fmla="*/ 891677 w 2139338"/>
                <a:gd name="connsiteY8" fmla="*/ 271798 h 497355"/>
                <a:gd name="connsiteX9" fmla="*/ 1857241 w 2139338"/>
                <a:gd name="connsiteY9" fmla="*/ 12637 h 497355"/>
                <a:gd name="connsiteX10" fmla="*/ 1875838 w 2139338"/>
                <a:gd name="connsiteY10" fmla="*/ 0 h 497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39338" h="497355">
                  <a:moveTo>
                    <a:pt x="1875838" y="0"/>
                  </a:moveTo>
                  <a:lnTo>
                    <a:pt x="2139338" y="231093"/>
                  </a:lnTo>
                  <a:lnTo>
                    <a:pt x="2069135" y="265008"/>
                  </a:lnTo>
                  <a:cubicBezTo>
                    <a:pt x="1733023" y="411700"/>
                    <a:pt x="1327834" y="497355"/>
                    <a:pt x="891677" y="497355"/>
                  </a:cubicBezTo>
                  <a:cubicBezTo>
                    <a:pt x="600906" y="497355"/>
                    <a:pt x="323898" y="459286"/>
                    <a:pt x="71946" y="390442"/>
                  </a:cubicBezTo>
                  <a:lnTo>
                    <a:pt x="0" y="368053"/>
                  </a:lnTo>
                  <a:lnTo>
                    <a:pt x="168755" y="135046"/>
                  </a:lnTo>
                  <a:lnTo>
                    <a:pt x="300819" y="182611"/>
                  </a:lnTo>
                  <a:cubicBezTo>
                    <a:pt x="482424" y="240041"/>
                    <a:pt x="682090" y="271798"/>
                    <a:pt x="891677" y="271798"/>
                  </a:cubicBezTo>
                  <a:cubicBezTo>
                    <a:pt x="1258454" y="271798"/>
                    <a:pt x="1594849" y="174541"/>
                    <a:pt x="1857241" y="12637"/>
                  </a:cubicBezTo>
                  <a:lnTo>
                    <a:pt x="187583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5" name="任意多边形: 形状 64"/>
            <p:cNvSpPr/>
            <p:nvPr/>
          </p:nvSpPr>
          <p:spPr>
            <a:xfrm rot="19285046">
              <a:off x="4534309" y="3324048"/>
              <a:ext cx="1148260" cy="1980428"/>
            </a:xfrm>
            <a:custGeom>
              <a:avLst/>
              <a:gdLst>
                <a:gd name="connsiteX0" fmla="*/ 1016348 w 1273948"/>
                <a:gd name="connsiteY0" fmla="*/ 225016 h 2197204"/>
                <a:gd name="connsiteX1" fmla="*/ 934620 w 1273948"/>
                <a:gd name="connsiteY1" fmla="*/ 292249 h 2197204"/>
                <a:gd name="connsiteX2" fmla="*/ 587991 w 1273948"/>
                <a:gd name="connsiteY2" fmla="*/ 1014163 h 2197204"/>
                <a:gd name="connsiteX3" fmla="*/ 1257245 w 1273948"/>
                <a:gd name="connsiteY3" fmla="*/ 1955257 h 2197204"/>
                <a:gd name="connsiteX4" fmla="*/ 1273948 w 1273948"/>
                <a:gd name="connsiteY4" fmla="*/ 1962843 h 2197204"/>
                <a:gd name="connsiteX5" fmla="*/ 1068410 w 1273948"/>
                <a:gd name="connsiteY5" fmla="*/ 2197204 h 2197204"/>
                <a:gd name="connsiteX6" fmla="*/ 928494 w 1273948"/>
                <a:gd name="connsiteY6" fmla="*/ 2142293 h 2197204"/>
                <a:gd name="connsiteX7" fmla="*/ 0 w 1273948"/>
                <a:gd name="connsiteY7" fmla="*/ 1014164 h 2197204"/>
                <a:gd name="connsiteX8" fmla="*/ 616819 w 1273948"/>
                <a:gd name="connsiteY8" fmla="*/ 52162 h 2197204"/>
                <a:gd name="connsiteX9" fmla="*/ 705660 w 1273948"/>
                <a:gd name="connsiteY9" fmla="*/ 0 h 2197204"/>
                <a:gd name="connsiteX10" fmla="*/ 1016348 w 1273948"/>
                <a:gd name="connsiteY10" fmla="*/ 225016 h 2197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73948" h="2197204">
                  <a:moveTo>
                    <a:pt x="1016348" y="225016"/>
                  </a:moveTo>
                  <a:lnTo>
                    <a:pt x="934620" y="292249"/>
                  </a:lnTo>
                  <a:cubicBezTo>
                    <a:pt x="718074" y="488430"/>
                    <a:pt x="587991" y="739939"/>
                    <a:pt x="587991" y="1014163"/>
                  </a:cubicBezTo>
                  <a:cubicBezTo>
                    <a:pt x="587991" y="1405913"/>
                    <a:pt x="853465" y="1751304"/>
                    <a:pt x="1257245" y="1955257"/>
                  </a:cubicBezTo>
                  <a:lnTo>
                    <a:pt x="1273948" y="1962843"/>
                  </a:lnTo>
                  <a:lnTo>
                    <a:pt x="1068410" y="2197204"/>
                  </a:lnTo>
                  <a:lnTo>
                    <a:pt x="928494" y="2142293"/>
                  </a:lnTo>
                  <a:cubicBezTo>
                    <a:pt x="368307" y="1897805"/>
                    <a:pt x="0" y="1483771"/>
                    <a:pt x="0" y="1014164"/>
                  </a:cubicBezTo>
                  <a:cubicBezTo>
                    <a:pt x="0" y="638479"/>
                    <a:pt x="235717" y="298360"/>
                    <a:pt x="616819" y="52162"/>
                  </a:cubicBezTo>
                  <a:lnTo>
                    <a:pt x="705660" y="0"/>
                  </a:lnTo>
                  <a:lnTo>
                    <a:pt x="1016348" y="225016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6" name="文本框 65"/>
          <p:cNvSpPr txBox="1"/>
          <p:nvPr/>
        </p:nvSpPr>
        <p:spPr>
          <a:xfrm>
            <a:off x="5482284" y="3461599"/>
            <a:ext cx="121347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2"/>
                </a:solidFill>
              </a:rPr>
              <a:t>Please add</a:t>
            </a:r>
            <a:endParaRPr lang="en-US" altLang="zh-CN" sz="1400" dirty="0">
              <a:solidFill>
                <a:schemeClr val="bg2"/>
              </a:solidFill>
            </a:endParaRPr>
          </a:p>
          <a:p>
            <a:pPr algn="ctr"/>
            <a:r>
              <a:rPr lang="en-US" altLang="zh-CN" sz="1400" dirty="0">
                <a:solidFill>
                  <a:schemeClr val="bg2"/>
                </a:solidFill>
              </a:rPr>
              <a:t>key</a:t>
            </a:r>
            <a:r>
              <a:rPr lang="zh-CN" altLang="en-US" sz="1400" dirty="0">
                <a:solidFill>
                  <a:schemeClr val="bg2"/>
                </a:solidFill>
              </a:rPr>
              <a:t> </a:t>
            </a:r>
            <a:r>
              <a:rPr lang="en-US" altLang="zh-CN" sz="1400" dirty="0">
                <a:solidFill>
                  <a:schemeClr val="bg2"/>
                </a:solidFill>
              </a:rPr>
              <a:t>words here</a:t>
            </a:r>
            <a:endParaRPr lang="zh-CN" altLang="en-US" sz="1400" dirty="0">
              <a:solidFill>
                <a:schemeClr val="bg2"/>
              </a:solidFill>
            </a:endParaRPr>
          </a:p>
        </p:txBody>
      </p:sp>
      <p:pic>
        <p:nvPicPr>
          <p:cNvPr id="67" name="图形 66" descr="书架上的书籍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828421" y="2837960"/>
            <a:ext cx="521197" cy="521197"/>
          </a:xfrm>
          <a:prstGeom prst="rect">
            <a:avLst/>
          </a:prstGeom>
        </p:spPr>
      </p:pic>
      <p:grpSp>
        <p:nvGrpSpPr>
          <p:cNvPr id="68" name="组合 67"/>
          <p:cNvGrpSpPr/>
          <p:nvPr/>
        </p:nvGrpSpPr>
        <p:grpSpPr>
          <a:xfrm>
            <a:off x="8310345" y="1655090"/>
            <a:ext cx="2810087" cy="1090487"/>
            <a:chOff x="8090364" y="1694053"/>
            <a:chExt cx="2810087" cy="1090487"/>
          </a:xfrm>
        </p:grpSpPr>
        <p:sp>
          <p:nvSpPr>
            <p:cNvPr id="69" name="文本框 68"/>
            <p:cNvSpPr txBox="1"/>
            <p:nvPr/>
          </p:nvSpPr>
          <p:spPr>
            <a:xfrm>
              <a:off x="8332905" y="1986180"/>
              <a:ext cx="2567546" cy="7983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请在此处添加正文</a:t>
              </a:r>
              <a:r>
                <a:rPr lang="zh-CN" altLang="en-US" sz="1200">
                  <a:solidFill>
                    <a:schemeClr val="tx2"/>
                  </a:solidFill>
                  <a:latin typeface="+mn-ea"/>
                </a:rPr>
                <a:t>内容，默认微软雅黑字体，建议</a:t>
              </a: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采用</a:t>
              </a:r>
              <a:r>
                <a:rPr lang="en-US" altLang="zh-CN" sz="1200" dirty="0">
                  <a:solidFill>
                    <a:schemeClr val="tx2"/>
                  </a:solidFill>
                  <a:latin typeface="+mn-ea"/>
                </a:rPr>
                <a:t>1.5</a:t>
              </a: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倍行距和两端对齐方式。</a:t>
              </a:r>
              <a:endParaRPr lang="zh-CN" altLang="en-US" sz="1200" dirty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8332903" y="1694053"/>
              <a:ext cx="2567546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>
                <a:buClr>
                  <a:schemeClr val="accent3"/>
                </a:buClr>
              </a:pPr>
              <a:r>
                <a:rPr lang="zh-CN" altLang="en-US" sz="1400" b="1" dirty="0">
                  <a:solidFill>
                    <a:schemeClr val="tx2"/>
                  </a:solidFill>
                  <a:latin typeface="+mj-ea"/>
                  <a:ea typeface="+mj-ea"/>
                </a:rPr>
                <a:t>请添加正文小标题</a:t>
              </a:r>
              <a:endParaRPr lang="zh-CN" altLang="en-US" sz="1400" b="1" dirty="0">
                <a:solidFill>
                  <a:schemeClr val="tx2"/>
                </a:solidFill>
                <a:latin typeface="+mj-ea"/>
                <a:ea typeface="+mj-ea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8090364" y="1744425"/>
              <a:ext cx="108000" cy="10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567615" y="4383341"/>
            <a:ext cx="2810087" cy="1090487"/>
            <a:chOff x="8090364" y="1694053"/>
            <a:chExt cx="2810087" cy="1090487"/>
          </a:xfrm>
        </p:grpSpPr>
        <p:sp>
          <p:nvSpPr>
            <p:cNvPr id="73" name="文本框 72"/>
            <p:cNvSpPr txBox="1"/>
            <p:nvPr/>
          </p:nvSpPr>
          <p:spPr>
            <a:xfrm>
              <a:off x="8332905" y="1986180"/>
              <a:ext cx="2567546" cy="7983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请在此处添加正文</a:t>
              </a:r>
              <a:r>
                <a:rPr lang="zh-CN" altLang="en-US" sz="1200">
                  <a:solidFill>
                    <a:schemeClr val="tx2"/>
                  </a:solidFill>
                  <a:latin typeface="+mn-ea"/>
                </a:rPr>
                <a:t>内容，默认微软雅黑字体，建议</a:t>
              </a: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采用</a:t>
              </a:r>
              <a:r>
                <a:rPr lang="en-US" altLang="zh-CN" sz="1200" dirty="0">
                  <a:solidFill>
                    <a:schemeClr val="tx2"/>
                  </a:solidFill>
                  <a:latin typeface="+mn-ea"/>
                </a:rPr>
                <a:t>1.5</a:t>
              </a: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倍行距和两端对齐方式。</a:t>
              </a:r>
              <a:endParaRPr lang="zh-CN" altLang="en-US" sz="1200" dirty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8332903" y="1694053"/>
              <a:ext cx="2567546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>
                <a:buClr>
                  <a:schemeClr val="accent3"/>
                </a:buClr>
              </a:pPr>
              <a:r>
                <a:rPr lang="zh-CN" altLang="en-US" sz="1400" b="1" dirty="0">
                  <a:solidFill>
                    <a:schemeClr val="tx2"/>
                  </a:solidFill>
                  <a:latin typeface="+mj-ea"/>
                  <a:ea typeface="+mj-ea"/>
                </a:rPr>
                <a:t>请添加正文小标题</a:t>
              </a:r>
              <a:endParaRPr lang="zh-CN" altLang="en-US" sz="1400" b="1" dirty="0">
                <a:solidFill>
                  <a:schemeClr val="tx2"/>
                </a:solidFill>
                <a:latin typeface="+mj-ea"/>
                <a:ea typeface="+mj-ea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8090364" y="1744425"/>
              <a:ext cx="108000" cy="108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894139" y="1655090"/>
            <a:ext cx="2825286" cy="1090487"/>
            <a:chOff x="1276350" y="1694053"/>
            <a:chExt cx="2825286" cy="1090487"/>
          </a:xfrm>
        </p:grpSpPr>
        <p:sp>
          <p:nvSpPr>
            <p:cNvPr id="77" name="文本框 76"/>
            <p:cNvSpPr txBox="1"/>
            <p:nvPr/>
          </p:nvSpPr>
          <p:spPr>
            <a:xfrm>
              <a:off x="1276352" y="1986180"/>
              <a:ext cx="2569719" cy="7983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请在此处添加正文内容，默认微软雅</a:t>
              </a:r>
              <a:r>
                <a:rPr lang="zh-CN" altLang="en-US" sz="1200">
                  <a:solidFill>
                    <a:schemeClr val="tx2"/>
                  </a:solidFill>
                  <a:latin typeface="+mn-ea"/>
                </a:rPr>
                <a:t>黑字体，建议采用</a:t>
              </a:r>
              <a:r>
                <a:rPr lang="en-US" altLang="zh-CN" sz="1200">
                  <a:solidFill>
                    <a:schemeClr val="tx2"/>
                  </a:solidFill>
                  <a:latin typeface="+mn-ea"/>
                </a:rPr>
                <a:t>1.5</a:t>
              </a:r>
              <a:r>
                <a:rPr lang="zh-CN" altLang="en-US" sz="1200">
                  <a:solidFill>
                    <a:schemeClr val="tx2"/>
                  </a:solidFill>
                  <a:latin typeface="+mn-ea"/>
                </a:rPr>
                <a:t>倍行距和两端对齐方式。</a:t>
              </a:r>
              <a:endParaRPr lang="zh-CN" altLang="en-US" sz="120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1276350" y="1694053"/>
              <a:ext cx="2569721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>
                <a:buClr>
                  <a:schemeClr val="accent3"/>
                </a:buClr>
              </a:pPr>
              <a:r>
                <a:rPr lang="zh-CN" altLang="en-US" sz="1400" b="1" dirty="0">
                  <a:solidFill>
                    <a:schemeClr val="tx2"/>
                  </a:solidFill>
                  <a:latin typeface="+mj-ea"/>
                  <a:ea typeface="+mj-ea"/>
                </a:rPr>
                <a:t>请添加正文小标题</a:t>
              </a:r>
              <a:endParaRPr lang="zh-CN" altLang="en-US" sz="1400" b="1" dirty="0">
                <a:solidFill>
                  <a:schemeClr val="tx2"/>
                </a:solidFill>
                <a:latin typeface="+mj-ea"/>
                <a:ea typeface="+mj-ea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3995151" y="1744425"/>
              <a:ext cx="106485" cy="108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154569" y="4383341"/>
            <a:ext cx="2825286" cy="1090487"/>
            <a:chOff x="1276350" y="1694053"/>
            <a:chExt cx="2825286" cy="1090487"/>
          </a:xfrm>
        </p:grpSpPr>
        <p:sp>
          <p:nvSpPr>
            <p:cNvPr id="81" name="文本框 80"/>
            <p:cNvSpPr txBox="1"/>
            <p:nvPr/>
          </p:nvSpPr>
          <p:spPr>
            <a:xfrm>
              <a:off x="1276352" y="1986180"/>
              <a:ext cx="2569719" cy="7983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请在此处添加正文内容，默认微软雅</a:t>
              </a:r>
              <a:r>
                <a:rPr lang="zh-CN" altLang="en-US" sz="1200">
                  <a:solidFill>
                    <a:schemeClr val="tx2"/>
                  </a:solidFill>
                  <a:latin typeface="+mn-ea"/>
                </a:rPr>
                <a:t>黑字体，建议采用</a:t>
              </a:r>
              <a:r>
                <a:rPr lang="en-US" altLang="zh-CN" sz="1200">
                  <a:solidFill>
                    <a:schemeClr val="tx2"/>
                  </a:solidFill>
                  <a:latin typeface="+mn-ea"/>
                </a:rPr>
                <a:t>1.5</a:t>
              </a:r>
              <a:r>
                <a:rPr lang="zh-CN" altLang="en-US" sz="1200">
                  <a:solidFill>
                    <a:schemeClr val="tx2"/>
                  </a:solidFill>
                  <a:latin typeface="+mn-ea"/>
                </a:rPr>
                <a:t>倍行距和两端对齐方式。</a:t>
              </a:r>
              <a:endParaRPr lang="zh-CN" altLang="en-US" sz="120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1276350" y="1694053"/>
              <a:ext cx="2569721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>
                <a:buClr>
                  <a:schemeClr val="accent3"/>
                </a:buClr>
              </a:pPr>
              <a:r>
                <a:rPr lang="zh-CN" altLang="en-US" sz="1400" b="1" dirty="0">
                  <a:solidFill>
                    <a:schemeClr val="tx2"/>
                  </a:solidFill>
                  <a:latin typeface="+mj-ea"/>
                  <a:ea typeface="+mj-ea"/>
                </a:rPr>
                <a:t>请添加正文小标题</a:t>
              </a:r>
              <a:endParaRPr lang="zh-CN" altLang="en-US" sz="1400" b="1" dirty="0">
                <a:solidFill>
                  <a:schemeClr val="tx2"/>
                </a:solidFill>
                <a:latin typeface="+mj-ea"/>
                <a:ea typeface="+mj-ea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3995151" y="1744425"/>
              <a:ext cx="106485" cy="10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/>
          <p:cNvSpPr/>
          <p:nvPr/>
        </p:nvSpPr>
        <p:spPr>
          <a:xfrm>
            <a:off x="1976438" y="2946400"/>
            <a:ext cx="8239125" cy="110799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633786" y="3150116"/>
            <a:ext cx="4924425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7200">
                <a:solidFill>
                  <a:schemeClr val="bg1"/>
                </a:solidFill>
                <a:latin typeface="汉仪文黑-75W" panose="00020600040101010101" pitchFamily="18" charset="-122"/>
                <a:ea typeface="汉仪文黑-75W" panose="00020600040101010101" pitchFamily="18" charset="-122"/>
              </a:defRPr>
            </a:lvl1pPr>
          </a:lstStyle>
          <a:p>
            <a:r>
              <a:rPr lang="zh-CN" altLang="en-US" sz="4800"/>
              <a:t>未来工作规划展望</a:t>
            </a:r>
            <a:endParaRPr lang="zh-CN" altLang="en-US" sz="4800"/>
          </a:p>
        </p:txBody>
      </p:sp>
      <p:sp>
        <p:nvSpPr>
          <p:cNvPr id="4" name="文本框 3"/>
          <p:cNvSpPr txBox="1"/>
          <p:nvPr/>
        </p:nvSpPr>
        <p:spPr>
          <a:xfrm>
            <a:off x="5593298" y="992019"/>
            <a:ext cx="100540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>
                <a:solidFill>
                  <a:schemeClr val="bg1"/>
                </a:solidFill>
              </a:rPr>
              <a:t>4</a:t>
            </a:r>
            <a:endParaRPr lang="zh-CN" altLang="en-US" sz="11500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36426" y="4380905"/>
            <a:ext cx="6319148" cy="4567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accent2"/>
                </a:solidFill>
                <a:latin typeface="+mn-ea"/>
              </a:rPr>
              <a:t>Please add the text here, according to the need to adjust the font and font size, with 1.5 double spaced and centering alignment.</a:t>
            </a:r>
            <a:endParaRPr lang="zh-CN" altLang="en-US" sz="1200" dirty="0">
              <a:solidFill>
                <a:schemeClr val="accent2"/>
              </a:solidFill>
              <a:latin typeface="+mn-ea"/>
            </a:endParaRPr>
          </a:p>
        </p:txBody>
      </p:sp>
    </p:spTree>
  </p:cSld>
  <p:clrMapOvr>
    <a:masterClrMapping/>
  </p:clrMapOvr>
  <p:transition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: 圆顶角 29"/>
          <p:cNvSpPr/>
          <p:nvPr/>
        </p:nvSpPr>
        <p:spPr>
          <a:xfrm rot="5400000">
            <a:off x="1751664" y="-1594787"/>
            <a:ext cx="490824" cy="399415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57A9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25451" y="268703"/>
            <a:ext cx="3143250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>
                <a:solidFill>
                  <a:schemeClr val="tx2"/>
                </a:solidFill>
                <a:latin typeface="+mj-ea"/>
                <a:ea typeface="+mj-ea"/>
              </a:rPr>
              <a:t>请在此添加幻灯片标题</a:t>
            </a:r>
            <a:endParaRPr lang="zh-CN" altLang="en-US">
              <a:solidFill>
                <a:schemeClr val="tx2"/>
              </a:solidFill>
              <a:latin typeface="+mj-ea"/>
              <a:ea typeface="+mj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019173" y="1301750"/>
            <a:ext cx="2352671" cy="3162300"/>
            <a:chOff x="1019173" y="1368425"/>
            <a:chExt cx="2352671" cy="3162300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1219199" y="1368425"/>
              <a:ext cx="0" cy="3162300"/>
            </a:xfrm>
            <a:prstGeom prst="line">
              <a:avLst/>
            </a:prstGeom>
            <a:ln w="12700">
              <a:solidFill>
                <a:schemeClr val="accent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组合 30"/>
            <p:cNvGrpSpPr/>
            <p:nvPr/>
          </p:nvGrpSpPr>
          <p:grpSpPr>
            <a:xfrm>
              <a:off x="1019173" y="1485900"/>
              <a:ext cx="2352671" cy="539750"/>
              <a:chOff x="1019173" y="1485900"/>
              <a:chExt cx="2352671" cy="539750"/>
            </a:xfrm>
          </p:grpSpPr>
          <p:sp>
            <p:nvSpPr>
              <p:cNvPr id="32" name="箭头: 五边形 31"/>
              <p:cNvSpPr/>
              <p:nvPr/>
            </p:nvSpPr>
            <p:spPr>
              <a:xfrm>
                <a:off x="1019175" y="1485900"/>
                <a:ext cx="2352669" cy="438150"/>
              </a:xfrm>
              <a:prstGeom prst="homePlate">
                <a:avLst>
                  <a:gd name="adj" fmla="val 6087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dirty="0"/>
                  <a:t>Key words</a:t>
                </a:r>
                <a:endParaRPr lang="zh-CN" altLang="en-US" sz="1400" dirty="0"/>
              </a:p>
            </p:txBody>
          </p:sp>
          <p:sp>
            <p:nvSpPr>
              <p:cNvPr id="33" name="直角三角形 32"/>
              <p:cNvSpPr/>
              <p:nvPr/>
            </p:nvSpPr>
            <p:spPr>
              <a:xfrm rot="10800000">
                <a:off x="1019173" y="1924050"/>
                <a:ext cx="200025" cy="101600"/>
              </a:xfrm>
              <a:prstGeom prst="rt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3657598" y="1301750"/>
            <a:ext cx="2352671" cy="3162300"/>
            <a:chOff x="3657598" y="1368425"/>
            <a:chExt cx="2352671" cy="3162300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3857624" y="1368425"/>
              <a:ext cx="0" cy="3162300"/>
            </a:xfrm>
            <a:prstGeom prst="line">
              <a:avLst/>
            </a:prstGeom>
            <a:ln w="12700">
              <a:solidFill>
                <a:schemeClr val="accent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组合 35"/>
            <p:cNvGrpSpPr/>
            <p:nvPr/>
          </p:nvGrpSpPr>
          <p:grpSpPr>
            <a:xfrm>
              <a:off x="3657598" y="1485900"/>
              <a:ext cx="2352671" cy="539750"/>
              <a:chOff x="3657598" y="1485900"/>
              <a:chExt cx="2352671" cy="539750"/>
            </a:xfrm>
          </p:grpSpPr>
          <p:sp>
            <p:nvSpPr>
              <p:cNvPr id="37" name="箭头: 五边形 36"/>
              <p:cNvSpPr/>
              <p:nvPr/>
            </p:nvSpPr>
            <p:spPr>
              <a:xfrm>
                <a:off x="3657600" y="1485900"/>
                <a:ext cx="2352669" cy="438150"/>
              </a:xfrm>
              <a:prstGeom prst="homePlate">
                <a:avLst>
                  <a:gd name="adj" fmla="val 6087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dirty="0"/>
                  <a:t>Key words</a:t>
                </a:r>
                <a:endParaRPr lang="zh-CN" altLang="en-US" sz="1400" dirty="0"/>
              </a:p>
            </p:txBody>
          </p:sp>
          <p:sp>
            <p:nvSpPr>
              <p:cNvPr id="38" name="直角三角形 37"/>
              <p:cNvSpPr/>
              <p:nvPr/>
            </p:nvSpPr>
            <p:spPr>
              <a:xfrm rot="10800000">
                <a:off x="3657598" y="1924050"/>
                <a:ext cx="200025" cy="101600"/>
              </a:xfrm>
              <a:prstGeom prst="rt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6296022" y="1301750"/>
            <a:ext cx="2352671" cy="3162300"/>
            <a:chOff x="6296022" y="1368425"/>
            <a:chExt cx="2352671" cy="3162300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6496048" y="1368425"/>
              <a:ext cx="0" cy="3162300"/>
            </a:xfrm>
            <a:prstGeom prst="line">
              <a:avLst/>
            </a:prstGeom>
            <a:ln w="12700">
              <a:solidFill>
                <a:schemeClr val="accent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1" name="组合 40"/>
            <p:cNvGrpSpPr/>
            <p:nvPr/>
          </p:nvGrpSpPr>
          <p:grpSpPr>
            <a:xfrm>
              <a:off x="6296022" y="1485900"/>
              <a:ext cx="2352671" cy="539750"/>
              <a:chOff x="6296022" y="1485900"/>
              <a:chExt cx="2352671" cy="539750"/>
            </a:xfrm>
          </p:grpSpPr>
          <p:sp>
            <p:nvSpPr>
              <p:cNvPr id="42" name="箭头: 五边形 41"/>
              <p:cNvSpPr/>
              <p:nvPr/>
            </p:nvSpPr>
            <p:spPr>
              <a:xfrm>
                <a:off x="6296024" y="1485900"/>
                <a:ext cx="2352669" cy="438150"/>
              </a:xfrm>
              <a:prstGeom prst="homePlate">
                <a:avLst>
                  <a:gd name="adj" fmla="val 6087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dirty="0"/>
                  <a:t>Key words</a:t>
                </a:r>
                <a:endParaRPr lang="zh-CN" altLang="en-US" sz="1400" dirty="0"/>
              </a:p>
            </p:txBody>
          </p:sp>
          <p:sp>
            <p:nvSpPr>
              <p:cNvPr id="43" name="直角三角形 42"/>
              <p:cNvSpPr/>
              <p:nvPr/>
            </p:nvSpPr>
            <p:spPr>
              <a:xfrm rot="10800000">
                <a:off x="6296022" y="1924050"/>
                <a:ext cx="200025" cy="101600"/>
              </a:xfrm>
              <a:prstGeom prst="rt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8928104" y="1301750"/>
            <a:ext cx="2352671" cy="3162300"/>
            <a:chOff x="8928104" y="1368425"/>
            <a:chExt cx="2352671" cy="3162300"/>
          </a:xfrm>
        </p:grpSpPr>
        <p:cxnSp>
          <p:nvCxnSpPr>
            <p:cNvPr id="45" name="直接连接符 44"/>
            <p:cNvCxnSpPr/>
            <p:nvPr/>
          </p:nvCxnSpPr>
          <p:spPr>
            <a:xfrm>
              <a:off x="9128130" y="1368425"/>
              <a:ext cx="0" cy="3162300"/>
            </a:xfrm>
            <a:prstGeom prst="line">
              <a:avLst/>
            </a:prstGeom>
            <a:ln w="12700">
              <a:solidFill>
                <a:schemeClr val="accent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组合 45"/>
            <p:cNvGrpSpPr/>
            <p:nvPr/>
          </p:nvGrpSpPr>
          <p:grpSpPr>
            <a:xfrm>
              <a:off x="8928104" y="1485900"/>
              <a:ext cx="2352671" cy="539750"/>
              <a:chOff x="8928104" y="1485900"/>
              <a:chExt cx="2352671" cy="539750"/>
            </a:xfrm>
          </p:grpSpPr>
          <p:sp>
            <p:nvSpPr>
              <p:cNvPr id="47" name="箭头: 五边形 46"/>
              <p:cNvSpPr/>
              <p:nvPr/>
            </p:nvSpPr>
            <p:spPr>
              <a:xfrm>
                <a:off x="8928106" y="1485900"/>
                <a:ext cx="2352669" cy="438150"/>
              </a:xfrm>
              <a:prstGeom prst="homePlate">
                <a:avLst>
                  <a:gd name="adj" fmla="val 6087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dirty="0"/>
                  <a:t>Key words</a:t>
                </a:r>
                <a:endParaRPr lang="zh-CN" altLang="en-US" sz="1400" dirty="0"/>
              </a:p>
            </p:txBody>
          </p:sp>
          <p:sp>
            <p:nvSpPr>
              <p:cNvPr id="48" name="直角三角形 47"/>
              <p:cNvSpPr/>
              <p:nvPr/>
            </p:nvSpPr>
            <p:spPr>
              <a:xfrm rot="10800000">
                <a:off x="8928104" y="1924050"/>
                <a:ext cx="200025" cy="101600"/>
              </a:xfrm>
              <a:prstGeom prst="rt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9" name="文本框 48"/>
          <p:cNvSpPr txBox="1"/>
          <p:nvPr/>
        </p:nvSpPr>
        <p:spPr>
          <a:xfrm>
            <a:off x="1469415" y="2215123"/>
            <a:ext cx="1534988" cy="1983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请在此处添加正文内容，默认微软雅黑字体，建议采用</a:t>
            </a:r>
            <a:r>
              <a:rPr lang="en-US" altLang="zh-CN" sz="1200" dirty="0">
                <a:solidFill>
                  <a:schemeClr val="tx2"/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倍行距和两端对齐方式，可根据需要修改。</a:t>
            </a:r>
            <a:endParaRPr lang="en-US" altLang="zh-CN" sz="1200" dirty="0">
              <a:solidFill>
                <a:schemeClr val="tx2"/>
              </a:solidFill>
              <a:latin typeface="+mn-ea"/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请在此处添加正文内容，默认微软雅黑字体。</a:t>
            </a:r>
            <a:endParaRPr lang="zh-CN" altLang="en-US" sz="12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166453" y="2215123"/>
            <a:ext cx="1534988" cy="1983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请在此处添加正文内容，默认微软雅黑字体，建议采用</a:t>
            </a:r>
            <a:r>
              <a:rPr lang="en-US" altLang="zh-CN" sz="1200" dirty="0">
                <a:solidFill>
                  <a:schemeClr val="tx2"/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倍行距和两端对齐方式，可根据需要修改。</a:t>
            </a:r>
            <a:endParaRPr lang="en-US" altLang="zh-CN" sz="1200" dirty="0">
              <a:solidFill>
                <a:schemeClr val="tx2"/>
              </a:solidFill>
              <a:latin typeface="+mn-ea"/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请在此处添加正文内容，默认微软雅黑字体。</a:t>
            </a:r>
            <a:endParaRPr lang="zh-CN" altLang="en-US" sz="12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804877" y="2215123"/>
            <a:ext cx="1534988" cy="1983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请在此处添加正文内容，默认微软雅黑字体，建议采用</a:t>
            </a:r>
            <a:r>
              <a:rPr lang="en-US" altLang="zh-CN" sz="1200" dirty="0">
                <a:solidFill>
                  <a:schemeClr val="tx2"/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倍行距和两端对齐方式，可根据需要修改。</a:t>
            </a:r>
            <a:endParaRPr lang="en-US" altLang="zh-CN" sz="1200" dirty="0">
              <a:solidFill>
                <a:schemeClr val="tx2"/>
              </a:solidFill>
              <a:latin typeface="+mn-ea"/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请在此处添加正文内容，默认微软雅黑字体。</a:t>
            </a:r>
            <a:endParaRPr lang="zh-CN" altLang="en-US" sz="12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9436959" y="2215123"/>
            <a:ext cx="1534988" cy="1983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请在此处添加正文内容，默认微软雅黑字体，建议采用</a:t>
            </a:r>
            <a:r>
              <a:rPr lang="en-US" altLang="zh-CN" sz="1200" dirty="0">
                <a:solidFill>
                  <a:schemeClr val="tx2"/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倍行距和两端对齐方式，可根据需要修改。</a:t>
            </a:r>
            <a:endParaRPr lang="en-US" altLang="zh-CN" sz="1200" dirty="0">
              <a:solidFill>
                <a:schemeClr val="tx2"/>
              </a:solidFill>
              <a:latin typeface="+mn-ea"/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请在此处添加正文内容，默认微软雅黑字体。</a:t>
            </a:r>
            <a:endParaRPr lang="zh-CN" altLang="en-US" sz="12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736554" y="5305425"/>
            <a:ext cx="8718892" cy="5213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accent2"/>
                </a:solidFill>
                <a:latin typeface="+mn-ea"/>
              </a:rPr>
              <a:t>请在此处添加正文内容，默认微软雅黑字体，字号为</a:t>
            </a:r>
            <a:r>
              <a:rPr lang="en-US" altLang="zh-CN" sz="1200" dirty="0">
                <a:solidFill>
                  <a:schemeClr val="accent2"/>
                </a:solidFill>
                <a:latin typeface="+mn-ea"/>
              </a:rPr>
              <a:t>12</a:t>
            </a:r>
            <a:r>
              <a:rPr lang="zh-CN" altLang="en-US" sz="1200" dirty="0">
                <a:solidFill>
                  <a:schemeClr val="accent2"/>
                </a:solidFill>
                <a:latin typeface="+mn-ea"/>
              </a:rPr>
              <a:t>号，根据需要调整字体与字号，建议采用</a:t>
            </a:r>
            <a:r>
              <a:rPr lang="en-US" altLang="zh-CN" sz="1200" dirty="0">
                <a:solidFill>
                  <a:schemeClr val="accent2"/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accent2"/>
                </a:solidFill>
                <a:latin typeface="+mn-ea"/>
              </a:rPr>
              <a:t>倍行距和两端对齐方式。请在此处添加正文内容，默认微软雅黑字体，建议采用</a:t>
            </a:r>
            <a:r>
              <a:rPr lang="en-US" altLang="zh-CN" sz="1200" dirty="0">
                <a:solidFill>
                  <a:schemeClr val="accent2"/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accent2"/>
                </a:solidFill>
                <a:latin typeface="+mn-ea"/>
              </a:rPr>
              <a:t>倍行距和两端对齐方式。</a:t>
            </a:r>
            <a:endParaRPr lang="zh-CN" altLang="en-US" sz="1200" dirty="0">
              <a:solidFill>
                <a:schemeClr val="accent2"/>
              </a:solidFill>
              <a:latin typeface="+mn-ea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5695950" y="5010150"/>
            <a:ext cx="800100" cy="0"/>
          </a:xfrm>
          <a:prstGeom prst="line">
            <a:avLst/>
          </a:prstGeom>
          <a:ln w="28575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/>
          <p:cNvSpPr/>
          <p:nvPr/>
        </p:nvSpPr>
        <p:spPr>
          <a:xfrm>
            <a:off x="0" y="1495399"/>
            <a:ext cx="12192000" cy="4587901"/>
          </a:xfrm>
          <a:prstGeom prst="roundRect">
            <a:avLst>
              <a:gd name="adj" fmla="val 0"/>
            </a:avLst>
          </a:prstGeom>
          <a:solidFill>
            <a:srgbClr val="57A9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403502" y="460504"/>
            <a:ext cx="1384995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7200">
                <a:solidFill>
                  <a:schemeClr val="bg1"/>
                </a:solidFill>
                <a:latin typeface="汉仪文黑-75W" panose="00020600040101010101" pitchFamily="18" charset="-122"/>
                <a:ea typeface="汉仪文黑-75W" panose="00020600040101010101" pitchFamily="18" charset="-122"/>
              </a:defRPr>
            </a:lvl1pPr>
          </a:lstStyle>
          <a:p>
            <a:r>
              <a:rPr lang="zh-CN" altLang="en-US" sz="5400"/>
              <a:t>目录</a:t>
            </a:r>
            <a:endParaRPr lang="zh-CN" altLang="en-US" sz="5400" dirty="0"/>
          </a:p>
        </p:txBody>
      </p:sp>
      <p:sp>
        <p:nvSpPr>
          <p:cNvPr id="9" name="文本框 8"/>
          <p:cNvSpPr txBox="1"/>
          <p:nvPr/>
        </p:nvSpPr>
        <p:spPr>
          <a:xfrm>
            <a:off x="4967486" y="1249177"/>
            <a:ext cx="2257028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3200">
                <a:solidFill>
                  <a:schemeClr val="accent3"/>
                </a:solidFill>
                <a:ea typeface="+mj-ea"/>
              </a:rPr>
              <a:t>CONTENTS</a:t>
            </a:r>
            <a:endParaRPr lang="zh-CN" altLang="en-US" sz="3200" dirty="0">
              <a:solidFill>
                <a:schemeClr val="accent3"/>
              </a:solidFill>
              <a:ea typeface="+mj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250950" y="2636670"/>
            <a:ext cx="4310013" cy="1015663"/>
            <a:chOff x="1276350" y="2550176"/>
            <a:chExt cx="4310013" cy="1015663"/>
          </a:xfrm>
        </p:grpSpPr>
        <p:sp>
          <p:nvSpPr>
            <p:cNvPr id="7" name="文本框 6"/>
            <p:cNvSpPr txBox="1"/>
            <p:nvPr/>
          </p:nvSpPr>
          <p:spPr>
            <a:xfrm>
              <a:off x="2354709" y="2734045"/>
              <a:ext cx="2872581" cy="44095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2800">
                  <a:solidFill>
                    <a:schemeClr val="bg1"/>
                  </a:solidFill>
                  <a:latin typeface="+mj-ea"/>
                  <a:ea typeface="+mj-ea"/>
                </a:rPr>
                <a:t>主要工作成绩概述</a:t>
              </a:r>
              <a:endParaRPr lang="zh-CN" altLang="en-US" sz="2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354709" y="3208021"/>
              <a:ext cx="3231654" cy="2166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accent2"/>
                  </a:solidFill>
                  <a:latin typeface="+mn-ea"/>
                </a:rPr>
                <a:t>Please add a comment here</a:t>
              </a:r>
              <a:endParaRPr lang="zh-CN" altLang="en-US" sz="1200" dirty="0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2" name="圆: 空心 1"/>
            <p:cNvSpPr/>
            <p:nvPr/>
          </p:nvSpPr>
          <p:spPr>
            <a:xfrm>
              <a:off x="1276350" y="2661133"/>
              <a:ext cx="793750" cy="793750"/>
            </a:xfrm>
            <a:prstGeom prst="donut">
              <a:avLst>
                <a:gd name="adj" fmla="val 21791"/>
              </a:avLst>
            </a:prstGeom>
            <a:solidFill>
              <a:srgbClr val="36592D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66891" y="2550176"/>
              <a:ext cx="61266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6000">
                  <a:solidFill>
                    <a:schemeClr val="bg1"/>
                  </a:solidFill>
                </a:rPr>
                <a:t>1</a:t>
              </a:r>
              <a:endParaRPr lang="zh-CN" altLang="en-US" sz="6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788497" y="2636669"/>
            <a:ext cx="4310013" cy="1015663"/>
            <a:chOff x="1276350" y="2550176"/>
            <a:chExt cx="4310013" cy="1015663"/>
          </a:xfrm>
        </p:grpSpPr>
        <p:sp>
          <p:nvSpPr>
            <p:cNvPr id="13" name="文本框 12"/>
            <p:cNvSpPr txBox="1"/>
            <p:nvPr/>
          </p:nvSpPr>
          <p:spPr>
            <a:xfrm>
              <a:off x="2354709" y="2734045"/>
              <a:ext cx="2872581" cy="44095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2800">
                  <a:solidFill>
                    <a:schemeClr val="bg1"/>
                  </a:solidFill>
                  <a:latin typeface="+mj-ea"/>
                  <a:ea typeface="+mj-ea"/>
                </a:rPr>
                <a:t>重点项目推进情况</a:t>
              </a:r>
              <a:endParaRPr lang="zh-CN" altLang="en-US" sz="2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354709" y="3208021"/>
              <a:ext cx="3231654" cy="2166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accent2"/>
                  </a:solidFill>
                  <a:latin typeface="+mn-ea"/>
                </a:rPr>
                <a:t>Please add a comment here</a:t>
              </a:r>
              <a:endParaRPr lang="zh-CN" altLang="en-US" sz="1200" dirty="0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15" name="圆: 空心 14"/>
            <p:cNvSpPr/>
            <p:nvPr/>
          </p:nvSpPr>
          <p:spPr>
            <a:xfrm>
              <a:off x="1276350" y="2661133"/>
              <a:ext cx="793750" cy="793750"/>
            </a:xfrm>
            <a:prstGeom prst="donut">
              <a:avLst>
                <a:gd name="adj" fmla="val 21791"/>
              </a:avLst>
            </a:prstGeom>
            <a:solidFill>
              <a:srgbClr val="36592D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366891" y="2550176"/>
              <a:ext cx="61266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6000">
                  <a:solidFill>
                    <a:schemeClr val="bg1"/>
                  </a:solidFill>
                </a:rPr>
                <a:t>2</a:t>
              </a:r>
              <a:endParaRPr lang="zh-CN" altLang="en-US" sz="6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250950" y="4121387"/>
            <a:ext cx="4310013" cy="1015663"/>
            <a:chOff x="1276350" y="2550176"/>
            <a:chExt cx="4310013" cy="1015663"/>
          </a:xfrm>
        </p:grpSpPr>
        <p:sp>
          <p:nvSpPr>
            <p:cNvPr id="18" name="文本框 17"/>
            <p:cNvSpPr txBox="1"/>
            <p:nvPr/>
          </p:nvSpPr>
          <p:spPr>
            <a:xfrm>
              <a:off x="2354709" y="2734045"/>
              <a:ext cx="2872581" cy="44095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2800">
                  <a:solidFill>
                    <a:schemeClr val="bg1"/>
                  </a:solidFill>
                  <a:latin typeface="+mj-ea"/>
                  <a:ea typeface="+mj-ea"/>
                </a:rPr>
                <a:t>存在问题应对策略</a:t>
              </a:r>
              <a:endParaRPr lang="zh-CN" altLang="en-US" sz="2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354709" y="3208021"/>
              <a:ext cx="3231654" cy="2166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accent2"/>
                  </a:solidFill>
                  <a:latin typeface="+mn-ea"/>
                </a:rPr>
                <a:t>Please add a comment here</a:t>
              </a:r>
              <a:endParaRPr lang="zh-CN" altLang="en-US" sz="1200" dirty="0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20" name="圆: 空心 19"/>
            <p:cNvSpPr/>
            <p:nvPr/>
          </p:nvSpPr>
          <p:spPr>
            <a:xfrm>
              <a:off x="1276350" y="2661133"/>
              <a:ext cx="793750" cy="793750"/>
            </a:xfrm>
            <a:prstGeom prst="donut">
              <a:avLst>
                <a:gd name="adj" fmla="val 21791"/>
              </a:avLst>
            </a:prstGeom>
            <a:solidFill>
              <a:srgbClr val="36592D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366891" y="2550176"/>
              <a:ext cx="61266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6000">
                  <a:solidFill>
                    <a:schemeClr val="bg1"/>
                  </a:solidFill>
                </a:rPr>
                <a:t>3</a:t>
              </a:r>
              <a:endParaRPr lang="zh-CN" altLang="en-US" sz="6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788497" y="4121386"/>
            <a:ext cx="4310013" cy="1015663"/>
            <a:chOff x="1276350" y="2550176"/>
            <a:chExt cx="4310013" cy="1015663"/>
          </a:xfrm>
        </p:grpSpPr>
        <p:sp>
          <p:nvSpPr>
            <p:cNvPr id="23" name="文本框 22"/>
            <p:cNvSpPr txBox="1"/>
            <p:nvPr/>
          </p:nvSpPr>
          <p:spPr>
            <a:xfrm>
              <a:off x="2354709" y="2734045"/>
              <a:ext cx="2872581" cy="44095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2800">
                  <a:solidFill>
                    <a:schemeClr val="bg1"/>
                  </a:solidFill>
                  <a:latin typeface="+mj-ea"/>
                  <a:ea typeface="+mj-ea"/>
                </a:rPr>
                <a:t>未来工作规划展望</a:t>
              </a:r>
              <a:endParaRPr lang="zh-CN" altLang="en-US" sz="2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354709" y="3208021"/>
              <a:ext cx="3231654" cy="2166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accent2"/>
                  </a:solidFill>
                  <a:latin typeface="+mn-ea"/>
                </a:rPr>
                <a:t>Please add a comment here</a:t>
              </a:r>
              <a:endParaRPr lang="zh-CN" altLang="en-US" sz="1200" dirty="0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25" name="圆: 空心 24"/>
            <p:cNvSpPr/>
            <p:nvPr/>
          </p:nvSpPr>
          <p:spPr>
            <a:xfrm>
              <a:off x="1276350" y="2661133"/>
              <a:ext cx="793750" cy="793750"/>
            </a:xfrm>
            <a:prstGeom prst="donut">
              <a:avLst>
                <a:gd name="adj" fmla="val 21791"/>
              </a:avLst>
            </a:prstGeom>
            <a:solidFill>
              <a:srgbClr val="36592D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366891" y="2550176"/>
              <a:ext cx="61266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6000">
                  <a:solidFill>
                    <a:schemeClr val="bg1"/>
                  </a:solidFill>
                </a:rPr>
                <a:t>4</a:t>
              </a:r>
              <a:endParaRPr lang="zh-CN" altLang="en-US" sz="60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: 圆顶角 29"/>
          <p:cNvSpPr/>
          <p:nvPr/>
        </p:nvSpPr>
        <p:spPr>
          <a:xfrm rot="5400000">
            <a:off x="1751664" y="-1594787"/>
            <a:ext cx="490824" cy="399415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57A9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25451" y="268703"/>
            <a:ext cx="3143250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>
                <a:solidFill>
                  <a:schemeClr val="tx2"/>
                </a:solidFill>
                <a:latin typeface="+mj-ea"/>
                <a:ea typeface="+mj-ea"/>
              </a:rPr>
              <a:t>请在此添加幻灯片标题</a:t>
            </a:r>
            <a:endParaRPr lang="zh-CN" altLang="en-US">
              <a:solidFill>
                <a:schemeClr val="tx2"/>
              </a:solidFill>
              <a:latin typeface="+mj-ea"/>
              <a:ea typeface="+mj-ea"/>
            </a:endParaRPr>
          </a:p>
        </p:txBody>
      </p:sp>
      <p:pic>
        <p:nvPicPr>
          <p:cNvPr id="15" name="图片 14" descr="山上的人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40" t="485" r="26640" b="860"/>
          <a:stretch>
            <a:fillRect/>
          </a:stretch>
        </p:blipFill>
        <p:spPr>
          <a:xfrm>
            <a:off x="911224" y="1203618"/>
            <a:ext cx="2276112" cy="3340084"/>
          </a:xfrm>
          <a:custGeom>
            <a:avLst/>
            <a:gdLst>
              <a:gd name="connsiteX0" fmla="*/ 0 w 2276112"/>
              <a:gd name="connsiteY0" fmla="*/ 0 h 3340084"/>
              <a:gd name="connsiteX1" fmla="*/ 2276112 w 2276112"/>
              <a:gd name="connsiteY1" fmla="*/ 0 h 3340084"/>
              <a:gd name="connsiteX2" fmla="*/ 2276112 w 2276112"/>
              <a:gd name="connsiteY2" fmla="*/ 3340084 h 3340084"/>
              <a:gd name="connsiteX3" fmla="*/ 0 w 2276112"/>
              <a:gd name="connsiteY3" fmla="*/ 3340084 h 3340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6112" h="3340084">
                <a:moveTo>
                  <a:pt x="0" y="0"/>
                </a:moveTo>
                <a:lnTo>
                  <a:pt x="2276112" y="0"/>
                </a:lnTo>
                <a:lnTo>
                  <a:pt x="2276112" y="3340084"/>
                </a:lnTo>
                <a:lnTo>
                  <a:pt x="0" y="3340084"/>
                </a:lnTo>
                <a:close/>
              </a:path>
            </a:pathLst>
          </a:custGeom>
        </p:spPr>
      </p:pic>
      <p:pic>
        <p:nvPicPr>
          <p:cNvPr id="16" name="图片 15" descr="图片包含 植物, 游戏机, 草, 花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3882" y="1203618"/>
            <a:ext cx="4978176" cy="3318784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2225377" y="5250539"/>
            <a:ext cx="7741246" cy="5213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请在此处添加正文内容，默认微软雅黑字体，字号为</a:t>
            </a:r>
            <a:r>
              <a:rPr lang="en-US" altLang="zh-CN" sz="1200" dirty="0">
                <a:solidFill>
                  <a:schemeClr val="tx2"/>
                </a:solidFill>
                <a:latin typeface="+mn-ea"/>
              </a:rPr>
              <a:t>12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号，根据需要调整字体与字号，建议采用</a:t>
            </a:r>
            <a:r>
              <a:rPr lang="en-US" altLang="zh-CN" sz="1200" dirty="0">
                <a:solidFill>
                  <a:schemeClr val="tx2"/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倍行距和</a:t>
            </a:r>
            <a:r>
              <a:rPr lang="zh-CN" altLang="en-US" sz="1200">
                <a:solidFill>
                  <a:schemeClr val="tx2"/>
                </a:solidFill>
                <a:latin typeface="+mn-ea"/>
              </a:rPr>
              <a:t>两端对齐方式，默认微软雅黑字体，字号为</a:t>
            </a:r>
            <a:r>
              <a:rPr lang="en-US" altLang="zh-CN" sz="1200">
                <a:solidFill>
                  <a:schemeClr val="tx2"/>
                </a:solidFill>
                <a:latin typeface="+mn-ea"/>
              </a:rPr>
              <a:t>12</a:t>
            </a:r>
            <a:r>
              <a:rPr lang="zh-CN" altLang="en-US" sz="1200">
                <a:solidFill>
                  <a:schemeClr val="tx2"/>
                </a:solidFill>
                <a:latin typeface="+mn-ea"/>
              </a:rPr>
              <a:t>号，根据需要调整字体与字号。</a:t>
            </a:r>
            <a:endParaRPr lang="zh-CN" altLang="en-US" sz="1200" dirty="0">
              <a:solidFill>
                <a:schemeClr val="tx2"/>
              </a:solidFill>
              <a:latin typeface="+mn-ea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719761" y="5095875"/>
            <a:ext cx="752475" cy="0"/>
          </a:xfrm>
          <a:prstGeom prst="line">
            <a:avLst/>
          </a:prstGeom>
          <a:ln w="38100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5154510" y="3119924"/>
            <a:ext cx="1529586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Add key words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056727" y="2089397"/>
            <a:ext cx="172515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</a:rPr>
              <a:t>85%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pic>
        <p:nvPicPr>
          <p:cNvPr id="21" name="图片 20" descr="图片包含 游戏机, 在, 笔记本, 躺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00"/>
          <a:stretch>
            <a:fillRect/>
          </a:stretch>
        </p:blipFill>
        <p:spPr>
          <a:xfrm>
            <a:off x="8638600" y="1199900"/>
            <a:ext cx="2635838" cy="1590295"/>
          </a:xfrm>
          <a:custGeom>
            <a:avLst/>
            <a:gdLst>
              <a:gd name="connsiteX0" fmla="*/ 0 w 2635838"/>
              <a:gd name="connsiteY0" fmla="*/ 0 h 1590295"/>
              <a:gd name="connsiteX1" fmla="*/ 2635838 w 2635838"/>
              <a:gd name="connsiteY1" fmla="*/ 0 h 1590295"/>
              <a:gd name="connsiteX2" fmla="*/ 2635838 w 2635838"/>
              <a:gd name="connsiteY2" fmla="*/ 1590295 h 1590295"/>
              <a:gd name="connsiteX3" fmla="*/ 0 w 2635838"/>
              <a:gd name="connsiteY3" fmla="*/ 1590295 h 1590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35838" h="1590295">
                <a:moveTo>
                  <a:pt x="0" y="0"/>
                </a:moveTo>
                <a:lnTo>
                  <a:pt x="2635838" y="0"/>
                </a:lnTo>
                <a:lnTo>
                  <a:pt x="2635838" y="1590295"/>
                </a:lnTo>
                <a:lnTo>
                  <a:pt x="0" y="1590295"/>
                </a:lnTo>
                <a:close/>
              </a:path>
            </a:pathLst>
          </a:custGeom>
        </p:spPr>
      </p:pic>
      <p:pic>
        <p:nvPicPr>
          <p:cNvPr id="35" name="图片 34" descr="图片包含 户外, 街道, 灯光, 水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30"/>
          <a:stretch>
            <a:fillRect/>
          </a:stretch>
        </p:blipFill>
        <p:spPr>
          <a:xfrm>
            <a:off x="8638600" y="2978331"/>
            <a:ext cx="2635838" cy="1544071"/>
          </a:xfrm>
          <a:custGeom>
            <a:avLst/>
            <a:gdLst>
              <a:gd name="connsiteX0" fmla="*/ 0 w 2635838"/>
              <a:gd name="connsiteY0" fmla="*/ 0 h 1544071"/>
              <a:gd name="connsiteX1" fmla="*/ 2635838 w 2635838"/>
              <a:gd name="connsiteY1" fmla="*/ 0 h 1544071"/>
              <a:gd name="connsiteX2" fmla="*/ 2635838 w 2635838"/>
              <a:gd name="connsiteY2" fmla="*/ 1544071 h 1544071"/>
              <a:gd name="connsiteX3" fmla="*/ 0 w 2635838"/>
              <a:gd name="connsiteY3" fmla="*/ 1544071 h 1544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35838" h="1544071">
                <a:moveTo>
                  <a:pt x="0" y="0"/>
                </a:moveTo>
                <a:lnTo>
                  <a:pt x="2635838" y="0"/>
                </a:lnTo>
                <a:lnTo>
                  <a:pt x="2635838" y="1544071"/>
                </a:lnTo>
                <a:lnTo>
                  <a:pt x="0" y="1544071"/>
                </a:lnTo>
                <a:close/>
              </a:path>
            </a:pathLst>
          </a:custGeom>
        </p:spPr>
      </p:pic>
    </p:spTree>
  </p:cSld>
  <p:clrMapOvr>
    <a:masterClrMapping/>
  </p:clrMapOvr>
  <p:transition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: 圆顶角 29"/>
          <p:cNvSpPr/>
          <p:nvPr/>
        </p:nvSpPr>
        <p:spPr>
          <a:xfrm rot="5400000">
            <a:off x="1751664" y="-1594787"/>
            <a:ext cx="490824" cy="399415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57A9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25451" y="268703"/>
            <a:ext cx="3143250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>
                <a:solidFill>
                  <a:schemeClr val="tx2"/>
                </a:solidFill>
                <a:latin typeface="+mj-ea"/>
                <a:ea typeface="+mj-ea"/>
              </a:rPr>
              <a:t>请在此添加幻灯片标题</a:t>
            </a:r>
            <a:endParaRPr lang="zh-CN" altLang="en-US">
              <a:solidFill>
                <a:schemeClr val="tx2"/>
              </a:solidFill>
              <a:latin typeface="+mj-ea"/>
              <a:ea typeface="+mj-ea"/>
            </a:endParaRPr>
          </a:p>
        </p:txBody>
      </p:sp>
      <p:graphicFrame>
        <p:nvGraphicFramePr>
          <p:cNvPr id="18" name="表格 4"/>
          <p:cNvGraphicFramePr>
            <a:graphicFrameLocks noGrp="1"/>
          </p:cNvGraphicFramePr>
          <p:nvPr/>
        </p:nvGraphicFramePr>
        <p:xfrm>
          <a:off x="1219200" y="1586441"/>
          <a:ext cx="9753600" cy="23142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5360"/>
                <a:gridCol w="975360"/>
                <a:gridCol w="975360"/>
                <a:gridCol w="975360"/>
                <a:gridCol w="975360"/>
                <a:gridCol w="975360"/>
                <a:gridCol w="975360"/>
                <a:gridCol w="975360"/>
                <a:gridCol w="975360"/>
                <a:gridCol w="975360"/>
              </a:tblGrid>
              <a:tr h="385701"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anchor="ctr"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项目</a:t>
                      </a:r>
                      <a:r>
                        <a:rPr lang="en-US" altLang="zh-CN" sz="1400" dirty="0"/>
                        <a:t>1</a:t>
                      </a:r>
                      <a:endParaRPr lang="zh-CN" altLang="en-US" sz="1400" dirty="0"/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项目</a:t>
                      </a:r>
                      <a:r>
                        <a:rPr lang="en-US" altLang="zh-CN" sz="1400" dirty="0"/>
                        <a:t>2</a:t>
                      </a:r>
                      <a:endParaRPr lang="zh-CN" altLang="en-US" sz="1400" dirty="0"/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项目</a:t>
                      </a:r>
                      <a:r>
                        <a:rPr lang="en-US" altLang="zh-CN" sz="1400" dirty="0"/>
                        <a:t>3</a:t>
                      </a:r>
                      <a:endParaRPr lang="zh-CN" altLang="en-US" sz="1400" dirty="0"/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项目</a:t>
                      </a:r>
                      <a:r>
                        <a:rPr lang="en-US" altLang="zh-CN" sz="1400" dirty="0"/>
                        <a:t>4</a:t>
                      </a:r>
                      <a:endParaRPr lang="zh-CN" altLang="en-US" sz="1400" dirty="0"/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项目</a:t>
                      </a:r>
                      <a:r>
                        <a:rPr lang="en-US" altLang="zh-CN" sz="1400" dirty="0"/>
                        <a:t>5</a:t>
                      </a:r>
                      <a:endParaRPr lang="zh-CN" altLang="en-US" sz="1400" dirty="0"/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项目</a:t>
                      </a:r>
                      <a:r>
                        <a:rPr lang="en-US" altLang="zh-CN" sz="1400" dirty="0"/>
                        <a:t>6</a:t>
                      </a:r>
                      <a:endParaRPr lang="zh-CN" altLang="en-US" sz="1400" dirty="0"/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项目</a:t>
                      </a:r>
                      <a:r>
                        <a:rPr lang="en-US" altLang="zh-CN" sz="1400" dirty="0"/>
                        <a:t>7</a:t>
                      </a:r>
                      <a:endParaRPr lang="zh-CN" altLang="en-US" sz="1400" dirty="0"/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项目</a:t>
                      </a:r>
                      <a:r>
                        <a:rPr lang="en-US" altLang="zh-CN" sz="1400" dirty="0"/>
                        <a:t>8</a:t>
                      </a:r>
                      <a:endParaRPr lang="zh-CN" altLang="en-US" sz="1400" dirty="0"/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项目</a:t>
                      </a:r>
                      <a:r>
                        <a:rPr lang="en-US" altLang="zh-CN" sz="1400" dirty="0"/>
                        <a:t>9</a:t>
                      </a:r>
                      <a:endParaRPr lang="zh-CN" altLang="en-US" sz="1400" dirty="0"/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570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accent1"/>
                          </a:solidFill>
                        </a:rPr>
                        <a:t>数据</a:t>
                      </a:r>
                      <a:r>
                        <a:rPr lang="en-US" altLang="zh-CN" sz="1200" dirty="0">
                          <a:solidFill>
                            <a:schemeClr val="accent1"/>
                          </a:solidFill>
                        </a:rPr>
                        <a:t>1</a:t>
                      </a:r>
                      <a:endParaRPr lang="zh-CN" altLang="en-US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2"/>
                          </a:solidFill>
                        </a:rPr>
                        <a:t>3423</a:t>
                      </a:r>
                      <a:endParaRPr lang="zh-CN" altLang="en-US" sz="1200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2"/>
                          </a:solidFill>
                        </a:rPr>
                        <a:t>47</a:t>
                      </a:r>
                      <a:endParaRPr lang="zh-CN" altLang="en-US" sz="1200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2"/>
                          </a:solidFill>
                        </a:rPr>
                        <a:t>675</a:t>
                      </a:r>
                      <a:endParaRPr lang="zh-CN" altLang="en-US" sz="1200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2"/>
                          </a:solidFill>
                        </a:rPr>
                        <a:t>567</a:t>
                      </a:r>
                      <a:endParaRPr lang="zh-CN" altLang="en-US" sz="1200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570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accent1"/>
                          </a:solidFill>
                        </a:rPr>
                        <a:t>数据</a:t>
                      </a:r>
                      <a:r>
                        <a:rPr lang="en-US" altLang="zh-CN" sz="1200" dirty="0">
                          <a:solidFill>
                            <a:schemeClr val="accent1"/>
                          </a:solidFill>
                        </a:rPr>
                        <a:t>2</a:t>
                      </a:r>
                      <a:endParaRPr lang="zh-CN" altLang="en-US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2"/>
                          </a:solidFill>
                        </a:rPr>
                        <a:t>234</a:t>
                      </a:r>
                      <a:endParaRPr lang="zh-CN" altLang="en-US" sz="1200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2"/>
                          </a:solidFill>
                        </a:rPr>
                        <a:t>3242</a:t>
                      </a:r>
                      <a:endParaRPr lang="zh-CN" altLang="en-US" sz="1200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2"/>
                          </a:solidFill>
                        </a:rPr>
                        <a:t>54</a:t>
                      </a:r>
                      <a:endParaRPr lang="zh-CN" altLang="en-US" sz="1200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2"/>
                          </a:solidFill>
                        </a:rPr>
                        <a:t>4567</a:t>
                      </a:r>
                      <a:endParaRPr lang="zh-CN" altLang="en-US" sz="1200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2"/>
                          </a:solidFill>
                        </a:rPr>
                        <a:t>567</a:t>
                      </a:r>
                      <a:endParaRPr lang="zh-CN" altLang="en-US" sz="1200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2"/>
                          </a:solidFill>
                        </a:rPr>
                        <a:t>657</a:t>
                      </a:r>
                      <a:endParaRPr lang="zh-CN" altLang="en-US" sz="1200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2"/>
                          </a:solidFill>
                        </a:rPr>
                        <a:t>6574</a:t>
                      </a:r>
                      <a:endParaRPr lang="zh-CN" altLang="en-US" sz="1200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570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accent1"/>
                          </a:solidFill>
                        </a:rPr>
                        <a:t>数据</a:t>
                      </a:r>
                      <a:r>
                        <a:rPr lang="en-US" altLang="zh-CN" sz="1200" dirty="0">
                          <a:solidFill>
                            <a:schemeClr val="accent1"/>
                          </a:solidFill>
                        </a:rPr>
                        <a:t>3</a:t>
                      </a:r>
                      <a:endParaRPr lang="zh-CN" altLang="en-US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2"/>
                          </a:solidFill>
                        </a:rPr>
                        <a:t>234</a:t>
                      </a:r>
                      <a:endParaRPr lang="zh-CN" altLang="en-US" sz="1200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2"/>
                          </a:solidFill>
                        </a:rPr>
                        <a:t>657</a:t>
                      </a:r>
                      <a:endParaRPr lang="zh-CN" altLang="en-US" sz="1200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2"/>
                          </a:solidFill>
                        </a:rPr>
                        <a:t>657</a:t>
                      </a:r>
                      <a:endParaRPr lang="zh-CN" altLang="en-US" sz="1200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2"/>
                          </a:solidFill>
                        </a:rPr>
                        <a:t>65</a:t>
                      </a:r>
                      <a:endParaRPr lang="zh-CN" altLang="en-US" sz="1200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2"/>
                          </a:solidFill>
                        </a:rPr>
                        <a:t>657</a:t>
                      </a:r>
                      <a:endParaRPr lang="zh-CN" altLang="en-US" sz="1200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570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accent1"/>
                          </a:solidFill>
                        </a:rPr>
                        <a:t>数据</a:t>
                      </a:r>
                      <a:r>
                        <a:rPr lang="en-US" altLang="zh-CN" sz="1200" dirty="0">
                          <a:solidFill>
                            <a:schemeClr val="accent1"/>
                          </a:solidFill>
                        </a:rPr>
                        <a:t>4</a:t>
                      </a:r>
                      <a:endParaRPr lang="zh-CN" altLang="en-US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2"/>
                          </a:solidFill>
                        </a:rPr>
                        <a:t>23234</a:t>
                      </a:r>
                      <a:endParaRPr lang="zh-CN" altLang="en-US" sz="1200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2"/>
                          </a:solidFill>
                        </a:rPr>
                        <a:t>546</a:t>
                      </a:r>
                      <a:endParaRPr lang="zh-CN" altLang="en-US" sz="1200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2"/>
                          </a:solidFill>
                        </a:rPr>
                        <a:t>6</a:t>
                      </a:r>
                      <a:endParaRPr lang="zh-CN" altLang="en-US" sz="1200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2"/>
                          </a:solidFill>
                        </a:rPr>
                        <a:t>657</a:t>
                      </a:r>
                      <a:endParaRPr lang="zh-CN" altLang="en-US" sz="1200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2"/>
                          </a:solidFill>
                        </a:rPr>
                        <a:t>65</a:t>
                      </a:r>
                      <a:endParaRPr lang="zh-CN" altLang="en-US" sz="1200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570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accent1"/>
                          </a:solidFill>
                        </a:rPr>
                        <a:t>数据</a:t>
                      </a:r>
                      <a:r>
                        <a:rPr lang="en-US" altLang="zh-CN" sz="1200" dirty="0">
                          <a:solidFill>
                            <a:schemeClr val="accent1"/>
                          </a:solidFill>
                        </a:rPr>
                        <a:t>5</a:t>
                      </a:r>
                      <a:endParaRPr lang="zh-CN" altLang="en-US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2"/>
                          </a:solidFill>
                        </a:rPr>
                        <a:t>64</a:t>
                      </a:r>
                      <a:endParaRPr lang="zh-CN" altLang="en-US" sz="1200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2"/>
                          </a:solidFill>
                        </a:rPr>
                        <a:t>54</a:t>
                      </a:r>
                      <a:endParaRPr lang="zh-CN" altLang="en-US" sz="1200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2"/>
                          </a:solidFill>
                        </a:rPr>
                        <a:t>65</a:t>
                      </a:r>
                      <a:endParaRPr lang="zh-CN" altLang="en-US" sz="1200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2"/>
                          </a:solidFill>
                        </a:rPr>
                        <a:t>655</a:t>
                      </a:r>
                      <a:endParaRPr lang="zh-CN" altLang="en-US" sz="1200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2"/>
                          </a:solidFill>
                        </a:rPr>
                        <a:t>657</a:t>
                      </a:r>
                      <a:endParaRPr lang="zh-CN" altLang="en-US" sz="1200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2"/>
                          </a:solidFill>
                        </a:rPr>
                        <a:t>467</a:t>
                      </a:r>
                      <a:endParaRPr lang="zh-CN" altLang="en-US" sz="1200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9" name="文本框 18"/>
          <p:cNvSpPr txBox="1"/>
          <p:nvPr/>
        </p:nvSpPr>
        <p:spPr>
          <a:xfrm>
            <a:off x="3944190" y="1162011"/>
            <a:ext cx="4303617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2"/>
                </a:solidFill>
                <a:latin typeface="+mj-ea"/>
                <a:ea typeface="+mj-ea"/>
              </a:rPr>
              <a:t>请在这里添加表格标题</a:t>
            </a:r>
            <a:endParaRPr lang="zh-CN" altLang="en-US" sz="1600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19200" y="4239222"/>
            <a:ext cx="4733925" cy="155197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238875" y="4239222"/>
            <a:ext cx="4733925" cy="155197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3171076" y="4611323"/>
            <a:ext cx="820739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</a:rPr>
              <a:t>26%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178289" y="5144787"/>
            <a:ext cx="806311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accent2"/>
                </a:solidFill>
              </a:rPr>
              <a:t>key words</a:t>
            </a:r>
            <a:endParaRPr lang="zh-CN" altLang="en-US" sz="1400" dirty="0">
              <a:solidFill>
                <a:schemeClr val="accent2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778883" y="4611323"/>
            <a:ext cx="820739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</a:rPr>
              <a:t>57%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786096" y="5143211"/>
            <a:ext cx="806311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accent2"/>
                </a:solidFill>
              </a:rPr>
              <a:t>key words</a:t>
            </a:r>
            <a:endParaRPr lang="zh-CN" altLang="en-US" sz="1400" dirty="0">
              <a:solidFill>
                <a:schemeClr val="accent2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563269" y="4611323"/>
            <a:ext cx="820739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</a:rPr>
              <a:t>73%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570482" y="5143211"/>
            <a:ext cx="806311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accent2"/>
                </a:solidFill>
              </a:rPr>
              <a:t>key words</a:t>
            </a:r>
            <a:endParaRPr lang="zh-CN" altLang="en-US" sz="1400" dirty="0">
              <a:solidFill>
                <a:schemeClr val="accent2"/>
              </a:solidFill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664003" y="4484325"/>
            <a:ext cx="3883667" cy="521361"/>
            <a:chOff x="7613419" y="1810240"/>
            <a:chExt cx="3883667" cy="521361"/>
          </a:xfrm>
        </p:grpSpPr>
        <p:sp>
          <p:nvSpPr>
            <p:cNvPr id="31" name="文本框 30"/>
            <p:cNvSpPr txBox="1"/>
            <p:nvPr/>
          </p:nvSpPr>
          <p:spPr>
            <a:xfrm>
              <a:off x="7826179" y="1810240"/>
              <a:ext cx="3670907" cy="5213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请在此处添加正文内容，默认微软雅黑字体，建议采用</a:t>
              </a:r>
              <a:r>
                <a:rPr lang="en-US" altLang="zh-CN" sz="1200" dirty="0">
                  <a:solidFill>
                    <a:schemeClr val="tx2"/>
                  </a:solidFill>
                  <a:latin typeface="+mn-ea"/>
                </a:rPr>
                <a:t>1.5</a:t>
              </a: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倍行距和两端对齐方式。</a:t>
              </a:r>
              <a:endParaRPr lang="zh-CN" altLang="en-US" sz="1200" dirty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7613419" y="1915887"/>
              <a:ext cx="114700" cy="1147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664003" y="5182705"/>
            <a:ext cx="3883667" cy="244362"/>
            <a:chOff x="7613419" y="1810240"/>
            <a:chExt cx="3883667" cy="244362"/>
          </a:xfrm>
        </p:grpSpPr>
        <p:sp>
          <p:nvSpPr>
            <p:cNvPr id="34" name="文本框 33"/>
            <p:cNvSpPr txBox="1"/>
            <p:nvPr/>
          </p:nvSpPr>
          <p:spPr>
            <a:xfrm>
              <a:off x="7826179" y="1810240"/>
              <a:ext cx="3670907" cy="2443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请在此处添加正文内容，默认微软雅黑字体。</a:t>
              </a:r>
              <a:endParaRPr lang="zh-CN" altLang="en-US" sz="1200" dirty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7613419" y="1915887"/>
              <a:ext cx="114700" cy="1147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: 圆顶角 29"/>
          <p:cNvSpPr/>
          <p:nvPr/>
        </p:nvSpPr>
        <p:spPr>
          <a:xfrm rot="5400000">
            <a:off x="1751664" y="-1594787"/>
            <a:ext cx="490824" cy="399415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57A9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25451" y="268703"/>
            <a:ext cx="3143250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>
                <a:solidFill>
                  <a:schemeClr val="tx2"/>
                </a:solidFill>
                <a:latin typeface="+mj-ea"/>
                <a:ea typeface="+mj-ea"/>
              </a:rPr>
              <a:t>请在此添加幻灯片标题</a:t>
            </a:r>
            <a:endParaRPr lang="zh-CN" altLang="en-US">
              <a:solidFill>
                <a:schemeClr val="tx2"/>
              </a:solidFill>
              <a:latin typeface="+mj-ea"/>
              <a:ea typeface="+mj-ea"/>
            </a:endParaRPr>
          </a:p>
        </p:txBody>
      </p:sp>
      <p:grpSp>
        <p:nvGrpSpPr>
          <p:cNvPr id="12" name="原创设计：灰色的风"/>
          <p:cNvGrpSpPr/>
          <p:nvPr/>
        </p:nvGrpSpPr>
        <p:grpSpPr>
          <a:xfrm>
            <a:off x="1323975" y="2314574"/>
            <a:ext cx="2667000" cy="3527426"/>
            <a:chOff x="1323975" y="2314574"/>
            <a:chExt cx="2667000" cy="3527426"/>
          </a:xfrm>
        </p:grpSpPr>
        <p:sp>
          <p:nvSpPr>
            <p:cNvPr id="13" name="矩形: 对角圆角 12"/>
            <p:cNvSpPr/>
            <p:nvPr/>
          </p:nvSpPr>
          <p:spPr>
            <a:xfrm>
              <a:off x="1323975" y="2314574"/>
              <a:ext cx="2667000" cy="3527426"/>
            </a:xfrm>
            <a:prstGeom prst="round2DiagRect">
              <a:avLst>
                <a:gd name="adj1" fmla="val 21739"/>
                <a:gd name="adj2" fmla="val 0"/>
              </a:avLst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1323975" y="2314574"/>
              <a:ext cx="579779" cy="579779"/>
            </a:xfrm>
            <a:custGeom>
              <a:avLst/>
              <a:gdLst>
                <a:gd name="connsiteX0" fmla="*/ 0 w 579779"/>
                <a:gd name="connsiteY0" fmla="*/ 0 h 579779"/>
                <a:gd name="connsiteX1" fmla="*/ 579779 w 579779"/>
                <a:gd name="connsiteY1" fmla="*/ 0 h 579779"/>
                <a:gd name="connsiteX2" fmla="*/ 0 w 579779"/>
                <a:gd name="connsiteY2" fmla="*/ 579779 h 579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9779" h="579779">
                  <a:moveTo>
                    <a:pt x="0" y="0"/>
                  </a:moveTo>
                  <a:lnTo>
                    <a:pt x="579779" y="0"/>
                  </a:lnTo>
                  <a:cubicBezTo>
                    <a:pt x="259576" y="0"/>
                    <a:pt x="0" y="259576"/>
                    <a:pt x="0" y="579779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原创设计：灰色的风"/>
          <p:cNvGrpSpPr/>
          <p:nvPr/>
        </p:nvGrpSpPr>
        <p:grpSpPr>
          <a:xfrm>
            <a:off x="4762500" y="2314574"/>
            <a:ext cx="2667000" cy="3527426"/>
            <a:chOff x="4762500" y="2314574"/>
            <a:chExt cx="2667000" cy="3527426"/>
          </a:xfrm>
        </p:grpSpPr>
        <p:sp>
          <p:nvSpPr>
            <p:cNvPr id="23" name="矩形: 对角圆角 22"/>
            <p:cNvSpPr/>
            <p:nvPr/>
          </p:nvSpPr>
          <p:spPr>
            <a:xfrm>
              <a:off x="4762500" y="2314574"/>
              <a:ext cx="2667000" cy="3527426"/>
            </a:xfrm>
            <a:prstGeom prst="round2DiagRect">
              <a:avLst>
                <a:gd name="adj1" fmla="val 21739"/>
                <a:gd name="adj2" fmla="val 0"/>
              </a:avLst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/>
            <p:cNvSpPr/>
            <p:nvPr/>
          </p:nvSpPr>
          <p:spPr>
            <a:xfrm>
              <a:off x="4762500" y="2314574"/>
              <a:ext cx="579779" cy="579779"/>
            </a:xfrm>
            <a:custGeom>
              <a:avLst/>
              <a:gdLst>
                <a:gd name="connsiteX0" fmla="*/ 0 w 579779"/>
                <a:gd name="connsiteY0" fmla="*/ 0 h 579779"/>
                <a:gd name="connsiteX1" fmla="*/ 579779 w 579779"/>
                <a:gd name="connsiteY1" fmla="*/ 0 h 579779"/>
                <a:gd name="connsiteX2" fmla="*/ 0 w 579779"/>
                <a:gd name="connsiteY2" fmla="*/ 579779 h 579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9779" h="579779">
                  <a:moveTo>
                    <a:pt x="0" y="0"/>
                  </a:moveTo>
                  <a:lnTo>
                    <a:pt x="579779" y="0"/>
                  </a:lnTo>
                  <a:cubicBezTo>
                    <a:pt x="259576" y="0"/>
                    <a:pt x="0" y="259576"/>
                    <a:pt x="0" y="579779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原创设计：灰色的风"/>
          <p:cNvGrpSpPr/>
          <p:nvPr/>
        </p:nvGrpSpPr>
        <p:grpSpPr>
          <a:xfrm>
            <a:off x="8201025" y="2314574"/>
            <a:ext cx="2667000" cy="3527426"/>
            <a:chOff x="8201025" y="2314574"/>
            <a:chExt cx="2667000" cy="3527426"/>
          </a:xfrm>
        </p:grpSpPr>
        <p:sp>
          <p:nvSpPr>
            <p:cNvPr id="26" name="矩形: 对角圆角 25"/>
            <p:cNvSpPr/>
            <p:nvPr/>
          </p:nvSpPr>
          <p:spPr>
            <a:xfrm>
              <a:off x="8201025" y="2314574"/>
              <a:ext cx="2667000" cy="3527426"/>
            </a:xfrm>
            <a:prstGeom prst="round2DiagRect">
              <a:avLst>
                <a:gd name="adj1" fmla="val 21739"/>
                <a:gd name="adj2" fmla="val 0"/>
              </a:avLst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8201025" y="2314574"/>
              <a:ext cx="579779" cy="579779"/>
            </a:xfrm>
            <a:custGeom>
              <a:avLst/>
              <a:gdLst>
                <a:gd name="connsiteX0" fmla="*/ 0 w 579779"/>
                <a:gd name="connsiteY0" fmla="*/ 0 h 579779"/>
                <a:gd name="connsiteX1" fmla="*/ 579779 w 579779"/>
                <a:gd name="connsiteY1" fmla="*/ 0 h 579779"/>
                <a:gd name="connsiteX2" fmla="*/ 0 w 579779"/>
                <a:gd name="connsiteY2" fmla="*/ 579779 h 579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9779" h="579779">
                  <a:moveTo>
                    <a:pt x="0" y="0"/>
                  </a:moveTo>
                  <a:lnTo>
                    <a:pt x="579779" y="0"/>
                  </a:lnTo>
                  <a:cubicBezTo>
                    <a:pt x="259576" y="0"/>
                    <a:pt x="0" y="259576"/>
                    <a:pt x="0" y="579779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656029" y="3755542"/>
            <a:ext cx="2030147" cy="16293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请在此处添加正文内容，默认微软雅黑字体，字号为</a:t>
            </a:r>
            <a:r>
              <a:rPr lang="en-US" altLang="zh-CN" sz="1200" dirty="0">
                <a:solidFill>
                  <a:schemeClr val="tx2"/>
                </a:solidFill>
                <a:latin typeface="+mn-ea"/>
              </a:rPr>
              <a:t>12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号，建议采用</a:t>
            </a:r>
            <a:r>
              <a:rPr lang="en-US" altLang="zh-CN" sz="1200" dirty="0">
                <a:solidFill>
                  <a:schemeClr val="tx2"/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倍行距和两端对齐</a:t>
            </a:r>
            <a:r>
              <a:rPr lang="zh-CN" altLang="en-US" sz="1200">
                <a:solidFill>
                  <a:schemeClr val="tx2"/>
                </a:solidFill>
                <a:latin typeface="+mn-ea"/>
              </a:rPr>
              <a:t>方式。</a:t>
            </a:r>
            <a:endParaRPr lang="en-US" altLang="zh-CN" sz="1200">
              <a:solidFill>
                <a:schemeClr val="tx2"/>
              </a:solidFill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+mn-ea"/>
              </a:rPr>
              <a:t>请在此处添加正文内容，微软雅黑字体，字号为</a:t>
            </a:r>
            <a:r>
              <a:rPr lang="en-US" altLang="zh-CN" sz="1200">
                <a:solidFill>
                  <a:schemeClr val="tx2"/>
                </a:solidFill>
                <a:latin typeface="+mn-ea"/>
              </a:rPr>
              <a:t>12</a:t>
            </a:r>
            <a:r>
              <a:rPr lang="zh-CN" altLang="en-US" sz="1200">
                <a:solidFill>
                  <a:schemeClr val="tx2"/>
                </a:solidFill>
                <a:latin typeface="+mn-ea"/>
              </a:rPr>
              <a:t>号。</a:t>
            </a:r>
            <a:endParaRPr lang="zh-CN" altLang="en-US" sz="12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656029" y="3429000"/>
            <a:ext cx="2030147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1400" b="1" dirty="0">
                <a:solidFill>
                  <a:schemeClr val="tx2"/>
                </a:solidFill>
                <a:latin typeface="+mj-ea"/>
                <a:ea typeface="+mj-ea"/>
              </a:rPr>
              <a:t>请添加正文小标题</a:t>
            </a:r>
            <a:endParaRPr lang="zh-CN" altLang="en-US" sz="1400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pic>
        <p:nvPicPr>
          <p:cNvPr id="32" name="图形 31" descr="闹钟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076825" y="2729929"/>
            <a:ext cx="483742" cy="483742"/>
          </a:xfrm>
          <a:prstGeom prst="rect">
            <a:avLst/>
          </a:prstGeom>
        </p:spPr>
      </p:pic>
      <p:pic>
        <p:nvPicPr>
          <p:cNvPr id="33" name="图形 32" descr="书籍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12950" y="2729929"/>
            <a:ext cx="483742" cy="483742"/>
          </a:xfrm>
          <a:prstGeom prst="rect">
            <a:avLst/>
          </a:prstGeom>
        </p:spPr>
      </p:pic>
      <p:pic>
        <p:nvPicPr>
          <p:cNvPr id="34" name="图形 33" descr="日程表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640334" y="2729929"/>
            <a:ext cx="483742" cy="483742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5080926" y="3755542"/>
            <a:ext cx="2030147" cy="16293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请在此处添加正文内容，默认微软雅黑字体，字号为</a:t>
            </a:r>
            <a:r>
              <a:rPr lang="en-US" altLang="zh-CN" sz="1200" dirty="0">
                <a:solidFill>
                  <a:schemeClr val="tx2"/>
                </a:solidFill>
                <a:latin typeface="+mn-ea"/>
              </a:rPr>
              <a:t>12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号，建议采用</a:t>
            </a:r>
            <a:r>
              <a:rPr lang="en-US" altLang="zh-CN" sz="1200" dirty="0">
                <a:solidFill>
                  <a:schemeClr val="tx2"/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倍行距和两端对齐</a:t>
            </a:r>
            <a:r>
              <a:rPr lang="zh-CN" altLang="en-US" sz="1200">
                <a:solidFill>
                  <a:schemeClr val="tx2"/>
                </a:solidFill>
                <a:latin typeface="+mn-ea"/>
              </a:rPr>
              <a:t>方式。</a:t>
            </a:r>
            <a:endParaRPr lang="en-US" altLang="zh-CN" sz="1200">
              <a:solidFill>
                <a:schemeClr val="tx2"/>
              </a:solidFill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+mn-ea"/>
              </a:rPr>
              <a:t>请在此处添加正文内容，微软雅黑字体，字号为</a:t>
            </a:r>
            <a:r>
              <a:rPr lang="en-US" altLang="zh-CN" sz="1200">
                <a:solidFill>
                  <a:schemeClr val="tx2"/>
                </a:solidFill>
                <a:latin typeface="+mn-ea"/>
              </a:rPr>
              <a:t>12</a:t>
            </a:r>
            <a:r>
              <a:rPr lang="zh-CN" altLang="en-US" sz="1200">
                <a:solidFill>
                  <a:schemeClr val="tx2"/>
                </a:solidFill>
                <a:latin typeface="+mn-ea"/>
              </a:rPr>
              <a:t>号。</a:t>
            </a:r>
            <a:endParaRPr lang="zh-CN" altLang="en-US" sz="12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080926" y="3429000"/>
            <a:ext cx="2030147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1400" b="1" dirty="0">
                <a:solidFill>
                  <a:schemeClr val="tx2"/>
                </a:solidFill>
                <a:latin typeface="+mj-ea"/>
                <a:ea typeface="+mj-ea"/>
              </a:rPr>
              <a:t>请添加正文小标题</a:t>
            </a:r>
            <a:endParaRPr lang="zh-CN" altLang="en-US" sz="1400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535720" y="3755542"/>
            <a:ext cx="2030147" cy="16293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请在此处添加正文内容，默认微软雅黑字体，字号为</a:t>
            </a:r>
            <a:r>
              <a:rPr lang="en-US" altLang="zh-CN" sz="1200" dirty="0">
                <a:solidFill>
                  <a:schemeClr val="tx2"/>
                </a:solidFill>
                <a:latin typeface="+mn-ea"/>
              </a:rPr>
              <a:t>12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号，建议采用</a:t>
            </a:r>
            <a:r>
              <a:rPr lang="en-US" altLang="zh-CN" sz="1200" dirty="0">
                <a:solidFill>
                  <a:schemeClr val="tx2"/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倍行距和两端对齐</a:t>
            </a:r>
            <a:r>
              <a:rPr lang="zh-CN" altLang="en-US" sz="1200">
                <a:solidFill>
                  <a:schemeClr val="tx2"/>
                </a:solidFill>
                <a:latin typeface="+mn-ea"/>
              </a:rPr>
              <a:t>方式。</a:t>
            </a:r>
            <a:endParaRPr lang="en-US" altLang="zh-CN" sz="1200">
              <a:solidFill>
                <a:schemeClr val="tx2"/>
              </a:solidFill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+mn-ea"/>
              </a:rPr>
              <a:t>请在此处添加正文内容，微软雅黑字体，字号为</a:t>
            </a:r>
            <a:r>
              <a:rPr lang="en-US" altLang="zh-CN" sz="1200">
                <a:solidFill>
                  <a:schemeClr val="tx2"/>
                </a:solidFill>
                <a:latin typeface="+mn-ea"/>
              </a:rPr>
              <a:t>12</a:t>
            </a:r>
            <a:r>
              <a:rPr lang="zh-CN" altLang="en-US" sz="1200">
                <a:solidFill>
                  <a:schemeClr val="tx2"/>
                </a:solidFill>
                <a:latin typeface="+mn-ea"/>
              </a:rPr>
              <a:t>号。</a:t>
            </a:r>
            <a:endParaRPr lang="zh-CN" altLang="en-US" sz="12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535720" y="3429000"/>
            <a:ext cx="2030147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1400" b="1" dirty="0">
                <a:solidFill>
                  <a:schemeClr val="tx2"/>
                </a:solidFill>
                <a:latin typeface="+mj-ea"/>
                <a:ea typeface="+mj-ea"/>
              </a:rPr>
              <a:t>请添加正文小标题</a:t>
            </a:r>
            <a:endParaRPr lang="zh-CN" altLang="en-US" sz="1400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902315" y="1251342"/>
            <a:ext cx="6387370" cy="5213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请在此处添加正文内容，默认微软雅黑字体，字号为</a:t>
            </a:r>
            <a:r>
              <a:rPr lang="en-US" altLang="zh-CN" sz="1200" dirty="0">
                <a:solidFill>
                  <a:schemeClr val="tx2"/>
                </a:solidFill>
                <a:latin typeface="+mn-ea"/>
              </a:rPr>
              <a:t>12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号，根据需要调整字体与字号，建议采用</a:t>
            </a:r>
            <a:r>
              <a:rPr lang="en-US" altLang="zh-CN" sz="1200" dirty="0">
                <a:solidFill>
                  <a:schemeClr val="tx2"/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倍行距和两端对齐方式。</a:t>
            </a:r>
            <a:endParaRPr lang="zh-CN" altLang="en-US" sz="1200" dirty="0">
              <a:solidFill>
                <a:schemeClr val="tx2"/>
              </a:solidFill>
              <a:latin typeface="+mn-ea"/>
            </a:endParaRPr>
          </a:p>
        </p:txBody>
      </p:sp>
    </p:spTree>
  </p:cSld>
  <p:clrMapOvr>
    <a:masterClrMapping/>
  </p:clrMapOvr>
  <p:transition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723330" y="2444974"/>
            <a:ext cx="10745335" cy="1342946"/>
            <a:chOff x="723330" y="2444974"/>
            <a:chExt cx="10745335" cy="1342946"/>
          </a:xfrm>
        </p:grpSpPr>
        <p:grpSp>
          <p:nvGrpSpPr>
            <p:cNvPr id="6" name="组合 5"/>
            <p:cNvGrpSpPr/>
            <p:nvPr/>
          </p:nvGrpSpPr>
          <p:grpSpPr>
            <a:xfrm>
              <a:off x="723330" y="2444974"/>
              <a:ext cx="10745335" cy="1342946"/>
              <a:chOff x="717550" y="2545983"/>
              <a:chExt cx="10745335" cy="1342946"/>
            </a:xfrm>
          </p:grpSpPr>
          <p:sp>
            <p:nvSpPr>
              <p:cNvPr id="3" name="矩形: 圆角 2"/>
              <p:cNvSpPr/>
              <p:nvPr/>
            </p:nvSpPr>
            <p:spPr>
              <a:xfrm>
                <a:off x="1064192" y="2545983"/>
                <a:ext cx="10052050" cy="1342946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" name="椭圆 1"/>
              <p:cNvSpPr/>
              <p:nvPr/>
            </p:nvSpPr>
            <p:spPr>
              <a:xfrm>
                <a:off x="717550" y="3122797"/>
                <a:ext cx="189319" cy="189319"/>
              </a:xfrm>
              <a:prstGeom prst="ellipse">
                <a:avLst/>
              </a:prstGeom>
              <a:solidFill>
                <a:srgbClr val="57A9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11273566" y="3122797"/>
                <a:ext cx="189319" cy="189319"/>
              </a:xfrm>
              <a:prstGeom prst="ellipse">
                <a:avLst/>
              </a:prstGeom>
              <a:solidFill>
                <a:srgbClr val="57A9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4249341" y="2575149"/>
              <a:ext cx="3693319" cy="110799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7200">
                  <a:solidFill>
                    <a:schemeClr val="bg1"/>
                  </a:solidFill>
                  <a:latin typeface="汉仪文黑-75W" panose="00020600040101010101" pitchFamily="18" charset="-122"/>
                  <a:ea typeface="汉仪文黑-75W" panose="00020600040101010101" pitchFamily="18" charset="-122"/>
                </a:rPr>
                <a:t>感谢聆听</a:t>
              </a:r>
              <a:endParaRPr lang="zh-CN" altLang="en-US" sz="7200" dirty="0">
                <a:solidFill>
                  <a:schemeClr val="bg1"/>
                </a:solidFill>
                <a:latin typeface="汉仪文黑-75W" panose="00020600040101010101" pitchFamily="18" charset="-122"/>
                <a:ea typeface="汉仪文黑-75W" panose="00020600040101010101" pitchFamily="18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009775" y="3937840"/>
            <a:ext cx="80947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600">
                <a:solidFill>
                  <a:schemeClr val="accent2"/>
                </a:solidFill>
                <a:ea typeface="+mj-ea"/>
              </a:rPr>
              <a:t>THANK YOU</a:t>
            </a:r>
            <a:endParaRPr lang="zh-CN" altLang="en-US" sz="1600" dirty="0">
              <a:solidFill>
                <a:schemeClr val="accent2"/>
              </a:solidFill>
              <a:ea typeface="+mj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0104525" y="378195"/>
            <a:ext cx="1634947" cy="380383"/>
            <a:chOff x="476250" y="381000"/>
            <a:chExt cx="2006058" cy="466725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22" name="任意多边形: 形状 21"/>
            <p:cNvSpPr/>
            <p:nvPr/>
          </p:nvSpPr>
          <p:spPr>
            <a:xfrm>
              <a:off x="476250" y="381000"/>
              <a:ext cx="466725" cy="466725"/>
            </a:xfrm>
            <a:custGeom>
              <a:avLst/>
              <a:gdLst>
                <a:gd name="connsiteX0" fmla="*/ 478893 w 704850"/>
                <a:gd name="connsiteY0" fmla="*/ 419873 h 704850"/>
                <a:gd name="connsiteX1" fmla="*/ 500398 w 704850"/>
                <a:gd name="connsiteY1" fmla="*/ 425231 h 704850"/>
                <a:gd name="connsiteX2" fmla="*/ 514760 w 704850"/>
                <a:gd name="connsiteY2" fmla="*/ 440486 h 704850"/>
                <a:gd name="connsiteX3" fmla="*/ 519820 w 704850"/>
                <a:gd name="connsiteY3" fmla="*/ 463331 h 704850"/>
                <a:gd name="connsiteX4" fmla="*/ 519820 w 704850"/>
                <a:gd name="connsiteY4" fmla="*/ 526731 h 704850"/>
                <a:gd name="connsiteX5" fmla="*/ 514760 w 704850"/>
                <a:gd name="connsiteY5" fmla="*/ 549502 h 704850"/>
                <a:gd name="connsiteX6" fmla="*/ 500398 w 704850"/>
                <a:gd name="connsiteY6" fmla="*/ 564683 h 704850"/>
                <a:gd name="connsiteX7" fmla="*/ 478893 w 704850"/>
                <a:gd name="connsiteY7" fmla="*/ 570040 h 704850"/>
                <a:gd name="connsiteX8" fmla="*/ 457461 w 704850"/>
                <a:gd name="connsiteY8" fmla="*/ 564683 h 704850"/>
                <a:gd name="connsiteX9" fmla="*/ 443174 w 704850"/>
                <a:gd name="connsiteY9" fmla="*/ 549502 h 704850"/>
                <a:gd name="connsiteX10" fmla="*/ 438114 w 704850"/>
                <a:gd name="connsiteY10" fmla="*/ 526731 h 704850"/>
                <a:gd name="connsiteX11" fmla="*/ 438114 w 704850"/>
                <a:gd name="connsiteY11" fmla="*/ 463331 h 704850"/>
                <a:gd name="connsiteX12" fmla="*/ 443174 w 704850"/>
                <a:gd name="connsiteY12" fmla="*/ 440486 h 704850"/>
                <a:gd name="connsiteX13" fmla="*/ 457461 w 704850"/>
                <a:gd name="connsiteY13" fmla="*/ 425231 h 704850"/>
                <a:gd name="connsiteX14" fmla="*/ 478893 w 704850"/>
                <a:gd name="connsiteY14" fmla="*/ 419873 h 704850"/>
                <a:gd name="connsiteX15" fmla="*/ 478893 w 704850"/>
                <a:gd name="connsiteY15" fmla="*/ 384601 h 704850"/>
                <a:gd name="connsiteX16" fmla="*/ 438262 w 704850"/>
                <a:gd name="connsiteY16" fmla="*/ 394498 h 704850"/>
                <a:gd name="connsiteX17" fmla="*/ 411027 w 704850"/>
                <a:gd name="connsiteY17" fmla="*/ 422477 h 704850"/>
                <a:gd name="connsiteX18" fmla="*/ 401353 w 704850"/>
                <a:gd name="connsiteY18" fmla="*/ 464372 h 704850"/>
                <a:gd name="connsiteX19" fmla="*/ 401353 w 704850"/>
                <a:gd name="connsiteY19" fmla="*/ 525690 h 704850"/>
                <a:gd name="connsiteX20" fmla="*/ 411027 w 704850"/>
                <a:gd name="connsiteY20" fmla="*/ 567585 h 704850"/>
                <a:gd name="connsiteX21" fmla="*/ 438262 w 704850"/>
                <a:gd name="connsiteY21" fmla="*/ 595564 h 704850"/>
                <a:gd name="connsiteX22" fmla="*/ 478893 w 704850"/>
                <a:gd name="connsiteY22" fmla="*/ 605462 h 704850"/>
                <a:gd name="connsiteX23" fmla="*/ 519597 w 704850"/>
                <a:gd name="connsiteY23" fmla="*/ 595564 h 704850"/>
                <a:gd name="connsiteX24" fmla="*/ 546833 w 704850"/>
                <a:gd name="connsiteY24" fmla="*/ 567585 h 704850"/>
                <a:gd name="connsiteX25" fmla="*/ 556432 w 704850"/>
                <a:gd name="connsiteY25" fmla="*/ 525690 h 704850"/>
                <a:gd name="connsiteX26" fmla="*/ 556432 w 704850"/>
                <a:gd name="connsiteY26" fmla="*/ 464372 h 704850"/>
                <a:gd name="connsiteX27" fmla="*/ 546833 w 704850"/>
                <a:gd name="connsiteY27" fmla="*/ 422477 h 704850"/>
                <a:gd name="connsiteX28" fmla="*/ 519597 w 704850"/>
                <a:gd name="connsiteY28" fmla="*/ 394498 h 704850"/>
                <a:gd name="connsiteX29" fmla="*/ 478893 w 704850"/>
                <a:gd name="connsiteY29" fmla="*/ 384601 h 704850"/>
                <a:gd name="connsiteX30" fmla="*/ 230945 w 704850"/>
                <a:gd name="connsiteY30" fmla="*/ 384601 h 704850"/>
                <a:gd name="connsiteX31" fmla="*/ 190389 w 704850"/>
                <a:gd name="connsiteY31" fmla="*/ 394647 h 704850"/>
                <a:gd name="connsiteX32" fmla="*/ 163302 w 704850"/>
                <a:gd name="connsiteY32" fmla="*/ 422998 h 704850"/>
                <a:gd name="connsiteX33" fmla="*/ 153703 w 704850"/>
                <a:gd name="connsiteY33" fmla="*/ 465414 h 704850"/>
                <a:gd name="connsiteX34" fmla="*/ 153703 w 704850"/>
                <a:gd name="connsiteY34" fmla="*/ 529262 h 704850"/>
                <a:gd name="connsiteX35" fmla="*/ 163451 w 704850"/>
                <a:gd name="connsiteY35" fmla="*/ 569296 h 704850"/>
                <a:gd name="connsiteX36" fmla="*/ 190910 w 704850"/>
                <a:gd name="connsiteY36" fmla="*/ 596011 h 704850"/>
                <a:gd name="connsiteX37" fmla="*/ 231838 w 704850"/>
                <a:gd name="connsiteY37" fmla="*/ 605462 h 704850"/>
                <a:gd name="connsiteX38" fmla="*/ 272468 w 704850"/>
                <a:gd name="connsiteY38" fmla="*/ 595416 h 704850"/>
                <a:gd name="connsiteX39" fmla="*/ 299555 w 704850"/>
                <a:gd name="connsiteY39" fmla="*/ 566989 h 704850"/>
                <a:gd name="connsiteX40" fmla="*/ 309080 w 704850"/>
                <a:gd name="connsiteY40" fmla="*/ 524499 h 704850"/>
                <a:gd name="connsiteX41" fmla="*/ 309080 w 704850"/>
                <a:gd name="connsiteY41" fmla="*/ 484464 h 704850"/>
                <a:gd name="connsiteX42" fmla="*/ 234070 w 704850"/>
                <a:gd name="connsiteY42" fmla="*/ 484464 h 704850"/>
                <a:gd name="connsiteX43" fmla="*/ 234070 w 704850"/>
                <a:gd name="connsiteY43" fmla="*/ 518546 h 704850"/>
                <a:gd name="connsiteX44" fmla="*/ 272468 w 704850"/>
                <a:gd name="connsiteY44" fmla="*/ 518546 h 704850"/>
                <a:gd name="connsiteX45" fmla="*/ 272468 w 704850"/>
                <a:gd name="connsiteY45" fmla="*/ 525094 h 704850"/>
                <a:gd name="connsiteX46" fmla="*/ 267482 w 704850"/>
                <a:gd name="connsiteY46" fmla="*/ 548832 h 704850"/>
                <a:gd name="connsiteX47" fmla="*/ 253269 w 704850"/>
                <a:gd name="connsiteY47" fmla="*/ 564162 h 704850"/>
                <a:gd name="connsiteX48" fmla="*/ 231838 w 704850"/>
                <a:gd name="connsiteY48" fmla="*/ 569445 h 704850"/>
                <a:gd name="connsiteX49" fmla="*/ 210109 w 704850"/>
                <a:gd name="connsiteY49" fmla="*/ 564459 h 704850"/>
                <a:gd name="connsiteX50" fmla="*/ 195598 w 704850"/>
                <a:gd name="connsiteY50" fmla="*/ 550395 h 704850"/>
                <a:gd name="connsiteX51" fmla="*/ 190464 w 704850"/>
                <a:gd name="connsiteY51" fmla="*/ 529262 h 704850"/>
                <a:gd name="connsiteX52" fmla="*/ 190464 w 704850"/>
                <a:gd name="connsiteY52" fmla="*/ 465414 h 704850"/>
                <a:gd name="connsiteX53" fmla="*/ 195449 w 704850"/>
                <a:gd name="connsiteY53" fmla="*/ 441825 h 704850"/>
                <a:gd name="connsiteX54" fmla="*/ 209662 w 704850"/>
                <a:gd name="connsiteY54" fmla="*/ 426049 h 704850"/>
                <a:gd name="connsiteX55" fmla="*/ 230945 w 704850"/>
                <a:gd name="connsiteY55" fmla="*/ 420468 h 704850"/>
                <a:gd name="connsiteX56" fmla="*/ 247093 w 704850"/>
                <a:gd name="connsiteY56" fmla="*/ 423817 h 704850"/>
                <a:gd name="connsiteX57" fmla="*/ 260636 w 704850"/>
                <a:gd name="connsiteY57" fmla="*/ 433565 h 704850"/>
                <a:gd name="connsiteX58" fmla="*/ 268896 w 704850"/>
                <a:gd name="connsiteY58" fmla="*/ 448894 h 704850"/>
                <a:gd name="connsiteX59" fmla="*/ 307294 w 704850"/>
                <a:gd name="connsiteY59" fmla="*/ 448894 h 704850"/>
                <a:gd name="connsiteX60" fmla="*/ 292783 w 704850"/>
                <a:gd name="connsiteY60" fmla="*/ 415110 h 704850"/>
                <a:gd name="connsiteX61" fmla="*/ 265994 w 704850"/>
                <a:gd name="connsiteY61" fmla="*/ 392563 h 704850"/>
                <a:gd name="connsiteX62" fmla="*/ 230945 w 704850"/>
                <a:gd name="connsiteY62" fmla="*/ 384601 h 704850"/>
                <a:gd name="connsiteX63" fmla="*/ 469368 w 704850"/>
                <a:gd name="connsiteY63" fmla="*/ 133826 h 704850"/>
                <a:gd name="connsiteX64" fmla="*/ 490873 w 704850"/>
                <a:gd name="connsiteY64" fmla="*/ 139184 h 704850"/>
                <a:gd name="connsiteX65" fmla="*/ 505235 w 704850"/>
                <a:gd name="connsiteY65" fmla="*/ 154439 h 704850"/>
                <a:gd name="connsiteX66" fmla="*/ 510295 w 704850"/>
                <a:gd name="connsiteY66" fmla="*/ 177284 h 704850"/>
                <a:gd name="connsiteX67" fmla="*/ 510295 w 704850"/>
                <a:gd name="connsiteY67" fmla="*/ 240684 h 704850"/>
                <a:gd name="connsiteX68" fmla="*/ 505235 w 704850"/>
                <a:gd name="connsiteY68" fmla="*/ 263455 h 704850"/>
                <a:gd name="connsiteX69" fmla="*/ 490873 w 704850"/>
                <a:gd name="connsiteY69" fmla="*/ 278636 h 704850"/>
                <a:gd name="connsiteX70" fmla="*/ 469368 w 704850"/>
                <a:gd name="connsiteY70" fmla="*/ 283993 h 704850"/>
                <a:gd name="connsiteX71" fmla="*/ 447936 w 704850"/>
                <a:gd name="connsiteY71" fmla="*/ 278636 h 704850"/>
                <a:gd name="connsiteX72" fmla="*/ 433649 w 704850"/>
                <a:gd name="connsiteY72" fmla="*/ 263455 h 704850"/>
                <a:gd name="connsiteX73" fmla="*/ 428589 w 704850"/>
                <a:gd name="connsiteY73" fmla="*/ 240684 h 704850"/>
                <a:gd name="connsiteX74" fmla="*/ 428589 w 704850"/>
                <a:gd name="connsiteY74" fmla="*/ 177284 h 704850"/>
                <a:gd name="connsiteX75" fmla="*/ 433649 w 704850"/>
                <a:gd name="connsiteY75" fmla="*/ 154439 h 704850"/>
                <a:gd name="connsiteX76" fmla="*/ 447936 w 704850"/>
                <a:gd name="connsiteY76" fmla="*/ 139184 h 704850"/>
                <a:gd name="connsiteX77" fmla="*/ 469368 w 704850"/>
                <a:gd name="connsiteY77" fmla="*/ 133826 h 704850"/>
                <a:gd name="connsiteX78" fmla="*/ 158168 w 704850"/>
                <a:gd name="connsiteY78" fmla="*/ 100786 h 704850"/>
                <a:gd name="connsiteX79" fmla="*/ 158168 w 704850"/>
                <a:gd name="connsiteY79" fmla="*/ 317182 h 704850"/>
                <a:gd name="connsiteX80" fmla="*/ 174837 w 704850"/>
                <a:gd name="connsiteY80" fmla="*/ 317182 h 704850"/>
                <a:gd name="connsiteX81" fmla="*/ 193738 w 704850"/>
                <a:gd name="connsiteY81" fmla="*/ 317182 h 704850"/>
                <a:gd name="connsiteX82" fmla="*/ 300150 w 704850"/>
                <a:gd name="connsiteY82" fmla="*/ 317182 h 704850"/>
                <a:gd name="connsiteX83" fmla="*/ 300150 w 704850"/>
                <a:gd name="connsiteY83" fmla="*/ 283100 h 704850"/>
                <a:gd name="connsiteX84" fmla="*/ 193738 w 704850"/>
                <a:gd name="connsiteY84" fmla="*/ 283100 h 704850"/>
                <a:gd name="connsiteX85" fmla="*/ 193738 w 704850"/>
                <a:gd name="connsiteY85" fmla="*/ 100786 h 704850"/>
                <a:gd name="connsiteX86" fmla="*/ 469368 w 704850"/>
                <a:gd name="connsiteY86" fmla="*/ 98554 h 704850"/>
                <a:gd name="connsiteX87" fmla="*/ 428737 w 704850"/>
                <a:gd name="connsiteY87" fmla="*/ 108451 h 704850"/>
                <a:gd name="connsiteX88" fmla="*/ 401502 w 704850"/>
                <a:gd name="connsiteY88" fmla="*/ 136430 h 704850"/>
                <a:gd name="connsiteX89" fmla="*/ 391828 w 704850"/>
                <a:gd name="connsiteY89" fmla="*/ 178325 h 704850"/>
                <a:gd name="connsiteX90" fmla="*/ 391828 w 704850"/>
                <a:gd name="connsiteY90" fmla="*/ 239643 h 704850"/>
                <a:gd name="connsiteX91" fmla="*/ 401502 w 704850"/>
                <a:gd name="connsiteY91" fmla="*/ 281538 h 704850"/>
                <a:gd name="connsiteX92" fmla="*/ 428737 w 704850"/>
                <a:gd name="connsiteY92" fmla="*/ 309517 h 704850"/>
                <a:gd name="connsiteX93" fmla="*/ 469368 w 704850"/>
                <a:gd name="connsiteY93" fmla="*/ 319415 h 704850"/>
                <a:gd name="connsiteX94" fmla="*/ 510072 w 704850"/>
                <a:gd name="connsiteY94" fmla="*/ 309517 h 704850"/>
                <a:gd name="connsiteX95" fmla="*/ 537308 w 704850"/>
                <a:gd name="connsiteY95" fmla="*/ 281538 h 704850"/>
                <a:gd name="connsiteX96" fmla="*/ 546907 w 704850"/>
                <a:gd name="connsiteY96" fmla="*/ 239643 h 704850"/>
                <a:gd name="connsiteX97" fmla="*/ 546907 w 704850"/>
                <a:gd name="connsiteY97" fmla="*/ 178325 h 704850"/>
                <a:gd name="connsiteX98" fmla="*/ 537308 w 704850"/>
                <a:gd name="connsiteY98" fmla="*/ 136430 h 704850"/>
                <a:gd name="connsiteX99" fmla="*/ 510072 w 704850"/>
                <a:gd name="connsiteY99" fmla="*/ 108451 h 704850"/>
                <a:gd name="connsiteX100" fmla="*/ 469368 w 704850"/>
                <a:gd name="connsiteY100" fmla="*/ 98554 h 704850"/>
                <a:gd name="connsiteX101" fmla="*/ 117477 w 704850"/>
                <a:gd name="connsiteY101" fmla="*/ 0 h 704850"/>
                <a:gd name="connsiteX102" fmla="*/ 587373 w 704850"/>
                <a:gd name="connsiteY102" fmla="*/ 0 h 704850"/>
                <a:gd name="connsiteX103" fmla="*/ 704850 w 704850"/>
                <a:gd name="connsiteY103" fmla="*/ 117477 h 704850"/>
                <a:gd name="connsiteX104" fmla="*/ 704850 w 704850"/>
                <a:gd name="connsiteY104" fmla="*/ 587373 h 704850"/>
                <a:gd name="connsiteX105" fmla="*/ 587373 w 704850"/>
                <a:gd name="connsiteY105" fmla="*/ 704850 h 704850"/>
                <a:gd name="connsiteX106" fmla="*/ 117477 w 704850"/>
                <a:gd name="connsiteY106" fmla="*/ 704850 h 704850"/>
                <a:gd name="connsiteX107" fmla="*/ 0 w 704850"/>
                <a:gd name="connsiteY107" fmla="*/ 587373 h 704850"/>
                <a:gd name="connsiteX108" fmla="*/ 0 w 704850"/>
                <a:gd name="connsiteY108" fmla="*/ 117477 h 704850"/>
                <a:gd name="connsiteX109" fmla="*/ 117477 w 704850"/>
                <a:gd name="connsiteY109" fmla="*/ 0 h 704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704850" h="704850">
                  <a:moveTo>
                    <a:pt x="478893" y="419873"/>
                  </a:moveTo>
                  <a:cubicBezTo>
                    <a:pt x="487028" y="419873"/>
                    <a:pt x="494197" y="421659"/>
                    <a:pt x="500398" y="425231"/>
                  </a:cubicBezTo>
                  <a:cubicBezTo>
                    <a:pt x="506599" y="428803"/>
                    <a:pt x="511387" y="433888"/>
                    <a:pt x="514760" y="440486"/>
                  </a:cubicBezTo>
                  <a:cubicBezTo>
                    <a:pt x="518134" y="447084"/>
                    <a:pt x="519820" y="454699"/>
                    <a:pt x="519820" y="463331"/>
                  </a:cubicBezTo>
                  <a:lnTo>
                    <a:pt x="519820" y="526731"/>
                  </a:lnTo>
                  <a:cubicBezTo>
                    <a:pt x="519820" y="535364"/>
                    <a:pt x="518134" y="542954"/>
                    <a:pt x="514760" y="549502"/>
                  </a:cubicBezTo>
                  <a:cubicBezTo>
                    <a:pt x="511387" y="556051"/>
                    <a:pt x="506599" y="561111"/>
                    <a:pt x="500398" y="564683"/>
                  </a:cubicBezTo>
                  <a:cubicBezTo>
                    <a:pt x="494197" y="568255"/>
                    <a:pt x="487028" y="570040"/>
                    <a:pt x="478893" y="570040"/>
                  </a:cubicBezTo>
                  <a:cubicBezTo>
                    <a:pt x="470757" y="570040"/>
                    <a:pt x="463613" y="568255"/>
                    <a:pt x="457461" y="564683"/>
                  </a:cubicBezTo>
                  <a:cubicBezTo>
                    <a:pt x="451310" y="561111"/>
                    <a:pt x="446547" y="556051"/>
                    <a:pt x="443174" y="549502"/>
                  </a:cubicBezTo>
                  <a:cubicBezTo>
                    <a:pt x="439800" y="542954"/>
                    <a:pt x="438114" y="535364"/>
                    <a:pt x="438114" y="526731"/>
                  </a:cubicBezTo>
                  <a:lnTo>
                    <a:pt x="438114" y="463331"/>
                  </a:lnTo>
                  <a:cubicBezTo>
                    <a:pt x="438114" y="454699"/>
                    <a:pt x="439800" y="447084"/>
                    <a:pt x="443174" y="440486"/>
                  </a:cubicBezTo>
                  <a:cubicBezTo>
                    <a:pt x="446547" y="433888"/>
                    <a:pt x="451310" y="428803"/>
                    <a:pt x="457461" y="425231"/>
                  </a:cubicBezTo>
                  <a:cubicBezTo>
                    <a:pt x="463613" y="421659"/>
                    <a:pt x="470757" y="419873"/>
                    <a:pt x="478893" y="419873"/>
                  </a:cubicBezTo>
                  <a:close/>
                  <a:moveTo>
                    <a:pt x="478893" y="384601"/>
                  </a:moveTo>
                  <a:cubicBezTo>
                    <a:pt x="463514" y="384601"/>
                    <a:pt x="449970" y="387900"/>
                    <a:pt x="438262" y="394498"/>
                  </a:cubicBezTo>
                  <a:cubicBezTo>
                    <a:pt x="426555" y="401096"/>
                    <a:pt x="417476" y="410422"/>
                    <a:pt x="411027" y="422477"/>
                  </a:cubicBezTo>
                  <a:cubicBezTo>
                    <a:pt x="404578" y="434532"/>
                    <a:pt x="401353" y="448497"/>
                    <a:pt x="401353" y="464372"/>
                  </a:cubicBezTo>
                  <a:lnTo>
                    <a:pt x="401353" y="525690"/>
                  </a:lnTo>
                  <a:cubicBezTo>
                    <a:pt x="401353" y="541565"/>
                    <a:pt x="404578" y="555530"/>
                    <a:pt x="411027" y="567585"/>
                  </a:cubicBezTo>
                  <a:cubicBezTo>
                    <a:pt x="417476" y="579640"/>
                    <a:pt x="426555" y="588966"/>
                    <a:pt x="438262" y="595564"/>
                  </a:cubicBezTo>
                  <a:cubicBezTo>
                    <a:pt x="449970" y="602163"/>
                    <a:pt x="463514" y="605462"/>
                    <a:pt x="478893" y="605462"/>
                  </a:cubicBezTo>
                  <a:cubicBezTo>
                    <a:pt x="494271" y="605462"/>
                    <a:pt x="507840" y="602163"/>
                    <a:pt x="519597" y="595564"/>
                  </a:cubicBezTo>
                  <a:cubicBezTo>
                    <a:pt x="531354" y="588966"/>
                    <a:pt x="540433" y="579640"/>
                    <a:pt x="546833" y="567585"/>
                  </a:cubicBezTo>
                  <a:cubicBezTo>
                    <a:pt x="553232" y="555530"/>
                    <a:pt x="556432" y="541565"/>
                    <a:pt x="556432" y="525690"/>
                  </a:cubicBezTo>
                  <a:lnTo>
                    <a:pt x="556432" y="464372"/>
                  </a:lnTo>
                  <a:cubicBezTo>
                    <a:pt x="556432" y="448497"/>
                    <a:pt x="553232" y="434532"/>
                    <a:pt x="546833" y="422477"/>
                  </a:cubicBezTo>
                  <a:cubicBezTo>
                    <a:pt x="540433" y="410422"/>
                    <a:pt x="531354" y="401096"/>
                    <a:pt x="519597" y="394498"/>
                  </a:cubicBezTo>
                  <a:cubicBezTo>
                    <a:pt x="507840" y="387900"/>
                    <a:pt x="494271" y="384601"/>
                    <a:pt x="478893" y="384601"/>
                  </a:cubicBezTo>
                  <a:close/>
                  <a:moveTo>
                    <a:pt x="230945" y="384601"/>
                  </a:moveTo>
                  <a:cubicBezTo>
                    <a:pt x="215566" y="384601"/>
                    <a:pt x="202047" y="387949"/>
                    <a:pt x="190389" y="394647"/>
                  </a:cubicBezTo>
                  <a:cubicBezTo>
                    <a:pt x="178731" y="401344"/>
                    <a:pt x="169702" y="410794"/>
                    <a:pt x="163302" y="422998"/>
                  </a:cubicBezTo>
                  <a:cubicBezTo>
                    <a:pt x="156903" y="435202"/>
                    <a:pt x="153703" y="449341"/>
                    <a:pt x="153703" y="465414"/>
                  </a:cubicBezTo>
                  <a:lnTo>
                    <a:pt x="153703" y="529262"/>
                  </a:lnTo>
                  <a:cubicBezTo>
                    <a:pt x="153703" y="544442"/>
                    <a:pt x="156952" y="557787"/>
                    <a:pt x="163451" y="569296"/>
                  </a:cubicBezTo>
                  <a:cubicBezTo>
                    <a:pt x="169950" y="580806"/>
                    <a:pt x="179103" y="589711"/>
                    <a:pt x="190910" y="596011"/>
                  </a:cubicBezTo>
                  <a:cubicBezTo>
                    <a:pt x="202717" y="602311"/>
                    <a:pt x="216360" y="605462"/>
                    <a:pt x="231838" y="605462"/>
                  </a:cubicBezTo>
                  <a:cubicBezTo>
                    <a:pt x="247217" y="605462"/>
                    <a:pt x="260760" y="602113"/>
                    <a:pt x="272468" y="595416"/>
                  </a:cubicBezTo>
                  <a:cubicBezTo>
                    <a:pt x="284176" y="588718"/>
                    <a:pt x="293205" y="579243"/>
                    <a:pt x="299555" y="566989"/>
                  </a:cubicBezTo>
                  <a:cubicBezTo>
                    <a:pt x="305905" y="554736"/>
                    <a:pt x="309080" y="540572"/>
                    <a:pt x="309080" y="524499"/>
                  </a:cubicBezTo>
                  <a:lnTo>
                    <a:pt x="309080" y="484464"/>
                  </a:lnTo>
                  <a:lnTo>
                    <a:pt x="234070" y="484464"/>
                  </a:lnTo>
                  <a:lnTo>
                    <a:pt x="234070" y="518546"/>
                  </a:lnTo>
                  <a:lnTo>
                    <a:pt x="272468" y="518546"/>
                  </a:lnTo>
                  <a:lnTo>
                    <a:pt x="272468" y="525094"/>
                  </a:lnTo>
                  <a:cubicBezTo>
                    <a:pt x="272468" y="534222"/>
                    <a:pt x="270806" y="542135"/>
                    <a:pt x="267482" y="548832"/>
                  </a:cubicBezTo>
                  <a:cubicBezTo>
                    <a:pt x="264158" y="555530"/>
                    <a:pt x="259421" y="560640"/>
                    <a:pt x="253269" y="564162"/>
                  </a:cubicBezTo>
                  <a:cubicBezTo>
                    <a:pt x="247118" y="567684"/>
                    <a:pt x="239974" y="569445"/>
                    <a:pt x="231838" y="569445"/>
                  </a:cubicBezTo>
                  <a:cubicBezTo>
                    <a:pt x="223603" y="569445"/>
                    <a:pt x="216360" y="567783"/>
                    <a:pt x="210109" y="564459"/>
                  </a:cubicBezTo>
                  <a:cubicBezTo>
                    <a:pt x="203858" y="561136"/>
                    <a:pt x="199021" y="556448"/>
                    <a:pt x="195598" y="550395"/>
                  </a:cubicBezTo>
                  <a:cubicBezTo>
                    <a:pt x="192175" y="544343"/>
                    <a:pt x="190464" y="537298"/>
                    <a:pt x="190464" y="529262"/>
                  </a:cubicBezTo>
                  <a:lnTo>
                    <a:pt x="190464" y="465414"/>
                  </a:lnTo>
                  <a:cubicBezTo>
                    <a:pt x="190464" y="456485"/>
                    <a:pt x="192126" y="448622"/>
                    <a:pt x="195449" y="441825"/>
                  </a:cubicBezTo>
                  <a:cubicBezTo>
                    <a:pt x="198773" y="435029"/>
                    <a:pt x="203511" y="429770"/>
                    <a:pt x="209662" y="426049"/>
                  </a:cubicBezTo>
                  <a:cubicBezTo>
                    <a:pt x="215814" y="422329"/>
                    <a:pt x="222908" y="420468"/>
                    <a:pt x="230945" y="420468"/>
                  </a:cubicBezTo>
                  <a:cubicBezTo>
                    <a:pt x="236501" y="420468"/>
                    <a:pt x="241884" y="421584"/>
                    <a:pt x="247093" y="423817"/>
                  </a:cubicBezTo>
                  <a:cubicBezTo>
                    <a:pt x="252302" y="426049"/>
                    <a:pt x="256816" y="429299"/>
                    <a:pt x="260636" y="433565"/>
                  </a:cubicBezTo>
                  <a:cubicBezTo>
                    <a:pt x="264456" y="437831"/>
                    <a:pt x="267209" y="442941"/>
                    <a:pt x="268896" y="448894"/>
                  </a:cubicBezTo>
                  <a:lnTo>
                    <a:pt x="307294" y="448894"/>
                  </a:lnTo>
                  <a:cubicBezTo>
                    <a:pt x="304813" y="436095"/>
                    <a:pt x="299976" y="424834"/>
                    <a:pt x="292783" y="415110"/>
                  </a:cubicBezTo>
                  <a:cubicBezTo>
                    <a:pt x="285590" y="405387"/>
                    <a:pt x="276660" y="397871"/>
                    <a:pt x="265994" y="392563"/>
                  </a:cubicBezTo>
                  <a:cubicBezTo>
                    <a:pt x="255328" y="387255"/>
                    <a:pt x="243645" y="384601"/>
                    <a:pt x="230945" y="384601"/>
                  </a:cubicBezTo>
                  <a:close/>
                  <a:moveTo>
                    <a:pt x="469368" y="133826"/>
                  </a:moveTo>
                  <a:cubicBezTo>
                    <a:pt x="477503" y="133826"/>
                    <a:pt x="484672" y="135612"/>
                    <a:pt x="490873" y="139184"/>
                  </a:cubicBezTo>
                  <a:cubicBezTo>
                    <a:pt x="497074" y="142756"/>
                    <a:pt x="501862" y="147840"/>
                    <a:pt x="505235" y="154439"/>
                  </a:cubicBezTo>
                  <a:cubicBezTo>
                    <a:pt x="508609" y="161037"/>
                    <a:pt x="510295" y="168652"/>
                    <a:pt x="510295" y="177284"/>
                  </a:cubicBezTo>
                  <a:lnTo>
                    <a:pt x="510295" y="240684"/>
                  </a:lnTo>
                  <a:cubicBezTo>
                    <a:pt x="510295" y="249316"/>
                    <a:pt x="508609" y="256907"/>
                    <a:pt x="505235" y="263455"/>
                  </a:cubicBezTo>
                  <a:cubicBezTo>
                    <a:pt x="501862" y="270004"/>
                    <a:pt x="497074" y="275064"/>
                    <a:pt x="490873" y="278636"/>
                  </a:cubicBezTo>
                  <a:cubicBezTo>
                    <a:pt x="484672" y="282208"/>
                    <a:pt x="477503" y="283993"/>
                    <a:pt x="469368" y="283993"/>
                  </a:cubicBezTo>
                  <a:cubicBezTo>
                    <a:pt x="461232" y="283993"/>
                    <a:pt x="454088" y="282208"/>
                    <a:pt x="447936" y="278636"/>
                  </a:cubicBezTo>
                  <a:cubicBezTo>
                    <a:pt x="441785" y="275064"/>
                    <a:pt x="437022" y="270004"/>
                    <a:pt x="433649" y="263455"/>
                  </a:cubicBezTo>
                  <a:cubicBezTo>
                    <a:pt x="430275" y="256907"/>
                    <a:pt x="428589" y="249316"/>
                    <a:pt x="428589" y="240684"/>
                  </a:cubicBezTo>
                  <a:lnTo>
                    <a:pt x="428589" y="177284"/>
                  </a:lnTo>
                  <a:cubicBezTo>
                    <a:pt x="428589" y="168652"/>
                    <a:pt x="430275" y="161037"/>
                    <a:pt x="433649" y="154439"/>
                  </a:cubicBezTo>
                  <a:cubicBezTo>
                    <a:pt x="437022" y="147840"/>
                    <a:pt x="441785" y="142756"/>
                    <a:pt x="447936" y="139184"/>
                  </a:cubicBezTo>
                  <a:cubicBezTo>
                    <a:pt x="454088" y="135612"/>
                    <a:pt x="461232" y="133826"/>
                    <a:pt x="469368" y="133826"/>
                  </a:cubicBezTo>
                  <a:close/>
                  <a:moveTo>
                    <a:pt x="158168" y="100786"/>
                  </a:moveTo>
                  <a:lnTo>
                    <a:pt x="158168" y="317182"/>
                  </a:lnTo>
                  <a:lnTo>
                    <a:pt x="174837" y="317182"/>
                  </a:lnTo>
                  <a:lnTo>
                    <a:pt x="193738" y="317182"/>
                  </a:lnTo>
                  <a:lnTo>
                    <a:pt x="300150" y="317182"/>
                  </a:lnTo>
                  <a:lnTo>
                    <a:pt x="300150" y="283100"/>
                  </a:lnTo>
                  <a:lnTo>
                    <a:pt x="193738" y="283100"/>
                  </a:lnTo>
                  <a:lnTo>
                    <a:pt x="193738" y="100786"/>
                  </a:lnTo>
                  <a:close/>
                  <a:moveTo>
                    <a:pt x="469368" y="98554"/>
                  </a:moveTo>
                  <a:cubicBezTo>
                    <a:pt x="453989" y="98554"/>
                    <a:pt x="440445" y="101853"/>
                    <a:pt x="428737" y="108451"/>
                  </a:cubicBezTo>
                  <a:cubicBezTo>
                    <a:pt x="417030" y="115049"/>
                    <a:pt x="407951" y="124375"/>
                    <a:pt x="401502" y="136430"/>
                  </a:cubicBezTo>
                  <a:cubicBezTo>
                    <a:pt x="395053" y="148485"/>
                    <a:pt x="391828" y="162450"/>
                    <a:pt x="391828" y="178325"/>
                  </a:cubicBezTo>
                  <a:lnTo>
                    <a:pt x="391828" y="239643"/>
                  </a:lnTo>
                  <a:cubicBezTo>
                    <a:pt x="391828" y="255518"/>
                    <a:pt x="395053" y="269483"/>
                    <a:pt x="401502" y="281538"/>
                  </a:cubicBezTo>
                  <a:cubicBezTo>
                    <a:pt x="407951" y="293593"/>
                    <a:pt x="417030" y="302919"/>
                    <a:pt x="428737" y="309517"/>
                  </a:cubicBezTo>
                  <a:cubicBezTo>
                    <a:pt x="440445" y="316116"/>
                    <a:pt x="453989" y="319415"/>
                    <a:pt x="469368" y="319415"/>
                  </a:cubicBezTo>
                  <a:cubicBezTo>
                    <a:pt x="484746" y="319415"/>
                    <a:pt x="498315" y="316116"/>
                    <a:pt x="510072" y="309517"/>
                  </a:cubicBezTo>
                  <a:cubicBezTo>
                    <a:pt x="521829" y="302919"/>
                    <a:pt x="530908" y="293593"/>
                    <a:pt x="537308" y="281538"/>
                  </a:cubicBezTo>
                  <a:cubicBezTo>
                    <a:pt x="543707" y="269483"/>
                    <a:pt x="546907" y="255518"/>
                    <a:pt x="546907" y="239643"/>
                  </a:cubicBezTo>
                  <a:lnTo>
                    <a:pt x="546907" y="178325"/>
                  </a:lnTo>
                  <a:cubicBezTo>
                    <a:pt x="546907" y="162450"/>
                    <a:pt x="543707" y="148485"/>
                    <a:pt x="537308" y="136430"/>
                  </a:cubicBezTo>
                  <a:cubicBezTo>
                    <a:pt x="530908" y="124375"/>
                    <a:pt x="521829" y="115049"/>
                    <a:pt x="510072" y="108451"/>
                  </a:cubicBezTo>
                  <a:cubicBezTo>
                    <a:pt x="498315" y="101853"/>
                    <a:pt x="484746" y="98554"/>
                    <a:pt x="469368" y="98554"/>
                  </a:cubicBezTo>
                  <a:close/>
                  <a:moveTo>
                    <a:pt x="117477" y="0"/>
                  </a:moveTo>
                  <a:lnTo>
                    <a:pt x="587373" y="0"/>
                  </a:lnTo>
                  <a:cubicBezTo>
                    <a:pt x="652254" y="0"/>
                    <a:pt x="704850" y="52596"/>
                    <a:pt x="704850" y="117477"/>
                  </a:cubicBezTo>
                  <a:lnTo>
                    <a:pt x="704850" y="587373"/>
                  </a:lnTo>
                  <a:cubicBezTo>
                    <a:pt x="704850" y="652254"/>
                    <a:pt x="652254" y="704850"/>
                    <a:pt x="587373" y="704850"/>
                  </a:cubicBezTo>
                  <a:lnTo>
                    <a:pt x="117477" y="704850"/>
                  </a:lnTo>
                  <a:cubicBezTo>
                    <a:pt x="52596" y="704850"/>
                    <a:pt x="0" y="652254"/>
                    <a:pt x="0" y="587373"/>
                  </a:cubicBezTo>
                  <a:lnTo>
                    <a:pt x="0" y="117477"/>
                  </a:lnTo>
                  <a:cubicBezTo>
                    <a:pt x="0" y="52596"/>
                    <a:pt x="52596" y="0"/>
                    <a:pt x="11747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000"/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1125432" y="423178"/>
              <a:ext cx="1356876" cy="394641"/>
            </a:xfrm>
            <a:custGeom>
              <a:avLst/>
              <a:gdLst/>
              <a:ahLst/>
              <a:cxnLst/>
              <a:rect l="l" t="t" r="r" b="b"/>
              <a:pathLst>
                <a:path w="1356876" h="394641">
                  <a:moveTo>
                    <a:pt x="1177180" y="44369"/>
                  </a:moveTo>
                  <a:cubicBezTo>
                    <a:pt x="1138233" y="44369"/>
                    <a:pt x="1106682" y="58502"/>
                    <a:pt x="1082525" y="86767"/>
                  </a:cubicBezTo>
                  <a:cubicBezTo>
                    <a:pt x="1058368" y="115032"/>
                    <a:pt x="1046290" y="152088"/>
                    <a:pt x="1046290" y="197937"/>
                  </a:cubicBezTo>
                  <a:cubicBezTo>
                    <a:pt x="1046290" y="244114"/>
                    <a:pt x="1058081" y="281129"/>
                    <a:pt x="1081662" y="308983"/>
                  </a:cubicBezTo>
                  <a:cubicBezTo>
                    <a:pt x="1105244" y="336838"/>
                    <a:pt x="1136015" y="350765"/>
                    <a:pt x="1173975" y="350765"/>
                  </a:cubicBezTo>
                  <a:cubicBezTo>
                    <a:pt x="1214729" y="350765"/>
                    <a:pt x="1246733" y="337413"/>
                    <a:pt x="1269986" y="310709"/>
                  </a:cubicBezTo>
                  <a:cubicBezTo>
                    <a:pt x="1293239" y="284005"/>
                    <a:pt x="1304865" y="246661"/>
                    <a:pt x="1304865" y="198676"/>
                  </a:cubicBezTo>
                  <a:cubicBezTo>
                    <a:pt x="1304865" y="149377"/>
                    <a:pt x="1293485" y="111334"/>
                    <a:pt x="1270725" y="84548"/>
                  </a:cubicBezTo>
                  <a:cubicBezTo>
                    <a:pt x="1247965" y="57762"/>
                    <a:pt x="1216784" y="44369"/>
                    <a:pt x="1177180" y="44369"/>
                  </a:cubicBezTo>
                  <a:close/>
                  <a:moveTo>
                    <a:pt x="396130" y="44369"/>
                  </a:moveTo>
                  <a:cubicBezTo>
                    <a:pt x="357183" y="44369"/>
                    <a:pt x="325632" y="58502"/>
                    <a:pt x="301475" y="86767"/>
                  </a:cubicBezTo>
                  <a:cubicBezTo>
                    <a:pt x="277318" y="115032"/>
                    <a:pt x="265240" y="152088"/>
                    <a:pt x="265240" y="197937"/>
                  </a:cubicBezTo>
                  <a:cubicBezTo>
                    <a:pt x="265240" y="244114"/>
                    <a:pt x="277031" y="281129"/>
                    <a:pt x="300612" y="308983"/>
                  </a:cubicBezTo>
                  <a:cubicBezTo>
                    <a:pt x="324194" y="336838"/>
                    <a:pt x="354965" y="350765"/>
                    <a:pt x="392925" y="350765"/>
                  </a:cubicBezTo>
                  <a:cubicBezTo>
                    <a:pt x="433679" y="350765"/>
                    <a:pt x="465683" y="337413"/>
                    <a:pt x="488936" y="310709"/>
                  </a:cubicBezTo>
                  <a:cubicBezTo>
                    <a:pt x="512189" y="284005"/>
                    <a:pt x="523815" y="246661"/>
                    <a:pt x="523815" y="198676"/>
                  </a:cubicBezTo>
                  <a:cubicBezTo>
                    <a:pt x="523815" y="149377"/>
                    <a:pt x="512435" y="111334"/>
                    <a:pt x="489675" y="84548"/>
                  </a:cubicBezTo>
                  <a:cubicBezTo>
                    <a:pt x="466915" y="57762"/>
                    <a:pt x="435734" y="44369"/>
                    <a:pt x="396130" y="44369"/>
                  </a:cubicBezTo>
                  <a:close/>
                  <a:moveTo>
                    <a:pt x="0" y="6409"/>
                  </a:moveTo>
                  <a:lnTo>
                    <a:pt x="49300" y="6409"/>
                  </a:lnTo>
                  <a:lnTo>
                    <a:pt x="49300" y="344602"/>
                  </a:lnTo>
                  <a:lnTo>
                    <a:pt x="201388" y="344602"/>
                  </a:lnTo>
                  <a:lnTo>
                    <a:pt x="201388" y="388232"/>
                  </a:lnTo>
                  <a:lnTo>
                    <a:pt x="0" y="388232"/>
                  </a:lnTo>
                  <a:close/>
                  <a:moveTo>
                    <a:pt x="1180138" y="0"/>
                  </a:moveTo>
                  <a:cubicBezTo>
                    <a:pt x="1233217" y="0"/>
                    <a:pt x="1275943" y="17830"/>
                    <a:pt x="1308316" y="53490"/>
                  </a:cubicBezTo>
                  <a:cubicBezTo>
                    <a:pt x="1340689" y="89149"/>
                    <a:pt x="1356876" y="135573"/>
                    <a:pt x="1356876" y="192760"/>
                  </a:cubicBezTo>
                  <a:cubicBezTo>
                    <a:pt x="1356876" y="254713"/>
                    <a:pt x="1340278" y="303848"/>
                    <a:pt x="1307084" y="340165"/>
                  </a:cubicBezTo>
                  <a:cubicBezTo>
                    <a:pt x="1273889" y="376482"/>
                    <a:pt x="1229519" y="394641"/>
                    <a:pt x="1173975" y="394641"/>
                  </a:cubicBezTo>
                  <a:cubicBezTo>
                    <a:pt x="1119746" y="394641"/>
                    <a:pt x="1076281" y="376811"/>
                    <a:pt x="1043579" y="341151"/>
                  </a:cubicBezTo>
                  <a:cubicBezTo>
                    <a:pt x="1010877" y="305491"/>
                    <a:pt x="994526" y="259068"/>
                    <a:pt x="994526" y="201881"/>
                  </a:cubicBezTo>
                  <a:cubicBezTo>
                    <a:pt x="994526" y="140256"/>
                    <a:pt x="1011205" y="91204"/>
                    <a:pt x="1044565" y="54722"/>
                  </a:cubicBezTo>
                  <a:cubicBezTo>
                    <a:pt x="1077924" y="18241"/>
                    <a:pt x="1123115" y="0"/>
                    <a:pt x="1180138" y="0"/>
                  </a:cubicBezTo>
                  <a:close/>
                  <a:moveTo>
                    <a:pt x="822466" y="0"/>
                  </a:moveTo>
                  <a:cubicBezTo>
                    <a:pt x="863714" y="0"/>
                    <a:pt x="898634" y="6573"/>
                    <a:pt x="927228" y="19720"/>
                  </a:cubicBezTo>
                  <a:lnTo>
                    <a:pt x="927228" y="72963"/>
                  </a:lnTo>
                  <a:cubicBezTo>
                    <a:pt x="896662" y="53736"/>
                    <a:pt x="860263" y="44123"/>
                    <a:pt x="818030" y="44123"/>
                  </a:cubicBezTo>
                  <a:cubicBezTo>
                    <a:pt x="776454" y="44123"/>
                    <a:pt x="742191" y="58337"/>
                    <a:pt x="715240" y="86767"/>
                  </a:cubicBezTo>
                  <a:cubicBezTo>
                    <a:pt x="688290" y="115196"/>
                    <a:pt x="674815" y="152663"/>
                    <a:pt x="674815" y="199169"/>
                  </a:cubicBezTo>
                  <a:cubicBezTo>
                    <a:pt x="674815" y="246990"/>
                    <a:pt x="687222" y="284210"/>
                    <a:pt x="712036" y="310832"/>
                  </a:cubicBezTo>
                  <a:cubicBezTo>
                    <a:pt x="736850" y="337454"/>
                    <a:pt x="770374" y="350765"/>
                    <a:pt x="812607" y="350765"/>
                  </a:cubicBezTo>
                  <a:cubicBezTo>
                    <a:pt x="841693" y="350765"/>
                    <a:pt x="866425" y="345177"/>
                    <a:pt x="886802" y="334003"/>
                  </a:cubicBezTo>
                  <a:lnTo>
                    <a:pt x="886802" y="230721"/>
                  </a:lnTo>
                  <a:lnTo>
                    <a:pt x="803979" y="230721"/>
                  </a:lnTo>
                  <a:lnTo>
                    <a:pt x="803979" y="187091"/>
                  </a:lnTo>
                  <a:lnTo>
                    <a:pt x="936348" y="187091"/>
                  </a:lnTo>
                  <a:lnTo>
                    <a:pt x="936348" y="362103"/>
                  </a:lnTo>
                  <a:cubicBezTo>
                    <a:pt x="898223" y="383795"/>
                    <a:pt x="855168" y="394641"/>
                    <a:pt x="807184" y="394641"/>
                  </a:cubicBezTo>
                  <a:cubicBezTo>
                    <a:pt x="751968" y="394641"/>
                    <a:pt x="707476" y="377181"/>
                    <a:pt x="673706" y="342260"/>
                  </a:cubicBezTo>
                  <a:cubicBezTo>
                    <a:pt x="639936" y="307340"/>
                    <a:pt x="623051" y="260711"/>
                    <a:pt x="623051" y="202374"/>
                  </a:cubicBezTo>
                  <a:cubicBezTo>
                    <a:pt x="623051" y="143379"/>
                    <a:pt x="641702" y="94901"/>
                    <a:pt x="679005" y="56941"/>
                  </a:cubicBezTo>
                  <a:cubicBezTo>
                    <a:pt x="716309" y="18980"/>
                    <a:pt x="764129" y="0"/>
                    <a:pt x="822466" y="0"/>
                  </a:cubicBezTo>
                  <a:close/>
                  <a:moveTo>
                    <a:pt x="399088" y="0"/>
                  </a:moveTo>
                  <a:cubicBezTo>
                    <a:pt x="452167" y="0"/>
                    <a:pt x="494893" y="17830"/>
                    <a:pt x="527266" y="53490"/>
                  </a:cubicBezTo>
                  <a:cubicBezTo>
                    <a:pt x="559639" y="89149"/>
                    <a:pt x="575826" y="135573"/>
                    <a:pt x="575826" y="192760"/>
                  </a:cubicBezTo>
                  <a:cubicBezTo>
                    <a:pt x="575826" y="254713"/>
                    <a:pt x="559228" y="303848"/>
                    <a:pt x="526033" y="340165"/>
                  </a:cubicBezTo>
                  <a:cubicBezTo>
                    <a:pt x="492839" y="376482"/>
                    <a:pt x="448469" y="394641"/>
                    <a:pt x="392925" y="394641"/>
                  </a:cubicBezTo>
                  <a:cubicBezTo>
                    <a:pt x="338696" y="394641"/>
                    <a:pt x="295230" y="376811"/>
                    <a:pt x="262529" y="341151"/>
                  </a:cubicBezTo>
                  <a:cubicBezTo>
                    <a:pt x="229827" y="305491"/>
                    <a:pt x="213476" y="259068"/>
                    <a:pt x="213476" y="201881"/>
                  </a:cubicBezTo>
                  <a:cubicBezTo>
                    <a:pt x="213476" y="140256"/>
                    <a:pt x="230155" y="91204"/>
                    <a:pt x="263515" y="54722"/>
                  </a:cubicBezTo>
                  <a:cubicBezTo>
                    <a:pt x="296874" y="18241"/>
                    <a:pt x="342065" y="0"/>
                    <a:pt x="3990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/>
          <p:cNvSpPr/>
          <p:nvPr/>
        </p:nvSpPr>
        <p:spPr>
          <a:xfrm>
            <a:off x="1976438" y="2946400"/>
            <a:ext cx="8239125" cy="110799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633787" y="3150116"/>
            <a:ext cx="4924425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7200">
                <a:solidFill>
                  <a:schemeClr val="bg1"/>
                </a:solidFill>
                <a:latin typeface="汉仪文黑-75W" panose="00020600040101010101" pitchFamily="18" charset="-122"/>
                <a:ea typeface="汉仪文黑-75W" panose="00020600040101010101" pitchFamily="18" charset="-122"/>
              </a:defRPr>
            </a:lvl1pPr>
          </a:lstStyle>
          <a:p>
            <a:r>
              <a:rPr lang="zh-CN" altLang="en-US" sz="4800"/>
              <a:t>主要工作成绩概述</a:t>
            </a:r>
            <a:endParaRPr lang="zh-CN" altLang="en-US" sz="4800" dirty="0"/>
          </a:p>
        </p:txBody>
      </p:sp>
      <p:sp>
        <p:nvSpPr>
          <p:cNvPr id="4" name="文本框 3"/>
          <p:cNvSpPr txBox="1"/>
          <p:nvPr/>
        </p:nvSpPr>
        <p:spPr>
          <a:xfrm>
            <a:off x="5593298" y="992019"/>
            <a:ext cx="100540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bg1"/>
                </a:solidFill>
              </a:rPr>
              <a:t>1</a:t>
            </a:r>
            <a:endParaRPr lang="zh-CN" altLang="en-US" sz="11500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36426" y="4380905"/>
            <a:ext cx="6319148" cy="4567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accent2"/>
                </a:solidFill>
                <a:latin typeface="+mn-ea"/>
              </a:rPr>
              <a:t>Please add the text here, according to the need to adjust the font and font size, with 1.5 double spaced and centering alignment.</a:t>
            </a:r>
            <a:endParaRPr lang="zh-CN" altLang="en-US" sz="1200" dirty="0">
              <a:solidFill>
                <a:schemeClr val="accent2"/>
              </a:solidFill>
              <a:latin typeface="+mn-ea"/>
            </a:endParaRPr>
          </a:p>
        </p:txBody>
      </p:sp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: 圆顶角 50"/>
          <p:cNvSpPr/>
          <p:nvPr/>
        </p:nvSpPr>
        <p:spPr>
          <a:xfrm rot="5400000">
            <a:off x="1751664" y="-1594787"/>
            <a:ext cx="490824" cy="399415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57A9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25451" y="268703"/>
            <a:ext cx="3143250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>
                <a:solidFill>
                  <a:schemeClr val="tx2"/>
                </a:solidFill>
                <a:latin typeface="+mj-ea"/>
                <a:ea typeface="+mj-ea"/>
              </a:rPr>
              <a:t>请在此添加幻灯片标题</a:t>
            </a:r>
            <a:endParaRPr lang="zh-CN" altLang="en-US">
              <a:solidFill>
                <a:schemeClr val="tx2"/>
              </a:solidFill>
              <a:latin typeface="+mj-ea"/>
              <a:ea typeface="+mj-ea"/>
            </a:endParaRPr>
          </a:p>
        </p:txBody>
      </p:sp>
      <p:grpSp>
        <p:nvGrpSpPr>
          <p:cNvPr id="29" name="原创设计：灰色的风"/>
          <p:cNvGrpSpPr/>
          <p:nvPr/>
        </p:nvGrpSpPr>
        <p:grpSpPr>
          <a:xfrm flipV="1">
            <a:off x="1206734" y="1285875"/>
            <a:ext cx="2488967" cy="3595930"/>
            <a:chOff x="4636000" y="1879032"/>
            <a:chExt cx="3015785" cy="4357049"/>
          </a:xfrm>
        </p:grpSpPr>
        <p:sp>
          <p:nvSpPr>
            <p:cNvPr id="30" name="Freeform 5"/>
            <p:cNvSpPr/>
            <p:nvPr/>
          </p:nvSpPr>
          <p:spPr bwMode="auto">
            <a:xfrm rot="10800000">
              <a:off x="5240310" y="2604676"/>
              <a:ext cx="1794102" cy="2607891"/>
            </a:xfrm>
            <a:custGeom>
              <a:avLst/>
              <a:gdLst>
                <a:gd name="T0" fmla="*/ 404 w 439"/>
                <a:gd name="T1" fmla="*/ 298 h 638"/>
                <a:gd name="T2" fmla="*/ 321 w 439"/>
                <a:gd name="T3" fmla="*/ 223 h 638"/>
                <a:gd name="T4" fmla="*/ 321 w 439"/>
                <a:gd name="T5" fmla="*/ 50 h 638"/>
                <a:gd name="T6" fmla="*/ 318 w 439"/>
                <a:gd name="T7" fmla="*/ 41 h 638"/>
                <a:gd name="T8" fmla="*/ 221 w 439"/>
                <a:gd name="T9" fmla="*/ 0 h 638"/>
                <a:gd name="T10" fmla="*/ 118 w 439"/>
                <a:gd name="T11" fmla="*/ 40 h 638"/>
                <a:gd name="T12" fmla="*/ 114 w 439"/>
                <a:gd name="T13" fmla="*/ 50 h 638"/>
                <a:gd name="T14" fmla="*/ 114 w 439"/>
                <a:gd name="T15" fmla="*/ 225 h 638"/>
                <a:gd name="T16" fmla="*/ 34 w 439"/>
                <a:gd name="T17" fmla="*/ 300 h 638"/>
                <a:gd name="T18" fmla="*/ 0 w 439"/>
                <a:gd name="T19" fmla="*/ 418 h 638"/>
                <a:gd name="T20" fmla="*/ 220 w 439"/>
                <a:gd name="T21" fmla="*/ 638 h 638"/>
                <a:gd name="T22" fmla="*/ 439 w 439"/>
                <a:gd name="T23" fmla="*/ 418 h 638"/>
                <a:gd name="T24" fmla="*/ 404 w 439"/>
                <a:gd name="T25" fmla="*/ 298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9" h="638">
                  <a:moveTo>
                    <a:pt x="404" y="298"/>
                  </a:moveTo>
                  <a:cubicBezTo>
                    <a:pt x="383" y="267"/>
                    <a:pt x="355" y="241"/>
                    <a:pt x="321" y="223"/>
                  </a:cubicBezTo>
                  <a:cubicBezTo>
                    <a:pt x="321" y="222"/>
                    <a:pt x="321" y="50"/>
                    <a:pt x="321" y="50"/>
                  </a:cubicBezTo>
                  <a:cubicBezTo>
                    <a:pt x="321" y="47"/>
                    <a:pt x="320" y="44"/>
                    <a:pt x="318" y="41"/>
                  </a:cubicBezTo>
                  <a:cubicBezTo>
                    <a:pt x="316" y="39"/>
                    <a:pt x="282" y="0"/>
                    <a:pt x="221" y="0"/>
                  </a:cubicBezTo>
                  <a:cubicBezTo>
                    <a:pt x="162" y="0"/>
                    <a:pt x="120" y="38"/>
                    <a:pt x="118" y="40"/>
                  </a:cubicBezTo>
                  <a:cubicBezTo>
                    <a:pt x="116" y="43"/>
                    <a:pt x="114" y="46"/>
                    <a:pt x="114" y="50"/>
                  </a:cubicBezTo>
                  <a:cubicBezTo>
                    <a:pt x="114" y="50"/>
                    <a:pt x="114" y="223"/>
                    <a:pt x="114" y="225"/>
                  </a:cubicBezTo>
                  <a:cubicBezTo>
                    <a:pt x="81" y="243"/>
                    <a:pt x="54" y="269"/>
                    <a:pt x="34" y="300"/>
                  </a:cubicBezTo>
                  <a:cubicBezTo>
                    <a:pt x="11" y="335"/>
                    <a:pt x="0" y="376"/>
                    <a:pt x="0" y="418"/>
                  </a:cubicBezTo>
                  <a:cubicBezTo>
                    <a:pt x="0" y="539"/>
                    <a:pt x="98" y="638"/>
                    <a:pt x="220" y="638"/>
                  </a:cubicBezTo>
                  <a:cubicBezTo>
                    <a:pt x="341" y="638"/>
                    <a:pt x="439" y="539"/>
                    <a:pt x="439" y="418"/>
                  </a:cubicBezTo>
                  <a:cubicBezTo>
                    <a:pt x="439" y="375"/>
                    <a:pt x="427" y="334"/>
                    <a:pt x="404" y="29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6"/>
            <p:cNvSpPr>
              <a:spLocks noEditPoints="1"/>
            </p:cNvSpPr>
            <p:nvPr/>
          </p:nvSpPr>
          <p:spPr bwMode="auto">
            <a:xfrm rot="10800000">
              <a:off x="5207965" y="2552913"/>
              <a:ext cx="1871857" cy="2711417"/>
            </a:xfrm>
            <a:custGeom>
              <a:avLst/>
              <a:gdLst>
                <a:gd name="T0" fmla="*/ 440 w 440"/>
                <a:gd name="T1" fmla="*/ 418 h 638"/>
                <a:gd name="T2" fmla="*/ 322 w 440"/>
                <a:gd name="T3" fmla="*/ 223 h 638"/>
                <a:gd name="T4" fmla="*/ 319 w 440"/>
                <a:gd name="T5" fmla="*/ 41 h 638"/>
                <a:gd name="T6" fmla="*/ 119 w 440"/>
                <a:gd name="T7" fmla="*/ 40 h 638"/>
                <a:gd name="T8" fmla="*/ 114 w 440"/>
                <a:gd name="T9" fmla="*/ 225 h 638"/>
                <a:gd name="T10" fmla="*/ 0 w 440"/>
                <a:gd name="T11" fmla="*/ 418 h 638"/>
                <a:gd name="T12" fmla="*/ 143 w 440"/>
                <a:gd name="T13" fmla="*/ 75 h 638"/>
                <a:gd name="T14" fmla="*/ 294 w 440"/>
                <a:gd name="T15" fmla="*/ 134 h 638"/>
                <a:gd name="T16" fmla="*/ 143 w 440"/>
                <a:gd name="T17" fmla="*/ 75 h 638"/>
                <a:gd name="T18" fmla="*/ 294 w 440"/>
                <a:gd name="T19" fmla="*/ 162 h 638"/>
                <a:gd name="T20" fmla="*/ 294 w 440"/>
                <a:gd name="T21" fmla="*/ 189 h 638"/>
                <a:gd name="T22" fmla="*/ 143 w 440"/>
                <a:gd name="T23" fmla="*/ 134 h 638"/>
                <a:gd name="T24" fmla="*/ 213 w 440"/>
                <a:gd name="T25" fmla="*/ 411 h 638"/>
                <a:gd name="T26" fmla="*/ 184 w 440"/>
                <a:gd name="T27" fmla="*/ 400 h 638"/>
                <a:gd name="T28" fmla="*/ 196 w 440"/>
                <a:gd name="T29" fmla="*/ 200 h 638"/>
                <a:gd name="T30" fmla="*/ 230 w 440"/>
                <a:gd name="T31" fmla="*/ 228 h 638"/>
                <a:gd name="T32" fmla="*/ 218 w 440"/>
                <a:gd name="T33" fmla="*/ 408 h 638"/>
                <a:gd name="T34" fmla="*/ 213 w 440"/>
                <a:gd name="T35" fmla="*/ 459 h 638"/>
                <a:gd name="T36" fmla="*/ 213 w 440"/>
                <a:gd name="T37" fmla="*/ 435 h 638"/>
                <a:gd name="T38" fmla="*/ 136 w 440"/>
                <a:gd name="T39" fmla="*/ 245 h 638"/>
                <a:gd name="T40" fmla="*/ 143 w 440"/>
                <a:gd name="T41" fmla="*/ 191 h 638"/>
                <a:gd name="T42" fmla="*/ 183 w 440"/>
                <a:gd name="T43" fmla="*/ 228 h 638"/>
                <a:gd name="T44" fmla="*/ 146 w 440"/>
                <a:gd name="T45" fmla="*/ 411 h 638"/>
                <a:gd name="T46" fmla="*/ 139 w 440"/>
                <a:gd name="T47" fmla="*/ 470 h 638"/>
                <a:gd name="T48" fmla="*/ 181 w 440"/>
                <a:gd name="T49" fmla="*/ 421 h 638"/>
                <a:gd name="T50" fmla="*/ 188 w 440"/>
                <a:gd name="T51" fmla="*/ 450 h 638"/>
                <a:gd name="T52" fmla="*/ 237 w 440"/>
                <a:gd name="T53" fmla="*/ 450 h 638"/>
                <a:gd name="T54" fmla="*/ 245 w 440"/>
                <a:gd name="T55" fmla="*/ 421 h 638"/>
                <a:gd name="T56" fmla="*/ 286 w 440"/>
                <a:gd name="T57" fmla="*/ 470 h 638"/>
                <a:gd name="T58" fmla="*/ 279 w 440"/>
                <a:gd name="T59" fmla="*/ 411 h 638"/>
                <a:gd name="T60" fmla="*/ 243 w 440"/>
                <a:gd name="T61" fmla="*/ 228 h 638"/>
                <a:gd name="T62" fmla="*/ 294 w 440"/>
                <a:gd name="T63" fmla="*/ 217 h 638"/>
                <a:gd name="T64" fmla="*/ 302 w 440"/>
                <a:gd name="T65" fmla="*/ 244 h 638"/>
                <a:gd name="T66" fmla="*/ 220 w 440"/>
                <a:gd name="T67" fmla="*/ 610 h 638"/>
                <a:gd name="T68" fmla="*/ 136 w 440"/>
                <a:gd name="T69" fmla="*/ 245 h 638"/>
                <a:gd name="T70" fmla="*/ 160 w 440"/>
                <a:gd name="T71" fmla="*/ 443 h 638"/>
                <a:gd name="T72" fmla="*/ 143 w 440"/>
                <a:gd name="T73" fmla="*/ 447 h 638"/>
                <a:gd name="T74" fmla="*/ 168 w 440"/>
                <a:gd name="T75" fmla="*/ 422 h 638"/>
                <a:gd name="T76" fmla="*/ 273 w 440"/>
                <a:gd name="T77" fmla="*/ 429 h 638"/>
                <a:gd name="T78" fmla="*/ 280 w 440"/>
                <a:gd name="T79" fmla="*/ 452 h 638"/>
                <a:gd name="T80" fmla="*/ 258 w 440"/>
                <a:gd name="T81" fmla="*/ 422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0" h="638">
                  <a:moveTo>
                    <a:pt x="220" y="638"/>
                  </a:moveTo>
                  <a:cubicBezTo>
                    <a:pt x="342" y="638"/>
                    <a:pt x="440" y="539"/>
                    <a:pt x="440" y="418"/>
                  </a:cubicBezTo>
                  <a:cubicBezTo>
                    <a:pt x="440" y="375"/>
                    <a:pt x="428" y="334"/>
                    <a:pt x="405" y="298"/>
                  </a:cubicBezTo>
                  <a:cubicBezTo>
                    <a:pt x="384" y="267"/>
                    <a:pt x="356" y="241"/>
                    <a:pt x="322" y="223"/>
                  </a:cubicBezTo>
                  <a:cubicBezTo>
                    <a:pt x="322" y="222"/>
                    <a:pt x="322" y="50"/>
                    <a:pt x="322" y="50"/>
                  </a:cubicBezTo>
                  <a:cubicBezTo>
                    <a:pt x="322" y="47"/>
                    <a:pt x="321" y="44"/>
                    <a:pt x="319" y="41"/>
                  </a:cubicBezTo>
                  <a:cubicBezTo>
                    <a:pt x="317" y="39"/>
                    <a:pt x="283" y="0"/>
                    <a:pt x="222" y="0"/>
                  </a:cubicBezTo>
                  <a:cubicBezTo>
                    <a:pt x="162" y="0"/>
                    <a:pt x="121" y="38"/>
                    <a:pt x="119" y="40"/>
                  </a:cubicBezTo>
                  <a:cubicBezTo>
                    <a:pt x="117" y="43"/>
                    <a:pt x="115" y="46"/>
                    <a:pt x="115" y="50"/>
                  </a:cubicBezTo>
                  <a:cubicBezTo>
                    <a:pt x="115" y="50"/>
                    <a:pt x="115" y="223"/>
                    <a:pt x="114" y="225"/>
                  </a:cubicBezTo>
                  <a:cubicBezTo>
                    <a:pt x="82" y="243"/>
                    <a:pt x="55" y="269"/>
                    <a:pt x="35" y="300"/>
                  </a:cubicBezTo>
                  <a:cubicBezTo>
                    <a:pt x="12" y="335"/>
                    <a:pt x="0" y="376"/>
                    <a:pt x="0" y="418"/>
                  </a:cubicBezTo>
                  <a:cubicBezTo>
                    <a:pt x="0" y="539"/>
                    <a:pt x="99" y="638"/>
                    <a:pt x="220" y="638"/>
                  </a:cubicBezTo>
                  <a:close/>
                  <a:moveTo>
                    <a:pt x="143" y="75"/>
                  </a:moveTo>
                  <a:cubicBezTo>
                    <a:pt x="294" y="102"/>
                    <a:pt x="294" y="102"/>
                    <a:pt x="294" y="102"/>
                  </a:cubicBezTo>
                  <a:cubicBezTo>
                    <a:pt x="294" y="134"/>
                    <a:pt x="294" y="134"/>
                    <a:pt x="294" y="134"/>
                  </a:cubicBezTo>
                  <a:cubicBezTo>
                    <a:pt x="143" y="106"/>
                    <a:pt x="143" y="106"/>
                    <a:pt x="143" y="106"/>
                  </a:cubicBezTo>
                  <a:lnTo>
                    <a:pt x="143" y="75"/>
                  </a:lnTo>
                  <a:close/>
                  <a:moveTo>
                    <a:pt x="143" y="134"/>
                  </a:moveTo>
                  <a:cubicBezTo>
                    <a:pt x="294" y="162"/>
                    <a:pt x="294" y="162"/>
                    <a:pt x="294" y="162"/>
                  </a:cubicBezTo>
                  <a:cubicBezTo>
                    <a:pt x="294" y="180"/>
                    <a:pt x="294" y="180"/>
                    <a:pt x="294" y="180"/>
                  </a:cubicBezTo>
                  <a:cubicBezTo>
                    <a:pt x="294" y="189"/>
                    <a:pt x="294" y="189"/>
                    <a:pt x="294" y="189"/>
                  </a:cubicBezTo>
                  <a:cubicBezTo>
                    <a:pt x="143" y="163"/>
                    <a:pt x="143" y="163"/>
                    <a:pt x="143" y="163"/>
                  </a:cubicBezTo>
                  <a:lnTo>
                    <a:pt x="143" y="134"/>
                  </a:lnTo>
                  <a:close/>
                  <a:moveTo>
                    <a:pt x="218" y="408"/>
                  </a:moveTo>
                  <a:cubicBezTo>
                    <a:pt x="216" y="409"/>
                    <a:pt x="214" y="410"/>
                    <a:pt x="213" y="411"/>
                  </a:cubicBezTo>
                  <a:cubicBezTo>
                    <a:pt x="211" y="410"/>
                    <a:pt x="209" y="409"/>
                    <a:pt x="207" y="408"/>
                  </a:cubicBezTo>
                  <a:cubicBezTo>
                    <a:pt x="201" y="404"/>
                    <a:pt x="193" y="402"/>
                    <a:pt x="184" y="400"/>
                  </a:cubicBezTo>
                  <a:cubicBezTo>
                    <a:pt x="191" y="354"/>
                    <a:pt x="194" y="273"/>
                    <a:pt x="195" y="228"/>
                  </a:cubicBezTo>
                  <a:cubicBezTo>
                    <a:pt x="195" y="215"/>
                    <a:pt x="196" y="205"/>
                    <a:pt x="196" y="200"/>
                  </a:cubicBezTo>
                  <a:cubicBezTo>
                    <a:pt x="230" y="206"/>
                    <a:pt x="230" y="206"/>
                    <a:pt x="230" y="206"/>
                  </a:cubicBezTo>
                  <a:cubicBezTo>
                    <a:pt x="230" y="211"/>
                    <a:pt x="230" y="219"/>
                    <a:pt x="230" y="228"/>
                  </a:cubicBezTo>
                  <a:cubicBezTo>
                    <a:pt x="231" y="273"/>
                    <a:pt x="234" y="354"/>
                    <a:pt x="241" y="400"/>
                  </a:cubicBezTo>
                  <a:cubicBezTo>
                    <a:pt x="233" y="402"/>
                    <a:pt x="225" y="404"/>
                    <a:pt x="218" y="408"/>
                  </a:cubicBezTo>
                  <a:close/>
                  <a:moveTo>
                    <a:pt x="225" y="448"/>
                  </a:moveTo>
                  <a:cubicBezTo>
                    <a:pt x="224" y="452"/>
                    <a:pt x="218" y="459"/>
                    <a:pt x="213" y="459"/>
                  </a:cubicBezTo>
                  <a:cubicBezTo>
                    <a:pt x="208" y="459"/>
                    <a:pt x="201" y="452"/>
                    <a:pt x="201" y="448"/>
                  </a:cubicBezTo>
                  <a:cubicBezTo>
                    <a:pt x="201" y="445"/>
                    <a:pt x="204" y="439"/>
                    <a:pt x="213" y="435"/>
                  </a:cubicBezTo>
                  <a:cubicBezTo>
                    <a:pt x="221" y="439"/>
                    <a:pt x="225" y="445"/>
                    <a:pt x="225" y="448"/>
                  </a:cubicBezTo>
                  <a:close/>
                  <a:moveTo>
                    <a:pt x="136" y="245"/>
                  </a:moveTo>
                  <a:cubicBezTo>
                    <a:pt x="144" y="242"/>
                    <a:pt x="144" y="242"/>
                    <a:pt x="144" y="242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83" y="198"/>
                    <a:pt x="183" y="198"/>
                    <a:pt x="183" y="198"/>
                  </a:cubicBezTo>
                  <a:cubicBezTo>
                    <a:pt x="183" y="205"/>
                    <a:pt x="183" y="215"/>
                    <a:pt x="183" y="228"/>
                  </a:cubicBezTo>
                  <a:cubicBezTo>
                    <a:pt x="181" y="278"/>
                    <a:pt x="178" y="360"/>
                    <a:pt x="172" y="400"/>
                  </a:cubicBezTo>
                  <a:cubicBezTo>
                    <a:pt x="162" y="401"/>
                    <a:pt x="153" y="404"/>
                    <a:pt x="146" y="411"/>
                  </a:cubicBezTo>
                  <a:cubicBezTo>
                    <a:pt x="138" y="418"/>
                    <a:pt x="133" y="429"/>
                    <a:pt x="131" y="441"/>
                  </a:cubicBezTo>
                  <a:cubicBezTo>
                    <a:pt x="129" y="453"/>
                    <a:pt x="132" y="464"/>
                    <a:pt x="139" y="470"/>
                  </a:cubicBezTo>
                  <a:cubicBezTo>
                    <a:pt x="146" y="477"/>
                    <a:pt x="158" y="477"/>
                    <a:pt x="170" y="457"/>
                  </a:cubicBezTo>
                  <a:cubicBezTo>
                    <a:pt x="174" y="449"/>
                    <a:pt x="178" y="436"/>
                    <a:pt x="181" y="421"/>
                  </a:cubicBezTo>
                  <a:cubicBezTo>
                    <a:pt x="186" y="421"/>
                    <a:pt x="192" y="423"/>
                    <a:pt x="197" y="425"/>
                  </a:cubicBezTo>
                  <a:cubicBezTo>
                    <a:pt x="189" y="434"/>
                    <a:pt x="188" y="444"/>
                    <a:pt x="188" y="450"/>
                  </a:cubicBezTo>
                  <a:cubicBezTo>
                    <a:pt x="189" y="464"/>
                    <a:pt x="200" y="480"/>
                    <a:pt x="213" y="480"/>
                  </a:cubicBezTo>
                  <a:cubicBezTo>
                    <a:pt x="225" y="480"/>
                    <a:pt x="236" y="464"/>
                    <a:pt x="237" y="450"/>
                  </a:cubicBezTo>
                  <a:cubicBezTo>
                    <a:pt x="237" y="444"/>
                    <a:pt x="236" y="434"/>
                    <a:pt x="229" y="425"/>
                  </a:cubicBezTo>
                  <a:cubicBezTo>
                    <a:pt x="234" y="423"/>
                    <a:pt x="239" y="421"/>
                    <a:pt x="245" y="421"/>
                  </a:cubicBezTo>
                  <a:cubicBezTo>
                    <a:pt x="248" y="436"/>
                    <a:pt x="251" y="449"/>
                    <a:pt x="256" y="457"/>
                  </a:cubicBezTo>
                  <a:cubicBezTo>
                    <a:pt x="267" y="477"/>
                    <a:pt x="279" y="477"/>
                    <a:pt x="286" y="470"/>
                  </a:cubicBezTo>
                  <a:cubicBezTo>
                    <a:pt x="293" y="464"/>
                    <a:pt x="296" y="453"/>
                    <a:pt x="294" y="441"/>
                  </a:cubicBezTo>
                  <a:cubicBezTo>
                    <a:pt x="292" y="429"/>
                    <a:pt x="287" y="418"/>
                    <a:pt x="279" y="411"/>
                  </a:cubicBezTo>
                  <a:cubicBezTo>
                    <a:pt x="272" y="404"/>
                    <a:pt x="263" y="401"/>
                    <a:pt x="254" y="400"/>
                  </a:cubicBezTo>
                  <a:cubicBezTo>
                    <a:pt x="247" y="360"/>
                    <a:pt x="244" y="278"/>
                    <a:pt x="243" y="228"/>
                  </a:cubicBezTo>
                  <a:cubicBezTo>
                    <a:pt x="243" y="220"/>
                    <a:pt x="242" y="214"/>
                    <a:pt x="242" y="208"/>
                  </a:cubicBezTo>
                  <a:cubicBezTo>
                    <a:pt x="294" y="217"/>
                    <a:pt x="294" y="217"/>
                    <a:pt x="294" y="217"/>
                  </a:cubicBezTo>
                  <a:cubicBezTo>
                    <a:pt x="294" y="240"/>
                    <a:pt x="294" y="240"/>
                    <a:pt x="294" y="240"/>
                  </a:cubicBezTo>
                  <a:cubicBezTo>
                    <a:pt x="302" y="244"/>
                    <a:pt x="302" y="244"/>
                    <a:pt x="302" y="244"/>
                  </a:cubicBezTo>
                  <a:cubicBezTo>
                    <a:pt x="369" y="275"/>
                    <a:pt x="413" y="344"/>
                    <a:pt x="413" y="418"/>
                  </a:cubicBezTo>
                  <a:cubicBezTo>
                    <a:pt x="413" y="524"/>
                    <a:pt x="326" y="610"/>
                    <a:pt x="220" y="610"/>
                  </a:cubicBezTo>
                  <a:cubicBezTo>
                    <a:pt x="114" y="610"/>
                    <a:pt x="28" y="524"/>
                    <a:pt x="28" y="418"/>
                  </a:cubicBezTo>
                  <a:cubicBezTo>
                    <a:pt x="28" y="344"/>
                    <a:pt x="70" y="278"/>
                    <a:pt x="136" y="245"/>
                  </a:cubicBezTo>
                  <a:close/>
                  <a:moveTo>
                    <a:pt x="168" y="422"/>
                  </a:moveTo>
                  <a:cubicBezTo>
                    <a:pt x="165" y="431"/>
                    <a:pt x="163" y="438"/>
                    <a:pt x="160" y="443"/>
                  </a:cubicBezTo>
                  <a:cubicBezTo>
                    <a:pt x="154" y="454"/>
                    <a:pt x="148" y="455"/>
                    <a:pt x="145" y="452"/>
                  </a:cubicBezTo>
                  <a:cubicBezTo>
                    <a:pt x="144" y="451"/>
                    <a:pt x="143" y="449"/>
                    <a:pt x="143" y="447"/>
                  </a:cubicBezTo>
                  <a:cubicBezTo>
                    <a:pt x="144" y="439"/>
                    <a:pt x="147" y="434"/>
                    <a:pt x="152" y="429"/>
                  </a:cubicBezTo>
                  <a:cubicBezTo>
                    <a:pt x="156" y="425"/>
                    <a:pt x="162" y="423"/>
                    <a:pt x="168" y="422"/>
                  </a:cubicBezTo>
                  <a:close/>
                  <a:moveTo>
                    <a:pt x="258" y="422"/>
                  </a:moveTo>
                  <a:cubicBezTo>
                    <a:pt x="264" y="423"/>
                    <a:pt x="269" y="425"/>
                    <a:pt x="273" y="429"/>
                  </a:cubicBezTo>
                  <a:cubicBezTo>
                    <a:pt x="278" y="434"/>
                    <a:pt x="281" y="439"/>
                    <a:pt x="282" y="447"/>
                  </a:cubicBezTo>
                  <a:cubicBezTo>
                    <a:pt x="283" y="449"/>
                    <a:pt x="282" y="451"/>
                    <a:pt x="280" y="452"/>
                  </a:cubicBezTo>
                  <a:cubicBezTo>
                    <a:pt x="277" y="455"/>
                    <a:pt x="271" y="454"/>
                    <a:pt x="265" y="443"/>
                  </a:cubicBezTo>
                  <a:cubicBezTo>
                    <a:pt x="262" y="438"/>
                    <a:pt x="260" y="431"/>
                    <a:pt x="258" y="42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32" name="Freeform 9"/>
            <p:cNvSpPr/>
            <p:nvPr/>
          </p:nvSpPr>
          <p:spPr bwMode="auto">
            <a:xfrm rot="5400000">
              <a:off x="5921360" y="2023163"/>
              <a:ext cx="432000" cy="143738"/>
            </a:xfrm>
            <a:custGeom>
              <a:avLst/>
              <a:gdLst>
                <a:gd name="T0" fmla="*/ 17 w 127"/>
                <a:gd name="T1" fmla="*/ 34 h 34"/>
                <a:gd name="T2" fmla="*/ 110 w 127"/>
                <a:gd name="T3" fmla="*/ 34 h 34"/>
                <a:gd name="T4" fmla="*/ 127 w 127"/>
                <a:gd name="T5" fmla="*/ 17 h 34"/>
                <a:gd name="T6" fmla="*/ 110 w 127"/>
                <a:gd name="T7" fmla="*/ 0 h 34"/>
                <a:gd name="T8" fmla="*/ 17 w 127"/>
                <a:gd name="T9" fmla="*/ 0 h 34"/>
                <a:gd name="T10" fmla="*/ 0 w 127"/>
                <a:gd name="T11" fmla="*/ 17 h 34"/>
                <a:gd name="T12" fmla="*/ 17 w 127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34">
                  <a:moveTo>
                    <a:pt x="17" y="34"/>
                  </a:moveTo>
                  <a:cubicBezTo>
                    <a:pt x="110" y="34"/>
                    <a:pt x="110" y="34"/>
                    <a:pt x="110" y="34"/>
                  </a:cubicBezTo>
                  <a:cubicBezTo>
                    <a:pt x="119" y="34"/>
                    <a:pt x="127" y="26"/>
                    <a:pt x="127" y="17"/>
                  </a:cubicBezTo>
                  <a:cubicBezTo>
                    <a:pt x="127" y="8"/>
                    <a:pt x="119" y="0"/>
                    <a:pt x="11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9"/>
            <p:cNvSpPr/>
            <p:nvPr/>
          </p:nvSpPr>
          <p:spPr bwMode="auto">
            <a:xfrm rot="12492054" flipH="1">
              <a:off x="4739498" y="2646457"/>
              <a:ext cx="432000" cy="143738"/>
            </a:xfrm>
            <a:custGeom>
              <a:avLst/>
              <a:gdLst>
                <a:gd name="T0" fmla="*/ 17 w 127"/>
                <a:gd name="T1" fmla="*/ 34 h 34"/>
                <a:gd name="T2" fmla="*/ 110 w 127"/>
                <a:gd name="T3" fmla="*/ 34 h 34"/>
                <a:gd name="T4" fmla="*/ 127 w 127"/>
                <a:gd name="T5" fmla="*/ 17 h 34"/>
                <a:gd name="T6" fmla="*/ 110 w 127"/>
                <a:gd name="T7" fmla="*/ 0 h 34"/>
                <a:gd name="T8" fmla="*/ 17 w 127"/>
                <a:gd name="T9" fmla="*/ 0 h 34"/>
                <a:gd name="T10" fmla="*/ 0 w 127"/>
                <a:gd name="T11" fmla="*/ 17 h 34"/>
                <a:gd name="T12" fmla="*/ 17 w 127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34">
                  <a:moveTo>
                    <a:pt x="17" y="34"/>
                  </a:moveTo>
                  <a:cubicBezTo>
                    <a:pt x="110" y="34"/>
                    <a:pt x="110" y="34"/>
                    <a:pt x="110" y="34"/>
                  </a:cubicBezTo>
                  <a:cubicBezTo>
                    <a:pt x="119" y="34"/>
                    <a:pt x="127" y="26"/>
                    <a:pt x="127" y="17"/>
                  </a:cubicBezTo>
                  <a:cubicBezTo>
                    <a:pt x="127" y="8"/>
                    <a:pt x="119" y="0"/>
                    <a:pt x="11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9"/>
            <p:cNvSpPr/>
            <p:nvPr/>
          </p:nvSpPr>
          <p:spPr bwMode="auto">
            <a:xfrm rot="9571295" flipH="1">
              <a:off x="4636000" y="3866668"/>
              <a:ext cx="432000" cy="143738"/>
            </a:xfrm>
            <a:custGeom>
              <a:avLst/>
              <a:gdLst>
                <a:gd name="T0" fmla="*/ 17 w 127"/>
                <a:gd name="T1" fmla="*/ 34 h 34"/>
                <a:gd name="T2" fmla="*/ 110 w 127"/>
                <a:gd name="T3" fmla="*/ 34 h 34"/>
                <a:gd name="T4" fmla="*/ 127 w 127"/>
                <a:gd name="T5" fmla="*/ 17 h 34"/>
                <a:gd name="T6" fmla="*/ 110 w 127"/>
                <a:gd name="T7" fmla="*/ 0 h 34"/>
                <a:gd name="T8" fmla="*/ 17 w 127"/>
                <a:gd name="T9" fmla="*/ 0 h 34"/>
                <a:gd name="T10" fmla="*/ 0 w 127"/>
                <a:gd name="T11" fmla="*/ 17 h 34"/>
                <a:gd name="T12" fmla="*/ 17 w 127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34">
                  <a:moveTo>
                    <a:pt x="17" y="34"/>
                  </a:moveTo>
                  <a:cubicBezTo>
                    <a:pt x="110" y="34"/>
                    <a:pt x="110" y="34"/>
                    <a:pt x="110" y="34"/>
                  </a:cubicBezTo>
                  <a:cubicBezTo>
                    <a:pt x="119" y="34"/>
                    <a:pt x="127" y="26"/>
                    <a:pt x="127" y="17"/>
                  </a:cubicBezTo>
                  <a:cubicBezTo>
                    <a:pt x="127" y="8"/>
                    <a:pt x="119" y="0"/>
                    <a:pt x="11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9"/>
            <p:cNvSpPr/>
            <p:nvPr/>
          </p:nvSpPr>
          <p:spPr bwMode="auto">
            <a:xfrm rot="12028705">
              <a:off x="7219785" y="3870623"/>
              <a:ext cx="432000" cy="143738"/>
            </a:xfrm>
            <a:custGeom>
              <a:avLst/>
              <a:gdLst>
                <a:gd name="T0" fmla="*/ 17 w 127"/>
                <a:gd name="T1" fmla="*/ 34 h 34"/>
                <a:gd name="T2" fmla="*/ 110 w 127"/>
                <a:gd name="T3" fmla="*/ 34 h 34"/>
                <a:gd name="T4" fmla="*/ 127 w 127"/>
                <a:gd name="T5" fmla="*/ 17 h 34"/>
                <a:gd name="T6" fmla="*/ 110 w 127"/>
                <a:gd name="T7" fmla="*/ 0 h 34"/>
                <a:gd name="T8" fmla="*/ 17 w 127"/>
                <a:gd name="T9" fmla="*/ 0 h 34"/>
                <a:gd name="T10" fmla="*/ 0 w 127"/>
                <a:gd name="T11" fmla="*/ 17 h 34"/>
                <a:gd name="T12" fmla="*/ 17 w 127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34">
                  <a:moveTo>
                    <a:pt x="17" y="34"/>
                  </a:moveTo>
                  <a:cubicBezTo>
                    <a:pt x="110" y="34"/>
                    <a:pt x="110" y="34"/>
                    <a:pt x="110" y="34"/>
                  </a:cubicBezTo>
                  <a:cubicBezTo>
                    <a:pt x="119" y="34"/>
                    <a:pt x="127" y="26"/>
                    <a:pt x="127" y="17"/>
                  </a:cubicBezTo>
                  <a:cubicBezTo>
                    <a:pt x="127" y="8"/>
                    <a:pt x="119" y="0"/>
                    <a:pt x="11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9"/>
            <p:cNvSpPr/>
            <p:nvPr/>
          </p:nvSpPr>
          <p:spPr bwMode="auto">
            <a:xfrm rot="9107946">
              <a:off x="7116287" y="2646458"/>
              <a:ext cx="432000" cy="143738"/>
            </a:xfrm>
            <a:custGeom>
              <a:avLst/>
              <a:gdLst>
                <a:gd name="T0" fmla="*/ 17 w 127"/>
                <a:gd name="T1" fmla="*/ 34 h 34"/>
                <a:gd name="T2" fmla="*/ 110 w 127"/>
                <a:gd name="T3" fmla="*/ 34 h 34"/>
                <a:gd name="T4" fmla="*/ 127 w 127"/>
                <a:gd name="T5" fmla="*/ 17 h 34"/>
                <a:gd name="T6" fmla="*/ 110 w 127"/>
                <a:gd name="T7" fmla="*/ 0 h 34"/>
                <a:gd name="T8" fmla="*/ 17 w 127"/>
                <a:gd name="T9" fmla="*/ 0 h 34"/>
                <a:gd name="T10" fmla="*/ 0 w 127"/>
                <a:gd name="T11" fmla="*/ 17 h 34"/>
                <a:gd name="T12" fmla="*/ 17 w 127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34">
                  <a:moveTo>
                    <a:pt x="17" y="34"/>
                  </a:moveTo>
                  <a:cubicBezTo>
                    <a:pt x="110" y="34"/>
                    <a:pt x="110" y="34"/>
                    <a:pt x="110" y="34"/>
                  </a:cubicBezTo>
                  <a:cubicBezTo>
                    <a:pt x="119" y="34"/>
                    <a:pt x="127" y="26"/>
                    <a:pt x="127" y="17"/>
                  </a:cubicBezTo>
                  <a:cubicBezTo>
                    <a:pt x="127" y="8"/>
                    <a:pt x="119" y="0"/>
                    <a:pt x="11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 flipH="1">
              <a:off x="6137359" y="5209387"/>
              <a:ext cx="1" cy="1026694"/>
            </a:xfrm>
            <a:prstGeom prst="line">
              <a:avLst/>
            </a:prstGeom>
            <a:solidFill>
              <a:schemeClr val="tx1">
                <a:lumMod val="75000"/>
                <a:lumOff val="25000"/>
              </a:schemeClr>
            </a:solidFill>
            <a:ln w="762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文本框 37"/>
          <p:cNvSpPr txBox="1"/>
          <p:nvPr/>
        </p:nvSpPr>
        <p:spPr>
          <a:xfrm>
            <a:off x="5286772" y="1896399"/>
            <a:ext cx="5994003" cy="5213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请在此处添加正文内容，默认微软雅黑字体，字号为</a:t>
            </a:r>
            <a:r>
              <a:rPr lang="en-US" altLang="zh-CN" sz="1200" dirty="0">
                <a:solidFill>
                  <a:schemeClr val="tx2"/>
                </a:solidFill>
                <a:latin typeface="+mn-ea"/>
              </a:rPr>
              <a:t>12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号，根据调整字体与字号，建议采用</a:t>
            </a:r>
            <a:r>
              <a:rPr lang="en-US" altLang="zh-CN" sz="1200" dirty="0">
                <a:solidFill>
                  <a:schemeClr val="tx2"/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倍行距和两端对齐方式。根据需要调整字体与字号。</a:t>
            </a:r>
            <a:endParaRPr lang="zh-CN" altLang="en-US" sz="1200" dirty="0">
              <a:solidFill>
                <a:schemeClr val="tx2"/>
              </a:solidFill>
              <a:latin typeface="+mn-ea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933951" y="1387946"/>
            <a:ext cx="3446462" cy="415771"/>
            <a:chOff x="4933951" y="1387946"/>
            <a:chExt cx="3446462" cy="415771"/>
          </a:xfrm>
        </p:grpSpPr>
        <p:sp>
          <p:nvSpPr>
            <p:cNvPr id="40" name="矩形: 圆角 39"/>
            <p:cNvSpPr/>
            <p:nvPr/>
          </p:nvSpPr>
          <p:spPr>
            <a:xfrm>
              <a:off x="4933951" y="1387946"/>
              <a:ext cx="3446462" cy="415771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5286773" y="1476301"/>
              <a:ext cx="2971800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+mj-ea"/>
                  <a:ea typeface="+mj-ea"/>
                </a:rPr>
                <a:t>请在此添加正文标题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5286772" y="3491429"/>
            <a:ext cx="5994003" cy="5213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请在此处添加正文内容，默认微软雅黑字体，字号为</a:t>
            </a:r>
            <a:r>
              <a:rPr lang="en-US" altLang="zh-CN" sz="1200" dirty="0">
                <a:solidFill>
                  <a:schemeClr val="tx2"/>
                </a:solidFill>
                <a:latin typeface="+mn-ea"/>
              </a:rPr>
              <a:t>12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号，根据调整字体与字号，建议采用</a:t>
            </a:r>
            <a:r>
              <a:rPr lang="en-US" altLang="zh-CN" sz="1200" dirty="0">
                <a:solidFill>
                  <a:schemeClr val="tx2"/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倍行距和两端对齐方式。</a:t>
            </a:r>
            <a:endParaRPr lang="zh-CN" altLang="en-US" sz="1200" dirty="0">
              <a:solidFill>
                <a:schemeClr val="tx2"/>
              </a:solidFill>
              <a:latin typeface="+mn-ea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4933951" y="2982976"/>
            <a:ext cx="3446462" cy="415771"/>
            <a:chOff x="4933951" y="2982976"/>
            <a:chExt cx="3446462" cy="415771"/>
          </a:xfrm>
        </p:grpSpPr>
        <p:sp>
          <p:nvSpPr>
            <p:cNvPr id="44" name="矩形: 圆角 43"/>
            <p:cNvSpPr/>
            <p:nvPr/>
          </p:nvSpPr>
          <p:spPr>
            <a:xfrm>
              <a:off x="4933951" y="2982976"/>
              <a:ext cx="3446462" cy="415771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286773" y="3071331"/>
              <a:ext cx="2971800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+mj-ea"/>
                  <a:ea typeface="+mj-ea"/>
                </a:rPr>
                <a:t>请在此添加正文标题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5286772" y="5086459"/>
            <a:ext cx="5994003" cy="5213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请在此处添加正文内容，默认微软雅黑字体，字号为</a:t>
            </a:r>
            <a:r>
              <a:rPr lang="en-US" altLang="zh-CN" sz="1200" dirty="0">
                <a:solidFill>
                  <a:schemeClr val="tx2"/>
                </a:solidFill>
                <a:latin typeface="+mn-ea"/>
              </a:rPr>
              <a:t>12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号，根据调整字体与字号，建议采用</a:t>
            </a:r>
            <a:r>
              <a:rPr lang="en-US" altLang="zh-CN" sz="1200" dirty="0">
                <a:solidFill>
                  <a:schemeClr val="tx2"/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倍行距和两端对齐方式。</a:t>
            </a:r>
            <a:endParaRPr lang="zh-CN" altLang="en-US" sz="1200" dirty="0">
              <a:solidFill>
                <a:schemeClr val="tx2"/>
              </a:solidFill>
              <a:latin typeface="+mn-ea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933951" y="4578006"/>
            <a:ext cx="3446462" cy="415771"/>
            <a:chOff x="4933951" y="4578006"/>
            <a:chExt cx="3446462" cy="415771"/>
          </a:xfrm>
        </p:grpSpPr>
        <p:sp>
          <p:nvSpPr>
            <p:cNvPr id="48" name="矩形: 圆角 47"/>
            <p:cNvSpPr/>
            <p:nvPr/>
          </p:nvSpPr>
          <p:spPr>
            <a:xfrm>
              <a:off x="4933951" y="4578006"/>
              <a:ext cx="3446462" cy="415771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5286773" y="4666361"/>
              <a:ext cx="2971800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+mj-ea"/>
                  <a:ea typeface="+mj-ea"/>
                </a:rPr>
                <a:t>请在此添加正文标题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1596874" y="5202793"/>
            <a:ext cx="1697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Add key words</a:t>
            </a:r>
            <a:endParaRPr lang="zh-CN" alt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: 圆顶角 29"/>
          <p:cNvSpPr/>
          <p:nvPr/>
        </p:nvSpPr>
        <p:spPr>
          <a:xfrm rot="5400000">
            <a:off x="1751664" y="-1594787"/>
            <a:ext cx="490824" cy="399415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57A9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原创设计：灰色的风"/>
          <p:cNvGrpSpPr/>
          <p:nvPr/>
        </p:nvGrpSpPr>
        <p:grpSpPr>
          <a:xfrm>
            <a:off x="4333877" y="2169909"/>
            <a:ext cx="3524248" cy="2785390"/>
            <a:chOff x="4333877" y="2169909"/>
            <a:chExt cx="3524248" cy="2785390"/>
          </a:xfrm>
        </p:grpSpPr>
        <p:sp>
          <p:nvSpPr>
            <p:cNvPr id="5" name="等腰三角形 13"/>
            <p:cNvSpPr/>
            <p:nvPr/>
          </p:nvSpPr>
          <p:spPr>
            <a:xfrm>
              <a:off x="5009775" y="4241228"/>
              <a:ext cx="2183595" cy="714071"/>
            </a:xfrm>
            <a:custGeom>
              <a:avLst/>
              <a:gdLst/>
              <a:ahLst/>
              <a:cxnLst/>
              <a:rect l="l" t="t" r="r" b="b"/>
              <a:pathLst>
                <a:path w="2016224" h="659338">
                  <a:moveTo>
                    <a:pt x="479572" y="0"/>
                  </a:moveTo>
                  <a:lnTo>
                    <a:pt x="1536652" y="0"/>
                  </a:lnTo>
                  <a:lnTo>
                    <a:pt x="2016224" y="659338"/>
                  </a:lnTo>
                  <a:lnTo>
                    <a:pt x="0" y="659338"/>
                  </a:lnTo>
                  <a:close/>
                </a:path>
              </a:pathLst>
            </a:custGeom>
            <a:solidFill>
              <a:schemeClr val="accent3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5566049" y="4385404"/>
              <a:ext cx="105028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FFFFFF"/>
                  </a:solidFill>
                  <a:ea typeface="微软雅黑" panose="020B0503020204020204" pitchFamily="34" charset="-122"/>
                </a:rPr>
                <a:t>keywords</a:t>
              </a:r>
              <a:endParaRPr lang="zh-CN" altLang="en-US" sz="16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" name="等腰三角形 46"/>
            <p:cNvSpPr/>
            <p:nvPr/>
          </p:nvSpPr>
          <p:spPr>
            <a:xfrm rot="4320000">
              <a:off x="3923992" y="3452506"/>
              <a:ext cx="2183594" cy="710204"/>
            </a:xfrm>
            <a:custGeom>
              <a:avLst/>
              <a:gdLst/>
              <a:ahLst/>
              <a:cxnLst/>
              <a:rect l="l" t="t" r="r" b="b"/>
              <a:pathLst>
                <a:path w="2016224" h="655767">
                  <a:moveTo>
                    <a:pt x="0" y="655767"/>
                  </a:moveTo>
                  <a:lnTo>
                    <a:pt x="476974" y="0"/>
                  </a:lnTo>
                  <a:lnTo>
                    <a:pt x="1539250" y="1"/>
                  </a:lnTo>
                  <a:lnTo>
                    <a:pt x="2016224" y="655767"/>
                  </a:lnTo>
                  <a:close/>
                </a:path>
              </a:pathLst>
            </a:custGeom>
            <a:solidFill>
              <a:schemeClr val="accent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 rot="4329459">
              <a:off x="4521642" y="3610054"/>
              <a:ext cx="105028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FFFFFF"/>
                  </a:solidFill>
                  <a:ea typeface="微软雅黑" panose="020B0503020204020204" pitchFamily="34" charset="-122"/>
                </a:rPr>
                <a:t>keywords</a:t>
              </a:r>
              <a:endParaRPr lang="zh-CN" altLang="en-US" sz="16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" name="等腰三角形 49"/>
            <p:cNvSpPr/>
            <p:nvPr/>
          </p:nvSpPr>
          <p:spPr>
            <a:xfrm rot="17280000">
              <a:off x="6097846" y="3454003"/>
              <a:ext cx="2183594" cy="711562"/>
            </a:xfrm>
            <a:custGeom>
              <a:avLst/>
              <a:gdLst/>
              <a:ahLst/>
              <a:cxnLst/>
              <a:rect l="l" t="t" r="r" b="b"/>
              <a:pathLst>
                <a:path w="2016224" h="657021">
                  <a:moveTo>
                    <a:pt x="2016224" y="657021"/>
                  </a:moveTo>
                  <a:lnTo>
                    <a:pt x="0" y="657021"/>
                  </a:lnTo>
                  <a:lnTo>
                    <a:pt x="477886" y="0"/>
                  </a:lnTo>
                  <a:lnTo>
                    <a:pt x="1538338" y="0"/>
                  </a:lnTo>
                  <a:close/>
                </a:path>
              </a:pathLst>
            </a:custGeom>
            <a:solidFill>
              <a:schemeClr val="accent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17270541" flipH="1">
              <a:off x="6645086" y="3640506"/>
              <a:ext cx="105028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FFFFFF"/>
                  </a:solidFill>
                  <a:ea typeface="微软雅黑" panose="020B0503020204020204" pitchFamily="34" charset="-122"/>
                </a:rPr>
                <a:t>keywords</a:t>
              </a:r>
              <a:endParaRPr lang="zh-CN" altLang="en-US" sz="16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" name="等腰三角形 47"/>
            <p:cNvSpPr/>
            <p:nvPr/>
          </p:nvSpPr>
          <p:spPr>
            <a:xfrm rot="8640000">
              <a:off x="4333877" y="2169909"/>
              <a:ext cx="2183595" cy="709738"/>
            </a:xfrm>
            <a:custGeom>
              <a:avLst/>
              <a:gdLst/>
              <a:ahLst/>
              <a:cxnLst/>
              <a:rect l="l" t="t" r="r" b="b"/>
              <a:pathLst>
                <a:path w="2016224" h="655337">
                  <a:moveTo>
                    <a:pt x="0" y="655337"/>
                  </a:moveTo>
                  <a:lnTo>
                    <a:pt x="476662" y="0"/>
                  </a:lnTo>
                  <a:lnTo>
                    <a:pt x="1539562" y="0"/>
                  </a:lnTo>
                  <a:lnTo>
                    <a:pt x="2016224" y="655337"/>
                  </a:lnTo>
                  <a:close/>
                </a:path>
              </a:pathLst>
            </a:custGeom>
            <a:solidFill>
              <a:schemeClr val="accent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 rot="19409964" flipH="1">
              <a:off x="4867889" y="2322145"/>
              <a:ext cx="105028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FFFFFF"/>
                  </a:solidFill>
                  <a:ea typeface="微软雅黑" panose="020B0503020204020204" pitchFamily="34" charset="-122"/>
                </a:rPr>
                <a:t>keywords</a:t>
              </a:r>
              <a:endParaRPr lang="zh-CN" altLang="en-US" sz="16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" name="等腰三角形 48"/>
            <p:cNvSpPr/>
            <p:nvPr/>
          </p:nvSpPr>
          <p:spPr>
            <a:xfrm rot="12960000">
              <a:off x="5674530" y="2176683"/>
              <a:ext cx="2183595" cy="710825"/>
            </a:xfrm>
            <a:custGeom>
              <a:avLst/>
              <a:gdLst/>
              <a:ahLst/>
              <a:cxnLst/>
              <a:rect l="l" t="t" r="r" b="b"/>
              <a:pathLst>
                <a:path w="2016224" h="656341">
                  <a:moveTo>
                    <a:pt x="2016224" y="656341"/>
                  </a:moveTo>
                  <a:lnTo>
                    <a:pt x="0" y="656341"/>
                  </a:lnTo>
                  <a:lnTo>
                    <a:pt x="477392" y="0"/>
                  </a:lnTo>
                  <a:lnTo>
                    <a:pt x="1538832" y="0"/>
                  </a:lnTo>
                  <a:close/>
                </a:path>
              </a:pathLst>
            </a:custGeom>
            <a:solidFill>
              <a:schemeClr val="accent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 rot="2190036">
              <a:off x="6252161" y="2336538"/>
              <a:ext cx="105028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FFFFFF"/>
                  </a:solidFill>
                  <a:ea typeface="微软雅黑" panose="020B0503020204020204" pitchFamily="34" charset="-122"/>
                </a:rPr>
                <a:t>keywords</a:t>
              </a:r>
              <a:endParaRPr lang="zh-CN" altLang="en-US" sz="16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425451" y="268703"/>
            <a:ext cx="3143250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>
                <a:solidFill>
                  <a:schemeClr val="tx2"/>
                </a:solidFill>
                <a:latin typeface="+mj-ea"/>
                <a:ea typeface="+mj-ea"/>
              </a:rPr>
              <a:t>请在此添加幻灯片标题</a:t>
            </a:r>
            <a:endParaRPr lang="zh-CN" altLang="en-US">
              <a:solidFill>
                <a:schemeClr val="tx2"/>
              </a:solidFill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57877" y="1327103"/>
            <a:ext cx="2971801" cy="1086802"/>
            <a:chOff x="7857877" y="1327103"/>
            <a:chExt cx="2971801" cy="1086802"/>
          </a:xfrm>
        </p:grpSpPr>
        <p:sp>
          <p:nvSpPr>
            <p:cNvPr id="17" name="文本框 16"/>
            <p:cNvSpPr txBox="1"/>
            <p:nvPr/>
          </p:nvSpPr>
          <p:spPr>
            <a:xfrm>
              <a:off x="7857877" y="1615545"/>
              <a:ext cx="2971801" cy="7983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请在此处添加正文内容，默认微软雅黑字体，字号为</a:t>
              </a:r>
              <a:r>
                <a:rPr lang="en-US" altLang="zh-CN" sz="1200" dirty="0">
                  <a:solidFill>
                    <a:schemeClr val="tx2"/>
                  </a:solidFill>
                  <a:latin typeface="+mn-ea"/>
                </a:rPr>
                <a:t>12</a:t>
              </a: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号，根据需要调整字体与字号，建议采用</a:t>
              </a:r>
              <a:r>
                <a:rPr lang="en-US" altLang="zh-CN" sz="1200" dirty="0">
                  <a:solidFill>
                    <a:schemeClr val="tx2"/>
                  </a:solidFill>
                  <a:latin typeface="+mn-ea"/>
                </a:rPr>
                <a:t>1.5</a:t>
              </a: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倍行距和两端对齐方式。</a:t>
              </a:r>
              <a:endParaRPr lang="zh-CN" altLang="en-US" sz="1200" dirty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857878" y="1327103"/>
              <a:ext cx="2971800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zh-CN" altLang="en-US" sz="1400" b="1" dirty="0">
                  <a:solidFill>
                    <a:schemeClr val="tx2"/>
                  </a:solidFill>
                  <a:latin typeface="+mj-ea"/>
                  <a:ea typeface="+mj-ea"/>
                </a:rPr>
                <a:t>请添加正文小标题</a:t>
              </a:r>
              <a:endParaRPr lang="zh-CN" altLang="en-US" sz="1400" b="1" dirty="0">
                <a:solidFill>
                  <a:schemeClr val="tx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308974" y="3627631"/>
            <a:ext cx="2971801" cy="1086802"/>
            <a:chOff x="8308974" y="3627631"/>
            <a:chExt cx="2971801" cy="1086802"/>
          </a:xfrm>
        </p:grpSpPr>
        <p:sp>
          <p:nvSpPr>
            <p:cNvPr id="20" name="文本框 19"/>
            <p:cNvSpPr txBox="1"/>
            <p:nvPr/>
          </p:nvSpPr>
          <p:spPr>
            <a:xfrm>
              <a:off x="8308974" y="3916073"/>
              <a:ext cx="2971801" cy="7983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请在此处添加正文内容，默认微软雅黑字体，字号为</a:t>
              </a:r>
              <a:r>
                <a:rPr lang="en-US" altLang="zh-CN" sz="1200" dirty="0">
                  <a:solidFill>
                    <a:schemeClr val="tx2"/>
                  </a:solidFill>
                  <a:latin typeface="+mn-ea"/>
                </a:rPr>
                <a:t>12</a:t>
              </a: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号，根据需要调整字体与字号，建议采用</a:t>
              </a:r>
              <a:r>
                <a:rPr lang="en-US" altLang="zh-CN" sz="1200" dirty="0">
                  <a:solidFill>
                    <a:schemeClr val="tx2"/>
                  </a:solidFill>
                  <a:latin typeface="+mn-ea"/>
                </a:rPr>
                <a:t>1.5</a:t>
              </a: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倍行距和两端对齐方式。</a:t>
              </a:r>
              <a:endParaRPr lang="zh-CN" altLang="en-US" sz="1200" dirty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308975" y="3627631"/>
              <a:ext cx="2971800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zh-CN" altLang="en-US" sz="1400" b="1" dirty="0">
                  <a:solidFill>
                    <a:schemeClr val="tx2"/>
                  </a:solidFill>
                  <a:latin typeface="+mj-ea"/>
                  <a:ea typeface="+mj-ea"/>
                </a:rPr>
                <a:t>请添加正文小标题</a:t>
              </a:r>
              <a:endParaRPr lang="zh-CN" altLang="en-US" sz="1400" b="1" dirty="0">
                <a:solidFill>
                  <a:schemeClr val="tx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25302" y="3627631"/>
            <a:ext cx="2971801" cy="1086802"/>
            <a:chOff x="925302" y="3627631"/>
            <a:chExt cx="2971801" cy="1086802"/>
          </a:xfrm>
        </p:grpSpPr>
        <p:sp>
          <p:nvSpPr>
            <p:cNvPr id="23" name="文本框 22"/>
            <p:cNvSpPr txBox="1"/>
            <p:nvPr/>
          </p:nvSpPr>
          <p:spPr>
            <a:xfrm>
              <a:off x="925302" y="3916073"/>
              <a:ext cx="2971801" cy="7983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请在此处添加正文内容，默认微软雅黑字体，字号为</a:t>
              </a:r>
              <a:r>
                <a:rPr lang="en-US" altLang="zh-CN" sz="1200" dirty="0">
                  <a:solidFill>
                    <a:schemeClr val="tx2"/>
                  </a:solidFill>
                  <a:latin typeface="+mn-ea"/>
                </a:rPr>
                <a:t>12</a:t>
              </a: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号，根据需要调整字体与字号，建议采用</a:t>
              </a:r>
              <a:r>
                <a:rPr lang="en-US" altLang="zh-CN" sz="1200" dirty="0">
                  <a:solidFill>
                    <a:schemeClr val="tx2"/>
                  </a:solidFill>
                  <a:latin typeface="+mn-ea"/>
                </a:rPr>
                <a:t>1.5</a:t>
              </a: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倍行距和两端对齐方式。</a:t>
              </a:r>
              <a:endParaRPr lang="zh-CN" altLang="en-US" sz="1200" dirty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925303" y="3627631"/>
              <a:ext cx="2971800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2"/>
                  </a:solidFill>
                  <a:latin typeface="+mj-ea"/>
                  <a:ea typeface="+mj-ea"/>
                </a:rPr>
                <a:t>请添加正文小标题</a:t>
              </a:r>
              <a:endParaRPr lang="zh-CN" altLang="en-US" sz="1400" b="1" dirty="0">
                <a:solidFill>
                  <a:schemeClr val="tx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362321" y="1327103"/>
            <a:ext cx="2971801" cy="1086802"/>
            <a:chOff x="1362321" y="1327103"/>
            <a:chExt cx="2971801" cy="1086802"/>
          </a:xfrm>
        </p:grpSpPr>
        <p:sp>
          <p:nvSpPr>
            <p:cNvPr id="26" name="文本框 25"/>
            <p:cNvSpPr txBox="1"/>
            <p:nvPr/>
          </p:nvSpPr>
          <p:spPr>
            <a:xfrm>
              <a:off x="1362321" y="1615545"/>
              <a:ext cx="2971801" cy="7983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请在此处添加正文内容，默认微软雅黑字体，字号为</a:t>
              </a:r>
              <a:r>
                <a:rPr lang="en-US" altLang="zh-CN" sz="1200" dirty="0">
                  <a:solidFill>
                    <a:schemeClr val="tx2"/>
                  </a:solidFill>
                  <a:latin typeface="+mn-ea"/>
                </a:rPr>
                <a:t>12</a:t>
              </a: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号，根据需要调整字体与字号，建议采用</a:t>
              </a:r>
              <a:r>
                <a:rPr lang="en-US" altLang="zh-CN" sz="1200" dirty="0">
                  <a:solidFill>
                    <a:schemeClr val="tx2"/>
                  </a:solidFill>
                  <a:latin typeface="+mn-ea"/>
                </a:rPr>
                <a:t>1.5</a:t>
              </a: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倍行距和两端对齐方式。</a:t>
              </a:r>
              <a:endParaRPr lang="zh-CN" altLang="en-US" sz="1200" dirty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362322" y="1327103"/>
              <a:ext cx="2971800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2"/>
                  </a:solidFill>
                  <a:latin typeface="+mj-ea"/>
                  <a:ea typeface="+mj-ea"/>
                </a:rPr>
                <a:t>请添加正文小标题</a:t>
              </a:r>
              <a:endParaRPr lang="zh-CN" altLang="en-US" sz="1400" b="1" dirty="0">
                <a:solidFill>
                  <a:schemeClr val="tx2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2907887" y="5374727"/>
            <a:ext cx="6387370" cy="5213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请在此处添加正文内容，默认微软雅黑字体，字号为</a:t>
            </a:r>
            <a:r>
              <a:rPr lang="en-US" altLang="zh-CN" sz="1200" dirty="0">
                <a:solidFill>
                  <a:schemeClr val="bg2"/>
                </a:solidFill>
                <a:latin typeface="+mn-ea"/>
              </a:rPr>
              <a:t>12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号，根据需要调整字体与字号，建议采用</a:t>
            </a:r>
            <a:r>
              <a:rPr lang="en-US" altLang="zh-CN" sz="1200" dirty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倍行距和两端对齐方式。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: 圆顶角 29"/>
          <p:cNvSpPr/>
          <p:nvPr/>
        </p:nvSpPr>
        <p:spPr>
          <a:xfrm rot="5400000">
            <a:off x="1751664" y="-1594787"/>
            <a:ext cx="490824" cy="399415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57A9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25451" y="268703"/>
            <a:ext cx="3143250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>
                <a:solidFill>
                  <a:schemeClr val="tx2"/>
                </a:solidFill>
                <a:latin typeface="+mj-ea"/>
                <a:ea typeface="+mj-ea"/>
              </a:rPr>
              <a:t>请在此添加幻灯片标题</a:t>
            </a:r>
            <a:endParaRPr lang="zh-CN" altLang="en-US">
              <a:solidFill>
                <a:schemeClr val="tx2"/>
              </a:solidFill>
              <a:latin typeface="+mj-ea"/>
              <a:ea typeface="+mj-ea"/>
            </a:endParaRPr>
          </a:p>
        </p:txBody>
      </p:sp>
      <p:pic>
        <p:nvPicPr>
          <p:cNvPr id="36" name="图片 35" descr="动物在水里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2225" y="1422422"/>
            <a:ext cx="5308600" cy="3539066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911225" y="1057275"/>
            <a:ext cx="5308600" cy="3518942"/>
          </a:xfrm>
          <a:prstGeom prst="rect">
            <a:avLst/>
          </a:prstGeom>
          <a:noFill/>
          <a:ln w="15875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6600825" y="4964011"/>
            <a:ext cx="704850" cy="7048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1292225" y="5224103"/>
            <a:ext cx="431780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 algn="just">
              <a:buFont typeface="Wingdings" panose="05000000000000000000" pitchFamily="2" charset="2"/>
              <a:buChar char="n"/>
            </a:pPr>
            <a:r>
              <a:rPr lang="zh-CN" altLang="en-US" sz="1200" dirty="0">
                <a:solidFill>
                  <a:schemeClr val="accent2"/>
                </a:solidFill>
                <a:latin typeface="+mn-ea"/>
              </a:rPr>
              <a:t>请在此处添加图片说明</a:t>
            </a:r>
            <a:endParaRPr lang="zh-CN" altLang="en-US" sz="1200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653718" y="1469032"/>
            <a:ext cx="3627058" cy="70737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000" b="1" dirty="0">
                <a:solidFill>
                  <a:schemeClr val="tx2"/>
                </a:solidFill>
                <a:latin typeface="+mj-ea"/>
                <a:ea typeface="+mj-ea"/>
              </a:rPr>
              <a:t>请在此</a:t>
            </a:r>
            <a:endParaRPr lang="en-US" altLang="zh-CN" sz="2000" b="1" dirty="0">
              <a:solidFill>
                <a:schemeClr val="tx2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000" b="1" dirty="0">
                <a:solidFill>
                  <a:schemeClr val="tx2"/>
                </a:solidFill>
                <a:latin typeface="+mj-ea"/>
                <a:ea typeface="+mj-ea"/>
              </a:rPr>
              <a:t>添加正文内容标题</a:t>
            </a:r>
            <a:endParaRPr lang="zh-CN" altLang="en-US" sz="2000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653719" y="2614422"/>
            <a:ext cx="3627056" cy="10753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请在此处添加正文内容，默认微软雅黑字体，字号为</a:t>
            </a:r>
            <a:r>
              <a:rPr lang="en-US" altLang="zh-CN" sz="1200" dirty="0">
                <a:solidFill>
                  <a:schemeClr val="tx2"/>
                </a:solidFill>
                <a:latin typeface="+mn-ea"/>
              </a:rPr>
              <a:t>12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号，根据需要调整字体与字号，建议采用</a:t>
            </a:r>
            <a:r>
              <a:rPr lang="en-US" altLang="zh-CN" sz="1200" dirty="0">
                <a:solidFill>
                  <a:schemeClr val="tx2"/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倍行距和两端对齐方式。请在此处添加正文内容，默认微软雅黑字体，字号为</a:t>
            </a:r>
            <a:r>
              <a:rPr lang="en-US" altLang="zh-CN" sz="1200" dirty="0">
                <a:solidFill>
                  <a:schemeClr val="tx2"/>
                </a:solidFill>
                <a:latin typeface="+mn-ea"/>
              </a:rPr>
              <a:t>12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号。</a:t>
            </a:r>
            <a:endParaRPr lang="en-US" altLang="zh-CN" sz="1200" dirty="0">
              <a:solidFill>
                <a:schemeClr val="tx2"/>
              </a:solidFill>
              <a:latin typeface="+mn-ea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7672768" y="2387396"/>
            <a:ext cx="720000" cy="0"/>
          </a:xfrm>
          <a:prstGeom prst="line">
            <a:avLst/>
          </a:prstGeom>
          <a:ln w="41275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7653715" y="4961488"/>
            <a:ext cx="3627058" cy="70737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8697004" y="5222841"/>
            <a:ext cx="154048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请在此处添加说明文字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矩形: 圆顶角 80"/>
          <p:cNvSpPr/>
          <p:nvPr/>
        </p:nvSpPr>
        <p:spPr>
          <a:xfrm rot="5400000">
            <a:off x="1751664" y="-1594787"/>
            <a:ext cx="490824" cy="399415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57A9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25451" y="268703"/>
            <a:ext cx="3143250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>
                <a:solidFill>
                  <a:schemeClr val="tx2"/>
                </a:solidFill>
                <a:latin typeface="+mj-ea"/>
                <a:ea typeface="+mj-ea"/>
              </a:rPr>
              <a:t>请在此添加幻灯片标题</a:t>
            </a:r>
            <a:endParaRPr lang="zh-CN" altLang="en-US">
              <a:solidFill>
                <a:schemeClr val="tx2"/>
              </a:solidFill>
              <a:latin typeface="+mj-ea"/>
              <a:ea typeface="+mj-ea"/>
            </a:endParaRPr>
          </a:p>
        </p:txBody>
      </p:sp>
      <p:grpSp>
        <p:nvGrpSpPr>
          <p:cNvPr id="25" name="原创设计：灰色的风"/>
          <p:cNvGrpSpPr/>
          <p:nvPr/>
        </p:nvGrpSpPr>
        <p:grpSpPr>
          <a:xfrm>
            <a:off x="4323159" y="1608883"/>
            <a:ext cx="3545682" cy="3100057"/>
            <a:chOff x="4323159" y="1608883"/>
            <a:chExt cx="3545682" cy="3100057"/>
          </a:xfrm>
        </p:grpSpPr>
        <p:grpSp>
          <p:nvGrpSpPr>
            <p:cNvPr id="26" name="原创设计：灰色的风"/>
            <p:cNvGrpSpPr/>
            <p:nvPr/>
          </p:nvGrpSpPr>
          <p:grpSpPr>
            <a:xfrm>
              <a:off x="4323159" y="3887928"/>
              <a:ext cx="3545682" cy="821012"/>
              <a:chOff x="4323159" y="3887928"/>
              <a:chExt cx="3545682" cy="821012"/>
            </a:xfrm>
          </p:grpSpPr>
          <p:grpSp>
            <p:nvGrpSpPr>
              <p:cNvPr id="64" name="组合 63"/>
              <p:cNvGrpSpPr/>
              <p:nvPr/>
            </p:nvGrpSpPr>
            <p:grpSpPr>
              <a:xfrm>
                <a:off x="4323159" y="3887928"/>
                <a:ext cx="3545682" cy="821012"/>
                <a:chOff x="1138538" y="4170049"/>
                <a:chExt cx="4724400" cy="963839"/>
              </a:xfrm>
            </p:grpSpPr>
            <p:sp>
              <p:nvSpPr>
                <p:cNvPr id="66" name="任意多边形: 形状 65"/>
                <p:cNvSpPr/>
                <p:nvPr/>
              </p:nvSpPr>
              <p:spPr>
                <a:xfrm>
                  <a:off x="1138538" y="4170049"/>
                  <a:ext cx="4724400" cy="963839"/>
                </a:xfrm>
                <a:custGeom>
                  <a:avLst/>
                  <a:gdLst>
                    <a:gd name="connsiteX0" fmla="*/ 363742 w 4724400"/>
                    <a:gd name="connsiteY0" fmla="*/ 0 h 963839"/>
                    <a:gd name="connsiteX1" fmla="*/ 4360658 w 4724400"/>
                    <a:gd name="connsiteY1" fmla="*/ 0 h 963839"/>
                    <a:gd name="connsiteX2" fmla="*/ 4724400 w 4724400"/>
                    <a:gd name="connsiteY2" fmla="*/ 243839 h 963839"/>
                    <a:gd name="connsiteX3" fmla="*/ 4724400 w 4724400"/>
                    <a:gd name="connsiteY3" fmla="*/ 963839 h 963839"/>
                    <a:gd name="connsiteX4" fmla="*/ 0 w 4724400"/>
                    <a:gd name="connsiteY4" fmla="*/ 963839 h 963839"/>
                    <a:gd name="connsiteX5" fmla="*/ 0 w 4724400"/>
                    <a:gd name="connsiteY5" fmla="*/ 243839 h 9638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724400" h="963839">
                      <a:moveTo>
                        <a:pt x="363742" y="0"/>
                      </a:moveTo>
                      <a:lnTo>
                        <a:pt x="4360658" y="0"/>
                      </a:lnTo>
                      <a:lnTo>
                        <a:pt x="4724400" y="243839"/>
                      </a:lnTo>
                      <a:lnTo>
                        <a:pt x="4724400" y="963839"/>
                      </a:lnTo>
                      <a:lnTo>
                        <a:pt x="0" y="963839"/>
                      </a:lnTo>
                      <a:lnTo>
                        <a:pt x="0" y="243839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67" name="梯形 66"/>
                <p:cNvSpPr/>
                <p:nvPr/>
              </p:nvSpPr>
              <p:spPr>
                <a:xfrm>
                  <a:off x="1138538" y="4170049"/>
                  <a:ext cx="4724400" cy="243839"/>
                </a:xfrm>
                <a:prstGeom prst="trapezoid">
                  <a:avLst>
                    <a:gd name="adj" fmla="val 130830"/>
                  </a:avLst>
                </a:prstGeom>
                <a:solidFill>
                  <a:schemeClr val="tx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5" name="文本框 64"/>
              <p:cNvSpPr txBox="1"/>
              <p:nvPr/>
            </p:nvSpPr>
            <p:spPr>
              <a:xfrm>
                <a:off x="5219957" y="4275239"/>
                <a:ext cx="1752083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/>
                    </a:solidFill>
                  </a:rPr>
                  <a:t>Please add</a:t>
                </a:r>
                <a:r>
                  <a:rPr lang="zh-CN" altLang="en-US" sz="1400" dirty="0">
                    <a:solidFill>
                      <a:schemeClr val="bg1"/>
                    </a:solidFill>
                  </a:rPr>
                  <a:t> </a:t>
                </a:r>
                <a:r>
                  <a:rPr lang="en-US" altLang="zh-CN" sz="1400" dirty="0">
                    <a:solidFill>
                      <a:schemeClr val="bg1"/>
                    </a:solidFill>
                  </a:rPr>
                  <a:t>key</a:t>
                </a:r>
                <a:r>
                  <a:rPr lang="zh-CN" altLang="en-US" sz="1400" dirty="0">
                    <a:solidFill>
                      <a:schemeClr val="bg1"/>
                    </a:solidFill>
                  </a:rPr>
                  <a:t> </a:t>
                </a:r>
                <a:r>
                  <a:rPr lang="en-US" altLang="zh-CN" sz="1400" dirty="0">
                    <a:solidFill>
                      <a:schemeClr val="bg1"/>
                    </a:solidFill>
                  </a:rPr>
                  <a:t>words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7" name="原创设计：灰色的风"/>
            <p:cNvGrpSpPr/>
            <p:nvPr/>
          </p:nvGrpSpPr>
          <p:grpSpPr>
            <a:xfrm>
              <a:off x="4598152" y="3097581"/>
              <a:ext cx="2995696" cy="790347"/>
              <a:chOff x="4598152" y="3097581"/>
              <a:chExt cx="2995696" cy="790347"/>
            </a:xfrm>
          </p:grpSpPr>
          <p:grpSp>
            <p:nvGrpSpPr>
              <p:cNvPr id="60" name="组合 59"/>
              <p:cNvGrpSpPr/>
              <p:nvPr/>
            </p:nvGrpSpPr>
            <p:grpSpPr>
              <a:xfrm>
                <a:off x="4598152" y="3097581"/>
                <a:ext cx="2995696" cy="790347"/>
                <a:chOff x="7539206" y="3872761"/>
                <a:chExt cx="3991578" cy="927839"/>
              </a:xfrm>
            </p:grpSpPr>
            <p:sp>
              <p:nvSpPr>
                <p:cNvPr id="62" name="任意多边形: 形状 61"/>
                <p:cNvSpPr/>
                <p:nvPr/>
              </p:nvSpPr>
              <p:spPr>
                <a:xfrm>
                  <a:off x="7539206" y="3872761"/>
                  <a:ext cx="3991578" cy="927839"/>
                </a:xfrm>
                <a:custGeom>
                  <a:avLst/>
                  <a:gdLst>
                    <a:gd name="connsiteX0" fmla="*/ 363742 w 3991578"/>
                    <a:gd name="connsiteY0" fmla="*/ 0 h 927839"/>
                    <a:gd name="connsiteX1" fmla="*/ 3627836 w 3991578"/>
                    <a:gd name="connsiteY1" fmla="*/ 0 h 927839"/>
                    <a:gd name="connsiteX2" fmla="*/ 3991578 w 3991578"/>
                    <a:gd name="connsiteY2" fmla="*/ 243839 h 927839"/>
                    <a:gd name="connsiteX3" fmla="*/ 3991578 w 3991578"/>
                    <a:gd name="connsiteY3" fmla="*/ 927839 h 927839"/>
                    <a:gd name="connsiteX4" fmla="*/ 0 w 3991578"/>
                    <a:gd name="connsiteY4" fmla="*/ 927839 h 927839"/>
                    <a:gd name="connsiteX5" fmla="*/ 0 w 3991578"/>
                    <a:gd name="connsiteY5" fmla="*/ 243839 h 9278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991578" h="927839">
                      <a:moveTo>
                        <a:pt x="363742" y="0"/>
                      </a:moveTo>
                      <a:lnTo>
                        <a:pt x="3627836" y="0"/>
                      </a:lnTo>
                      <a:lnTo>
                        <a:pt x="3991578" y="243839"/>
                      </a:lnTo>
                      <a:lnTo>
                        <a:pt x="3991578" y="927839"/>
                      </a:lnTo>
                      <a:lnTo>
                        <a:pt x="0" y="927839"/>
                      </a:lnTo>
                      <a:lnTo>
                        <a:pt x="0" y="243839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3" name="梯形 62"/>
                <p:cNvSpPr/>
                <p:nvPr/>
              </p:nvSpPr>
              <p:spPr>
                <a:xfrm>
                  <a:off x="7539206" y="3872761"/>
                  <a:ext cx="3991578" cy="243839"/>
                </a:xfrm>
                <a:prstGeom prst="trapezoid">
                  <a:avLst>
                    <a:gd name="adj" fmla="val 130830"/>
                  </a:avLst>
                </a:prstGeom>
                <a:solidFill>
                  <a:schemeClr val="tx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1" name="文本框 60"/>
              <p:cNvSpPr txBox="1"/>
              <p:nvPr/>
            </p:nvSpPr>
            <p:spPr>
              <a:xfrm>
                <a:off x="5508497" y="3484892"/>
                <a:ext cx="1175002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/>
                    </a:solidFill>
                  </a:rPr>
                  <a:t>Add key words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8" name="原创设计：灰色的风"/>
            <p:cNvGrpSpPr/>
            <p:nvPr/>
          </p:nvGrpSpPr>
          <p:grpSpPr>
            <a:xfrm>
              <a:off x="4877939" y="2337899"/>
              <a:ext cx="2436122" cy="759682"/>
              <a:chOff x="4877939" y="2337899"/>
              <a:chExt cx="2436122" cy="759682"/>
            </a:xfrm>
          </p:grpSpPr>
          <p:grpSp>
            <p:nvGrpSpPr>
              <p:cNvPr id="56" name="组合 55"/>
              <p:cNvGrpSpPr/>
              <p:nvPr/>
            </p:nvGrpSpPr>
            <p:grpSpPr>
              <a:xfrm>
                <a:off x="4877939" y="2337899"/>
                <a:ext cx="2436122" cy="759682"/>
                <a:chOff x="7336438" y="3988922"/>
                <a:chExt cx="3245981" cy="891839"/>
              </a:xfrm>
            </p:grpSpPr>
            <p:sp>
              <p:nvSpPr>
                <p:cNvPr id="58" name="任意多边形: 形状 57"/>
                <p:cNvSpPr/>
                <p:nvPr/>
              </p:nvSpPr>
              <p:spPr>
                <a:xfrm>
                  <a:off x="7336438" y="3988922"/>
                  <a:ext cx="3245981" cy="891839"/>
                </a:xfrm>
                <a:custGeom>
                  <a:avLst/>
                  <a:gdLst>
                    <a:gd name="connsiteX0" fmla="*/ 363742 w 3245981"/>
                    <a:gd name="connsiteY0" fmla="*/ 0 h 891839"/>
                    <a:gd name="connsiteX1" fmla="*/ 2882239 w 3245981"/>
                    <a:gd name="connsiteY1" fmla="*/ 0 h 891839"/>
                    <a:gd name="connsiteX2" fmla="*/ 3245981 w 3245981"/>
                    <a:gd name="connsiteY2" fmla="*/ 243839 h 891839"/>
                    <a:gd name="connsiteX3" fmla="*/ 3245981 w 3245981"/>
                    <a:gd name="connsiteY3" fmla="*/ 891839 h 891839"/>
                    <a:gd name="connsiteX4" fmla="*/ 0 w 3245981"/>
                    <a:gd name="connsiteY4" fmla="*/ 891839 h 891839"/>
                    <a:gd name="connsiteX5" fmla="*/ 0 w 3245981"/>
                    <a:gd name="connsiteY5" fmla="*/ 243839 h 8918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45981" h="891839">
                      <a:moveTo>
                        <a:pt x="363742" y="0"/>
                      </a:moveTo>
                      <a:lnTo>
                        <a:pt x="2882239" y="0"/>
                      </a:lnTo>
                      <a:lnTo>
                        <a:pt x="3245981" y="243839"/>
                      </a:lnTo>
                      <a:lnTo>
                        <a:pt x="3245981" y="891839"/>
                      </a:lnTo>
                      <a:lnTo>
                        <a:pt x="0" y="891839"/>
                      </a:lnTo>
                      <a:lnTo>
                        <a:pt x="0" y="243839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59" name="梯形 58"/>
                <p:cNvSpPr/>
                <p:nvPr/>
              </p:nvSpPr>
              <p:spPr>
                <a:xfrm>
                  <a:off x="7336438" y="3988922"/>
                  <a:ext cx="3245981" cy="243839"/>
                </a:xfrm>
                <a:prstGeom prst="trapezoid">
                  <a:avLst>
                    <a:gd name="adj" fmla="val 133887"/>
                  </a:avLst>
                </a:prstGeom>
                <a:solidFill>
                  <a:schemeClr val="tx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57" name="文本框 56"/>
              <p:cNvSpPr txBox="1"/>
              <p:nvPr/>
            </p:nvSpPr>
            <p:spPr>
              <a:xfrm>
                <a:off x="5614297" y="2726500"/>
                <a:ext cx="963405" cy="18466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bg1"/>
                    </a:solidFill>
                  </a:rPr>
                  <a:t>Add keywords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1" name="原创设计：灰色的风"/>
            <p:cNvGrpSpPr/>
            <p:nvPr/>
          </p:nvGrpSpPr>
          <p:grpSpPr>
            <a:xfrm>
              <a:off x="5151485" y="1608883"/>
              <a:ext cx="1889030" cy="729016"/>
              <a:chOff x="5151485" y="1608883"/>
              <a:chExt cx="1889030" cy="729016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5151485" y="1608883"/>
                <a:ext cx="1889030" cy="729016"/>
                <a:chOff x="9195482" y="3507002"/>
                <a:chExt cx="2517015" cy="855839"/>
              </a:xfrm>
            </p:grpSpPr>
            <p:sp>
              <p:nvSpPr>
                <p:cNvPr id="54" name="任意多边形: 形状 53"/>
                <p:cNvSpPr/>
                <p:nvPr/>
              </p:nvSpPr>
              <p:spPr>
                <a:xfrm>
                  <a:off x="9195482" y="3507002"/>
                  <a:ext cx="2517015" cy="855839"/>
                </a:xfrm>
                <a:custGeom>
                  <a:avLst/>
                  <a:gdLst>
                    <a:gd name="connsiteX0" fmla="*/ 363742 w 2517015"/>
                    <a:gd name="connsiteY0" fmla="*/ 0 h 855839"/>
                    <a:gd name="connsiteX1" fmla="*/ 2153273 w 2517015"/>
                    <a:gd name="connsiteY1" fmla="*/ 0 h 855839"/>
                    <a:gd name="connsiteX2" fmla="*/ 2517015 w 2517015"/>
                    <a:gd name="connsiteY2" fmla="*/ 243839 h 855839"/>
                    <a:gd name="connsiteX3" fmla="*/ 2517015 w 2517015"/>
                    <a:gd name="connsiteY3" fmla="*/ 855839 h 855839"/>
                    <a:gd name="connsiteX4" fmla="*/ 0 w 2517015"/>
                    <a:gd name="connsiteY4" fmla="*/ 855839 h 855839"/>
                    <a:gd name="connsiteX5" fmla="*/ 0 w 2517015"/>
                    <a:gd name="connsiteY5" fmla="*/ 243839 h 8558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17015" h="855839">
                      <a:moveTo>
                        <a:pt x="363742" y="0"/>
                      </a:moveTo>
                      <a:lnTo>
                        <a:pt x="2153273" y="0"/>
                      </a:lnTo>
                      <a:lnTo>
                        <a:pt x="2517015" y="243839"/>
                      </a:lnTo>
                      <a:lnTo>
                        <a:pt x="2517015" y="855839"/>
                      </a:lnTo>
                      <a:lnTo>
                        <a:pt x="0" y="855839"/>
                      </a:lnTo>
                      <a:lnTo>
                        <a:pt x="0" y="243839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" name="梯形 54"/>
                <p:cNvSpPr/>
                <p:nvPr/>
              </p:nvSpPr>
              <p:spPr>
                <a:xfrm>
                  <a:off x="9195482" y="3507002"/>
                  <a:ext cx="2517015" cy="243839"/>
                </a:xfrm>
                <a:prstGeom prst="trapezoid">
                  <a:avLst>
                    <a:gd name="adj" fmla="val 131849"/>
                  </a:avLst>
                </a:prstGeom>
                <a:solidFill>
                  <a:schemeClr val="tx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53" name="文本框 52"/>
              <p:cNvSpPr txBox="1"/>
              <p:nvPr/>
            </p:nvSpPr>
            <p:spPr>
              <a:xfrm>
                <a:off x="5737726" y="1984911"/>
                <a:ext cx="716543" cy="18466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bg1"/>
                    </a:solidFill>
                  </a:rPr>
                  <a:t>Key words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8" name="组合 67"/>
          <p:cNvGrpSpPr/>
          <p:nvPr/>
        </p:nvGrpSpPr>
        <p:grpSpPr>
          <a:xfrm>
            <a:off x="8431154" y="3016845"/>
            <a:ext cx="2659210" cy="809803"/>
            <a:chOff x="8431154" y="3016845"/>
            <a:chExt cx="2659210" cy="809803"/>
          </a:xfrm>
        </p:grpSpPr>
        <p:sp>
          <p:nvSpPr>
            <p:cNvPr id="69" name="文本框 68"/>
            <p:cNvSpPr txBox="1"/>
            <p:nvPr/>
          </p:nvSpPr>
          <p:spPr>
            <a:xfrm>
              <a:off x="8431154" y="3305287"/>
              <a:ext cx="2659210" cy="5213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请在此处添加正文内容，默认微软雅黑字体，根据需要调整字体与字号。</a:t>
              </a:r>
              <a:endParaRPr lang="zh-CN" altLang="en-US" sz="1200" dirty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8431154" y="3016845"/>
              <a:ext cx="2659210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zh-CN" altLang="en-US" sz="1400" b="1" dirty="0">
                  <a:solidFill>
                    <a:schemeClr val="tx2"/>
                  </a:solidFill>
                  <a:latin typeface="+mj-ea"/>
                  <a:ea typeface="+mj-ea"/>
                </a:rPr>
                <a:t>请添加正文小标题</a:t>
              </a:r>
              <a:endParaRPr lang="zh-CN" altLang="en-US" sz="1400" b="1" dirty="0">
                <a:solidFill>
                  <a:schemeClr val="tx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7796042" y="1606889"/>
            <a:ext cx="2659210" cy="809803"/>
            <a:chOff x="7796042" y="1606889"/>
            <a:chExt cx="2659210" cy="809803"/>
          </a:xfrm>
        </p:grpSpPr>
        <p:sp>
          <p:nvSpPr>
            <p:cNvPr id="72" name="文本框 71"/>
            <p:cNvSpPr txBox="1"/>
            <p:nvPr/>
          </p:nvSpPr>
          <p:spPr>
            <a:xfrm>
              <a:off x="7796042" y="1895331"/>
              <a:ext cx="2659210" cy="5213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请在此处添加正文内容，默认微软雅黑字体，根据需要调整字体与字号。</a:t>
              </a:r>
              <a:endParaRPr lang="zh-CN" altLang="en-US" sz="1200" dirty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7796042" y="1606889"/>
              <a:ext cx="2659210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zh-CN" altLang="en-US" sz="1400" b="1" dirty="0">
                  <a:solidFill>
                    <a:schemeClr val="tx2"/>
                  </a:solidFill>
                  <a:latin typeface="+mj-ea"/>
                  <a:ea typeface="+mj-ea"/>
                </a:rPr>
                <a:t>请添加正文小标题</a:t>
              </a:r>
              <a:endParaRPr lang="zh-CN" altLang="en-US" sz="1400" b="1" dirty="0">
                <a:solidFill>
                  <a:schemeClr val="tx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911225" y="3895896"/>
            <a:ext cx="2659209" cy="809803"/>
            <a:chOff x="911225" y="3895896"/>
            <a:chExt cx="2659209" cy="809803"/>
          </a:xfrm>
        </p:grpSpPr>
        <p:sp>
          <p:nvSpPr>
            <p:cNvPr id="75" name="文本框 74"/>
            <p:cNvSpPr txBox="1"/>
            <p:nvPr/>
          </p:nvSpPr>
          <p:spPr>
            <a:xfrm>
              <a:off x="911225" y="4184338"/>
              <a:ext cx="2659209" cy="5213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请在此处添加正文内容，默认微软雅黑字体，根据需要调整字体与字号。</a:t>
              </a:r>
              <a:endParaRPr lang="zh-CN" altLang="en-US" sz="1200" dirty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911225" y="3895896"/>
              <a:ext cx="2659209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2"/>
                  </a:solidFill>
                  <a:latin typeface="+mj-ea"/>
                  <a:ea typeface="+mj-ea"/>
                </a:rPr>
                <a:t>请添加正文小标题</a:t>
              </a:r>
              <a:endParaRPr lang="zh-CN" altLang="en-US" sz="1400" b="1" dirty="0">
                <a:solidFill>
                  <a:schemeClr val="tx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1419192" y="2335084"/>
            <a:ext cx="2659209" cy="809803"/>
            <a:chOff x="1419192" y="2335084"/>
            <a:chExt cx="2659209" cy="809803"/>
          </a:xfrm>
        </p:grpSpPr>
        <p:sp>
          <p:nvSpPr>
            <p:cNvPr id="78" name="文本框 77"/>
            <p:cNvSpPr txBox="1"/>
            <p:nvPr/>
          </p:nvSpPr>
          <p:spPr>
            <a:xfrm>
              <a:off x="1419192" y="2623526"/>
              <a:ext cx="2659209" cy="5213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请在此处添加正文内容，默认微软雅黑字体，根据需要调整字体与字号。</a:t>
              </a:r>
              <a:endParaRPr lang="zh-CN" altLang="en-US" sz="1200" dirty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1419192" y="2335084"/>
              <a:ext cx="2659209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2"/>
                  </a:solidFill>
                  <a:latin typeface="+mj-ea"/>
                  <a:ea typeface="+mj-ea"/>
                </a:rPr>
                <a:t>请添加正文小标题</a:t>
              </a:r>
              <a:endParaRPr lang="zh-CN" altLang="en-US" sz="1400" b="1" dirty="0">
                <a:solidFill>
                  <a:schemeClr val="tx2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80" name="文本框 79"/>
          <p:cNvSpPr txBox="1"/>
          <p:nvPr/>
        </p:nvSpPr>
        <p:spPr>
          <a:xfrm>
            <a:off x="2902312" y="5294716"/>
            <a:ext cx="6387370" cy="5213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请在此处添加正文内容，默认微软雅黑字体，字号为</a:t>
            </a:r>
            <a:r>
              <a:rPr lang="en-US" altLang="zh-CN" sz="1200" dirty="0">
                <a:solidFill>
                  <a:schemeClr val="bg2"/>
                </a:solidFill>
                <a:latin typeface="+mn-ea"/>
              </a:rPr>
              <a:t>12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号，根据需要调整字体与字号，建议采用</a:t>
            </a:r>
            <a:r>
              <a:rPr lang="en-US" altLang="zh-CN" sz="1200" dirty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倍行距和两端对齐方式。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/>
          <p:cNvSpPr/>
          <p:nvPr/>
        </p:nvSpPr>
        <p:spPr>
          <a:xfrm>
            <a:off x="1976438" y="2946400"/>
            <a:ext cx="8239125" cy="110799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633786" y="3150116"/>
            <a:ext cx="4924425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7200">
                <a:solidFill>
                  <a:schemeClr val="bg1"/>
                </a:solidFill>
                <a:latin typeface="汉仪文黑-75W" panose="00020600040101010101" pitchFamily="18" charset="-122"/>
                <a:ea typeface="汉仪文黑-75W" panose="00020600040101010101" pitchFamily="18" charset="-122"/>
              </a:defRPr>
            </a:lvl1pPr>
          </a:lstStyle>
          <a:p>
            <a:r>
              <a:rPr lang="zh-CN" altLang="en-US" sz="4800"/>
              <a:t>重点项目推进情况</a:t>
            </a:r>
            <a:endParaRPr lang="zh-CN" altLang="en-US" sz="4800"/>
          </a:p>
        </p:txBody>
      </p:sp>
      <p:sp>
        <p:nvSpPr>
          <p:cNvPr id="4" name="文本框 3"/>
          <p:cNvSpPr txBox="1"/>
          <p:nvPr/>
        </p:nvSpPr>
        <p:spPr>
          <a:xfrm>
            <a:off x="5593298" y="992019"/>
            <a:ext cx="100540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>
                <a:solidFill>
                  <a:schemeClr val="bg1"/>
                </a:solidFill>
              </a:rPr>
              <a:t>2</a:t>
            </a:r>
            <a:endParaRPr lang="zh-CN" altLang="en-US" sz="11500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36426" y="4380905"/>
            <a:ext cx="6319148" cy="4567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accent2"/>
                </a:solidFill>
                <a:latin typeface="+mn-ea"/>
              </a:rPr>
              <a:t>Please add the text here, according to the need to adjust the font and font size, with 1.5 double spaced and centering alignment.</a:t>
            </a:r>
            <a:endParaRPr lang="zh-CN" altLang="en-US" sz="1200" dirty="0">
              <a:solidFill>
                <a:schemeClr val="accent2"/>
              </a:solidFill>
              <a:latin typeface="+mn-ea"/>
            </a:endParaRPr>
          </a:p>
        </p:txBody>
      </p:sp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: 圆顶角 29"/>
          <p:cNvSpPr/>
          <p:nvPr/>
        </p:nvSpPr>
        <p:spPr>
          <a:xfrm rot="5400000">
            <a:off x="1751664" y="-1594787"/>
            <a:ext cx="490824" cy="399415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57A9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25451" y="268703"/>
            <a:ext cx="3143250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>
                <a:solidFill>
                  <a:schemeClr val="tx2"/>
                </a:solidFill>
                <a:latin typeface="+mj-ea"/>
                <a:ea typeface="+mj-ea"/>
              </a:rPr>
              <a:t>请在此添加幻灯片标题</a:t>
            </a:r>
            <a:endParaRPr lang="zh-CN" altLang="en-US">
              <a:solidFill>
                <a:schemeClr val="tx2"/>
              </a:solidFill>
              <a:latin typeface="+mj-ea"/>
              <a:ea typeface="+mj-ea"/>
            </a:endParaRPr>
          </a:p>
        </p:txBody>
      </p:sp>
      <p:graphicFrame>
        <p:nvGraphicFramePr>
          <p:cNvPr id="11" name="图表 10"/>
          <p:cNvGraphicFramePr/>
          <p:nvPr/>
        </p:nvGraphicFramePr>
        <p:xfrm>
          <a:off x="1205553" y="1285874"/>
          <a:ext cx="5757222" cy="43983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2" name="矩形 11"/>
          <p:cNvSpPr/>
          <p:nvPr/>
        </p:nvSpPr>
        <p:spPr>
          <a:xfrm>
            <a:off x="7629525" y="4305301"/>
            <a:ext cx="3476625" cy="1514474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629525" y="1200150"/>
            <a:ext cx="3476625" cy="29813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4" name="图形 13" descr="王冠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77324" y="4570428"/>
            <a:ext cx="581025" cy="58102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8780335" y="5213366"/>
            <a:ext cx="117500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Add key words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002831" y="2001672"/>
            <a:ext cx="2730012" cy="17063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请在此处添加正文内容，默认微软雅黑字体，根据需要调整字体与字号，建议采用</a:t>
            </a:r>
            <a:r>
              <a:rPr lang="en-US" altLang="zh-CN" sz="1200" dirty="0">
                <a:solidFill>
                  <a:schemeClr val="tx2"/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倍行距和两端对齐</a:t>
            </a:r>
            <a:r>
              <a:rPr lang="zh-CN" altLang="en-US" sz="1200">
                <a:solidFill>
                  <a:schemeClr val="tx2"/>
                </a:solidFill>
                <a:latin typeface="+mn-ea"/>
              </a:rPr>
              <a:t>方式。</a:t>
            </a:r>
            <a:endParaRPr lang="en-US" altLang="zh-CN" sz="1200">
              <a:solidFill>
                <a:schemeClr val="tx2"/>
              </a:solidFill>
              <a:latin typeface="+mn-ea"/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>
                <a:solidFill>
                  <a:schemeClr val="tx2"/>
                </a:solidFill>
                <a:latin typeface="+mn-ea"/>
              </a:rPr>
              <a:t>请在此处添加正文内容，默认微软雅黑字体，根据需要调整字体与字号，建议采用</a:t>
            </a:r>
            <a:r>
              <a:rPr lang="en-US" altLang="zh-CN" sz="1200">
                <a:solidFill>
                  <a:schemeClr val="tx2"/>
                </a:solidFill>
                <a:latin typeface="+mn-ea"/>
              </a:rPr>
              <a:t>1.5</a:t>
            </a:r>
            <a:r>
              <a:rPr lang="zh-CN" altLang="en-US" sz="1200">
                <a:solidFill>
                  <a:schemeClr val="tx2"/>
                </a:solidFill>
                <a:latin typeface="+mn-ea"/>
              </a:rPr>
              <a:t>倍行距和两端对齐方式。</a:t>
            </a:r>
            <a:endParaRPr lang="zh-CN" altLang="en-US" sz="1200">
              <a:solidFill>
                <a:schemeClr val="tx2"/>
              </a:solidFill>
              <a:latin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002832" y="1662402"/>
            <a:ext cx="273001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2"/>
                </a:solidFill>
                <a:latin typeface="+mj-ea"/>
                <a:ea typeface="+mj-ea"/>
              </a:rPr>
              <a:t>请添加正文小标题</a:t>
            </a:r>
            <a:endParaRPr lang="zh-CN" altLang="en-US" sz="1400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>
    <p:random/>
  </p:transition>
</p:sld>
</file>

<file path=ppt/theme/theme1.xml><?xml version="1.0" encoding="utf-8"?>
<a:theme xmlns:a="http://schemas.openxmlformats.org/drawingml/2006/main" name="基本版式">
  <a:themeElements>
    <a:clrScheme name="自定义 1">
      <a:dk1>
        <a:sysClr val="windowText" lastClr="000000"/>
      </a:dk1>
      <a:lt1>
        <a:srgbClr val="FFFFFF"/>
      </a:lt1>
      <a:dk2>
        <a:srgbClr val="FFFFFF"/>
      </a:dk2>
      <a:lt2>
        <a:srgbClr val="4C7D3F"/>
      </a:lt2>
      <a:accent1>
        <a:srgbClr val="57A957"/>
      </a:accent1>
      <a:accent2>
        <a:srgbClr val="417F41"/>
      </a:accent2>
      <a:accent3>
        <a:srgbClr val="EFCE43"/>
      </a:accent3>
      <a:accent4>
        <a:srgbClr val="DE7575"/>
      </a:accent4>
      <a:accent5>
        <a:srgbClr val="95AFDE"/>
      </a:accent5>
      <a:accent6>
        <a:srgbClr val="C490AA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版权与说明">
  <a:themeElements>
    <a:clrScheme name="标准配色（勿删）">
      <a:dk1>
        <a:sysClr val="windowText" lastClr="000000"/>
      </a:dk1>
      <a:lt1>
        <a:srgbClr val="FFFFFF"/>
      </a:lt1>
      <a:dk2>
        <a:srgbClr val="262626"/>
      </a:dk2>
      <a:lt2>
        <a:srgbClr val="BEBEBE"/>
      </a:lt2>
      <a:accent1>
        <a:srgbClr val="27467D"/>
      </a:accent1>
      <a:accent2>
        <a:srgbClr val="5B9BD5"/>
      </a:accent2>
      <a:accent3>
        <a:srgbClr val="B72B2B"/>
      </a:accent3>
      <a:accent4>
        <a:srgbClr val="FFC000"/>
      </a:accent4>
      <a:accent5>
        <a:srgbClr val="42BDC0"/>
      </a:accent5>
      <a:accent6>
        <a:srgbClr val="7CB141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4429</Words>
  <Application>WPS 演示</Application>
  <PresentationFormat>宽屏</PresentationFormat>
  <Paragraphs>452</Paragraphs>
  <Slides>23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汉仪文黑-75W</vt:lpstr>
      <vt:lpstr>Arial Black</vt:lpstr>
      <vt:lpstr>Arial Unicode MS</vt:lpstr>
      <vt:lpstr>等线</vt:lpstr>
      <vt:lpstr>Calibri</vt:lpstr>
      <vt:lpstr>基本版式</vt:lpstr>
      <vt:lpstr>版权与说明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铭</cp:lastModifiedBy>
  <cp:revision>166</cp:revision>
  <dcterms:created xsi:type="dcterms:W3CDTF">2014-12-24T03:19:00Z</dcterms:created>
  <dcterms:modified xsi:type="dcterms:W3CDTF">2022-03-14T08:07:38Z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KSOTemplateUUID">
    <vt:lpwstr>v1.0_mb_Pag8l+Dfng0k2c6p9z3xvA==</vt:lpwstr>
  </property>
  <property fmtid="{D5CDD505-2E9C-101B-9397-08002B2CF9AE}" pid="4" name="ICV">
    <vt:lpwstr>B0A529F0F6C04A9187398719829A5AEE</vt:lpwstr>
  </property>
</Properties>
</file>