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wdp" ContentType="image/vnd.ms-photo"/>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charts/chart2.xml" ContentType="application/vnd.openxmlformats-officedocument.drawingml.chart+xml"/>
  <Override PartName="/ppt/charts/colors1.xml" ContentType="application/vnd.ms-office.chartcolorstyle+xml"/>
  <Override PartName="/ppt/charts/colors2.xml" ContentType="application/vnd.ms-office.chartcolorstyle+xml"/>
  <Override PartName="/ppt/charts/style1.xml" ContentType="application/vnd.ms-office.chartstyle+xml"/>
  <Override PartName="/ppt/charts/style2.xml" ContentType="application/vnd.ms-office.chartstyle+xml"/>
  <Override PartName="/ppt/media/image1.svg" ContentType="image/svg+xml"/>
  <Override PartName="/ppt/media/image2.svg" ContentType="image/svg+xml"/>
  <Override PartName="/ppt/media/image3.svg" ContentType="image/svg+xml"/>
  <Override PartName="/ppt/media/image4.svg" ContentType="image/svg+xml"/>
  <Override PartName="/ppt/media/image5.svg" ContentType="image/svg+xml"/>
  <Override PartName="/ppt/media/image6.svg" ContentType="image/svg+xml"/>
  <Override PartName="/ppt/media/image7.svg" ContentType="image/svg+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58" r:id="rId3"/>
    <p:sldId id="266" r:id="rId5"/>
    <p:sldId id="264" r:id="rId6"/>
    <p:sldId id="269" r:id="rId7"/>
    <p:sldId id="307" r:id="rId8"/>
    <p:sldId id="273" r:id="rId9"/>
    <p:sldId id="302" r:id="rId10"/>
    <p:sldId id="310" r:id="rId11"/>
    <p:sldId id="311" r:id="rId12"/>
    <p:sldId id="309" r:id="rId13"/>
    <p:sldId id="303" r:id="rId14"/>
    <p:sldId id="317" r:id="rId15"/>
    <p:sldId id="286" r:id="rId16"/>
    <p:sldId id="326" r:id="rId17"/>
    <p:sldId id="283" r:id="rId18"/>
    <p:sldId id="314" r:id="rId19"/>
    <p:sldId id="279" r:id="rId20"/>
    <p:sldId id="325" r:id="rId21"/>
    <p:sldId id="276" r:id="rId22"/>
    <p:sldId id="289" r:id="rId23"/>
    <p:sldId id="324" r:id="rId24"/>
    <p:sldId id="274" r:id="rId25"/>
    <p:sldId id="320" r:id="rId26"/>
    <p:sldId id="323" r:id="rId27"/>
  </p:sldIdLst>
  <p:sldSz cx="12192000" cy="6858000"/>
  <p:notesSz cx="6858000" cy="9144000"/>
  <p:custDataLst>
    <p:tags r:id="rId3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封面页" id="{BB69493D-30F7-40A2-8F28-FF6AD1C1EE25}">
          <p14:sldIdLst>
            <p14:sldId id="258"/>
          </p14:sldIdLst>
        </p14:section>
        <p14:section name="目录页" id="{0AB89775-CD79-4474-AD4F-A7374542C9B0}">
          <p14:sldIdLst>
            <p14:sldId id="266"/>
          </p14:sldIdLst>
        </p14:section>
        <p14:section name="过渡页" id="{31BFF942-C16A-4236-A179-F153D3C66850}">
          <p14:sldIdLst>
            <p14:sldId id="264"/>
          </p14:sldIdLst>
        </p14:section>
        <p14:section name="内容页" id="{703909BB-9863-49B1-9F52-9FBE1FA06E84}">
          <p14:sldIdLst>
            <p14:sldId id="269"/>
            <p14:sldId id="307"/>
            <p14:sldId id="302"/>
            <p14:sldId id="310"/>
            <p14:sldId id="311"/>
            <p14:sldId id="309"/>
            <p14:sldId id="303"/>
            <p14:sldId id="317"/>
            <p14:sldId id="286"/>
            <p14:sldId id="326"/>
            <p14:sldId id="283"/>
            <p14:sldId id="314"/>
            <p14:sldId id="279"/>
            <p14:sldId id="325"/>
            <p14:sldId id="276"/>
            <p14:sldId id="289"/>
            <p14:sldId id="324"/>
            <p14:sldId id="274"/>
            <p14:sldId id="320"/>
            <p14:sldId id="323"/>
            <p14:sldId id="273"/>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2D4F8"/>
    <a:srgbClr val="F2F4F4"/>
    <a:srgbClr val="F47104"/>
    <a:srgbClr val="12199A"/>
    <a:srgbClr val="F5F5F5"/>
    <a:srgbClr val="FFC521"/>
    <a:srgbClr val="151EB3"/>
    <a:srgbClr val="256EF7"/>
    <a:srgbClr val="EBEDF7"/>
    <a:srgbClr val="182554"/>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557" autoAdjust="0"/>
    <p:restoredTop sz="96066" autoAdjust="0"/>
  </p:normalViewPr>
  <p:slideViewPr>
    <p:cSldViewPr snapToGrid="0" showGuides="1">
      <p:cViewPr varScale="1">
        <p:scale>
          <a:sx n="110" d="100"/>
          <a:sy n="110" d="100"/>
        </p:scale>
        <p:origin x="132" y="600"/>
      </p:cViewPr>
      <p:guideLst>
        <p:guide pos="393"/>
        <p:guide pos="7242"/>
        <p:guide orient="horz" pos="648"/>
        <p:guide orient="horz" pos="731"/>
        <p:guide orient="horz" pos="3928"/>
        <p:guide orient="horz" pos="3864"/>
        <p:guide pos="3840"/>
        <p:guide orient="horz" pos="2160"/>
      </p:guideLst>
    </p:cSldViewPr>
  </p:slideViewPr>
  <p:notesTextViewPr>
    <p:cViewPr>
      <p:scale>
        <a:sx n="75" d="100"/>
        <a:sy n="75" d="100"/>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1" Type="http://schemas.openxmlformats.org/officeDocument/2006/relationships/tags" Target="tags/tag9.xml"/><Relationship Id="rId30" Type="http://schemas.openxmlformats.org/officeDocument/2006/relationships/tableStyles" Target="tableStyles.xml"/><Relationship Id="rId3" Type="http://schemas.openxmlformats.org/officeDocument/2006/relationships/slide" Target="slides/slide1.xml"/><Relationship Id="rId29" Type="http://schemas.openxmlformats.org/officeDocument/2006/relationships/viewProps" Target="viewProps.xml"/><Relationship Id="rId28" Type="http://schemas.openxmlformats.org/officeDocument/2006/relationships/presProps" Target="presProps.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3" Type="http://schemas.microsoft.com/office/2011/relationships/chartColorStyle" Target="colors1.xml"/><Relationship Id="rId2" Type="http://schemas.microsoft.com/office/2011/relationships/chartStyle" Target="style1.xml"/><Relationship Id="rId1" Type="http://schemas.openxmlformats.org/officeDocument/2006/relationships/package" Target="../embeddings/Workbook1.xlsx"/></Relationships>
</file>

<file path=ppt/charts/_rels/chart2.xml.rels><?xml version="1.0" encoding="UTF-8" standalone="yes"?>
<Relationships xmlns="http://schemas.openxmlformats.org/package/2006/relationships"><Relationship Id="rId3" Type="http://schemas.microsoft.com/office/2011/relationships/chartColorStyle" Target="colors2.xml"/><Relationship Id="rId2" Type="http://schemas.microsoft.com/office/2011/relationships/chartStyle" Target="style2.xml"/><Relationship Id="rId1" Type="http://schemas.openxmlformats.org/officeDocument/2006/relationships/package" Target="../embeddings/Workbook2.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2">
                <a:lumMod val="40000"/>
                <a:lumOff val="60000"/>
              </a:schemeClr>
            </a:solidFill>
            <a:effectLst>
              <a:outerShdw blurRad="215900" dist="38100" dir="2700000" algn="tl" rotWithShape="0">
                <a:schemeClr val="accent5">
                  <a:lumMod val="50000"/>
                  <a:alpha val="20000"/>
                </a:schemeClr>
              </a:outerShdw>
            </a:effectLst>
          </c:spPr>
          <c:explosion val="0"/>
          <c:dPt>
            <c:idx val="0"/>
            <c:bubble3D val="0"/>
            <c:spPr>
              <a:solidFill>
                <a:schemeClr val="accent4"/>
              </a:solidFill>
              <a:ln w="19050">
                <a:solidFill>
                  <a:schemeClr val="lt1"/>
                </a:solidFill>
              </a:ln>
              <a:effectLst>
                <a:outerShdw blurRad="215900" dist="38100" dir="2700000" algn="tl" rotWithShape="0">
                  <a:schemeClr val="accent5">
                    <a:lumMod val="50000"/>
                    <a:alpha val="20000"/>
                  </a:schemeClr>
                </a:outerShdw>
              </a:effectLst>
            </c:spPr>
          </c:dPt>
          <c:dPt>
            <c:idx val="1"/>
            <c:bubble3D val="0"/>
            <c:spPr>
              <a:solidFill>
                <a:srgbClr val="E7E9FC"/>
              </a:solidFill>
              <a:ln w="19050">
                <a:solidFill>
                  <a:schemeClr val="lt1"/>
                </a:solidFill>
              </a:ln>
              <a:effectLst>
                <a:outerShdw blurRad="215900" dist="38100" dir="2700000" algn="tl" rotWithShape="0">
                  <a:schemeClr val="accent5">
                    <a:lumMod val="50000"/>
                    <a:alpha val="20000"/>
                  </a:schemeClr>
                </a:outerShdw>
              </a:effectLst>
            </c:spPr>
          </c:dPt>
          <c:dLbls>
            <c:delete val="1"/>
          </c:dLbls>
          <c:cat>
            <c:strRef>
              <c:f>Sheet1!$A$2:$A$3</c:f>
              <c:strCache>
                <c:ptCount val="2"/>
                <c:pt idx="0">
                  <c:v>项目</c:v>
                </c:pt>
                <c:pt idx="1">
                  <c:v>其余</c:v>
                </c:pt>
              </c:strCache>
            </c:strRef>
          </c:cat>
          <c:val>
            <c:numRef>
              <c:f>Sheet1!$B$2:$B$3</c:f>
              <c:numCache>
                <c:formatCode>General</c:formatCode>
                <c:ptCount val="2"/>
                <c:pt idx="0">
                  <c:v>30</c:v>
                </c:pt>
                <c:pt idx="1">
                  <c:v>70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solidFill>
              <a:schemeClr val="tx2">
                <a:lumMod val="40000"/>
                <a:lumOff val="60000"/>
              </a:schemeClr>
            </a:solidFill>
            <a:effectLst>
              <a:outerShdw blurRad="215900" dist="38100" dir="2700000" algn="tl" rotWithShape="0">
                <a:prstClr val="black">
                  <a:alpha val="20000"/>
                </a:prstClr>
              </a:outerShdw>
            </a:effectLst>
          </c:spPr>
          <c:explosion val="0"/>
          <c:dPt>
            <c:idx val="0"/>
            <c:bubble3D val="0"/>
            <c:spPr>
              <a:solidFill>
                <a:srgbClr val="E7E9FC"/>
              </a:solidFill>
              <a:ln w="19050">
                <a:solidFill>
                  <a:schemeClr val="lt1"/>
                </a:solidFill>
              </a:ln>
              <a:effectLst>
                <a:outerShdw blurRad="215900" dist="38100" dir="2700000" algn="tl" rotWithShape="0">
                  <a:prstClr val="black">
                    <a:alpha val="20000"/>
                  </a:prstClr>
                </a:outerShdw>
              </a:effectLst>
            </c:spPr>
          </c:dPt>
          <c:dPt>
            <c:idx val="1"/>
            <c:bubble3D val="0"/>
            <c:spPr>
              <a:solidFill>
                <a:schemeClr val="accent4"/>
              </a:solidFill>
              <a:ln w="19050">
                <a:solidFill>
                  <a:schemeClr val="lt1"/>
                </a:solidFill>
              </a:ln>
              <a:effectLst>
                <a:outerShdw blurRad="215900" dist="38100" dir="2700000" algn="tl" rotWithShape="0">
                  <a:prstClr val="black">
                    <a:alpha val="20000"/>
                  </a:prstClr>
                </a:outerShdw>
              </a:effectLst>
            </c:spPr>
          </c:dPt>
          <c:dLbls>
            <c:delete val="1"/>
          </c:dLbls>
          <c:cat>
            <c:strRef>
              <c:f>Sheet1!$A$2:$A$3</c:f>
              <c:strCache>
                <c:ptCount val="2"/>
                <c:pt idx="0">
                  <c:v>项目</c:v>
                </c:pt>
                <c:pt idx="1">
                  <c:v>其余</c:v>
                </c:pt>
              </c:strCache>
            </c:strRef>
          </c:cat>
          <c:val>
            <c:numRef>
              <c:f>Sheet1!$B$2:$B$3</c:f>
              <c:numCache>
                <c:formatCode>General</c:formatCode>
                <c:ptCount val="2"/>
                <c:pt idx="0">
                  <c:v>40</c:v>
                </c:pt>
                <c:pt idx="1">
                  <c:v>60</c:v>
                </c:pt>
              </c:numCache>
            </c:numRef>
          </c:val>
        </c:ser>
        <c:dLbls>
          <c:showLegendKey val="0"/>
          <c:showVal val="0"/>
          <c:showCatName val="0"/>
          <c:showSerName val="0"/>
          <c:showPercent val="0"/>
          <c:showBubbleSize val="0"/>
          <c:showLeaderLines val="1"/>
        </c:dLbls>
        <c:firstSliceAng val="0"/>
        <c:holeSize val="75"/>
      </c:doughnutChart>
      <c:spPr>
        <a:noFill/>
        <a:ln>
          <a:noFill/>
        </a:ln>
        <a:effectLst/>
      </c:spPr>
    </c:plotArea>
    <c:plotVisOnly val="1"/>
    <c:dispBlanksAs val="gap"/>
    <c:showDLblsOverMax val="0"/>
  </c:chart>
  <c:spPr>
    <a:noFill/>
    <a:ln>
      <a:noFill/>
    </a:ln>
    <a:effectLst/>
  </c:spPr>
  <c:txPr>
    <a:bodyPr/>
    <a:lstStyle/>
    <a:p>
      <a:pPr>
        <a:defRPr lang="zh-CN"/>
      </a:pPr>
    </a:p>
  </c:txPr>
  <c:externalData r:id="rId1">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F97491E-248A-463D-8AE0-A36A56239793}"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D168516-4CE2-44DB-9652-80EBE2175C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7D168516-4CE2-44DB-9652-80EBE2175C01}"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二级</a:t>
            </a:r>
            <a:endParaRPr lang="zh-CN" altLang="en-US"/>
          </a:p>
          <a:p>
            <a:pPr lvl="2"/>
            <a:r>
              <a:rPr lang="zh-CN" altLang="en-US"/>
              <a:t>三级</a:t>
            </a:r>
            <a:endParaRPr lang="zh-CN" altLang="en-US"/>
          </a:p>
          <a:p>
            <a:pPr lvl="3"/>
            <a:r>
              <a:rPr lang="zh-CN" altLang="en-US"/>
              <a:t>四级</a:t>
            </a:r>
            <a:endParaRPr lang="zh-CN" altLang="en-US"/>
          </a:p>
          <a:p>
            <a:pPr lvl="4"/>
            <a:r>
              <a:rPr lang="zh-CN" altLang="en-US"/>
              <a:t>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BED7FA7-7279-4E50-AE5E-0592802AE073}"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03FC6E8-BB51-48B9-B214-09F105F834AD}"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17.png"/><Relationship Id="rId2" Type="http://schemas.openxmlformats.org/officeDocument/2006/relationships/image" Target="../media/image5.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18.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4.svg"/><Relationship Id="rId7" Type="http://schemas.openxmlformats.org/officeDocument/2006/relationships/image" Target="../media/image20.png"/><Relationship Id="rId6" Type="http://schemas.openxmlformats.org/officeDocument/2006/relationships/image" Target="../media/image3.svg"/><Relationship Id="rId5" Type="http://schemas.openxmlformats.org/officeDocument/2006/relationships/image" Target="../media/image19.png"/><Relationship Id="rId4" Type="http://schemas.microsoft.com/office/2007/relationships/hdphoto" Target="../media/image10.wdp"/><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2.png"/><Relationship Id="rId2" Type="http://schemas.openxmlformats.org/officeDocument/2006/relationships/image" Target="../media/image6.png"/><Relationship Id="rId1" Type="http://schemas.openxmlformats.org/officeDocument/2006/relationships/image" Target="../media/image21.png"/></Relationships>
</file>

<file path=ppt/slides/_rels/slide1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8.png"/><Relationship Id="rId2" Type="http://schemas.openxmlformats.org/officeDocument/2006/relationships/image" Target="../media/image5.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9" Type="http://schemas.openxmlformats.org/officeDocument/2006/relationships/slideLayout" Target="../slideLayouts/slideLayout1.xml"/><Relationship Id="rId8" Type="http://schemas.openxmlformats.org/officeDocument/2006/relationships/image" Target="../media/image6.svg"/><Relationship Id="rId7" Type="http://schemas.openxmlformats.org/officeDocument/2006/relationships/image" Target="../media/image27.png"/><Relationship Id="rId6" Type="http://schemas.openxmlformats.org/officeDocument/2006/relationships/image" Target="../media/image5.svg"/><Relationship Id="rId5" Type="http://schemas.openxmlformats.org/officeDocument/2006/relationships/image" Target="../media/image26.png"/><Relationship Id="rId4" Type="http://schemas.microsoft.com/office/2007/relationships/hdphoto" Target="../media/image10.wdp"/><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28.png"/><Relationship Id="rId2" Type="http://schemas.openxmlformats.org/officeDocument/2006/relationships/image" Target="../media/image5.png"/><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6.png"/><Relationship Id="rId3" Type="http://schemas.openxmlformats.org/officeDocument/2006/relationships/image" Target="../media/image29.png"/><Relationship Id="rId2" Type="http://schemas.openxmlformats.org/officeDocument/2006/relationships/image" Target="../media/image5.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1.svg"/><Relationship Id="rId3" Type="http://schemas.openxmlformats.org/officeDocument/2006/relationships/image" Target="../media/image7.png"/><Relationship Id="rId2" Type="http://schemas.openxmlformats.org/officeDocument/2006/relationships/image" Target="../media/image5.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7.svg"/><Relationship Id="rId5" Type="http://schemas.openxmlformats.org/officeDocument/2006/relationships/image" Target="../media/image30.png"/><Relationship Id="rId4" Type="http://schemas.microsoft.com/office/2007/relationships/hdphoto" Target="../media/image10.wdp"/><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image" Target="../media/image1.png"/></Relationships>
</file>

<file path=ppt/slides/_rels/slide21.xml.rels><?xml version="1.0" encoding="UTF-8" standalone="yes"?>
<Relationships xmlns="http://schemas.openxmlformats.org/package/2006/relationships"><Relationship Id="rId9" Type="http://schemas.openxmlformats.org/officeDocument/2006/relationships/tags" Target="../tags/tag7.xml"/><Relationship Id="rId8" Type="http://schemas.openxmlformats.org/officeDocument/2006/relationships/tags" Target="../tags/tag6.xml"/><Relationship Id="rId7" Type="http://schemas.openxmlformats.org/officeDocument/2006/relationships/tags" Target="../tags/tag5.xml"/><Relationship Id="rId6" Type="http://schemas.openxmlformats.org/officeDocument/2006/relationships/tags" Target="../tags/tag4.xml"/><Relationship Id="rId5" Type="http://schemas.openxmlformats.org/officeDocument/2006/relationships/tags" Target="../tags/tag3.xml"/><Relationship Id="rId4" Type="http://schemas.openxmlformats.org/officeDocument/2006/relationships/tags" Target="../tags/tag2.xml"/><Relationship Id="rId3" Type="http://schemas.openxmlformats.org/officeDocument/2006/relationships/tags" Target="../tags/tag1.xml"/><Relationship Id="rId2" Type="http://schemas.openxmlformats.org/officeDocument/2006/relationships/image" Target="../media/image5.png"/><Relationship Id="rId12" Type="http://schemas.openxmlformats.org/officeDocument/2006/relationships/slideLayout" Target="../slideLayouts/slideLayout1.xml"/><Relationship Id="rId11" Type="http://schemas.openxmlformats.org/officeDocument/2006/relationships/image" Target="../media/image6.png"/><Relationship Id="rId10" Type="http://schemas.openxmlformats.org/officeDocument/2006/relationships/tags" Target="../tags/tag8.xml"/><Relationship Id="rId1" Type="http://schemas.openxmlformats.org/officeDocument/2006/relationships/image" Target="../media/image1.png"/></Relationships>
</file>

<file path=ppt/slides/_rels/slide2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24.xml.rels><?xml version="1.0" encoding="UTF-8" standalone="yes"?>
<Relationships xmlns="http://schemas.openxmlformats.org/package/2006/relationships"><Relationship Id="rId8" Type="http://schemas.openxmlformats.org/officeDocument/2006/relationships/slideLayout" Target="../slideLayouts/slideLayout1.xml"/><Relationship Id="rId7" Type="http://schemas.microsoft.com/office/2007/relationships/hdphoto" Target="../media/image34.wdp"/><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11.png"/><Relationship Id="rId4" Type="http://schemas.microsoft.com/office/2007/relationships/hdphoto" Target="../media/image10.wdp"/><Relationship Id="rId3" Type="http://schemas.openxmlformats.org/officeDocument/2006/relationships/image" Target="../media/image9.png"/><Relationship Id="rId2" Type="http://schemas.openxmlformats.org/officeDocument/2006/relationships/image" Target="../media/image5.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2.svg"/><Relationship Id="rId5" Type="http://schemas.openxmlformats.org/officeDocument/2006/relationships/image" Target="../media/image13.png"/><Relationship Id="rId4" Type="http://schemas.openxmlformats.org/officeDocument/2006/relationships/image" Target="../media/image6.png"/><Relationship Id="rId3" Type="http://schemas.openxmlformats.org/officeDocument/2006/relationships/image" Target="../media/image12.png"/><Relationship Id="rId2" Type="http://schemas.openxmlformats.org/officeDocument/2006/relationships/image" Target="../media/image5.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6"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5.png"/><Relationship Id="rId3" Type="http://schemas.openxmlformats.org/officeDocument/2006/relationships/image" Target="../media/image1.png"/><Relationship Id="rId2" Type="http://schemas.openxmlformats.org/officeDocument/2006/relationships/chart" Target="../charts/chart2.xml"/><Relationship Id="rId1" Type="http://schemas.openxmlformats.org/officeDocument/2006/relationships/chart" Target="../charts/chart1.xml"/></Relationships>
</file>

<file path=ppt/slides/_rels/slide8.xml.rels><?xml version="1.0" encoding="UTF-8" standalone="yes"?>
<Relationships xmlns="http://schemas.openxmlformats.org/package/2006/relationships"><Relationship Id="rId5" Type="http://schemas.openxmlformats.org/officeDocument/2006/relationships/slideLayout" Target="../slideLayouts/slideLayout1.xml"/><Relationship Id="rId4" Type="http://schemas.openxmlformats.org/officeDocument/2006/relationships/image" Target="../media/image8.png"/><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image" Target="../media/image6.png"/><Relationship Id="rId5" Type="http://schemas.openxmlformats.org/officeDocument/2006/relationships/image" Target="../media/image16.png"/><Relationship Id="rId4" Type="http://schemas.openxmlformats.org/officeDocument/2006/relationships/image" Target="../media/image15.png"/><Relationship Id="rId3" Type="http://schemas.openxmlformats.org/officeDocument/2006/relationships/image" Target="../media/image14.png"/><Relationship Id="rId2" Type="http://schemas.openxmlformats.org/officeDocument/2006/relationships/image" Target="../media/image5.png"/><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flipH="1">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6223"/>
            <a:ext cx="12192000" cy="6845554"/>
          </a:xfrm>
          <a:prstGeom prst="rect">
            <a:avLst/>
          </a:prstGeom>
        </p:spPr>
      </p:pic>
      <p:pic>
        <p:nvPicPr>
          <p:cNvPr id="272" name="图片 271"/>
          <p:cNvPicPr>
            <a:picLocks noChangeAspect="1"/>
          </p:cNvPicPr>
          <p:nvPr/>
        </p:nvPicPr>
        <p:blipFill>
          <a:blip r:embed="rId3"/>
          <a:srcRect l="8250" t="67619" r="-8141" b="-23808"/>
          <a:stretch>
            <a:fillRect/>
          </a:stretch>
        </p:blipFill>
        <p:spPr>
          <a:xfrm>
            <a:off x="-1" y="0"/>
            <a:ext cx="12192004" cy="6858033"/>
          </a:xfrm>
          <a:prstGeom prst="rect">
            <a:avLst/>
          </a:prstGeom>
        </p:spPr>
      </p:pic>
      <p:sp>
        <p:nvSpPr>
          <p:cNvPr id="237" name="任意多边形: 形状 236"/>
          <p:cNvSpPr/>
          <p:nvPr/>
        </p:nvSpPr>
        <p:spPr>
          <a:xfrm rot="14393523">
            <a:off x="1641773" y="-3143613"/>
            <a:ext cx="4982896" cy="7253833"/>
          </a:xfrm>
          <a:custGeom>
            <a:avLst/>
            <a:gdLst>
              <a:gd name="connsiteX0" fmla="*/ 4982896 w 4982896"/>
              <a:gd name="connsiteY0" fmla="*/ 293782 h 7253833"/>
              <a:gd name="connsiteX1" fmla="*/ 947006 w 4982896"/>
              <a:gd name="connsiteY1" fmla="*/ 7253833 h 7253833"/>
              <a:gd name="connsiteX2" fmla="*/ 828739 w 4982896"/>
              <a:gd name="connsiteY2" fmla="*/ 7093714 h 7253833"/>
              <a:gd name="connsiteX3" fmla="*/ 0 w 4982896"/>
              <a:gd name="connsiteY3" fmla="*/ 4438243 h 7253833"/>
              <a:gd name="connsiteX4" fmla="*/ 4171546 w 4982896"/>
              <a:gd name="connsiteY4" fmla="*/ 0 h 7253833"/>
              <a:gd name="connsiteX5" fmla="*/ 4386213 w 4982896"/>
              <a:gd name="connsiteY5" fmla="*/ 5775 h 7253833"/>
              <a:gd name="connsiteX6" fmla="*/ 4502432 w 4982896"/>
              <a:gd name="connsiteY6" fmla="*/ 15178 h 72538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82896" h="7253833">
                <a:moveTo>
                  <a:pt x="4982896" y="293782"/>
                </a:moveTo>
                <a:lnTo>
                  <a:pt x="947006" y="7253833"/>
                </a:lnTo>
                <a:lnTo>
                  <a:pt x="828739" y="7093714"/>
                </a:lnTo>
                <a:cubicBezTo>
                  <a:pt x="308238" y="6353226"/>
                  <a:pt x="0" y="5434033"/>
                  <a:pt x="0" y="4438243"/>
                </a:cubicBezTo>
                <a:cubicBezTo>
                  <a:pt x="0" y="1987069"/>
                  <a:pt x="1867665" y="0"/>
                  <a:pt x="4171546" y="0"/>
                </a:cubicBezTo>
                <a:cubicBezTo>
                  <a:pt x="4243542" y="0"/>
                  <a:pt x="4315113" y="1941"/>
                  <a:pt x="4386213" y="5775"/>
                </a:cubicBezTo>
                <a:lnTo>
                  <a:pt x="4502432" y="15178"/>
                </a:lnTo>
                <a:close/>
              </a:path>
            </a:pathLst>
          </a:custGeom>
          <a:gradFill>
            <a:gsLst>
              <a:gs pos="0">
                <a:schemeClr val="accent1">
                  <a:lumMod val="74000"/>
                  <a:lumOff val="26000"/>
                </a:schemeClr>
              </a:gs>
              <a:gs pos="57000">
                <a:schemeClr val="accent5">
                  <a:alpha val="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pic>
        <p:nvPicPr>
          <p:cNvPr id="270" name="图片 269"/>
          <p:cNvPicPr>
            <a:picLocks noChangeAspect="1"/>
          </p:cNvPicPr>
          <p:nvPr/>
        </p:nvPicPr>
        <p:blipFill>
          <a:blip r:embed="rId4"/>
          <a:srcRect l="16323" t="73086" r="10851" b="-14051"/>
          <a:stretch>
            <a:fillRect/>
          </a:stretch>
        </p:blipFill>
        <p:spPr>
          <a:xfrm>
            <a:off x="0" y="0"/>
            <a:ext cx="12191992" cy="6857970"/>
          </a:xfrm>
          <a:prstGeom prst="rect">
            <a:avLst/>
          </a:prstGeom>
        </p:spPr>
      </p:pic>
      <p:sp>
        <p:nvSpPr>
          <p:cNvPr id="236" name="任意多边形: 形状 235"/>
          <p:cNvSpPr/>
          <p:nvPr/>
        </p:nvSpPr>
        <p:spPr>
          <a:xfrm rot="3622335">
            <a:off x="189095" y="-1949290"/>
            <a:ext cx="4264711" cy="6164239"/>
          </a:xfrm>
          <a:custGeom>
            <a:avLst/>
            <a:gdLst>
              <a:gd name="connsiteX0" fmla="*/ 0 w 4264711"/>
              <a:gd name="connsiteY0" fmla="*/ 4540025 h 6164239"/>
              <a:gd name="connsiteX1" fmla="*/ 2582002 w 4264711"/>
              <a:gd name="connsiteY1" fmla="*/ 0 h 6164239"/>
              <a:gd name="connsiteX2" fmla="*/ 2861518 w 4264711"/>
              <a:gd name="connsiteY2" fmla="*/ 209018 h 6164239"/>
              <a:gd name="connsiteX3" fmla="*/ 4264711 w 4264711"/>
              <a:gd name="connsiteY3" fmla="*/ 3184426 h 6164239"/>
              <a:gd name="connsiteX4" fmla="*/ 2861518 w 4264711"/>
              <a:gd name="connsiteY4" fmla="*/ 6159834 h 6164239"/>
              <a:gd name="connsiteX5" fmla="*/ 2855912 w 4264711"/>
              <a:gd name="connsiteY5" fmla="*/ 6164239 h 61642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64711" h="6164239">
                <a:moveTo>
                  <a:pt x="0" y="4540025"/>
                </a:moveTo>
                <a:lnTo>
                  <a:pt x="2582002" y="0"/>
                </a:lnTo>
                <a:lnTo>
                  <a:pt x="2861518" y="209018"/>
                </a:lnTo>
                <a:cubicBezTo>
                  <a:pt x="3718483" y="916248"/>
                  <a:pt x="4264711" y="1986548"/>
                  <a:pt x="4264711" y="3184426"/>
                </a:cubicBezTo>
                <a:cubicBezTo>
                  <a:pt x="4264711" y="4382304"/>
                  <a:pt x="3718483" y="5452603"/>
                  <a:pt x="2861518" y="6159834"/>
                </a:cubicBezTo>
                <a:lnTo>
                  <a:pt x="2855912" y="6164239"/>
                </a:lnTo>
                <a:close/>
              </a:path>
            </a:pathLst>
          </a:custGeom>
          <a:gradFill>
            <a:gsLst>
              <a:gs pos="43000">
                <a:schemeClr val="accent6">
                  <a:lumMod val="20000"/>
                  <a:lumOff val="80000"/>
                  <a:alpha val="0"/>
                </a:schemeClr>
              </a:gs>
              <a:gs pos="100000">
                <a:schemeClr val="accent1">
                  <a:alpha val="30000"/>
                </a:schemeClr>
              </a:gs>
            </a:gsLst>
            <a:lin ang="27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5" name="图形 212"/>
          <p:cNvGrpSpPr/>
          <p:nvPr/>
        </p:nvGrpSpPr>
        <p:grpSpPr>
          <a:xfrm rot="16200000">
            <a:off x="10086359" y="3062733"/>
            <a:ext cx="1232053" cy="1598051"/>
            <a:chOff x="870466" y="2307772"/>
            <a:chExt cx="647762" cy="840188"/>
          </a:xfrm>
          <a:solidFill>
            <a:schemeClr val="accent6">
              <a:alpha val="59000"/>
            </a:schemeClr>
          </a:solidFill>
        </p:grpSpPr>
        <p:sp>
          <p:nvSpPr>
            <p:cNvPr id="226" name="任意多边形: 形状 225"/>
            <p:cNvSpPr/>
            <p:nvPr/>
          </p:nvSpPr>
          <p:spPr>
            <a:xfrm>
              <a:off x="870466" y="2307772"/>
              <a:ext cx="318128" cy="89563"/>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rtlCol="0" anchor="ctr"/>
            <a:lstStyle/>
            <a:p>
              <a:endParaRPr lang="zh-CN" altLang="en-US"/>
            </a:p>
          </p:txBody>
        </p:sp>
        <p:sp>
          <p:nvSpPr>
            <p:cNvPr id="227" name="任意多边形: 形状 226"/>
            <p:cNvSpPr/>
            <p:nvPr/>
          </p:nvSpPr>
          <p:spPr>
            <a:xfrm>
              <a:off x="873998" y="2459819"/>
              <a:ext cx="235510" cy="89563"/>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rtlCol="0" anchor="ctr"/>
            <a:lstStyle/>
            <a:p>
              <a:endParaRPr lang="zh-CN" altLang="en-US"/>
            </a:p>
          </p:txBody>
        </p:sp>
        <p:sp>
          <p:nvSpPr>
            <p:cNvPr id="228" name="任意多边形: 形状 227"/>
            <p:cNvSpPr/>
            <p:nvPr/>
          </p:nvSpPr>
          <p:spPr>
            <a:xfrm>
              <a:off x="877531" y="2611783"/>
              <a:ext cx="504204"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rtlCol="0" anchor="ctr"/>
            <a:lstStyle/>
            <a:p>
              <a:endParaRPr lang="zh-CN" altLang="en-US"/>
            </a:p>
          </p:txBody>
        </p:sp>
        <p:sp>
          <p:nvSpPr>
            <p:cNvPr id="233" name="任意多边形: 形状 232"/>
            <p:cNvSpPr/>
            <p:nvPr/>
          </p:nvSpPr>
          <p:spPr>
            <a:xfrm>
              <a:off x="877531" y="2760654"/>
              <a:ext cx="342986"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rtlCol="0" anchor="ctr"/>
            <a:lstStyle/>
            <a:p>
              <a:endParaRPr lang="zh-CN" altLang="en-US"/>
            </a:p>
          </p:txBody>
        </p:sp>
        <p:sp>
          <p:nvSpPr>
            <p:cNvPr id="234" name="任意多边形: 形状 233"/>
            <p:cNvSpPr/>
            <p:nvPr/>
          </p:nvSpPr>
          <p:spPr>
            <a:xfrm>
              <a:off x="877531" y="2909526"/>
              <a:ext cx="490620"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rtlCol="0" anchor="ctr"/>
            <a:lstStyle/>
            <a:p>
              <a:endParaRPr lang="zh-CN" altLang="en-US"/>
            </a:p>
          </p:txBody>
        </p:sp>
        <p:sp>
          <p:nvSpPr>
            <p:cNvPr id="235" name="任意多边形: 形状 234"/>
            <p:cNvSpPr/>
            <p:nvPr/>
          </p:nvSpPr>
          <p:spPr>
            <a:xfrm>
              <a:off x="877531" y="3058397"/>
              <a:ext cx="640697"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rtlCol="0" anchor="ctr"/>
            <a:lstStyle/>
            <a:p>
              <a:endParaRPr lang="zh-CN" altLang="en-US"/>
            </a:p>
          </p:txBody>
        </p:sp>
      </p:grpSp>
      <p:grpSp>
        <p:nvGrpSpPr>
          <p:cNvPr id="220" name="组合 219"/>
          <p:cNvGrpSpPr/>
          <p:nvPr/>
        </p:nvGrpSpPr>
        <p:grpSpPr>
          <a:xfrm>
            <a:off x="667495" y="2470397"/>
            <a:ext cx="486938" cy="486937"/>
            <a:chOff x="10707001" y="3256384"/>
            <a:chExt cx="862973" cy="862972"/>
          </a:xfrm>
        </p:grpSpPr>
        <p:sp>
          <p:nvSpPr>
            <p:cNvPr id="190" name="任意多边形: 形状 189"/>
            <p:cNvSpPr/>
            <p:nvPr/>
          </p:nvSpPr>
          <p:spPr>
            <a:xfrm>
              <a:off x="10707001" y="3256384"/>
              <a:ext cx="862973" cy="862972"/>
            </a:xfrm>
            <a:custGeom>
              <a:avLst/>
              <a:gdLst>
                <a:gd name="connsiteX0" fmla="*/ 950133 w 953651"/>
                <a:gd name="connsiteY0" fmla="*/ 534208 h 953650"/>
                <a:gd name="connsiteX1" fmla="*/ 419443 w 953651"/>
                <a:gd name="connsiteY1" fmla="*/ 950144 h 953650"/>
                <a:gd name="connsiteX2" fmla="*/ 3507 w 953651"/>
                <a:gd name="connsiteY2" fmla="*/ 419453 h 953650"/>
                <a:gd name="connsiteX3" fmla="*/ 534253 w 953651"/>
                <a:gd name="connsiteY3" fmla="*/ 3517 h 953650"/>
                <a:gd name="connsiteX4" fmla="*/ 950133 w 953651"/>
                <a:gd name="connsiteY4" fmla="*/ 534208 h 95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651" h="953650">
                  <a:moveTo>
                    <a:pt x="950133" y="534208"/>
                  </a:moveTo>
                  <a:cubicBezTo>
                    <a:pt x="918421" y="795596"/>
                    <a:pt x="680831" y="981800"/>
                    <a:pt x="419443" y="950144"/>
                  </a:cubicBezTo>
                  <a:cubicBezTo>
                    <a:pt x="158055" y="918432"/>
                    <a:pt x="-28150" y="680842"/>
                    <a:pt x="3507" y="419453"/>
                  </a:cubicBezTo>
                  <a:cubicBezTo>
                    <a:pt x="35275" y="158065"/>
                    <a:pt x="272865" y="-28195"/>
                    <a:pt x="534253" y="3517"/>
                  </a:cubicBezTo>
                  <a:cubicBezTo>
                    <a:pt x="795641" y="35229"/>
                    <a:pt x="981846" y="272820"/>
                    <a:pt x="950133" y="534208"/>
                  </a:cubicBezTo>
                </a:path>
              </a:pathLst>
            </a:custGeom>
            <a:solidFill>
              <a:schemeClr val="accent6">
                <a:alpha val="59000"/>
              </a:schemeClr>
            </a:solidFill>
            <a:ln w="5570" cap="flat">
              <a:noFill/>
              <a:prstDash val="solid"/>
              <a:miter/>
            </a:ln>
          </p:spPr>
          <p:txBody>
            <a:bodyPr rtlCol="0" anchor="ctr"/>
            <a:lstStyle/>
            <a:p>
              <a:endParaRPr lang="zh-CN" altLang="en-US" dirty="0"/>
            </a:p>
          </p:txBody>
        </p:sp>
        <p:sp>
          <p:nvSpPr>
            <p:cNvPr id="191" name="任意多边形: 形状 190"/>
            <p:cNvSpPr/>
            <p:nvPr/>
          </p:nvSpPr>
          <p:spPr>
            <a:xfrm>
              <a:off x="11169978" y="3257702"/>
              <a:ext cx="399233" cy="405738"/>
            </a:xfrm>
            <a:custGeom>
              <a:avLst/>
              <a:gdLst>
                <a:gd name="connsiteX0" fmla="*/ 0 w 441183"/>
                <a:gd name="connsiteY0" fmla="*/ 448373 h 448372"/>
                <a:gd name="connsiteX1" fmla="*/ 441183 w 441183"/>
                <a:gd name="connsiteY1" fmla="*/ 448373 h 448372"/>
                <a:gd name="connsiteX2" fmla="*/ 0 w 441183"/>
                <a:gd name="connsiteY2" fmla="*/ 0 h 448372"/>
                <a:gd name="connsiteX3" fmla="*/ 0 w 441183"/>
                <a:gd name="connsiteY3" fmla="*/ 448373 h 448372"/>
              </a:gdLst>
              <a:ahLst/>
              <a:cxnLst>
                <a:cxn ang="0">
                  <a:pos x="connsiteX0" y="connsiteY0"/>
                </a:cxn>
                <a:cxn ang="0">
                  <a:pos x="connsiteX1" y="connsiteY1"/>
                </a:cxn>
                <a:cxn ang="0">
                  <a:pos x="connsiteX2" y="connsiteY2"/>
                </a:cxn>
                <a:cxn ang="0">
                  <a:pos x="connsiteX3" y="connsiteY3"/>
                </a:cxn>
              </a:cxnLst>
              <a:rect l="l" t="t" r="r" b="b"/>
              <a:pathLst>
                <a:path w="441183" h="448372">
                  <a:moveTo>
                    <a:pt x="0" y="448373"/>
                  </a:moveTo>
                  <a:lnTo>
                    <a:pt x="441183" y="448373"/>
                  </a:lnTo>
                  <a:cubicBezTo>
                    <a:pt x="427863" y="209166"/>
                    <a:pt x="238148" y="17166"/>
                    <a:pt x="0" y="0"/>
                  </a:cubicBezTo>
                  <a:lnTo>
                    <a:pt x="0" y="448373"/>
                  </a:lnTo>
                  <a:close/>
                </a:path>
              </a:pathLst>
            </a:custGeom>
            <a:solidFill>
              <a:schemeClr val="bg1">
                <a:lumMod val="95000"/>
                <a:alpha val="40000"/>
              </a:schemeClr>
            </a:solidFill>
            <a:ln w="5570" cap="flat">
              <a:noFill/>
              <a:prstDash val="solid"/>
              <a:miter/>
            </a:ln>
          </p:spPr>
          <p:txBody>
            <a:bodyPr rtlCol="0" anchor="ctr"/>
            <a:lstStyle/>
            <a:p>
              <a:endParaRPr lang="zh-CN" altLang="en-US" dirty="0"/>
            </a:p>
          </p:txBody>
        </p:sp>
      </p:grpSp>
      <p:sp>
        <p:nvSpPr>
          <p:cNvPr id="180" name="椭圆 179"/>
          <p:cNvSpPr/>
          <p:nvPr/>
        </p:nvSpPr>
        <p:spPr>
          <a:xfrm>
            <a:off x="1090455" y="6416319"/>
            <a:ext cx="9675854" cy="368474"/>
          </a:xfrm>
          <a:prstGeom prst="ellipse">
            <a:avLst/>
          </a:prstGeom>
          <a:solidFill>
            <a:schemeClr val="accent5"/>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3" name="图形 181"/>
          <p:cNvSpPr/>
          <p:nvPr/>
        </p:nvSpPr>
        <p:spPr>
          <a:xfrm>
            <a:off x="16038" y="4885650"/>
            <a:ext cx="12407233" cy="1707769"/>
          </a:xfrm>
          <a:custGeom>
            <a:avLst/>
            <a:gdLst>
              <a:gd name="connsiteX0" fmla="*/ 242126 w 8474046"/>
              <a:gd name="connsiteY0" fmla="*/ 985514 h 1166393"/>
              <a:gd name="connsiteX1" fmla="*/ 938689 w 8474046"/>
              <a:gd name="connsiteY1" fmla="*/ 218751 h 1166393"/>
              <a:gd name="connsiteX2" fmla="*/ 1897189 w 8474046"/>
              <a:gd name="connsiteY2" fmla="*/ 961225 h 1166393"/>
              <a:gd name="connsiteX3" fmla="*/ 2858357 w 8474046"/>
              <a:gd name="connsiteY3" fmla="*/ 57 h 1166393"/>
              <a:gd name="connsiteX4" fmla="*/ 3704368 w 8474046"/>
              <a:gd name="connsiteY4" fmla="*/ 651662 h 1166393"/>
              <a:gd name="connsiteX5" fmla="*/ 4807744 w 8474046"/>
              <a:gd name="connsiteY5" fmla="*/ 105404 h 1166393"/>
              <a:gd name="connsiteX6" fmla="*/ 5998464 w 8474046"/>
              <a:gd name="connsiteY6" fmla="*/ 653377 h 1166393"/>
              <a:gd name="connsiteX7" fmla="*/ 7016401 w 8474046"/>
              <a:gd name="connsiteY7" fmla="*/ 492690 h 1166393"/>
              <a:gd name="connsiteX8" fmla="*/ 8442007 w 8474046"/>
              <a:gd name="connsiteY8" fmla="*/ 1101528 h 1166393"/>
              <a:gd name="connsiteX9" fmla="*/ 0 w 8474046"/>
              <a:gd name="connsiteY9" fmla="*/ 1166393 h 1166393"/>
              <a:gd name="connsiteX10" fmla="*/ 242126 w 8474046"/>
              <a:gd name="connsiteY10" fmla="*/ 985514 h 11663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474046" h="1166393">
                <a:moveTo>
                  <a:pt x="242126" y="985514"/>
                </a:moveTo>
                <a:cubicBezTo>
                  <a:pt x="576929" y="550793"/>
                  <a:pt x="711899" y="224085"/>
                  <a:pt x="938689" y="218751"/>
                </a:cubicBezTo>
                <a:cubicBezTo>
                  <a:pt x="1284256" y="218751"/>
                  <a:pt x="1486757" y="985514"/>
                  <a:pt x="1897189" y="961225"/>
                </a:cubicBezTo>
                <a:cubicBezTo>
                  <a:pt x="2331911" y="955796"/>
                  <a:pt x="2419160" y="7201"/>
                  <a:pt x="2858357" y="57"/>
                </a:cubicBezTo>
                <a:cubicBezTo>
                  <a:pt x="3297555" y="-7087"/>
                  <a:pt x="3373184" y="658901"/>
                  <a:pt x="3704368" y="651662"/>
                </a:cubicBezTo>
                <a:cubicBezTo>
                  <a:pt x="4035552" y="644423"/>
                  <a:pt x="4362260" y="97307"/>
                  <a:pt x="4807744" y="105404"/>
                </a:cubicBezTo>
                <a:cubicBezTo>
                  <a:pt x="5253324" y="113405"/>
                  <a:pt x="5715000" y="631850"/>
                  <a:pt x="5998464" y="653377"/>
                </a:cubicBezTo>
                <a:cubicBezTo>
                  <a:pt x="6281928" y="674999"/>
                  <a:pt x="6519577" y="477831"/>
                  <a:pt x="7016401" y="492690"/>
                </a:cubicBezTo>
                <a:cubicBezTo>
                  <a:pt x="7513225" y="507549"/>
                  <a:pt x="7804785" y="1080002"/>
                  <a:pt x="8442007" y="1101528"/>
                </a:cubicBezTo>
                <a:cubicBezTo>
                  <a:pt x="9079230" y="1123055"/>
                  <a:pt x="0" y="1166393"/>
                  <a:pt x="0" y="1166393"/>
                </a:cubicBezTo>
                <a:cubicBezTo>
                  <a:pt x="0" y="1166393"/>
                  <a:pt x="121825" y="1148010"/>
                  <a:pt x="242126" y="985514"/>
                </a:cubicBezTo>
                <a:close/>
              </a:path>
            </a:pathLst>
          </a:custGeom>
          <a:gradFill>
            <a:gsLst>
              <a:gs pos="0">
                <a:schemeClr val="accent6">
                  <a:lumMod val="20000"/>
                  <a:lumOff val="80000"/>
                  <a:alpha val="37000"/>
                </a:schemeClr>
              </a:gs>
              <a:gs pos="100000">
                <a:schemeClr val="accent6">
                  <a:lumMod val="40000"/>
                  <a:lumOff val="60000"/>
                  <a:alpha val="0"/>
                </a:schemeClr>
              </a:gs>
            </a:gsLst>
            <a:lin ang="5400000" scaled="1"/>
          </a:gradFill>
          <a:ln w="9525" cap="flat">
            <a:noFill/>
            <a:prstDash val="solid"/>
            <a:miter/>
          </a:ln>
        </p:spPr>
        <p:txBody>
          <a:bodyPr rtlCol="0" anchor="ctr"/>
          <a:lstStyle/>
          <a:p>
            <a:endParaRPr lang="zh-CN" altLang="en-US"/>
          </a:p>
        </p:txBody>
      </p:sp>
      <p:sp>
        <p:nvSpPr>
          <p:cNvPr id="14" name="任意多边形: 形状 13"/>
          <p:cNvSpPr/>
          <p:nvPr/>
        </p:nvSpPr>
        <p:spPr>
          <a:xfrm>
            <a:off x="2439506" y="1269822"/>
            <a:ext cx="7312989" cy="3912574"/>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solidFill>
            <a:srgbClr val="FEFEF2"/>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pic>
        <p:nvPicPr>
          <p:cNvPr id="232" name="网格 231" descr="背景图案&#10;&#10;描述已自动生成"/>
          <p:cNvPicPr>
            <a:picLocks noChangeAspect="1"/>
          </p:cNvPicPr>
          <p:nvPr/>
        </p:nvPicPr>
        <p:blipFill>
          <a:blip r:embed="rId5"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a:off x="2434227" y="1289000"/>
            <a:ext cx="7312989" cy="3912574"/>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sp>
        <p:nvSpPr>
          <p:cNvPr id="266" name="任意多边形: 形状 265"/>
          <p:cNvSpPr/>
          <p:nvPr/>
        </p:nvSpPr>
        <p:spPr>
          <a:xfrm>
            <a:off x="2434226" y="1289000"/>
            <a:ext cx="7312989" cy="3912574"/>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53000">
                <a:schemeClr val="accent6">
                  <a:lumMod val="20000"/>
                  <a:lumOff val="80000"/>
                  <a:alpha val="37000"/>
                </a:schemeClr>
              </a:gs>
              <a:gs pos="100000">
                <a:schemeClr val="accent1">
                  <a:alpha val="8000"/>
                </a:schemeClr>
              </a:gs>
            </a:gsLst>
            <a:lin ang="2700000" scaled="1"/>
            <a:tileRect/>
          </a:gradFill>
          <a:ln w="25400" cap="rnd">
            <a:noFill/>
            <a:prstDash val="solid"/>
            <a:round/>
          </a:ln>
        </p:spPr>
        <p:txBody>
          <a:bodyPr wrap="square" rtlCol="0" anchor="ctr">
            <a:noAutofit/>
          </a:bodyPr>
          <a:lstStyle/>
          <a:p>
            <a:endParaRPr lang="zh-CN" altLang="en-US" sz="1600" kern="0" dirty="0">
              <a:solidFill>
                <a:srgbClr val="000000"/>
              </a:solidFill>
              <a:latin typeface="Arial" panose="020B0604020202020204"/>
              <a:ea typeface="微软雅黑" panose="020B0503020204020204" charset="-122"/>
            </a:endParaRPr>
          </a:p>
        </p:txBody>
      </p:sp>
      <p:grpSp>
        <p:nvGrpSpPr>
          <p:cNvPr id="2" name="组合 1"/>
          <p:cNvGrpSpPr/>
          <p:nvPr/>
        </p:nvGrpSpPr>
        <p:grpSpPr>
          <a:xfrm>
            <a:off x="1795535" y="3229668"/>
            <a:ext cx="1694136" cy="3396552"/>
            <a:chOff x="1795535" y="3229668"/>
            <a:chExt cx="1694136" cy="3396552"/>
          </a:xfrm>
          <a:effectLst>
            <a:outerShdw blurRad="165100" dist="38100" dir="2700000" algn="tl" rotWithShape="0">
              <a:schemeClr val="accent5">
                <a:lumMod val="50000"/>
                <a:alpha val="21000"/>
              </a:schemeClr>
            </a:outerShdw>
          </a:effectLst>
        </p:grpSpPr>
        <p:sp>
          <p:nvSpPr>
            <p:cNvPr id="19" name="任意多边形: 形状 18"/>
            <p:cNvSpPr/>
            <p:nvPr/>
          </p:nvSpPr>
          <p:spPr>
            <a:xfrm>
              <a:off x="2130866" y="3502329"/>
              <a:ext cx="81812" cy="148223"/>
            </a:xfrm>
            <a:custGeom>
              <a:avLst/>
              <a:gdLst>
                <a:gd name="connsiteX0" fmla="*/ 81812 w 81812"/>
                <a:gd name="connsiteY0" fmla="*/ 74112 h 148223"/>
                <a:gd name="connsiteX1" fmla="*/ 40906 w 81812"/>
                <a:gd name="connsiteY1" fmla="*/ 148224 h 148223"/>
                <a:gd name="connsiteX2" fmla="*/ 0 w 81812"/>
                <a:gd name="connsiteY2" fmla="*/ 74112 h 148223"/>
                <a:gd name="connsiteX3" fmla="*/ 40906 w 81812"/>
                <a:gd name="connsiteY3" fmla="*/ 0 h 148223"/>
                <a:gd name="connsiteX4" fmla="*/ 81812 w 81812"/>
                <a:gd name="connsiteY4" fmla="*/ 74112 h 1482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1812" h="148223">
                  <a:moveTo>
                    <a:pt x="81812" y="74112"/>
                  </a:moveTo>
                  <a:cubicBezTo>
                    <a:pt x="81812" y="115043"/>
                    <a:pt x="63498" y="148224"/>
                    <a:pt x="40906" y="148224"/>
                  </a:cubicBezTo>
                  <a:cubicBezTo>
                    <a:pt x="18314" y="148224"/>
                    <a:pt x="0" y="115043"/>
                    <a:pt x="0" y="74112"/>
                  </a:cubicBezTo>
                  <a:cubicBezTo>
                    <a:pt x="0" y="33181"/>
                    <a:pt x="18314" y="0"/>
                    <a:pt x="40906" y="0"/>
                  </a:cubicBezTo>
                  <a:cubicBezTo>
                    <a:pt x="63498" y="0"/>
                    <a:pt x="81812" y="33181"/>
                    <a:pt x="81812" y="74112"/>
                  </a:cubicBezTo>
                  <a:close/>
                </a:path>
              </a:pathLst>
            </a:custGeom>
            <a:solidFill>
              <a:srgbClr val="FFC6B5"/>
            </a:solidFill>
            <a:ln w="4441" cap="flat">
              <a:noFill/>
              <a:prstDash val="solid"/>
              <a:miter/>
            </a:ln>
          </p:spPr>
          <p:txBody>
            <a:bodyPr rtlCol="0" anchor="ctr"/>
            <a:lstStyle/>
            <a:p>
              <a:endParaRPr lang="zh-CN" altLang="en-US"/>
            </a:p>
          </p:txBody>
        </p:sp>
        <p:sp>
          <p:nvSpPr>
            <p:cNvPr id="20" name="任意多边形: 形状 19"/>
            <p:cNvSpPr/>
            <p:nvPr/>
          </p:nvSpPr>
          <p:spPr>
            <a:xfrm>
              <a:off x="2216239" y="3229668"/>
              <a:ext cx="360726" cy="613206"/>
            </a:xfrm>
            <a:custGeom>
              <a:avLst/>
              <a:gdLst>
                <a:gd name="connsiteX0" fmla="*/ 0 w 360726"/>
                <a:gd name="connsiteY0" fmla="*/ 95549 h 613206"/>
                <a:gd name="connsiteX1" fmla="*/ 99617 w 360726"/>
                <a:gd name="connsiteY1" fmla="*/ 5057 h 613206"/>
                <a:gd name="connsiteX2" fmla="*/ 318436 w 360726"/>
                <a:gd name="connsiteY2" fmla="*/ 214885 h 613206"/>
                <a:gd name="connsiteX3" fmla="*/ 336240 w 360726"/>
                <a:gd name="connsiteY3" fmla="*/ 561407 h 613206"/>
                <a:gd name="connsiteX4" fmla="*/ 167096 w 360726"/>
                <a:gd name="connsiteY4" fmla="*/ 590295 h 6132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0726" h="613206">
                  <a:moveTo>
                    <a:pt x="0" y="95549"/>
                  </a:moveTo>
                  <a:cubicBezTo>
                    <a:pt x="0" y="95549"/>
                    <a:pt x="11796" y="26645"/>
                    <a:pt x="99617" y="5057"/>
                  </a:cubicBezTo>
                  <a:cubicBezTo>
                    <a:pt x="217038" y="-23831"/>
                    <a:pt x="318436" y="74362"/>
                    <a:pt x="318436" y="214885"/>
                  </a:cubicBezTo>
                  <a:cubicBezTo>
                    <a:pt x="318436" y="355408"/>
                    <a:pt x="400293" y="465173"/>
                    <a:pt x="336240" y="561407"/>
                  </a:cubicBezTo>
                  <a:cubicBezTo>
                    <a:pt x="272188" y="657641"/>
                    <a:pt x="167096" y="590295"/>
                    <a:pt x="167096" y="590295"/>
                  </a:cubicBezTo>
                  <a:close/>
                </a:path>
              </a:pathLst>
            </a:custGeom>
            <a:solidFill>
              <a:srgbClr val="443232"/>
            </a:solidFill>
            <a:ln w="4441" cap="flat">
              <a:noFill/>
              <a:prstDash val="solid"/>
              <a:miter/>
            </a:ln>
          </p:spPr>
          <p:txBody>
            <a:bodyPr rtlCol="0" anchor="ctr"/>
            <a:lstStyle/>
            <a:p>
              <a:endParaRPr lang="zh-CN" altLang="en-US"/>
            </a:p>
          </p:txBody>
        </p:sp>
        <p:sp>
          <p:nvSpPr>
            <p:cNvPr id="21" name="任意多边形: 形状 20"/>
            <p:cNvSpPr/>
            <p:nvPr/>
          </p:nvSpPr>
          <p:spPr>
            <a:xfrm>
              <a:off x="2482953" y="3808391"/>
              <a:ext cx="233240" cy="495013"/>
            </a:xfrm>
            <a:custGeom>
              <a:avLst/>
              <a:gdLst>
                <a:gd name="connsiteX0" fmla="*/ 69661 w 233240"/>
                <a:gd name="connsiteY0" fmla="*/ 0 h 495013"/>
                <a:gd name="connsiteX1" fmla="*/ 233241 w 233240"/>
                <a:gd name="connsiteY1" fmla="*/ 421747 h 495013"/>
                <a:gd name="connsiteX2" fmla="*/ 124632 w 233240"/>
                <a:gd name="connsiteY2" fmla="*/ 495013 h 495013"/>
                <a:gd name="connsiteX3" fmla="*/ 0 w 233240"/>
                <a:gd name="connsiteY3" fmla="*/ 244680 h 495013"/>
              </a:gdLst>
              <a:ahLst/>
              <a:cxnLst>
                <a:cxn ang="0">
                  <a:pos x="connsiteX0" y="connsiteY0"/>
                </a:cxn>
                <a:cxn ang="0">
                  <a:pos x="connsiteX1" y="connsiteY1"/>
                </a:cxn>
                <a:cxn ang="0">
                  <a:pos x="connsiteX2" y="connsiteY2"/>
                </a:cxn>
                <a:cxn ang="0">
                  <a:pos x="connsiteX3" y="connsiteY3"/>
                </a:cxn>
              </a:cxnLst>
              <a:rect l="l" t="t" r="r" b="b"/>
              <a:pathLst>
                <a:path w="233240" h="495013">
                  <a:moveTo>
                    <a:pt x="69661" y="0"/>
                  </a:moveTo>
                  <a:cubicBezTo>
                    <a:pt x="69661" y="0"/>
                    <a:pt x="198388" y="267069"/>
                    <a:pt x="233241" y="421747"/>
                  </a:cubicBezTo>
                  <a:cubicBezTo>
                    <a:pt x="233241" y="421747"/>
                    <a:pt x="194382" y="495013"/>
                    <a:pt x="124632" y="495013"/>
                  </a:cubicBezTo>
                  <a:lnTo>
                    <a:pt x="0" y="244680"/>
                  </a:lnTo>
                  <a:close/>
                </a:path>
              </a:pathLst>
            </a:custGeom>
            <a:solidFill>
              <a:srgbClr val="AED4F4"/>
            </a:solidFill>
            <a:ln w="4441" cap="flat">
              <a:noFill/>
              <a:prstDash val="solid"/>
              <a:miter/>
            </a:ln>
          </p:spPr>
          <p:txBody>
            <a:bodyPr rtlCol="0" anchor="ctr"/>
            <a:lstStyle/>
            <a:p>
              <a:endParaRPr lang="zh-CN" altLang="en-US"/>
            </a:p>
          </p:txBody>
        </p:sp>
        <p:sp>
          <p:nvSpPr>
            <p:cNvPr id="22" name="任意多边形: 形状 21"/>
            <p:cNvSpPr/>
            <p:nvPr/>
          </p:nvSpPr>
          <p:spPr>
            <a:xfrm>
              <a:off x="1795535" y="6353963"/>
              <a:ext cx="161112" cy="254182"/>
            </a:xfrm>
            <a:custGeom>
              <a:avLst/>
              <a:gdLst>
                <a:gd name="connsiteX0" fmla="*/ 161112 w 161112"/>
                <a:gd name="connsiteY0" fmla="*/ 32048 h 254182"/>
                <a:gd name="connsiteX1" fmla="*/ 115577 w 161112"/>
                <a:gd name="connsiteY1" fmla="*/ 238092 h 254182"/>
                <a:gd name="connsiteX2" fmla="*/ 114 w 161112"/>
                <a:gd name="connsiteY2" fmla="*/ 199679 h 254182"/>
                <a:gd name="connsiteX3" fmla="*/ 77876 w 161112"/>
                <a:gd name="connsiteY3" fmla="*/ 0 h 254182"/>
              </a:gdLst>
              <a:ahLst/>
              <a:cxnLst>
                <a:cxn ang="0">
                  <a:pos x="connsiteX0" y="connsiteY0"/>
                </a:cxn>
                <a:cxn ang="0">
                  <a:pos x="connsiteX1" y="connsiteY1"/>
                </a:cxn>
                <a:cxn ang="0">
                  <a:pos x="connsiteX2" y="connsiteY2"/>
                </a:cxn>
                <a:cxn ang="0">
                  <a:pos x="connsiteX3" y="connsiteY3"/>
                </a:cxn>
              </a:cxnLst>
              <a:rect l="l" t="t" r="r" b="b"/>
              <a:pathLst>
                <a:path w="161112" h="254182">
                  <a:moveTo>
                    <a:pt x="161112" y="32048"/>
                  </a:moveTo>
                  <a:cubicBezTo>
                    <a:pt x="161112" y="32048"/>
                    <a:pt x="147447" y="166028"/>
                    <a:pt x="115577" y="238092"/>
                  </a:cubicBezTo>
                  <a:cubicBezTo>
                    <a:pt x="115577" y="238092"/>
                    <a:pt x="-4204" y="293109"/>
                    <a:pt x="114" y="199679"/>
                  </a:cubicBezTo>
                  <a:lnTo>
                    <a:pt x="77876" y="0"/>
                  </a:lnTo>
                  <a:close/>
                </a:path>
              </a:pathLst>
            </a:custGeom>
            <a:solidFill>
              <a:srgbClr val="E29F33"/>
            </a:solidFill>
            <a:ln w="4441" cap="flat">
              <a:noFill/>
              <a:prstDash val="solid"/>
              <a:miter/>
            </a:ln>
          </p:spPr>
          <p:txBody>
            <a:bodyPr rtlCol="0" anchor="ctr"/>
            <a:lstStyle/>
            <a:p>
              <a:endParaRPr lang="zh-CN" altLang="en-US"/>
            </a:p>
          </p:txBody>
        </p:sp>
        <p:sp>
          <p:nvSpPr>
            <p:cNvPr id="23" name="任意多边形: 形状 22"/>
            <p:cNvSpPr/>
            <p:nvPr/>
          </p:nvSpPr>
          <p:spPr>
            <a:xfrm>
              <a:off x="1831170" y="6043584"/>
              <a:ext cx="215257" cy="483807"/>
            </a:xfrm>
            <a:custGeom>
              <a:avLst/>
              <a:gdLst>
                <a:gd name="connsiteX0" fmla="*/ 89246 w 215257"/>
                <a:gd name="connsiteY0" fmla="*/ 0 h 483807"/>
                <a:gd name="connsiteX1" fmla="*/ 215258 w 215257"/>
                <a:gd name="connsiteY1" fmla="*/ 53414 h 483807"/>
                <a:gd name="connsiteX2" fmla="*/ 104958 w 215257"/>
                <a:gd name="connsiteY2" fmla="*/ 413824 h 483807"/>
                <a:gd name="connsiteX3" fmla="*/ 65521 w 215257"/>
                <a:gd name="connsiteY3" fmla="*/ 479835 h 483807"/>
                <a:gd name="connsiteX4" fmla="*/ 0 w 215257"/>
                <a:gd name="connsiteY4" fmla="*/ 439196 h 483807"/>
                <a:gd name="connsiteX5" fmla="*/ 42375 w 215257"/>
                <a:gd name="connsiteY5" fmla="*/ 310379 h 483807"/>
                <a:gd name="connsiteX6" fmla="*/ 89246 w 215257"/>
                <a:gd name="connsiteY6" fmla="*/ 0 h 4838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257" h="483807">
                  <a:moveTo>
                    <a:pt x="89246" y="0"/>
                  </a:moveTo>
                  <a:cubicBezTo>
                    <a:pt x="131207" y="17805"/>
                    <a:pt x="173208" y="35609"/>
                    <a:pt x="215258" y="53414"/>
                  </a:cubicBezTo>
                  <a:cubicBezTo>
                    <a:pt x="161666" y="199011"/>
                    <a:pt x="104958" y="413824"/>
                    <a:pt x="104958" y="413824"/>
                  </a:cubicBezTo>
                  <a:cubicBezTo>
                    <a:pt x="104958" y="413824"/>
                    <a:pt x="82702" y="481170"/>
                    <a:pt x="65521" y="479835"/>
                  </a:cubicBezTo>
                  <a:cubicBezTo>
                    <a:pt x="16069" y="499598"/>
                    <a:pt x="0" y="439196"/>
                    <a:pt x="0" y="439196"/>
                  </a:cubicBezTo>
                  <a:lnTo>
                    <a:pt x="42375" y="310379"/>
                  </a:lnTo>
                  <a:cubicBezTo>
                    <a:pt x="42375" y="310379"/>
                    <a:pt x="66100" y="163669"/>
                    <a:pt x="89246" y="0"/>
                  </a:cubicBezTo>
                  <a:close/>
                </a:path>
              </a:pathLst>
            </a:custGeom>
            <a:solidFill>
              <a:srgbClr val="FFC6B5"/>
            </a:solidFill>
            <a:ln w="4441" cap="flat">
              <a:noFill/>
              <a:prstDash val="solid"/>
              <a:miter/>
            </a:ln>
          </p:spPr>
          <p:txBody>
            <a:bodyPr rtlCol="0" anchor="ctr"/>
            <a:lstStyle/>
            <a:p>
              <a:endParaRPr lang="zh-CN" altLang="en-US"/>
            </a:p>
          </p:txBody>
        </p:sp>
        <p:sp>
          <p:nvSpPr>
            <p:cNvPr id="24" name="任意多边形: 形状 23"/>
            <p:cNvSpPr/>
            <p:nvPr/>
          </p:nvSpPr>
          <p:spPr>
            <a:xfrm>
              <a:off x="2276597" y="6093882"/>
              <a:ext cx="199011" cy="464700"/>
            </a:xfrm>
            <a:custGeom>
              <a:avLst/>
              <a:gdLst>
                <a:gd name="connsiteX0" fmla="*/ 126101 w 199011"/>
                <a:gd name="connsiteY0" fmla="*/ 13932 h 464700"/>
                <a:gd name="connsiteX1" fmla="*/ 123787 w 199011"/>
                <a:gd name="connsiteY1" fmla="*/ 263998 h 464700"/>
                <a:gd name="connsiteX2" fmla="*/ 199011 w 199011"/>
                <a:gd name="connsiteY2" fmla="*/ 464701 h 464700"/>
                <a:gd name="connsiteX3" fmla="*/ 125834 w 199011"/>
                <a:gd name="connsiteY3" fmla="*/ 456511 h 464700"/>
                <a:gd name="connsiteX4" fmla="*/ 32627 w 199011"/>
                <a:gd name="connsiteY4" fmla="*/ 263197 h 464700"/>
                <a:gd name="connsiteX5" fmla="*/ 0 w 199011"/>
                <a:gd name="connsiteY5" fmla="*/ 0 h 464700"/>
                <a:gd name="connsiteX6" fmla="*/ 126101 w 199011"/>
                <a:gd name="connsiteY6" fmla="*/ 13932 h 464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9011" h="464700">
                  <a:moveTo>
                    <a:pt x="126101" y="13932"/>
                  </a:moveTo>
                  <a:cubicBezTo>
                    <a:pt x="124499" y="153921"/>
                    <a:pt x="123787" y="263998"/>
                    <a:pt x="123787" y="263998"/>
                  </a:cubicBezTo>
                  <a:lnTo>
                    <a:pt x="199011" y="464701"/>
                  </a:lnTo>
                  <a:lnTo>
                    <a:pt x="125834" y="456511"/>
                  </a:lnTo>
                  <a:lnTo>
                    <a:pt x="32627" y="263197"/>
                  </a:lnTo>
                  <a:cubicBezTo>
                    <a:pt x="32627" y="263197"/>
                    <a:pt x="18383" y="135849"/>
                    <a:pt x="0" y="0"/>
                  </a:cubicBezTo>
                  <a:cubicBezTo>
                    <a:pt x="42063" y="4095"/>
                    <a:pt x="84082" y="8635"/>
                    <a:pt x="126101" y="13932"/>
                  </a:cubicBezTo>
                  <a:close/>
                </a:path>
              </a:pathLst>
            </a:custGeom>
            <a:solidFill>
              <a:srgbClr val="FFC6B5"/>
            </a:solidFill>
            <a:ln w="4441" cap="flat">
              <a:noFill/>
              <a:prstDash val="solid"/>
              <a:miter/>
            </a:ln>
          </p:spPr>
          <p:txBody>
            <a:bodyPr rtlCol="0" anchor="ctr"/>
            <a:lstStyle/>
            <a:p>
              <a:endParaRPr lang="zh-CN" altLang="en-US"/>
            </a:p>
          </p:txBody>
        </p:sp>
        <p:sp>
          <p:nvSpPr>
            <p:cNvPr id="25" name="任意多边形: 形状 24"/>
            <p:cNvSpPr/>
            <p:nvPr/>
          </p:nvSpPr>
          <p:spPr>
            <a:xfrm>
              <a:off x="2283179" y="6346307"/>
              <a:ext cx="240005" cy="279913"/>
            </a:xfrm>
            <a:custGeom>
              <a:avLst/>
              <a:gdLst>
                <a:gd name="connsiteX0" fmla="*/ 27914 w 240005"/>
                <a:gd name="connsiteY0" fmla="*/ 0 h 279913"/>
                <a:gd name="connsiteX1" fmla="*/ 896 w 240005"/>
                <a:gd name="connsiteY1" fmla="*/ 95789 h 279913"/>
                <a:gd name="connsiteX2" fmla="*/ 19368 w 240005"/>
                <a:gd name="connsiteY2" fmla="*/ 249354 h 279913"/>
                <a:gd name="connsiteX3" fmla="*/ 33389 w 240005"/>
                <a:gd name="connsiteY3" fmla="*/ 249354 h 279913"/>
                <a:gd name="connsiteX4" fmla="*/ 37840 w 240005"/>
                <a:gd name="connsiteY4" fmla="*/ 139143 h 279913"/>
                <a:gd name="connsiteX5" fmla="*/ 81328 w 240005"/>
                <a:gd name="connsiteY5" fmla="*/ 248464 h 279913"/>
                <a:gd name="connsiteX6" fmla="*/ 238098 w 240005"/>
                <a:gd name="connsiteY6" fmla="*/ 266046 h 279913"/>
                <a:gd name="connsiteX7" fmla="*/ 184684 w 240005"/>
                <a:gd name="connsiteY7" fmla="*/ 186325 h 279913"/>
                <a:gd name="connsiteX8" fmla="*/ 117917 w 240005"/>
                <a:gd name="connsiteY8" fmla="*/ 170969 h 279913"/>
                <a:gd name="connsiteX9" fmla="*/ 27914 w 240005"/>
                <a:gd name="connsiteY9" fmla="*/ 0 h 279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0005" h="279913">
                  <a:moveTo>
                    <a:pt x="27914" y="0"/>
                  </a:moveTo>
                  <a:cubicBezTo>
                    <a:pt x="27914" y="0"/>
                    <a:pt x="-5870" y="35609"/>
                    <a:pt x="896" y="95789"/>
                  </a:cubicBezTo>
                  <a:cubicBezTo>
                    <a:pt x="7661" y="155968"/>
                    <a:pt x="19368" y="249354"/>
                    <a:pt x="19368" y="249354"/>
                  </a:cubicBezTo>
                  <a:lnTo>
                    <a:pt x="33389" y="249354"/>
                  </a:lnTo>
                  <a:lnTo>
                    <a:pt x="37840" y="139143"/>
                  </a:lnTo>
                  <a:cubicBezTo>
                    <a:pt x="37840" y="139143"/>
                    <a:pt x="65526" y="238849"/>
                    <a:pt x="81328" y="248464"/>
                  </a:cubicBezTo>
                  <a:cubicBezTo>
                    <a:pt x="97130" y="258078"/>
                    <a:pt x="224121" y="301878"/>
                    <a:pt x="238098" y="266046"/>
                  </a:cubicBezTo>
                  <a:cubicBezTo>
                    <a:pt x="252074" y="230214"/>
                    <a:pt x="184684" y="186325"/>
                    <a:pt x="184684" y="186325"/>
                  </a:cubicBezTo>
                  <a:cubicBezTo>
                    <a:pt x="184684" y="186325"/>
                    <a:pt x="150499" y="209160"/>
                    <a:pt x="117917" y="170969"/>
                  </a:cubicBezTo>
                  <a:cubicBezTo>
                    <a:pt x="85334" y="132778"/>
                    <a:pt x="27914" y="0"/>
                    <a:pt x="27914" y="0"/>
                  </a:cubicBezTo>
                  <a:close/>
                </a:path>
              </a:pathLst>
            </a:custGeom>
            <a:solidFill>
              <a:srgbClr val="E29F33"/>
            </a:solidFill>
            <a:ln w="4441" cap="flat">
              <a:noFill/>
              <a:prstDash val="solid"/>
              <a:miter/>
            </a:ln>
          </p:spPr>
          <p:txBody>
            <a:bodyPr rtlCol="0" anchor="ctr"/>
            <a:lstStyle/>
            <a:p>
              <a:endParaRPr lang="zh-CN" altLang="en-US"/>
            </a:p>
          </p:txBody>
        </p:sp>
        <p:sp>
          <p:nvSpPr>
            <p:cNvPr id="27" name="任意多边形: 形状 26"/>
            <p:cNvSpPr/>
            <p:nvPr/>
          </p:nvSpPr>
          <p:spPr>
            <a:xfrm>
              <a:off x="2160377" y="3584231"/>
              <a:ext cx="331740" cy="326182"/>
            </a:xfrm>
            <a:custGeom>
              <a:avLst/>
              <a:gdLst>
                <a:gd name="connsiteX0" fmla="*/ 83993 w 331740"/>
                <a:gd name="connsiteY0" fmla="*/ 0 h 326182"/>
                <a:gd name="connsiteX1" fmla="*/ 115730 w 331740"/>
                <a:gd name="connsiteY1" fmla="*/ 188907 h 326182"/>
                <a:gd name="connsiteX2" fmla="*/ 0 w 331740"/>
                <a:gd name="connsiteY2" fmla="*/ 263731 h 326182"/>
                <a:gd name="connsiteX3" fmla="*/ 238805 w 331740"/>
                <a:gd name="connsiteY3" fmla="*/ 321596 h 326182"/>
                <a:gd name="connsiteX4" fmla="*/ 325914 w 331740"/>
                <a:gd name="connsiteY4" fmla="*/ 224249 h 326182"/>
                <a:gd name="connsiteX5" fmla="*/ 233018 w 331740"/>
                <a:gd name="connsiteY5" fmla="*/ 187349 h 326182"/>
                <a:gd name="connsiteX6" fmla="*/ 212231 w 331740"/>
                <a:gd name="connsiteY6" fmla="*/ 95566 h 3261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740" h="326182">
                  <a:moveTo>
                    <a:pt x="83993" y="0"/>
                  </a:moveTo>
                  <a:lnTo>
                    <a:pt x="115730" y="188907"/>
                  </a:lnTo>
                  <a:lnTo>
                    <a:pt x="0" y="263731"/>
                  </a:lnTo>
                  <a:cubicBezTo>
                    <a:pt x="0" y="263731"/>
                    <a:pt x="112214" y="346211"/>
                    <a:pt x="238805" y="321596"/>
                  </a:cubicBezTo>
                  <a:cubicBezTo>
                    <a:pt x="365396" y="296981"/>
                    <a:pt x="325914" y="224249"/>
                    <a:pt x="325914" y="224249"/>
                  </a:cubicBezTo>
                  <a:lnTo>
                    <a:pt x="233018" y="187349"/>
                  </a:lnTo>
                  <a:lnTo>
                    <a:pt x="212231" y="95566"/>
                  </a:lnTo>
                  <a:close/>
                </a:path>
              </a:pathLst>
            </a:custGeom>
            <a:solidFill>
              <a:srgbClr val="FFC6B5"/>
            </a:solidFill>
            <a:ln w="4441" cap="flat">
              <a:noFill/>
              <a:prstDash val="solid"/>
              <a:miter/>
            </a:ln>
          </p:spPr>
          <p:txBody>
            <a:bodyPr rtlCol="0" anchor="ctr"/>
            <a:lstStyle/>
            <a:p>
              <a:endParaRPr lang="zh-CN" altLang="en-US"/>
            </a:p>
          </p:txBody>
        </p:sp>
        <p:sp>
          <p:nvSpPr>
            <p:cNvPr id="28" name="任意多边形: 形状 27"/>
            <p:cNvSpPr/>
            <p:nvPr/>
          </p:nvSpPr>
          <p:spPr>
            <a:xfrm>
              <a:off x="2246997" y="3582495"/>
              <a:ext cx="143683" cy="180627"/>
            </a:xfrm>
            <a:custGeom>
              <a:avLst/>
              <a:gdLst>
                <a:gd name="connsiteX0" fmla="*/ 143683 w 143683"/>
                <a:gd name="connsiteY0" fmla="*/ 180628 h 180627"/>
                <a:gd name="connsiteX1" fmla="*/ 123653 w 143683"/>
                <a:gd name="connsiteY1" fmla="*/ 92317 h 180627"/>
                <a:gd name="connsiteX2" fmla="*/ 0 w 143683"/>
                <a:gd name="connsiteY2" fmla="*/ 0 h 180627"/>
                <a:gd name="connsiteX3" fmla="*/ 26707 w 143683"/>
                <a:gd name="connsiteY3" fmla="*/ 172037 h 180627"/>
                <a:gd name="connsiteX4" fmla="*/ 143683 w 143683"/>
                <a:gd name="connsiteY4" fmla="*/ 180628 h 1806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3683" h="180627">
                  <a:moveTo>
                    <a:pt x="143683" y="180628"/>
                  </a:moveTo>
                  <a:lnTo>
                    <a:pt x="123653" y="92317"/>
                  </a:lnTo>
                  <a:lnTo>
                    <a:pt x="0" y="0"/>
                  </a:lnTo>
                  <a:lnTo>
                    <a:pt x="26707" y="172037"/>
                  </a:lnTo>
                  <a:cubicBezTo>
                    <a:pt x="41974" y="169456"/>
                    <a:pt x="120537" y="177379"/>
                    <a:pt x="143683" y="180628"/>
                  </a:cubicBezTo>
                  <a:close/>
                </a:path>
              </a:pathLst>
            </a:custGeom>
            <a:solidFill>
              <a:srgbClr val="CE8D89"/>
            </a:solidFill>
            <a:ln w="4441" cap="flat">
              <a:noFill/>
              <a:prstDash val="solid"/>
              <a:miter/>
            </a:ln>
          </p:spPr>
          <p:txBody>
            <a:bodyPr rtlCol="0" anchor="ctr"/>
            <a:lstStyle/>
            <a:p>
              <a:endParaRPr lang="zh-CN" altLang="en-US"/>
            </a:p>
          </p:txBody>
        </p:sp>
        <p:sp>
          <p:nvSpPr>
            <p:cNvPr id="29" name="任意多边形: 形状 28"/>
            <p:cNvSpPr/>
            <p:nvPr/>
          </p:nvSpPr>
          <p:spPr>
            <a:xfrm>
              <a:off x="2144827" y="3294735"/>
              <a:ext cx="355346" cy="417054"/>
            </a:xfrm>
            <a:custGeom>
              <a:avLst/>
              <a:gdLst>
                <a:gd name="connsiteX0" fmla="*/ 135464 w 355346"/>
                <a:gd name="connsiteY0" fmla="*/ 5422 h 417054"/>
                <a:gd name="connsiteX1" fmla="*/ 322413 w 355346"/>
                <a:gd name="connsiteY1" fmla="*/ 94000 h 417054"/>
                <a:gd name="connsiteX2" fmla="*/ 313511 w 355346"/>
                <a:gd name="connsiteY2" fmla="*/ 375714 h 417054"/>
                <a:gd name="connsiteX3" fmla="*/ 61486 w 355346"/>
                <a:gd name="connsiteY3" fmla="*/ 341129 h 417054"/>
                <a:gd name="connsiteX4" fmla="*/ 135464 w 355346"/>
                <a:gd name="connsiteY4" fmla="*/ 5422 h 4170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5346" h="417054">
                  <a:moveTo>
                    <a:pt x="135464" y="5422"/>
                  </a:moveTo>
                  <a:cubicBezTo>
                    <a:pt x="135464" y="5422"/>
                    <a:pt x="287739" y="-32858"/>
                    <a:pt x="322413" y="94000"/>
                  </a:cubicBezTo>
                  <a:cubicBezTo>
                    <a:pt x="349788" y="194641"/>
                    <a:pt x="384240" y="303917"/>
                    <a:pt x="313511" y="375714"/>
                  </a:cubicBezTo>
                  <a:cubicBezTo>
                    <a:pt x="242782" y="447511"/>
                    <a:pt x="123090" y="419247"/>
                    <a:pt x="61486" y="341129"/>
                  </a:cubicBezTo>
                  <a:cubicBezTo>
                    <a:pt x="-118" y="263011"/>
                    <a:pt x="-65461" y="71389"/>
                    <a:pt x="135464" y="5422"/>
                  </a:cubicBezTo>
                  <a:close/>
                </a:path>
              </a:pathLst>
            </a:custGeom>
            <a:solidFill>
              <a:srgbClr val="FFC6B5"/>
            </a:solidFill>
            <a:ln w="4441" cap="flat">
              <a:noFill/>
              <a:prstDash val="solid"/>
              <a:miter/>
            </a:ln>
          </p:spPr>
          <p:txBody>
            <a:bodyPr rtlCol="0" anchor="ctr"/>
            <a:lstStyle/>
            <a:p>
              <a:endParaRPr lang="zh-CN" altLang="en-US"/>
            </a:p>
          </p:txBody>
        </p:sp>
        <p:sp>
          <p:nvSpPr>
            <p:cNvPr id="30" name="任意多边形: 形状 29"/>
            <p:cNvSpPr/>
            <p:nvPr/>
          </p:nvSpPr>
          <p:spPr>
            <a:xfrm>
              <a:off x="2393262" y="3490267"/>
              <a:ext cx="42998" cy="76025"/>
            </a:xfrm>
            <a:custGeom>
              <a:avLst/>
              <a:gdLst>
                <a:gd name="connsiteX0" fmla="*/ 0 w 42998"/>
                <a:gd name="connsiteY0" fmla="*/ 0 h 76025"/>
                <a:gd name="connsiteX1" fmla="*/ 42998 w 42998"/>
                <a:gd name="connsiteY1" fmla="*/ 44868 h 76025"/>
                <a:gd name="connsiteX2" fmla="*/ 20342 w 42998"/>
                <a:gd name="connsiteY2" fmla="*/ 76026 h 76025"/>
              </a:gdLst>
              <a:ahLst/>
              <a:cxnLst>
                <a:cxn ang="0">
                  <a:pos x="connsiteX0" y="connsiteY0"/>
                </a:cxn>
                <a:cxn ang="0">
                  <a:pos x="connsiteX1" y="connsiteY1"/>
                </a:cxn>
                <a:cxn ang="0">
                  <a:pos x="connsiteX2" y="connsiteY2"/>
                </a:cxn>
              </a:cxnLst>
              <a:rect l="l" t="t" r="r" b="b"/>
              <a:pathLst>
                <a:path w="42998" h="76025">
                  <a:moveTo>
                    <a:pt x="0" y="0"/>
                  </a:moveTo>
                  <a:cubicBezTo>
                    <a:pt x="0" y="0"/>
                    <a:pt x="12419" y="20075"/>
                    <a:pt x="42998" y="44868"/>
                  </a:cubicBezTo>
                  <a:lnTo>
                    <a:pt x="20342" y="76026"/>
                  </a:lnTo>
                </a:path>
              </a:pathLst>
            </a:custGeom>
            <a:solidFill>
              <a:srgbClr val="CE8D89"/>
            </a:solidFill>
            <a:ln w="4441" cap="flat">
              <a:noFill/>
              <a:prstDash val="solid"/>
              <a:miter/>
            </a:ln>
          </p:spPr>
          <p:txBody>
            <a:bodyPr rtlCol="0" anchor="ctr"/>
            <a:lstStyle/>
            <a:p>
              <a:endParaRPr lang="zh-CN" altLang="en-US"/>
            </a:p>
          </p:txBody>
        </p:sp>
        <p:sp>
          <p:nvSpPr>
            <p:cNvPr id="31" name="任意多边形: 形状 30"/>
            <p:cNvSpPr/>
            <p:nvPr/>
          </p:nvSpPr>
          <p:spPr>
            <a:xfrm>
              <a:off x="2383959" y="3375649"/>
              <a:ext cx="75981" cy="25327"/>
            </a:xfrm>
            <a:custGeom>
              <a:avLst/>
              <a:gdLst>
                <a:gd name="connsiteX0" fmla="*/ 0 w 75981"/>
                <a:gd name="connsiteY0" fmla="*/ 25327 h 25327"/>
                <a:gd name="connsiteX1" fmla="*/ 13932 w 75981"/>
                <a:gd name="connsiteY1" fmla="*/ 7033 h 25327"/>
                <a:gd name="connsiteX2" fmla="*/ 36900 w 75981"/>
                <a:gd name="connsiteY2" fmla="*/ 0 h 25327"/>
                <a:gd name="connsiteX3" fmla="*/ 59601 w 75981"/>
                <a:gd name="connsiteY3" fmla="*/ 6143 h 25327"/>
                <a:gd name="connsiteX4" fmla="*/ 68859 w 75981"/>
                <a:gd name="connsiteY4" fmla="*/ 12864 h 25327"/>
                <a:gd name="connsiteX5" fmla="*/ 75981 w 75981"/>
                <a:gd name="connsiteY5" fmla="*/ 21766 h 25327"/>
                <a:gd name="connsiteX6" fmla="*/ 65165 w 75981"/>
                <a:gd name="connsiteY6" fmla="*/ 19630 h 25327"/>
                <a:gd name="connsiteX7" fmla="*/ 55239 w 75981"/>
                <a:gd name="connsiteY7" fmla="*/ 17627 h 25327"/>
                <a:gd name="connsiteX8" fmla="*/ 36900 w 75981"/>
                <a:gd name="connsiteY8" fmla="*/ 15668 h 25327"/>
                <a:gd name="connsiteX9" fmla="*/ 19096 w 75981"/>
                <a:gd name="connsiteY9" fmla="*/ 18116 h 25327"/>
                <a:gd name="connsiteX10" fmla="*/ 0 w 75981"/>
                <a:gd name="connsiteY10" fmla="*/ 25327 h 25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981" h="25327">
                  <a:moveTo>
                    <a:pt x="0" y="25327"/>
                  </a:moveTo>
                  <a:cubicBezTo>
                    <a:pt x="2306" y="17759"/>
                    <a:pt x="7251" y="11268"/>
                    <a:pt x="13932" y="7033"/>
                  </a:cubicBezTo>
                  <a:cubicBezTo>
                    <a:pt x="20756" y="2531"/>
                    <a:pt x="28728" y="90"/>
                    <a:pt x="36900" y="0"/>
                  </a:cubicBezTo>
                  <a:cubicBezTo>
                    <a:pt x="44859" y="129"/>
                    <a:pt x="52662" y="2240"/>
                    <a:pt x="59601" y="6143"/>
                  </a:cubicBezTo>
                  <a:cubicBezTo>
                    <a:pt x="62891" y="8087"/>
                    <a:pt x="65993" y="10337"/>
                    <a:pt x="68859" y="12864"/>
                  </a:cubicBezTo>
                  <a:cubicBezTo>
                    <a:pt x="71512" y="15598"/>
                    <a:pt x="73894" y="18579"/>
                    <a:pt x="75981" y="21766"/>
                  </a:cubicBezTo>
                  <a:cubicBezTo>
                    <a:pt x="72331" y="21307"/>
                    <a:pt x="68717" y="20593"/>
                    <a:pt x="65165" y="19630"/>
                  </a:cubicBezTo>
                  <a:cubicBezTo>
                    <a:pt x="61649" y="19140"/>
                    <a:pt x="58444" y="18161"/>
                    <a:pt x="55239" y="17627"/>
                  </a:cubicBezTo>
                  <a:cubicBezTo>
                    <a:pt x="49185" y="16496"/>
                    <a:pt x="43056" y="15842"/>
                    <a:pt x="36900" y="15668"/>
                  </a:cubicBezTo>
                  <a:cubicBezTo>
                    <a:pt x="30887" y="15766"/>
                    <a:pt x="24909" y="16588"/>
                    <a:pt x="19096" y="18116"/>
                  </a:cubicBezTo>
                  <a:cubicBezTo>
                    <a:pt x="12517" y="19916"/>
                    <a:pt x="6125" y="22331"/>
                    <a:pt x="0" y="25327"/>
                  </a:cubicBezTo>
                  <a:close/>
                </a:path>
              </a:pathLst>
            </a:custGeom>
            <a:solidFill>
              <a:srgbClr val="0C181E"/>
            </a:solidFill>
            <a:ln w="4441" cap="flat">
              <a:noFill/>
              <a:prstDash val="solid"/>
              <a:miter/>
            </a:ln>
          </p:spPr>
          <p:txBody>
            <a:bodyPr rtlCol="0" anchor="ctr"/>
            <a:lstStyle/>
            <a:p>
              <a:endParaRPr lang="zh-CN" altLang="en-US"/>
            </a:p>
          </p:txBody>
        </p:sp>
        <p:sp>
          <p:nvSpPr>
            <p:cNvPr id="32" name="任意多边形: 形状 31"/>
            <p:cNvSpPr/>
            <p:nvPr/>
          </p:nvSpPr>
          <p:spPr>
            <a:xfrm>
              <a:off x="2253718" y="3398348"/>
              <a:ext cx="77806" cy="33697"/>
            </a:xfrm>
            <a:custGeom>
              <a:avLst/>
              <a:gdLst>
                <a:gd name="connsiteX0" fmla="*/ 0 w 77806"/>
                <a:gd name="connsiteY0" fmla="*/ 33697 h 33697"/>
                <a:gd name="connsiteX1" fmla="*/ 11261 w 77806"/>
                <a:gd name="connsiteY1" fmla="*/ 12688 h 33697"/>
                <a:gd name="connsiteX2" fmla="*/ 33117 w 77806"/>
                <a:gd name="connsiteY2" fmla="*/ 1026 h 33697"/>
                <a:gd name="connsiteX3" fmla="*/ 57509 w 77806"/>
                <a:gd name="connsiteY3" fmla="*/ 2005 h 33697"/>
                <a:gd name="connsiteX4" fmla="*/ 68459 w 77806"/>
                <a:gd name="connsiteY4" fmla="*/ 6456 h 33697"/>
                <a:gd name="connsiteX5" fmla="*/ 77806 w 77806"/>
                <a:gd name="connsiteY5" fmla="*/ 13756 h 33697"/>
                <a:gd name="connsiteX6" fmla="*/ 66367 w 77806"/>
                <a:gd name="connsiteY6" fmla="*/ 13756 h 33697"/>
                <a:gd name="connsiteX7" fmla="*/ 55818 w 77806"/>
                <a:gd name="connsiteY7" fmla="*/ 13756 h 33697"/>
                <a:gd name="connsiteX8" fmla="*/ 36455 w 77806"/>
                <a:gd name="connsiteY8" fmla="*/ 15893 h 33697"/>
                <a:gd name="connsiteX9" fmla="*/ 18650 w 77806"/>
                <a:gd name="connsiteY9" fmla="*/ 22169 h 33697"/>
                <a:gd name="connsiteX10" fmla="*/ 0 w 77806"/>
                <a:gd name="connsiteY10" fmla="*/ 33697 h 336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7806" h="33697">
                  <a:moveTo>
                    <a:pt x="0" y="33697"/>
                  </a:moveTo>
                  <a:cubicBezTo>
                    <a:pt x="1269" y="25622"/>
                    <a:pt x="5239" y="18216"/>
                    <a:pt x="11261" y="12688"/>
                  </a:cubicBezTo>
                  <a:cubicBezTo>
                    <a:pt x="17351" y="6885"/>
                    <a:pt x="24909" y="2853"/>
                    <a:pt x="33117" y="1026"/>
                  </a:cubicBezTo>
                  <a:cubicBezTo>
                    <a:pt x="41209" y="-618"/>
                    <a:pt x="49577" y="-282"/>
                    <a:pt x="57509" y="2005"/>
                  </a:cubicBezTo>
                  <a:cubicBezTo>
                    <a:pt x="61292" y="3140"/>
                    <a:pt x="64956" y="4631"/>
                    <a:pt x="68459" y="6456"/>
                  </a:cubicBezTo>
                  <a:cubicBezTo>
                    <a:pt x="71811" y="8574"/>
                    <a:pt x="74940" y="11019"/>
                    <a:pt x="77806" y="13756"/>
                  </a:cubicBezTo>
                  <a:cubicBezTo>
                    <a:pt x="73996" y="13998"/>
                    <a:pt x="70177" y="13998"/>
                    <a:pt x="66367" y="13756"/>
                  </a:cubicBezTo>
                  <a:cubicBezTo>
                    <a:pt x="62672" y="14068"/>
                    <a:pt x="59200" y="13756"/>
                    <a:pt x="55818" y="13756"/>
                  </a:cubicBezTo>
                  <a:cubicBezTo>
                    <a:pt x="49314" y="13946"/>
                    <a:pt x="42842" y="14661"/>
                    <a:pt x="36455" y="15893"/>
                  </a:cubicBezTo>
                  <a:cubicBezTo>
                    <a:pt x="30299" y="17288"/>
                    <a:pt x="24321" y="19394"/>
                    <a:pt x="18650" y="22169"/>
                  </a:cubicBezTo>
                  <a:cubicBezTo>
                    <a:pt x="12112" y="25466"/>
                    <a:pt x="5871" y="29323"/>
                    <a:pt x="0" y="33697"/>
                  </a:cubicBezTo>
                  <a:close/>
                </a:path>
              </a:pathLst>
            </a:custGeom>
            <a:solidFill>
              <a:srgbClr val="0C181E"/>
            </a:solidFill>
            <a:ln w="4441" cap="flat">
              <a:noFill/>
              <a:prstDash val="solid"/>
              <a:miter/>
            </a:ln>
          </p:spPr>
          <p:txBody>
            <a:bodyPr rtlCol="0" anchor="ctr"/>
            <a:lstStyle/>
            <a:p>
              <a:endParaRPr lang="zh-CN" altLang="en-US"/>
            </a:p>
          </p:txBody>
        </p:sp>
        <p:sp>
          <p:nvSpPr>
            <p:cNvPr id="33" name="任意多边形: 形状 32"/>
            <p:cNvSpPr/>
            <p:nvPr/>
          </p:nvSpPr>
          <p:spPr>
            <a:xfrm>
              <a:off x="2063787" y="3758212"/>
              <a:ext cx="577760" cy="950336"/>
            </a:xfrm>
            <a:custGeom>
              <a:avLst/>
              <a:gdLst>
                <a:gd name="connsiteX0" fmla="*/ 577760 w 577760"/>
                <a:gd name="connsiteY0" fmla="*/ 783640 h 950336"/>
                <a:gd name="connsiteX1" fmla="*/ 388987 w 577760"/>
                <a:gd name="connsiteY1" fmla="*/ 915973 h 950336"/>
                <a:gd name="connsiteX2" fmla="*/ 321017 w 577760"/>
                <a:gd name="connsiteY2" fmla="*/ 787201 h 950336"/>
                <a:gd name="connsiteX3" fmla="*/ 267381 w 577760"/>
                <a:gd name="connsiteY3" fmla="*/ 950336 h 950336"/>
                <a:gd name="connsiteX4" fmla="*/ 164693 w 577760"/>
                <a:gd name="connsiteY4" fmla="*/ 922739 h 950336"/>
                <a:gd name="connsiteX5" fmla="*/ 0 w 577760"/>
                <a:gd name="connsiteY5" fmla="*/ 815644 h 950336"/>
                <a:gd name="connsiteX6" fmla="*/ 47939 w 577760"/>
                <a:gd name="connsiteY6" fmla="*/ 731339 h 950336"/>
                <a:gd name="connsiteX7" fmla="*/ 124499 w 577760"/>
                <a:gd name="connsiteY7" fmla="*/ 574659 h 950336"/>
                <a:gd name="connsiteX8" fmla="*/ 48251 w 577760"/>
                <a:gd name="connsiteY8" fmla="*/ 100388 h 950336"/>
                <a:gd name="connsiteX9" fmla="*/ 249977 w 577760"/>
                <a:gd name="connsiteY9" fmla="*/ 13323 h 950336"/>
                <a:gd name="connsiteX10" fmla="*/ 278153 w 577760"/>
                <a:gd name="connsiteY10" fmla="*/ 69007 h 950336"/>
                <a:gd name="connsiteX11" fmla="*/ 293376 w 577760"/>
                <a:gd name="connsiteY11" fmla="*/ 4421 h 950336"/>
                <a:gd name="connsiteX12" fmla="*/ 504361 w 577760"/>
                <a:gd name="connsiteY12" fmla="*/ 93978 h 950336"/>
                <a:gd name="connsiteX13" fmla="*/ 449790 w 577760"/>
                <a:gd name="connsiteY13" fmla="*/ 551067 h 9503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7760" h="950336">
                  <a:moveTo>
                    <a:pt x="577760" y="783640"/>
                  </a:moveTo>
                  <a:cubicBezTo>
                    <a:pt x="577760" y="783640"/>
                    <a:pt x="510592" y="881566"/>
                    <a:pt x="388987" y="915973"/>
                  </a:cubicBezTo>
                  <a:lnTo>
                    <a:pt x="321017" y="787201"/>
                  </a:lnTo>
                  <a:lnTo>
                    <a:pt x="267381" y="950336"/>
                  </a:lnTo>
                  <a:cubicBezTo>
                    <a:pt x="232248" y="944919"/>
                    <a:pt x="197809" y="935661"/>
                    <a:pt x="164693" y="922739"/>
                  </a:cubicBezTo>
                  <a:cubicBezTo>
                    <a:pt x="103169" y="898445"/>
                    <a:pt x="47165" y="862021"/>
                    <a:pt x="0" y="815644"/>
                  </a:cubicBezTo>
                  <a:cubicBezTo>
                    <a:pt x="16082" y="788937"/>
                    <a:pt x="32062" y="760837"/>
                    <a:pt x="47939" y="731339"/>
                  </a:cubicBezTo>
                  <a:cubicBezTo>
                    <a:pt x="77139" y="677258"/>
                    <a:pt x="102466" y="624779"/>
                    <a:pt x="124499" y="574659"/>
                  </a:cubicBezTo>
                  <a:cubicBezTo>
                    <a:pt x="124499" y="574659"/>
                    <a:pt x="-9036" y="164752"/>
                    <a:pt x="48251" y="100388"/>
                  </a:cubicBezTo>
                  <a:cubicBezTo>
                    <a:pt x="73800" y="71633"/>
                    <a:pt x="160375" y="35089"/>
                    <a:pt x="249977" y="13323"/>
                  </a:cubicBezTo>
                  <a:lnTo>
                    <a:pt x="278153" y="69007"/>
                  </a:lnTo>
                  <a:lnTo>
                    <a:pt x="293376" y="4421"/>
                  </a:lnTo>
                  <a:cubicBezTo>
                    <a:pt x="389921" y="-11603"/>
                    <a:pt x="488871" y="15415"/>
                    <a:pt x="504361" y="93978"/>
                  </a:cubicBezTo>
                  <a:cubicBezTo>
                    <a:pt x="536365" y="257291"/>
                    <a:pt x="449790" y="551067"/>
                    <a:pt x="449790" y="551067"/>
                  </a:cubicBezTo>
                  <a:close/>
                </a:path>
              </a:pathLst>
            </a:custGeom>
            <a:solidFill>
              <a:srgbClr val="9EC1D8"/>
            </a:solidFill>
            <a:ln w="4441" cap="flat">
              <a:noFill/>
              <a:prstDash val="solid"/>
              <a:miter/>
            </a:ln>
          </p:spPr>
          <p:txBody>
            <a:bodyPr rtlCol="0" anchor="ctr"/>
            <a:lstStyle/>
            <a:p>
              <a:endParaRPr lang="zh-CN" altLang="en-US"/>
            </a:p>
          </p:txBody>
        </p:sp>
        <p:sp>
          <p:nvSpPr>
            <p:cNvPr id="218" name="任意多边形: 形状 217"/>
            <p:cNvSpPr/>
            <p:nvPr/>
          </p:nvSpPr>
          <p:spPr>
            <a:xfrm>
              <a:off x="1803528" y="4276786"/>
              <a:ext cx="873562" cy="2111956"/>
            </a:xfrm>
            <a:custGeom>
              <a:avLst/>
              <a:gdLst>
                <a:gd name="connsiteX0" fmla="*/ 481259 w 873562"/>
                <a:gd name="connsiteY0" fmla="*/ 0 h 2111956"/>
                <a:gd name="connsiteX1" fmla="*/ 593784 w 873562"/>
                <a:gd name="connsiteY1" fmla="*/ 44512 h 2111956"/>
                <a:gd name="connsiteX2" fmla="*/ 684544 w 873562"/>
                <a:gd name="connsiteY2" fmla="*/ 27152 h 2111956"/>
                <a:gd name="connsiteX3" fmla="*/ 860142 w 873562"/>
                <a:gd name="connsiteY3" fmla="*/ 688817 h 2111956"/>
                <a:gd name="connsiteX4" fmla="*/ 792662 w 873562"/>
                <a:gd name="connsiteY4" fmla="*/ 1085237 h 2111956"/>
                <a:gd name="connsiteX5" fmla="*/ 622539 w 873562"/>
                <a:gd name="connsiteY5" fmla="*/ 2091198 h 2111956"/>
                <a:gd name="connsiteX6" fmla="*/ 617776 w 873562"/>
                <a:gd name="connsiteY6" fmla="*/ 2093379 h 2111956"/>
                <a:gd name="connsiteX7" fmla="*/ 551498 w 873562"/>
                <a:gd name="connsiteY7" fmla="*/ 2111629 h 2111956"/>
                <a:gd name="connsiteX8" fmla="*/ 399581 w 873562"/>
                <a:gd name="connsiteY8" fmla="*/ 2056168 h 2111956"/>
                <a:gd name="connsiteX9" fmla="*/ 465947 w 873562"/>
                <a:gd name="connsiteY9" fmla="*/ 1608292 h 2111956"/>
                <a:gd name="connsiteX10" fmla="*/ 545667 w 873562"/>
                <a:gd name="connsiteY10" fmla="*/ 1320035 h 2111956"/>
                <a:gd name="connsiteX11" fmla="*/ 547492 w 873562"/>
                <a:gd name="connsiteY11" fmla="*/ 1312735 h 2111956"/>
                <a:gd name="connsiteX12" fmla="*/ 562804 w 873562"/>
                <a:gd name="connsiteY12" fmla="*/ 929179 h 2111956"/>
                <a:gd name="connsiteX13" fmla="*/ 555772 w 873562"/>
                <a:gd name="connsiteY13" fmla="*/ 832723 h 2111956"/>
                <a:gd name="connsiteX14" fmla="*/ 546157 w 873562"/>
                <a:gd name="connsiteY14" fmla="*/ 734486 h 2111956"/>
                <a:gd name="connsiteX15" fmla="*/ 501646 w 873562"/>
                <a:gd name="connsiteY15" fmla="*/ 909950 h 2111956"/>
                <a:gd name="connsiteX16" fmla="*/ 501646 w 873562"/>
                <a:gd name="connsiteY16" fmla="*/ 910351 h 2111956"/>
                <a:gd name="connsiteX17" fmla="*/ 463622 w 873562"/>
                <a:gd name="connsiteY17" fmla="*/ 1078399 h 2111956"/>
                <a:gd name="connsiteX18" fmla="*/ 429283 w 873562"/>
                <a:gd name="connsiteY18" fmla="*/ 1218867 h 2111956"/>
                <a:gd name="connsiteX19" fmla="*/ 427902 w 873562"/>
                <a:gd name="connsiteY19" fmla="*/ 1233903 h 2111956"/>
                <a:gd name="connsiteX20" fmla="*/ 401183 w 873562"/>
                <a:gd name="connsiteY20" fmla="*/ 1336950 h 2111956"/>
                <a:gd name="connsiteX21" fmla="*/ 223626 w 873562"/>
                <a:gd name="connsiteY21" fmla="*/ 2069210 h 2111956"/>
                <a:gd name="connsiteX22" fmla="*/ 0 w 873562"/>
                <a:gd name="connsiteY22" fmla="*/ 1989801 h 2111956"/>
                <a:gd name="connsiteX23" fmla="*/ 234777 w 873562"/>
                <a:gd name="connsiteY23" fmla="*/ 1214361 h 2111956"/>
                <a:gd name="connsiteX24" fmla="*/ 242333 w 873562"/>
                <a:gd name="connsiteY24" fmla="*/ 1197996 h 2111956"/>
                <a:gd name="connsiteX25" fmla="*/ 238709 w 873562"/>
                <a:gd name="connsiteY25" fmla="*/ 1147891 h 2111956"/>
                <a:gd name="connsiteX26" fmla="*/ 208270 w 873562"/>
                <a:gd name="connsiteY26" fmla="*/ 674840 h 2111956"/>
                <a:gd name="connsiteX27" fmla="*/ 481259 w 873562"/>
                <a:gd name="connsiteY27" fmla="*/ 0 h 2111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873562" h="2111956">
                  <a:moveTo>
                    <a:pt x="481259" y="0"/>
                  </a:moveTo>
                  <a:lnTo>
                    <a:pt x="593784" y="44512"/>
                  </a:lnTo>
                  <a:lnTo>
                    <a:pt x="684544" y="27152"/>
                  </a:lnTo>
                  <a:cubicBezTo>
                    <a:pt x="684544" y="27152"/>
                    <a:pt x="933141" y="237959"/>
                    <a:pt x="860142" y="688817"/>
                  </a:cubicBezTo>
                  <a:cubicBezTo>
                    <a:pt x="841625" y="803434"/>
                    <a:pt x="832144" y="860275"/>
                    <a:pt x="792662" y="1085237"/>
                  </a:cubicBezTo>
                  <a:cubicBezTo>
                    <a:pt x="756519" y="1327958"/>
                    <a:pt x="727364" y="1554522"/>
                    <a:pt x="622539" y="2091198"/>
                  </a:cubicBezTo>
                  <a:cubicBezTo>
                    <a:pt x="620937" y="2092044"/>
                    <a:pt x="619379" y="2092578"/>
                    <a:pt x="617776" y="2093379"/>
                  </a:cubicBezTo>
                  <a:cubicBezTo>
                    <a:pt x="596575" y="2102331"/>
                    <a:pt x="574293" y="2108464"/>
                    <a:pt x="551498" y="2111629"/>
                  </a:cubicBezTo>
                  <a:cubicBezTo>
                    <a:pt x="465680" y="2116926"/>
                    <a:pt x="399581" y="2056168"/>
                    <a:pt x="399581" y="2056168"/>
                  </a:cubicBezTo>
                  <a:cubicBezTo>
                    <a:pt x="391034" y="1967456"/>
                    <a:pt x="460161" y="1635400"/>
                    <a:pt x="465947" y="1608292"/>
                  </a:cubicBezTo>
                  <a:cubicBezTo>
                    <a:pt x="504717" y="1451211"/>
                    <a:pt x="545667" y="1320035"/>
                    <a:pt x="545667" y="1320035"/>
                  </a:cubicBezTo>
                  <a:cubicBezTo>
                    <a:pt x="546246" y="1317587"/>
                    <a:pt x="546780" y="1315273"/>
                    <a:pt x="547492" y="1312735"/>
                  </a:cubicBezTo>
                  <a:cubicBezTo>
                    <a:pt x="572731" y="1218504"/>
                    <a:pt x="570594" y="1059287"/>
                    <a:pt x="562804" y="929179"/>
                  </a:cubicBezTo>
                  <a:cubicBezTo>
                    <a:pt x="560223" y="895929"/>
                    <a:pt x="557775" y="863391"/>
                    <a:pt x="555772" y="832723"/>
                  </a:cubicBezTo>
                  <a:cubicBezTo>
                    <a:pt x="552077" y="789146"/>
                    <a:pt x="548383" y="754249"/>
                    <a:pt x="546157" y="734486"/>
                  </a:cubicBezTo>
                  <a:cubicBezTo>
                    <a:pt x="529243" y="809799"/>
                    <a:pt x="512595" y="879059"/>
                    <a:pt x="501646" y="909950"/>
                  </a:cubicBezTo>
                  <a:lnTo>
                    <a:pt x="501646" y="910351"/>
                  </a:lnTo>
                  <a:cubicBezTo>
                    <a:pt x="490496" y="954350"/>
                    <a:pt x="477721" y="1014708"/>
                    <a:pt x="463622" y="1078399"/>
                  </a:cubicBezTo>
                  <a:lnTo>
                    <a:pt x="429283" y="1218867"/>
                  </a:lnTo>
                  <a:lnTo>
                    <a:pt x="427902" y="1233903"/>
                  </a:lnTo>
                  <a:cubicBezTo>
                    <a:pt x="422763" y="1263334"/>
                    <a:pt x="414336" y="1297246"/>
                    <a:pt x="401183" y="1336950"/>
                  </a:cubicBezTo>
                  <a:cubicBezTo>
                    <a:pt x="348570" y="1495767"/>
                    <a:pt x="223626" y="2069210"/>
                    <a:pt x="223626" y="2069210"/>
                  </a:cubicBezTo>
                  <a:cubicBezTo>
                    <a:pt x="118401" y="2126541"/>
                    <a:pt x="0" y="1989801"/>
                    <a:pt x="0" y="1989801"/>
                  </a:cubicBezTo>
                  <a:cubicBezTo>
                    <a:pt x="40272" y="1657851"/>
                    <a:pt x="196379" y="1298910"/>
                    <a:pt x="234777" y="1214361"/>
                  </a:cubicBezTo>
                  <a:lnTo>
                    <a:pt x="242333" y="1197996"/>
                  </a:lnTo>
                  <a:lnTo>
                    <a:pt x="238709" y="1147891"/>
                  </a:lnTo>
                  <a:cubicBezTo>
                    <a:pt x="229126" y="1013893"/>
                    <a:pt x="215681" y="819191"/>
                    <a:pt x="208270" y="674840"/>
                  </a:cubicBezTo>
                  <a:cubicBezTo>
                    <a:pt x="184590" y="214323"/>
                    <a:pt x="481259" y="0"/>
                    <a:pt x="481259" y="0"/>
                  </a:cubicBezTo>
                  <a:close/>
                </a:path>
              </a:pathLst>
            </a:custGeom>
            <a:gradFill flip="none" rotWithShape="1">
              <a:gsLst>
                <a:gs pos="0">
                  <a:schemeClr val="accent2"/>
                </a:gs>
                <a:gs pos="39000">
                  <a:schemeClr val="accent5">
                    <a:lumMod val="75000"/>
                  </a:schemeClr>
                </a:gs>
              </a:gsLst>
              <a:lin ang="2700000" scaled="1"/>
              <a:tileRect/>
            </a:gradFill>
            <a:ln w="523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5" name="任意多边形: 形状 34"/>
            <p:cNvSpPr/>
            <p:nvPr/>
          </p:nvSpPr>
          <p:spPr>
            <a:xfrm>
              <a:off x="2392594" y="3442728"/>
              <a:ext cx="58945" cy="40092"/>
            </a:xfrm>
            <a:custGeom>
              <a:avLst/>
              <a:gdLst>
                <a:gd name="connsiteX0" fmla="*/ 0 w 58945"/>
                <a:gd name="connsiteY0" fmla="*/ 19318 h 40092"/>
                <a:gd name="connsiteX1" fmla="*/ 18116 w 58945"/>
                <a:gd name="connsiteY1" fmla="*/ 28220 h 40092"/>
                <a:gd name="connsiteX2" fmla="*/ 35075 w 58945"/>
                <a:gd name="connsiteY2" fmla="*/ 28220 h 40092"/>
                <a:gd name="connsiteX3" fmla="*/ 48429 w 58945"/>
                <a:gd name="connsiteY3" fmla="*/ 17805 h 40092"/>
                <a:gd name="connsiteX4" fmla="*/ 58221 w 58945"/>
                <a:gd name="connsiteY4" fmla="*/ 0 h 40092"/>
                <a:gd name="connsiteX5" fmla="*/ 55862 w 58945"/>
                <a:gd name="connsiteY5" fmla="*/ 22256 h 40092"/>
                <a:gd name="connsiteX6" fmla="*/ 38592 w 58945"/>
                <a:gd name="connsiteY6" fmla="*/ 38636 h 40092"/>
                <a:gd name="connsiteX7" fmla="*/ 14689 w 58945"/>
                <a:gd name="connsiteY7" fmla="*/ 36054 h 40092"/>
                <a:gd name="connsiteX8" fmla="*/ 0 w 58945"/>
                <a:gd name="connsiteY8" fmla="*/ 19318 h 400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8945" h="40092">
                  <a:moveTo>
                    <a:pt x="0" y="19318"/>
                  </a:moveTo>
                  <a:cubicBezTo>
                    <a:pt x="5613" y="23084"/>
                    <a:pt x="11707" y="26078"/>
                    <a:pt x="18116" y="28220"/>
                  </a:cubicBezTo>
                  <a:cubicBezTo>
                    <a:pt x="23622" y="30047"/>
                    <a:pt x="29569" y="30047"/>
                    <a:pt x="35075" y="28220"/>
                  </a:cubicBezTo>
                  <a:cubicBezTo>
                    <a:pt x="40443" y="26121"/>
                    <a:pt x="45086" y="22501"/>
                    <a:pt x="48429" y="17805"/>
                  </a:cubicBezTo>
                  <a:cubicBezTo>
                    <a:pt x="52319" y="12236"/>
                    <a:pt x="55599" y="6267"/>
                    <a:pt x="58221" y="0"/>
                  </a:cubicBezTo>
                  <a:cubicBezTo>
                    <a:pt x="59712" y="7486"/>
                    <a:pt x="58889" y="15248"/>
                    <a:pt x="55862" y="22256"/>
                  </a:cubicBezTo>
                  <a:cubicBezTo>
                    <a:pt x="52608" y="29864"/>
                    <a:pt x="46359" y="35791"/>
                    <a:pt x="38592" y="38636"/>
                  </a:cubicBezTo>
                  <a:cubicBezTo>
                    <a:pt x="30624" y="41254"/>
                    <a:pt x="21913" y="40313"/>
                    <a:pt x="14689" y="36054"/>
                  </a:cubicBezTo>
                  <a:cubicBezTo>
                    <a:pt x="8092" y="32234"/>
                    <a:pt x="2933" y="26355"/>
                    <a:pt x="0" y="19318"/>
                  </a:cubicBezTo>
                  <a:close/>
                </a:path>
              </a:pathLst>
            </a:custGeom>
            <a:solidFill>
              <a:srgbClr val="172D3A"/>
            </a:solidFill>
            <a:ln w="4441" cap="flat">
              <a:noFill/>
              <a:prstDash val="solid"/>
              <a:miter/>
            </a:ln>
          </p:spPr>
          <p:txBody>
            <a:bodyPr rtlCol="0" anchor="ctr"/>
            <a:lstStyle/>
            <a:p>
              <a:endParaRPr lang="zh-CN" altLang="en-US"/>
            </a:p>
          </p:txBody>
        </p:sp>
        <p:sp>
          <p:nvSpPr>
            <p:cNvPr id="36" name="任意多边形: 形状 35"/>
            <p:cNvSpPr/>
            <p:nvPr/>
          </p:nvSpPr>
          <p:spPr>
            <a:xfrm>
              <a:off x="2278867" y="3472996"/>
              <a:ext cx="53001" cy="38381"/>
            </a:xfrm>
            <a:custGeom>
              <a:avLst/>
              <a:gdLst>
                <a:gd name="connsiteX0" fmla="*/ 0 w 53001"/>
                <a:gd name="connsiteY0" fmla="*/ 17270 h 38381"/>
                <a:gd name="connsiteX1" fmla="*/ 16469 w 53001"/>
                <a:gd name="connsiteY1" fmla="*/ 26662 h 38381"/>
                <a:gd name="connsiteX2" fmla="*/ 31781 w 53001"/>
                <a:gd name="connsiteY2" fmla="*/ 27419 h 38381"/>
                <a:gd name="connsiteX3" fmla="*/ 43755 w 53001"/>
                <a:gd name="connsiteY3" fmla="*/ 17270 h 38381"/>
                <a:gd name="connsiteX4" fmla="*/ 51989 w 53001"/>
                <a:gd name="connsiteY4" fmla="*/ 0 h 38381"/>
                <a:gd name="connsiteX5" fmla="*/ 50966 w 53001"/>
                <a:gd name="connsiteY5" fmla="*/ 20742 h 38381"/>
                <a:gd name="connsiteX6" fmla="*/ 35609 w 53001"/>
                <a:gd name="connsiteY6" fmla="*/ 37034 h 38381"/>
                <a:gd name="connsiteX7" fmla="*/ 13042 w 53001"/>
                <a:gd name="connsiteY7" fmla="*/ 33695 h 38381"/>
                <a:gd name="connsiteX8" fmla="*/ 0 w 53001"/>
                <a:gd name="connsiteY8" fmla="*/ 17270 h 38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3001" h="38381">
                  <a:moveTo>
                    <a:pt x="0" y="17270"/>
                  </a:moveTo>
                  <a:cubicBezTo>
                    <a:pt x="5105" y="21032"/>
                    <a:pt x="10634" y="24184"/>
                    <a:pt x="16469" y="26662"/>
                  </a:cubicBezTo>
                  <a:cubicBezTo>
                    <a:pt x="21317" y="28755"/>
                    <a:pt x="26752" y="29024"/>
                    <a:pt x="31781" y="27419"/>
                  </a:cubicBezTo>
                  <a:cubicBezTo>
                    <a:pt x="36753" y="25397"/>
                    <a:pt x="40946" y="21842"/>
                    <a:pt x="43755" y="17270"/>
                  </a:cubicBezTo>
                  <a:cubicBezTo>
                    <a:pt x="46946" y="11737"/>
                    <a:pt x="49697" y="5963"/>
                    <a:pt x="51989" y="0"/>
                  </a:cubicBezTo>
                  <a:cubicBezTo>
                    <a:pt x="53628" y="6871"/>
                    <a:pt x="53271" y="14066"/>
                    <a:pt x="50966" y="20742"/>
                  </a:cubicBezTo>
                  <a:cubicBezTo>
                    <a:pt x="48535" y="28192"/>
                    <a:pt x="42900" y="34166"/>
                    <a:pt x="35609" y="37034"/>
                  </a:cubicBezTo>
                  <a:cubicBezTo>
                    <a:pt x="27993" y="39653"/>
                    <a:pt x="19576" y="38409"/>
                    <a:pt x="13042" y="33695"/>
                  </a:cubicBezTo>
                  <a:cubicBezTo>
                    <a:pt x="7042" y="29766"/>
                    <a:pt x="2466" y="24006"/>
                    <a:pt x="0" y="17270"/>
                  </a:cubicBezTo>
                  <a:close/>
                </a:path>
              </a:pathLst>
            </a:custGeom>
            <a:solidFill>
              <a:srgbClr val="172D3A"/>
            </a:solidFill>
            <a:ln w="4441" cap="flat">
              <a:noFill/>
              <a:prstDash val="solid"/>
              <a:miter/>
            </a:ln>
          </p:spPr>
          <p:txBody>
            <a:bodyPr rtlCol="0" anchor="ctr"/>
            <a:lstStyle/>
            <a:p>
              <a:endParaRPr lang="zh-CN" altLang="en-US"/>
            </a:p>
          </p:txBody>
        </p:sp>
        <p:sp>
          <p:nvSpPr>
            <p:cNvPr id="37" name="任意多边形: 形状 36"/>
            <p:cNvSpPr/>
            <p:nvPr/>
          </p:nvSpPr>
          <p:spPr>
            <a:xfrm>
              <a:off x="2906480" y="3926501"/>
              <a:ext cx="186119" cy="242860"/>
            </a:xfrm>
            <a:custGeom>
              <a:avLst/>
              <a:gdLst>
                <a:gd name="connsiteX0" fmla="*/ 0 w 186119"/>
                <a:gd name="connsiteY0" fmla="*/ 123633 h 242860"/>
                <a:gd name="connsiteX1" fmla="*/ 127170 w 186119"/>
                <a:gd name="connsiteY1" fmla="*/ 10840 h 242860"/>
                <a:gd name="connsiteX2" fmla="*/ 180049 w 186119"/>
                <a:gd name="connsiteY2" fmla="*/ 23749 h 242860"/>
                <a:gd name="connsiteX3" fmla="*/ 176622 w 186119"/>
                <a:gd name="connsiteY3" fmla="*/ 74136 h 242860"/>
                <a:gd name="connsiteX4" fmla="*/ 182809 w 186119"/>
                <a:gd name="connsiteY4" fmla="*/ 129107 h 242860"/>
                <a:gd name="connsiteX5" fmla="*/ 167453 w 186119"/>
                <a:gd name="connsiteY5" fmla="*/ 140102 h 242860"/>
                <a:gd name="connsiteX6" fmla="*/ 132244 w 186119"/>
                <a:gd name="connsiteY6" fmla="*/ 164806 h 242860"/>
                <a:gd name="connsiteX7" fmla="*/ 66367 w 186119"/>
                <a:gd name="connsiteY7" fmla="*/ 199436 h 242860"/>
                <a:gd name="connsiteX8" fmla="*/ 24392 w 186119"/>
                <a:gd name="connsiteY8" fmla="*/ 239274 h 242860"/>
                <a:gd name="connsiteX9" fmla="*/ 24392 w 186119"/>
                <a:gd name="connsiteY9" fmla="*/ 239274 h 2428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6119" h="242860">
                  <a:moveTo>
                    <a:pt x="0" y="123633"/>
                  </a:moveTo>
                  <a:cubicBezTo>
                    <a:pt x="0" y="123633"/>
                    <a:pt x="101753" y="26419"/>
                    <a:pt x="127170" y="10840"/>
                  </a:cubicBezTo>
                  <a:cubicBezTo>
                    <a:pt x="176978" y="-19606"/>
                    <a:pt x="180049" y="23749"/>
                    <a:pt x="180049" y="23749"/>
                  </a:cubicBezTo>
                  <a:cubicBezTo>
                    <a:pt x="175469" y="40133"/>
                    <a:pt x="174303" y="57284"/>
                    <a:pt x="176622" y="74136"/>
                  </a:cubicBezTo>
                  <a:cubicBezTo>
                    <a:pt x="180361" y="99641"/>
                    <a:pt x="191667" y="115843"/>
                    <a:pt x="182809" y="129107"/>
                  </a:cubicBezTo>
                  <a:cubicBezTo>
                    <a:pt x="180406" y="132668"/>
                    <a:pt x="178358" y="133158"/>
                    <a:pt x="167453" y="140102"/>
                  </a:cubicBezTo>
                  <a:cubicBezTo>
                    <a:pt x="149381" y="151452"/>
                    <a:pt x="145197" y="156082"/>
                    <a:pt x="132244" y="164806"/>
                  </a:cubicBezTo>
                  <a:cubicBezTo>
                    <a:pt x="98549" y="187596"/>
                    <a:pt x="92539" y="179806"/>
                    <a:pt x="66367" y="199436"/>
                  </a:cubicBezTo>
                  <a:cubicBezTo>
                    <a:pt x="51856" y="210297"/>
                    <a:pt x="7255" y="255832"/>
                    <a:pt x="24392" y="239274"/>
                  </a:cubicBezTo>
                  <a:lnTo>
                    <a:pt x="24392" y="239274"/>
                  </a:lnTo>
                  <a:close/>
                </a:path>
              </a:pathLst>
            </a:custGeom>
            <a:solidFill>
              <a:srgbClr val="FFC6B5"/>
            </a:solidFill>
            <a:ln w="4441" cap="flat">
              <a:noFill/>
              <a:prstDash val="solid"/>
              <a:miter/>
            </a:ln>
          </p:spPr>
          <p:txBody>
            <a:bodyPr rtlCol="0" anchor="ctr"/>
            <a:lstStyle/>
            <a:p>
              <a:endParaRPr lang="zh-CN" altLang="en-US"/>
            </a:p>
          </p:txBody>
        </p:sp>
        <p:sp>
          <p:nvSpPr>
            <p:cNvPr id="38" name="任意多边形: 形状 37"/>
            <p:cNvSpPr/>
            <p:nvPr/>
          </p:nvSpPr>
          <p:spPr>
            <a:xfrm>
              <a:off x="2943559" y="3926573"/>
              <a:ext cx="110609" cy="89510"/>
            </a:xfrm>
            <a:custGeom>
              <a:avLst/>
              <a:gdLst>
                <a:gd name="connsiteX0" fmla="*/ 71530 w 110609"/>
                <a:gd name="connsiteY0" fmla="*/ 129 h 89510"/>
                <a:gd name="connsiteX1" fmla="*/ 91649 w 110609"/>
                <a:gd name="connsiteY1" fmla="*/ 5026 h 89510"/>
                <a:gd name="connsiteX2" fmla="*/ 110255 w 110609"/>
                <a:gd name="connsiteY2" fmla="*/ 41659 h 89510"/>
                <a:gd name="connsiteX3" fmla="*/ 70195 w 110609"/>
                <a:gd name="connsiteY3" fmla="*/ 31955 h 89510"/>
                <a:gd name="connsiteX4" fmla="*/ 75714 w 110609"/>
                <a:gd name="connsiteY4" fmla="*/ 40546 h 89510"/>
                <a:gd name="connsiteX5" fmla="*/ 52568 w 110609"/>
                <a:gd name="connsiteY5" fmla="*/ 80250 h 89510"/>
                <a:gd name="connsiteX6" fmla="*/ 25861 w 110609"/>
                <a:gd name="connsiteY6" fmla="*/ 88084 h 89510"/>
                <a:gd name="connsiteX7" fmla="*/ 18072 w 110609"/>
                <a:gd name="connsiteY7" fmla="*/ 70013 h 89510"/>
                <a:gd name="connsiteX8" fmla="*/ 0 w 110609"/>
                <a:gd name="connsiteY8" fmla="*/ 88574 h 89510"/>
                <a:gd name="connsiteX9" fmla="*/ 23947 w 110609"/>
                <a:gd name="connsiteY9" fmla="*/ 56615 h 89510"/>
                <a:gd name="connsiteX10" fmla="*/ 71530 w 110609"/>
                <a:gd name="connsiteY10" fmla="*/ 129 h 89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609" h="89510">
                  <a:moveTo>
                    <a:pt x="71530" y="129"/>
                  </a:moveTo>
                  <a:cubicBezTo>
                    <a:pt x="78594" y="-507"/>
                    <a:pt x="85667" y="1216"/>
                    <a:pt x="91649" y="5026"/>
                  </a:cubicBezTo>
                  <a:cubicBezTo>
                    <a:pt x="108964" y="15352"/>
                    <a:pt x="109855" y="37430"/>
                    <a:pt x="110255" y="41659"/>
                  </a:cubicBezTo>
                  <a:cubicBezTo>
                    <a:pt x="115018" y="87773"/>
                    <a:pt x="70195" y="31955"/>
                    <a:pt x="70195" y="31955"/>
                  </a:cubicBezTo>
                  <a:cubicBezTo>
                    <a:pt x="73604" y="33433"/>
                    <a:pt x="75785" y="36829"/>
                    <a:pt x="75714" y="40546"/>
                  </a:cubicBezTo>
                  <a:cubicBezTo>
                    <a:pt x="76604" y="56392"/>
                    <a:pt x="63429" y="72728"/>
                    <a:pt x="52568" y="80250"/>
                  </a:cubicBezTo>
                  <a:cubicBezTo>
                    <a:pt x="48963" y="82743"/>
                    <a:pt x="33740" y="93292"/>
                    <a:pt x="25861" y="88084"/>
                  </a:cubicBezTo>
                  <a:cubicBezTo>
                    <a:pt x="19318" y="83633"/>
                    <a:pt x="22567" y="71526"/>
                    <a:pt x="18072" y="70013"/>
                  </a:cubicBezTo>
                  <a:cubicBezTo>
                    <a:pt x="15490" y="69122"/>
                    <a:pt x="10505" y="71927"/>
                    <a:pt x="0" y="88574"/>
                  </a:cubicBezTo>
                  <a:cubicBezTo>
                    <a:pt x="5208" y="82209"/>
                    <a:pt x="14021" y="71125"/>
                    <a:pt x="23947" y="56615"/>
                  </a:cubicBezTo>
                  <a:cubicBezTo>
                    <a:pt x="47494" y="22385"/>
                    <a:pt x="54260" y="2222"/>
                    <a:pt x="71530" y="129"/>
                  </a:cubicBezTo>
                  <a:close/>
                </a:path>
              </a:pathLst>
            </a:custGeom>
            <a:solidFill>
              <a:srgbClr val="CE8D89"/>
            </a:solidFill>
            <a:ln w="4441" cap="flat">
              <a:noFill/>
              <a:prstDash val="solid"/>
              <a:miter/>
            </a:ln>
          </p:spPr>
          <p:txBody>
            <a:bodyPr rtlCol="0" anchor="ctr"/>
            <a:lstStyle/>
            <a:p>
              <a:endParaRPr lang="zh-CN" altLang="en-US"/>
            </a:p>
          </p:txBody>
        </p:sp>
        <p:sp>
          <p:nvSpPr>
            <p:cNvPr id="39" name="任意多边形: 形状 38"/>
            <p:cNvSpPr/>
            <p:nvPr/>
          </p:nvSpPr>
          <p:spPr>
            <a:xfrm>
              <a:off x="3000546" y="3949893"/>
              <a:ext cx="86448" cy="54957"/>
            </a:xfrm>
            <a:custGeom>
              <a:avLst/>
              <a:gdLst>
                <a:gd name="connsiteX0" fmla="*/ 77082 w 86448"/>
                <a:gd name="connsiteY0" fmla="*/ 178 h 54957"/>
                <a:gd name="connsiteX1" fmla="*/ 5863 w 86448"/>
                <a:gd name="connsiteY1" fmla="*/ 39437 h 54957"/>
                <a:gd name="connsiteX2" fmla="*/ 522 w 86448"/>
                <a:gd name="connsiteY2" fmla="*/ 52791 h 54957"/>
                <a:gd name="connsiteX3" fmla="*/ 77259 w 86448"/>
                <a:gd name="connsiteY3" fmla="*/ 31158 h 54957"/>
                <a:gd name="connsiteX4" fmla="*/ 84221 w 86448"/>
                <a:gd name="connsiteY4" fmla="*/ 6962 h 54957"/>
                <a:gd name="connsiteX5" fmla="*/ 77259 w 86448"/>
                <a:gd name="connsiteY5" fmla="*/ 0 h 5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48" h="54957">
                  <a:moveTo>
                    <a:pt x="77082" y="178"/>
                  </a:moveTo>
                  <a:lnTo>
                    <a:pt x="5863" y="39437"/>
                  </a:lnTo>
                  <a:cubicBezTo>
                    <a:pt x="789" y="45967"/>
                    <a:pt x="-992" y="50418"/>
                    <a:pt x="522" y="52791"/>
                  </a:cubicBezTo>
                  <a:cubicBezTo>
                    <a:pt x="4407" y="59022"/>
                    <a:pt x="29988" y="51811"/>
                    <a:pt x="77259" y="31158"/>
                  </a:cubicBezTo>
                  <a:cubicBezTo>
                    <a:pt x="85863" y="26400"/>
                    <a:pt x="88979" y="15566"/>
                    <a:pt x="84221" y="6962"/>
                  </a:cubicBezTo>
                  <a:cubicBezTo>
                    <a:pt x="82601" y="4033"/>
                    <a:pt x="80188" y="1620"/>
                    <a:pt x="77259" y="0"/>
                  </a:cubicBezTo>
                  <a:close/>
                </a:path>
              </a:pathLst>
            </a:custGeom>
            <a:solidFill>
              <a:srgbClr val="CE8D89"/>
            </a:solidFill>
            <a:ln w="4441" cap="flat">
              <a:noFill/>
              <a:prstDash val="solid"/>
              <a:miter/>
            </a:ln>
          </p:spPr>
          <p:txBody>
            <a:bodyPr rtlCol="0" anchor="ctr"/>
            <a:lstStyle/>
            <a:p>
              <a:endParaRPr lang="zh-CN" altLang="en-US"/>
            </a:p>
          </p:txBody>
        </p:sp>
        <p:sp>
          <p:nvSpPr>
            <p:cNvPr id="40" name="任意多边形: 形状 39"/>
            <p:cNvSpPr/>
            <p:nvPr/>
          </p:nvSpPr>
          <p:spPr>
            <a:xfrm>
              <a:off x="2991508" y="3976600"/>
              <a:ext cx="102066" cy="56802"/>
            </a:xfrm>
            <a:custGeom>
              <a:avLst/>
              <a:gdLst>
                <a:gd name="connsiteX0" fmla="*/ 91550 w 102066"/>
                <a:gd name="connsiteY0" fmla="*/ 0 h 56802"/>
                <a:gd name="connsiteX1" fmla="*/ 6978 w 102066"/>
                <a:gd name="connsiteY1" fmla="*/ 40595 h 56802"/>
                <a:gd name="connsiteX2" fmla="*/ 613 w 102066"/>
                <a:gd name="connsiteY2" fmla="*/ 54527 h 56802"/>
                <a:gd name="connsiteX3" fmla="*/ 91594 w 102066"/>
                <a:gd name="connsiteY3" fmla="*/ 32271 h 56802"/>
                <a:gd name="connsiteX4" fmla="*/ 101877 w 102066"/>
                <a:gd name="connsiteY4" fmla="*/ 12775 h 56802"/>
                <a:gd name="connsiteX5" fmla="*/ 91550 w 102066"/>
                <a:gd name="connsiteY5" fmla="*/ 0 h 568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66" h="56802">
                  <a:moveTo>
                    <a:pt x="91550" y="0"/>
                  </a:moveTo>
                  <a:lnTo>
                    <a:pt x="6978" y="40595"/>
                  </a:lnTo>
                  <a:cubicBezTo>
                    <a:pt x="924" y="47360"/>
                    <a:pt x="-1167" y="52034"/>
                    <a:pt x="613" y="54527"/>
                  </a:cubicBezTo>
                  <a:cubicBezTo>
                    <a:pt x="5242" y="61025"/>
                    <a:pt x="35568" y="53605"/>
                    <a:pt x="91594" y="32271"/>
                  </a:cubicBezTo>
                  <a:cubicBezTo>
                    <a:pt x="98877" y="28679"/>
                    <a:pt x="103025" y="20814"/>
                    <a:pt x="101877" y="12775"/>
                  </a:cubicBezTo>
                  <a:cubicBezTo>
                    <a:pt x="100408" y="7242"/>
                    <a:pt x="96651" y="2595"/>
                    <a:pt x="91550" y="0"/>
                  </a:cubicBezTo>
                  <a:close/>
                </a:path>
              </a:pathLst>
            </a:custGeom>
            <a:solidFill>
              <a:srgbClr val="CE8D89"/>
            </a:solidFill>
            <a:ln w="4441" cap="flat">
              <a:noFill/>
              <a:prstDash val="solid"/>
              <a:miter/>
            </a:ln>
          </p:spPr>
          <p:txBody>
            <a:bodyPr rtlCol="0" anchor="ctr"/>
            <a:lstStyle/>
            <a:p>
              <a:endParaRPr lang="zh-CN" altLang="en-US"/>
            </a:p>
          </p:txBody>
        </p:sp>
        <p:sp>
          <p:nvSpPr>
            <p:cNvPr id="41" name="任意多边形: 形状 40"/>
            <p:cNvSpPr/>
            <p:nvPr/>
          </p:nvSpPr>
          <p:spPr>
            <a:xfrm>
              <a:off x="3002015" y="4002906"/>
              <a:ext cx="86263" cy="54946"/>
            </a:xfrm>
            <a:custGeom>
              <a:avLst/>
              <a:gdLst>
                <a:gd name="connsiteX0" fmla="*/ 77125 w 86263"/>
                <a:gd name="connsiteY0" fmla="*/ 134 h 54946"/>
                <a:gd name="connsiteX1" fmla="*/ 5907 w 86263"/>
                <a:gd name="connsiteY1" fmla="*/ 39393 h 54946"/>
                <a:gd name="connsiteX2" fmla="*/ 521 w 86263"/>
                <a:gd name="connsiteY2" fmla="*/ 52746 h 54946"/>
                <a:gd name="connsiteX3" fmla="*/ 77303 w 86263"/>
                <a:gd name="connsiteY3" fmla="*/ 31158 h 54946"/>
                <a:gd name="connsiteX4" fmla="*/ 83811 w 86263"/>
                <a:gd name="connsiteY4" fmla="*/ 6508 h 54946"/>
                <a:gd name="connsiteX5" fmla="*/ 77303 w 86263"/>
                <a:gd name="connsiteY5" fmla="*/ 0 h 54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263" h="54946">
                  <a:moveTo>
                    <a:pt x="77125" y="134"/>
                  </a:moveTo>
                  <a:lnTo>
                    <a:pt x="5907" y="39393"/>
                  </a:lnTo>
                  <a:cubicBezTo>
                    <a:pt x="788" y="45936"/>
                    <a:pt x="-992" y="50432"/>
                    <a:pt x="521" y="52746"/>
                  </a:cubicBezTo>
                  <a:cubicBezTo>
                    <a:pt x="4438" y="59036"/>
                    <a:pt x="30032" y="51843"/>
                    <a:pt x="77303" y="31158"/>
                  </a:cubicBezTo>
                  <a:cubicBezTo>
                    <a:pt x="85908" y="26151"/>
                    <a:pt x="88823" y="15112"/>
                    <a:pt x="83811" y="6508"/>
                  </a:cubicBezTo>
                  <a:cubicBezTo>
                    <a:pt x="82244" y="3815"/>
                    <a:pt x="80001" y="1571"/>
                    <a:pt x="77303" y="0"/>
                  </a:cubicBezTo>
                  <a:close/>
                </a:path>
              </a:pathLst>
            </a:custGeom>
            <a:solidFill>
              <a:srgbClr val="CE8D89"/>
            </a:solidFill>
            <a:ln w="4441" cap="flat">
              <a:noFill/>
              <a:prstDash val="solid"/>
              <a:miter/>
            </a:ln>
          </p:spPr>
          <p:txBody>
            <a:bodyPr rtlCol="0" anchor="ctr"/>
            <a:lstStyle/>
            <a:p>
              <a:endParaRPr lang="zh-CN" altLang="en-US"/>
            </a:p>
          </p:txBody>
        </p:sp>
        <p:sp>
          <p:nvSpPr>
            <p:cNvPr id="42" name="任意多边形: 形状 41"/>
            <p:cNvSpPr/>
            <p:nvPr/>
          </p:nvSpPr>
          <p:spPr>
            <a:xfrm>
              <a:off x="3010358" y="4030860"/>
              <a:ext cx="77798" cy="47869"/>
            </a:xfrm>
            <a:custGeom>
              <a:avLst/>
              <a:gdLst>
                <a:gd name="connsiteX0" fmla="*/ 69717 w 77798"/>
                <a:gd name="connsiteY0" fmla="*/ 0 h 47869"/>
                <a:gd name="connsiteX1" fmla="*/ 5309 w 77798"/>
                <a:gd name="connsiteY1" fmla="*/ 34229 h 47869"/>
                <a:gd name="connsiteX2" fmla="*/ 457 w 77798"/>
                <a:gd name="connsiteY2" fmla="*/ 45980 h 47869"/>
                <a:gd name="connsiteX3" fmla="*/ 69717 w 77798"/>
                <a:gd name="connsiteY3" fmla="*/ 27152 h 47869"/>
                <a:gd name="connsiteX4" fmla="*/ 75927 w 77798"/>
                <a:gd name="connsiteY4" fmla="*/ 6209 h 47869"/>
                <a:gd name="connsiteX5" fmla="*/ 69717 w 77798"/>
                <a:gd name="connsiteY5" fmla="*/ 0 h 47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798" h="47869">
                  <a:moveTo>
                    <a:pt x="69717" y="0"/>
                  </a:moveTo>
                  <a:lnTo>
                    <a:pt x="5309" y="34229"/>
                  </a:lnTo>
                  <a:cubicBezTo>
                    <a:pt x="858" y="39927"/>
                    <a:pt x="-923" y="43844"/>
                    <a:pt x="457" y="45980"/>
                  </a:cubicBezTo>
                  <a:cubicBezTo>
                    <a:pt x="3987" y="51411"/>
                    <a:pt x="27075" y="45135"/>
                    <a:pt x="69717" y="27152"/>
                  </a:cubicBezTo>
                  <a:cubicBezTo>
                    <a:pt x="77213" y="23084"/>
                    <a:pt x="79995" y="13710"/>
                    <a:pt x="75927" y="6209"/>
                  </a:cubicBezTo>
                  <a:cubicBezTo>
                    <a:pt x="74502" y="3583"/>
                    <a:pt x="72343" y="1424"/>
                    <a:pt x="69717" y="0"/>
                  </a:cubicBezTo>
                  <a:close/>
                </a:path>
              </a:pathLst>
            </a:custGeom>
            <a:solidFill>
              <a:srgbClr val="CE8D89"/>
            </a:solidFill>
            <a:ln w="4441" cap="flat">
              <a:noFill/>
              <a:prstDash val="solid"/>
              <a:miter/>
            </a:ln>
          </p:spPr>
          <p:txBody>
            <a:bodyPr rtlCol="0" anchor="ctr"/>
            <a:lstStyle/>
            <a:p>
              <a:endParaRPr lang="zh-CN" altLang="en-US"/>
            </a:p>
          </p:txBody>
        </p:sp>
        <p:sp>
          <p:nvSpPr>
            <p:cNvPr id="43" name="任意多边形: 形状 42"/>
            <p:cNvSpPr/>
            <p:nvPr/>
          </p:nvSpPr>
          <p:spPr>
            <a:xfrm>
              <a:off x="2947654" y="3515772"/>
              <a:ext cx="542017" cy="540771"/>
            </a:xfrm>
            <a:custGeom>
              <a:avLst/>
              <a:gdLst>
                <a:gd name="connsiteX0" fmla="*/ 0 w 542017"/>
                <a:gd name="connsiteY0" fmla="*/ 532403 h 540771"/>
                <a:gd name="connsiteX1" fmla="*/ 535341 w 542017"/>
                <a:gd name="connsiteY1" fmla="*/ 0 h 540771"/>
                <a:gd name="connsiteX2" fmla="*/ 542018 w 542017"/>
                <a:gd name="connsiteY2" fmla="*/ 6143 h 540771"/>
                <a:gd name="connsiteX3" fmla="*/ 6098 w 542017"/>
                <a:gd name="connsiteY3" fmla="*/ 540771 h 540771"/>
                <a:gd name="connsiteX4" fmla="*/ 0 w 542017"/>
                <a:gd name="connsiteY4" fmla="*/ 532403 h 5407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42017" h="540771">
                  <a:moveTo>
                    <a:pt x="0" y="532403"/>
                  </a:moveTo>
                  <a:lnTo>
                    <a:pt x="535341" y="0"/>
                  </a:lnTo>
                  <a:lnTo>
                    <a:pt x="542018" y="6143"/>
                  </a:lnTo>
                  <a:lnTo>
                    <a:pt x="6098" y="540771"/>
                  </a:lnTo>
                  <a:lnTo>
                    <a:pt x="0" y="532403"/>
                  </a:lnTo>
                  <a:close/>
                </a:path>
              </a:pathLst>
            </a:custGeom>
            <a:solidFill>
              <a:srgbClr val="14384F"/>
            </a:solidFill>
            <a:ln w="4441" cap="flat">
              <a:noFill/>
              <a:prstDash val="solid"/>
              <a:miter/>
            </a:ln>
          </p:spPr>
          <p:txBody>
            <a:bodyPr rtlCol="0" anchor="ctr"/>
            <a:lstStyle/>
            <a:p>
              <a:endParaRPr lang="zh-CN" altLang="en-US"/>
            </a:p>
          </p:txBody>
        </p:sp>
        <p:sp>
          <p:nvSpPr>
            <p:cNvPr id="44" name="任意多边形: 形状 43"/>
            <p:cNvSpPr/>
            <p:nvPr/>
          </p:nvSpPr>
          <p:spPr>
            <a:xfrm>
              <a:off x="2949345" y="3918873"/>
              <a:ext cx="104822" cy="95800"/>
            </a:xfrm>
            <a:custGeom>
              <a:avLst/>
              <a:gdLst>
                <a:gd name="connsiteX0" fmla="*/ 65744 w 104822"/>
                <a:gd name="connsiteY0" fmla="*/ 129 h 95800"/>
                <a:gd name="connsiteX1" fmla="*/ 85863 w 104822"/>
                <a:gd name="connsiteY1" fmla="*/ 5026 h 95800"/>
                <a:gd name="connsiteX2" fmla="*/ 104469 w 104822"/>
                <a:gd name="connsiteY2" fmla="*/ 41659 h 95800"/>
                <a:gd name="connsiteX3" fmla="*/ 64408 w 104822"/>
                <a:gd name="connsiteY3" fmla="*/ 31955 h 95800"/>
                <a:gd name="connsiteX4" fmla="*/ 46603 w 104822"/>
                <a:gd name="connsiteY4" fmla="*/ 80250 h 95800"/>
                <a:gd name="connsiteX5" fmla="*/ 19897 w 104822"/>
                <a:gd name="connsiteY5" fmla="*/ 95785 h 95800"/>
                <a:gd name="connsiteX6" fmla="*/ 6766 w 104822"/>
                <a:gd name="connsiteY6" fmla="*/ 93292 h 95800"/>
                <a:gd name="connsiteX7" fmla="*/ 0 w 104822"/>
                <a:gd name="connsiteY7" fmla="*/ 90711 h 95800"/>
                <a:gd name="connsiteX8" fmla="*/ 17805 w 104822"/>
                <a:gd name="connsiteY8" fmla="*/ 56615 h 95800"/>
                <a:gd name="connsiteX9" fmla="*/ 65744 w 104822"/>
                <a:gd name="connsiteY9" fmla="*/ 129 h 95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4822" h="95800">
                  <a:moveTo>
                    <a:pt x="65744" y="129"/>
                  </a:moveTo>
                  <a:cubicBezTo>
                    <a:pt x="72808" y="-507"/>
                    <a:pt x="79880" y="1216"/>
                    <a:pt x="85863" y="5026"/>
                  </a:cubicBezTo>
                  <a:cubicBezTo>
                    <a:pt x="103178" y="15352"/>
                    <a:pt x="104068" y="37430"/>
                    <a:pt x="104469" y="41659"/>
                  </a:cubicBezTo>
                  <a:cubicBezTo>
                    <a:pt x="109231" y="87773"/>
                    <a:pt x="64408" y="31955"/>
                    <a:pt x="64408" y="31955"/>
                  </a:cubicBezTo>
                  <a:cubicBezTo>
                    <a:pt x="64408" y="31955"/>
                    <a:pt x="85106" y="38766"/>
                    <a:pt x="46603" y="80250"/>
                  </a:cubicBezTo>
                  <a:cubicBezTo>
                    <a:pt x="40105" y="87283"/>
                    <a:pt x="29689" y="96230"/>
                    <a:pt x="19897" y="95785"/>
                  </a:cubicBezTo>
                  <a:cubicBezTo>
                    <a:pt x="15445" y="95424"/>
                    <a:pt x="11043" y="94587"/>
                    <a:pt x="6766" y="93292"/>
                  </a:cubicBezTo>
                  <a:cubicBezTo>
                    <a:pt x="4460" y="92562"/>
                    <a:pt x="2203" y="91703"/>
                    <a:pt x="0" y="90711"/>
                  </a:cubicBezTo>
                  <a:cubicBezTo>
                    <a:pt x="4229" y="82164"/>
                    <a:pt x="10238" y="70369"/>
                    <a:pt x="17805" y="56615"/>
                  </a:cubicBezTo>
                  <a:cubicBezTo>
                    <a:pt x="46470" y="6628"/>
                    <a:pt x="57464" y="1109"/>
                    <a:pt x="65744" y="129"/>
                  </a:cubicBezTo>
                  <a:close/>
                </a:path>
              </a:pathLst>
            </a:custGeom>
            <a:solidFill>
              <a:srgbClr val="FFC6B5"/>
            </a:solidFill>
            <a:ln w="4441" cap="flat">
              <a:noFill/>
              <a:prstDash val="solid"/>
              <a:miter/>
            </a:ln>
          </p:spPr>
          <p:txBody>
            <a:bodyPr rtlCol="0" anchor="ctr"/>
            <a:lstStyle/>
            <a:p>
              <a:endParaRPr lang="zh-CN" altLang="en-US"/>
            </a:p>
          </p:txBody>
        </p:sp>
        <p:sp>
          <p:nvSpPr>
            <p:cNvPr id="45" name="任意多边形: 形状 44"/>
            <p:cNvSpPr/>
            <p:nvPr/>
          </p:nvSpPr>
          <p:spPr>
            <a:xfrm>
              <a:off x="2865930" y="4029880"/>
              <a:ext cx="107762" cy="130285"/>
            </a:xfrm>
            <a:custGeom>
              <a:avLst/>
              <a:gdLst>
                <a:gd name="connsiteX0" fmla="*/ 67702 w 107762"/>
                <a:gd name="connsiteY0" fmla="*/ 130285 h 130285"/>
                <a:gd name="connsiteX1" fmla="*/ 107762 w 107762"/>
                <a:gd name="connsiteY1" fmla="*/ 95255 h 130285"/>
                <a:gd name="connsiteX2" fmla="*/ 51900 w 107762"/>
                <a:gd name="connsiteY2" fmla="*/ 0 h 130285"/>
                <a:gd name="connsiteX3" fmla="*/ 0 w 107762"/>
                <a:gd name="connsiteY3" fmla="*/ 42687 h 130285"/>
                <a:gd name="connsiteX4" fmla="*/ 67702 w 107762"/>
                <a:gd name="connsiteY4" fmla="*/ 130285 h 13028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7762" h="130285">
                  <a:moveTo>
                    <a:pt x="67702" y="130285"/>
                  </a:moveTo>
                  <a:cubicBezTo>
                    <a:pt x="92272" y="109187"/>
                    <a:pt x="107762" y="95255"/>
                    <a:pt x="107762" y="95255"/>
                  </a:cubicBezTo>
                  <a:cubicBezTo>
                    <a:pt x="104246" y="25550"/>
                    <a:pt x="51900" y="0"/>
                    <a:pt x="51900" y="0"/>
                  </a:cubicBezTo>
                  <a:cubicBezTo>
                    <a:pt x="36005" y="15855"/>
                    <a:pt x="18628" y="30152"/>
                    <a:pt x="0" y="42687"/>
                  </a:cubicBezTo>
                  <a:cubicBezTo>
                    <a:pt x="26168" y="68917"/>
                    <a:pt x="48914" y="98353"/>
                    <a:pt x="67702" y="130285"/>
                  </a:cubicBezTo>
                  <a:close/>
                </a:path>
              </a:pathLst>
            </a:custGeom>
            <a:solidFill>
              <a:srgbClr val="AED4F4"/>
            </a:solidFill>
            <a:ln w="4441" cap="flat">
              <a:noFill/>
              <a:prstDash val="solid"/>
              <a:miter/>
            </a:ln>
          </p:spPr>
          <p:txBody>
            <a:bodyPr rtlCol="0" anchor="ctr"/>
            <a:lstStyle/>
            <a:p>
              <a:endParaRPr lang="zh-CN" altLang="en-US"/>
            </a:p>
          </p:txBody>
        </p:sp>
        <p:sp>
          <p:nvSpPr>
            <p:cNvPr id="46" name="任意多边形: 形状 45"/>
            <p:cNvSpPr/>
            <p:nvPr/>
          </p:nvSpPr>
          <p:spPr>
            <a:xfrm>
              <a:off x="2380306" y="3942193"/>
              <a:ext cx="199798" cy="235750"/>
            </a:xfrm>
            <a:custGeom>
              <a:avLst/>
              <a:gdLst>
                <a:gd name="connsiteX0" fmla="*/ 147558 w 199798"/>
                <a:gd name="connsiteY0" fmla="*/ 0 h 235750"/>
                <a:gd name="connsiteX1" fmla="*/ 190468 w 199798"/>
                <a:gd name="connsiteY1" fmla="*/ 171726 h 235750"/>
                <a:gd name="connsiteX2" fmla="*/ 11665 w 199798"/>
                <a:gd name="connsiteY2" fmla="*/ 176177 h 235750"/>
                <a:gd name="connsiteX3" fmla="*/ 147558 w 199798"/>
                <a:gd name="connsiteY3" fmla="*/ 0 h 235750"/>
              </a:gdLst>
              <a:ahLst/>
              <a:cxnLst>
                <a:cxn ang="0">
                  <a:pos x="connsiteX0" y="connsiteY0"/>
                </a:cxn>
                <a:cxn ang="0">
                  <a:pos x="connsiteX1" y="connsiteY1"/>
                </a:cxn>
                <a:cxn ang="0">
                  <a:pos x="connsiteX2" y="connsiteY2"/>
                </a:cxn>
                <a:cxn ang="0">
                  <a:pos x="connsiteX3" y="connsiteY3"/>
                </a:cxn>
              </a:cxnLst>
              <a:rect l="l" t="t" r="r" b="b"/>
              <a:pathLst>
                <a:path w="199798" h="235750">
                  <a:moveTo>
                    <a:pt x="147558" y="0"/>
                  </a:moveTo>
                  <a:cubicBezTo>
                    <a:pt x="147558" y="0"/>
                    <a:pt x="226255" y="103044"/>
                    <a:pt x="190468" y="171726"/>
                  </a:cubicBezTo>
                  <a:cubicBezTo>
                    <a:pt x="154680" y="240407"/>
                    <a:pt x="72467" y="270497"/>
                    <a:pt x="11665" y="176177"/>
                  </a:cubicBezTo>
                  <a:cubicBezTo>
                    <a:pt x="-49138" y="81857"/>
                    <a:pt x="147558" y="0"/>
                    <a:pt x="147558" y="0"/>
                  </a:cubicBezTo>
                  <a:close/>
                </a:path>
              </a:pathLst>
            </a:custGeom>
            <a:solidFill>
              <a:srgbClr val="9EC1D8"/>
            </a:solidFill>
            <a:ln w="4441" cap="flat">
              <a:noFill/>
              <a:prstDash val="solid"/>
              <a:miter/>
            </a:ln>
          </p:spPr>
          <p:txBody>
            <a:bodyPr rtlCol="0" anchor="ctr"/>
            <a:lstStyle/>
            <a:p>
              <a:endParaRPr lang="zh-CN" altLang="en-US"/>
            </a:p>
          </p:txBody>
        </p:sp>
        <p:sp>
          <p:nvSpPr>
            <p:cNvPr id="47" name="任意多边形: 形状 46"/>
            <p:cNvSpPr/>
            <p:nvPr/>
          </p:nvSpPr>
          <p:spPr>
            <a:xfrm>
              <a:off x="2078330" y="3761075"/>
              <a:ext cx="879739" cy="867488"/>
            </a:xfrm>
            <a:custGeom>
              <a:avLst/>
              <a:gdLst>
                <a:gd name="connsiteX0" fmla="*/ 45904 w 879739"/>
                <a:gd name="connsiteY0" fmla="*/ 333614 h 867488"/>
                <a:gd name="connsiteX1" fmla="*/ 105194 w 879739"/>
                <a:gd name="connsiteY1" fmla="*/ 561558 h 867488"/>
                <a:gd name="connsiteX2" fmla="*/ 100743 w 879739"/>
                <a:gd name="connsiteY2" fmla="*/ 519940 h 867488"/>
                <a:gd name="connsiteX3" fmla="*/ 23470 w 879739"/>
                <a:gd name="connsiteY3" fmla="*/ 738046 h 867488"/>
                <a:gd name="connsiteX4" fmla="*/ 16171 w 879739"/>
                <a:gd name="connsiteY4" fmla="*/ 764753 h 867488"/>
                <a:gd name="connsiteX5" fmla="*/ 29524 w 879739"/>
                <a:gd name="connsiteY5" fmla="*/ 759635 h 867488"/>
                <a:gd name="connsiteX6" fmla="*/ 563173 w 879739"/>
                <a:gd name="connsiteY6" fmla="*/ 755450 h 867488"/>
                <a:gd name="connsiteX7" fmla="*/ 445351 w 879739"/>
                <a:gd name="connsiteY7" fmla="*/ 543753 h 867488"/>
                <a:gd name="connsiteX8" fmla="*/ 466361 w 879739"/>
                <a:gd name="connsiteY8" fmla="*/ 445828 h 867488"/>
                <a:gd name="connsiteX9" fmla="*/ 578841 w 879739"/>
                <a:gd name="connsiteY9" fmla="*/ 595787 h 867488"/>
                <a:gd name="connsiteX10" fmla="*/ 879740 w 879739"/>
                <a:gd name="connsiteY10" fmla="*/ 384179 h 867488"/>
                <a:gd name="connsiteX11" fmla="*/ 812038 w 879739"/>
                <a:gd name="connsiteY11" fmla="*/ 291640 h 867488"/>
                <a:gd name="connsiteX12" fmla="*/ 619347 w 879739"/>
                <a:gd name="connsiteY12" fmla="*/ 396865 h 867488"/>
                <a:gd name="connsiteX13" fmla="*/ 468631 w 879739"/>
                <a:gd name="connsiteY13" fmla="*/ 28042 h 867488"/>
                <a:gd name="connsiteX14" fmla="*/ 377516 w 879739"/>
                <a:gd name="connsiteY14" fmla="*/ 0 h 867488"/>
                <a:gd name="connsiteX15" fmla="*/ 146322 w 879739"/>
                <a:gd name="connsiteY15" fmla="*/ 36455 h 867488"/>
                <a:gd name="connsiteX16" fmla="*/ 33530 w 879739"/>
                <a:gd name="connsiteY16" fmla="*/ 97525 h 867488"/>
                <a:gd name="connsiteX17" fmla="*/ 45904 w 879739"/>
                <a:gd name="connsiteY17" fmla="*/ 333614 h 8674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879739" h="867488">
                  <a:moveTo>
                    <a:pt x="45904" y="333614"/>
                  </a:moveTo>
                  <a:cubicBezTo>
                    <a:pt x="45904" y="333614"/>
                    <a:pt x="58368" y="454730"/>
                    <a:pt x="105194" y="561558"/>
                  </a:cubicBezTo>
                  <a:cubicBezTo>
                    <a:pt x="106663" y="564985"/>
                    <a:pt x="99229" y="516601"/>
                    <a:pt x="100743" y="519940"/>
                  </a:cubicBezTo>
                  <a:cubicBezTo>
                    <a:pt x="55252" y="659884"/>
                    <a:pt x="33975" y="716725"/>
                    <a:pt x="23470" y="738046"/>
                  </a:cubicBezTo>
                  <a:cubicBezTo>
                    <a:pt x="21245" y="742498"/>
                    <a:pt x="11808" y="761415"/>
                    <a:pt x="16171" y="764753"/>
                  </a:cubicBezTo>
                  <a:cubicBezTo>
                    <a:pt x="18708" y="766712"/>
                    <a:pt x="25073" y="762884"/>
                    <a:pt x="29524" y="759635"/>
                  </a:cubicBezTo>
                  <a:cubicBezTo>
                    <a:pt x="29524" y="759635"/>
                    <a:pt x="288982" y="1005071"/>
                    <a:pt x="563173" y="755450"/>
                  </a:cubicBezTo>
                  <a:lnTo>
                    <a:pt x="445351" y="543753"/>
                  </a:lnTo>
                  <a:lnTo>
                    <a:pt x="466361" y="445828"/>
                  </a:lnTo>
                  <a:cubicBezTo>
                    <a:pt x="466361" y="445828"/>
                    <a:pt x="532460" y="583102"/>
                    <a:pt x="578841" y="595787"/>
                  </a:cubicBezTo>
                  <a:cubicBezTo>
                    <a:pt x="625223" y="608473"/>
                    <a:pt x="879740" y="384179"/>
                    <a:pt x="879740" y="384179"/>
                  </a:cubicBezTo>
                  <a:lnTo>
                    <a:pt x="812038" y="291640"/>
                  </a:lnTo>
                  <a:lnTo>
                    <a:pt x="619347" y="396865"/>
                  </a:lnTo>
                  <a:cubicBezTo>
                    <a:pt x="619347" y="396865"/>
                    <a:pt x="519997" y="56085"/>
                    <a:pt x="468631" y="28042"/>
                  </a:cubicBezTo>
                  <a:cubicBezTo>
                    <a:pt x="417264" y="0"/>
                    <a:pt x="377516" y="0"/>
                    <a:pt x="377516" y="0"/>
                  </a:cubicBezTo>
                  <a:cubicBezTo>
                    <a:pt x="377516" y="0"/>
                    <a:pt x="284041" y="142971"/>
                    <a:pt x="146322" y="36455"/>
                  </a:cubicBezTo>
                  <a:cubicBezTo>
                    <a:pt x="127806" y="39081"/>
                    <a:pt x="71053" y="49808"/>
                    <a:pt x="33530" y="97525"/>
                  </a:cubicBezTo>
                  <a:cubicBezTo>
                    <a:pt x="-14409" y="158639"/>
                    <a:pt x="-11516" y="255986"/>
                    <a:pt x="45904" y="333614"/>
                  </a:cubicBezTo>
                  <a:close/>
                </a:path>
              </a:pathLst>
            </a:custGeom>
            <a:solidFill>
              <a:schemeClr val="accent4"/>
            </a:solidFill>
            <a:ln w="4441" cap="flat">
              <a:noFill/>
              <a:prstDash val="solid"/>
              <a:miter/>
            </a:ln>
          </p:spPr>
          <p:txBody>
            <a:bodyPr rtlCol="0" anchor="ctr"/>
            <a:lstStyle/>
            <a:p>
              <a:endParaRPr lang="zh-CN" altLang="en-US"/>
            </a:p>
          </p:txBody>
        </p:sp>
        <p:sp>
          <p:nvSpPr>
            <p:cNvPr id="48" name="任意多边形: 形状 47"/>
            <p:cNvSpPr/>
            <p:nvPr/>
          </p:nvSpPr>
          <p:spPr>
            <a:xfrm>
              <a:off x="2242857" y="3810349"/>
              <a:ext cx="137407" cy="89390"/>
            </a:xfrm>
            <a:custGeom>
              <a:avLst/>
              <a:gdLst>
                <a:gd name="connsiteX0" fmla="*/ 0 w 137407"/>
                <a:gd name="connsiteY0" fmla="*/ 0 h 89390"/>
                <a:gd name="connsiteX1" fmla="*/ 48963 w 137407"/>
                <a:gd name="connsiteY1" fmla="*/ 89379 h 89390"/>
                <a:gd name="connsiteX2" fmla="*/ 48963 w 137407"/>
                <a:gd name="connsiteY2" fmla="*/ 89379 h 89390"/>
                <a:gd name="connsiteX3" fmla="*/ 137407 w 137407"/>
                <a:gd name="connsiteY3" fmla="*/ 14911 h 89390"/>
                <a:gd name="connsiteX4" fmla="*/ 134 w 137407"/>
                <a:gd name="connsiteY4" fmla="*/ 89 h 893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407" h="89390">
                  <a:moveTo>
                    <a:pt x="0" y="0"/>
                  </a:moveTo>
                  <a:cubicBezTo>
                    <a:pt x="890" y="5697"/>
                    <a:pt x="46648" y="90492"/>
                    <a:pt x="48963" y="89379"/>
                  </a:cubicBezTo>
                  <a:cubicBezTo>
                    <a:pt x="48963" y="89379"/>
                    <a:pt x="48963" y="89379"/>
                    <a:pt x="48963" y="89379"/>
                  </a:cubicBezTo>
                  <a:cubicBezTo>
                    <a:pt x="49452" y="87243"/>
                    <a:pt x="75225" y="65254"/>
                    <a:pt x="137407" y="14911"/>
                  </a:cubicBezTo>
                  <a:cubicBezTo>
                    <a:pt x="92264" y="34706"/>
                    <a:pt x="40011" y="29062"/>
                    <a:pt x="134" y="89"/>
                  </a:cubicBezTo>
                  <a:close/>
                </a:path>
              </a:pathLst>
            </a:custGeom>
            <a:solidFill>
              <a:srgbClr val="EA6060"/>
            </a:solidFill>
            <a:ln w="4441" cap="flat">
              <a:noFill/>
              <a:prstDash val="solid"/>
              <a:miter/>
            </a:ln>
          </p:spPr>
          <p:txBody>
            <a:bodyPr rtlCol="0" anchor="ctr"/>
            <a:lstStyle/>
            <a:p>
              <a:endParaRPr lang="zh-CN" altLang="en-US"/>
            </a:p>
          </p:txBody>
        </p:sp>
        <p:sp>
          <p:nvSpPr>
            <p:cNvPr id="49" name="任意多边形: 形状 48"/>
            <p:cNvSpPr/>
            <p:nvPr/>
          </p:nvSpPr>
          <p:spPr>
            <a:xfrm>
              <a:off x="2317726" y="3787648"/>
              <a:ext cx="115730" cy="74111"/>
            </a:xfrm>
            <a:custGeom>
              <a:avLst/>
              <a:gdLst>
                <a:gd name="connsiteX0" fmla="*/ 223 w 115730"/>
                <a:gd name="connsiteY0" fmla="*/ 49052 h 74111"/>
                <a:gd name="connsiteX1" fmla="*/ 86397 w 115730"/>
                <a:gd name="connsiteY1" fmla="*/ 74112 h 74111"/>
                <a:gd name="connsiteX2" fmla="*/ 115730 w 115730"/>
                <a:gd name="connsiteY2" fmla="*/ 0 h 74111"/>
                <a:gd name="connsiteX3" fmla="*/ 115730 w 115730"/>
                <a:gd name="connsiteY3" fmla="*/ 0 h 74111"/>
                <a:gd name="connsiteX4" fmla="*/ 0 w 115730"/>
                <a:gd name="connsiteY4" fmla="*/ 48963 h 741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730" h="74111">
                  <a:moveTo>
                    <a:pt x="223" y="49052"/>
                  </a:moveTo>
                  <a:lnTo>
                    <a:pt x="86397" y="74112"/>
                  </a:lnTo>
                  <a:cubicBezTo>
                    <a:pt x="96132" y="49394"/>
                    <a:pt x="105906" y="24691"/>
                    <a:pt x="115730" y="0"/>
                  </a:cubicBezTo>
                  <a:lnTo>
                    <a:pt x="115730" y="0"/>
                  </a:lnTo>
                  <a:cubicBezTo>
                    <a:pt x="87363" y="34105"/>
                    <a:pt x="44231" y="52355"/>
                    <a:pt x="0" y="48963"/>
                  </a:cubicBezTo>
                  <a:close/>
                </a:path>
              </a:pathLst>
            </a:custGeom>
            <a:solidFill>
              <a:srgbClr val="EA6060"/>
            </a:solidFill>
            <a:ln w="4441" cap="flat">
              <a:noFill/>
              <a:prstDash val="solid"/>
              <a:miter/>
            </a:ln>
          </p:spPr>
          <p:txBody>
            <a:bodyPr rtlCol="0" anchor="ctr"/>
            <a:lstStyle/>
            <a:p>
              <a:endParaRPr lang="zh-CN" altLang="en-US"/>
            </a:p>
          </p:txBody>
        </p:sp>
        <p:sp>
          <p:nvSpPr>
            <p:cNvPr id="50" name="任意多边形: 形状 49"/>
            <p:cNvSpPr/>
            <p:nvPr/>
          </p:nvSpPr>
          <p:spPr>
            <a:xfrm>
              <a:off x="2356985" y="3719234"/>
              <a:ext cx="87954" cy="127258"/>
            </a:xfrm>
            <a:custGeom>
              <a:avLst/>
              <a:gdLst>
                <a:gd name="connsiteX0" fmla="*/ 87955 w 87954"/>
                <a:gd name="connsiteY0" fmla="*/ 36010 h 127258"/>
                <a:gd name="connsiteX1" fmla="*/ 42642 w 87954"/>
                <a:gd name="connsiteY1" fmla="*/ 127259 h 127258"/>
                <a:gd name="connsiteX2" fmla="*/ 0 w 87954"/>
                <a:gd name="connsiteY2" fmla="*/ 43399 h 127258"/>
                <a:gd name="connsiteX3" fmla="*/ 56574 w 87954"/>
                <a:gd name="connsiteY3" fmla="*/ 0 h 127258"/>
                <a:gd name="connsiteX4" fmla="*/ 87955 w 87954"/>
                <a:gd name="connsiteY4" fmla="*/ 36010 h 1272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7954" h="127258">
                  <a:moveTo>
                    <a:pt x="87955" y="36010"/>
                  </a:moveTo>
                  <a:lnTo>
                    <a:pt x="42642" y="127259"/>
                  </a:lnTo>
                  <a:lnTo>
                    <a:pt x="0" y="43399"/>
                  </a:lnTo>
                  <a:lnTo>
                    <a:pt x="56574" y="0"/>
                  </a:lnTo>
                  <a:lnTo>
                    <a:pt x="87955" y="36010"/>
                  </a:lnTo>
                  <a:close/>
                </a:path>
              </a:pathLst>
            </a:custGeom>
            <a:solidFill>
              <a:srgbClr val="AED4F4"/>
            </a:solidFill>
            <a:ln w="4441" cap="flat">
              <a:noFill/>
              <a:prstDash val="solid"/>
              <a:miter/>
            </a:ln>
          </p:spPr>
          <p:txBody>
            <a:bodyPr rtlCol="0" anchor="ctr"/>
            <a:lstStyle/>
            <a:p>
              <a:endParaRPr lang="zh-CN" altLang="en-US"/>
            </a:p>
          </p:txBody>
        </p:sp>
        <p:sp>
          <p:nvSpPr>
            <p:cNvPr id="51" name="任意多边形: 形状 50"/>
            <p:cNvSpPr/>
            <p:nvPr/>
          </p:nvSpPr>
          <p:spPr>
            <a:xfrm>
              <a:off x="1900608" y="4390202"/>
              <a:ext cx="332671" cy="268533"/>
            </a:xfrm>
            <a:custGeom>
              <a:avLst/>
              <a:gdLst>
                <a:gd name="connsiteX0" fmla="*/ 181429 w 332671"/>
                <a:gd name="connsiteY0" fmla="*/ 167898 h 268533"/>
                <a:gd name="connsiteX1" fmla="*/ 281046 w 332671"/>
                <a:gd name="connsiteY1" fmla="*/ 145330 h 268533"/>
                <a:gd name="connsiteX2" fmla="*/ 331344 w 332671"/>
                <a:gd name="connsiteY2" fmla="*/ 223404 h 268533"/>
                <a:gd name="connsiteX3" fmla="*/ 317635 w 332671"/>
                <a:gd name="connsiteY3" fmla="*/ 221000 h 268533"/>
                <a:gd name="connsiteX4" fmla="*/ 294222 w 332671"/>
                <a:gd name="connsiteY4" fmla="*/ 200124 h 268533"/>
                <a:gd name="connsiteX5" fmla="*/ 278776 w 332671"/>
                <a:gd name="connsiteY5" fmla="*/ 179782 h 268533"/>
                <a:gd name="connsiteX6" fmla="*/ 287144 w 332671"/>
                <a:gd name="connsiteY6" fmla="*/ 268405 h 268533"/>
                <a:gd name="connsiteX7" fmla="*/ 276061 w 332671"/>
                <a:gd name="connsiteY7" fmla="*/ 250200 h 268533"/>
                <a:gd name="connsiteX8" fmla="*/ 252203 w 332671"/>
                <a:gd name="connsiteY8" fmla="*/ 181385 h 268533"/>
                <a:gd name="connsiteX9" fmla="*/ 252514 w 332671"/>
                <a:gd name="connsiteY9" fmla="*/ 268494 h 268533"/>
                <a:gd name="connsiteX10" fmla="*/ 222335 w 332671"/>
                <a:gd name="connsiteY10" fmla="*/ 191489 h 268533"/>
                <a:gd name="connsiteX11" fmla="*/ 221757 w 332671"/>
                <a:gd name="connsiteY11" fmla="*/ 261817 h 268533"/>
                <a:gd name="connsiteX12" fmla="*/ 195050 w 332671"/>
                <a:gd name="connsiteY12" fmla="*/ 218641 h 268533"/>
                <a:gd name="connsiteX13" fmla="*/ 125434 w 332671"/>
                <a:gd name="connsiteY13" fmla="*/ 240363 h 268533"/>
                <a:gd name="connsiteX14" fmla="*/ 0 w 332671"/>
                <a:gd name="connsiteY14" fmla="*/ 0 h 268533"/>
                <a:gd name="connsiteX15" fmla="*/ 119469 w 332671"/>
                <a:gd name="connsiteY15" fmla="*/ 7433 h 2685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32671" h="268533">
                  <a:moveTo>
                    <a:pt x="181429" y="167898"/>
                  </a:moveTo>
                  <a:cubicBezTo>
                    <a:pt x="181429" y="167898"/>
                    <a:pt x="255497" y="125122"/>
                    <a:pt x="281046" y="145330"/>
                  </a:cubicBezTo>
                  <a:cubicBezTo>
                    <a:pt x="310691" y="180628"/>
                    <a:pt x="339223" y="217840"/>
                    <a:pt x="331344" y="223404"/>
                  </a:cubicBezTo>
                  <a:cubicBezTo>
                    <a:pt x="328718" y="225229"/>
                    <a:pt x="321641" y="222558"/>
                    <a:pt x="317635" y="221000"/>
                  </a:cubicBezTo>
                  <a:cubicBezTo>
                    <a:pt x="308732" y="217573"/>
                    <a:pt x="303792" y="212320"/>
                    <a:pt x="294222" y="200124"/>
                  </a:cubicBezTo>
                  <a:cubicBezTo>
                    <a:pt x="288435" y="192735"/>
                    <a:pt x="283272" y="185925"/>
                    <a:pt x="278776" y="179782"/>
                  </a:cubicBezTo>
                  <a:cubicBezTo>
                    <a:pt x="286833" y="227944"/>
                    <a:pt x="292130" y="267114"/>
                    <a:pt x="287144" y="268405"/>
                  </a:cubicBezTo>
                  <a:cubicBezTo>
                    <a:pt x="286566" y="268405"/>
                    <a:pt x="284652" y="268405"/>
                    <a:pt x="276061" y="250200"/>
                  </a:cubicBezTo>
                  <a:cubicBezTo>
                    <a:pt x="265819" y="228122"/>
                    <a:pt x="257824" y="205065"/>
                    <a:pt x="252203" y="181385"/>
                  </a:cubicBezTo>
                  <a:cubicBezTo>
                    <a:pt x="258078" y="243968"/>
                    <a:pt x="257099" y="267426"/>
                    <a:pt x="252514" y="268494"/>
                  </a:cubicBezTo>
                  <a:cubicBezTo>
                    <a:pt x="247930" y="269562"/>
                    <a:pt x="238938" y="249176"/>
                    <a:pt x="222335" y="191489"/>
                  </a:cubicBezTo>
                  <a:cubicBezTo>
                    <a:pt x="227708" y="236802"/>
                    <a:pt x="227512" y="260246"/>
                    <a:pt x="221757" y="261817"/>
                  </a:cubicBezTo>
                  <a:cubicBezTo>
                    <a:pt x="216918" y="263152"/>
                    <a:pt x="208016" y="248762"/>
                    <a:pt x="195050" y="218641"/>
                  </a:cubicBezTo>
                  <a:cubicBezTo>
                    <a:pt x="195050" y="218641"/>
                    <a:pt x="163892" y="274458"/>
                    <a:pt x="125434" y="240363"/>
                  </a:cubicBezTo>
                  <a:cubicBezTo>
                    <a:pt x="86976" y="206267"/>
                    <a:pt x="0" y="0"/>
                    <a:pt x="0" y="0"/>
                  </a:cubicBezTo>
                  <a:lnTo>
                    <a:pt x="119469" y="7433"/>
                  </a:lnTo>
                  <a:close/>
                </a:path>
              </a:pathLst>
            </a:custGeom>
            <a:solidFill>
              <a:srgbClr val="FFC6B5"/>
            </a:solidFill>
            <a:ln w="4441" cap="flat">
              <a:noFill/>
              <a:prstDash val="solid"/>
              <a:miter/>
            </a:ln>
          </p:spPr>
          <p:txBody>
            <a:bodyPr rtlCol="0" anchor="ctr"/>
            <a:lstStyle/>
            <a:p>
              <a:endParaRPr lang="zh-CN" altLang="en-US"/>
            </a:p>
          </p:txBody>
        </p:sp>
        <p:sp>
          <p:nvSpPr>
            <p:cNvPr id="52" name="任意多边形: 形状 51"/>
            <p:cNvSpPr/>
            <p:nvPr/>
          </p:nvSpPr>
          <p:spPr>
            <a:xfrm>
              <a:off x="1948191" y="4491927"/>
              <a:ext cx="133846" cy="137835"/>
            </a:xfrm>
            <a:custGeom>
              <a:avLst/>
              <a:gdLst>
                <a:gd name="connsiteX0" fmla="*/ 113861 w 133846"/>
                <a:gd name="connsiteY0" fmla="*/ 1497 h 137835"/>
                <a:gd name="connsiteX1" fmla="*/ 45847 w 133846"/>
                <a:gd name="connsiteY1" fmla="*/ 28604 h 137835"/>
                <a:gd name="connsiteX2" fmla="*/ 0 w 133846"/>
                <a:gd name="connsiteY2" fmla="*/ 40978 h 137835"/>
                <a:gd name="connsiteX3" fmla="*/ 51455 w 133846"/>
                <a:gd name="connsiteY3" fmla="*/ 137836 h 137835"/>
                <a:gd name="connsiteX4" fmla="*/ 80878 w 133846"/>
                <a:gd name="connsiteY4" fmla="*/ 122613 h 137835"/>
                <a:gd name="connsiteX5" fmla="*/ 133846 w 133846"/>
                <a:gd name="connsiteY5" fmla="*/ 66395 h 137835"/>
                <a:gd name="connsiteX6" fmla="*/ 130909 w 133846"/>
                <a:gd name="connsiteY6" fmla="*/ 41156 h 137835"/>
                <a:gd name="connsiteX7" fmla="*/ 113861 w 133846"/>
                <a:gd name="connsiteY7" fmla="*/ 1497 h 1378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33846" h="137835">
                  <a:moveTo>
                    <a:pt x="113861" y="1497"/>
                  </a:moveTo>
                  <a:cubicBezTo>
                    <a:pt x="100196" y="-5492"/>
                    <a:pt x="84750" y="13426"/>
                    <a:pt x="45847" y="28604"/>
                  </a:cubicBezTo>
                  <a:cubicBezTo>
                    <a:pt x="31056" y="34368"/>
                    <a:pt x="15681" y="38517"/>
                    <a:pt x="0" y="40978"/>
                  </a:cubicBezTo>
                  <a:cubicBezTo>
                    <a:pt x="27998" y="97063"/>
                    <a:pt x="51455" y="137836"/>
                    <a:pt x="51455" y="137836"/>
                  </a:cubicBezTo>
                  <a:cubicBezTo>
                    <a:pt x="61760" y="133790"/>
                    <a:pt x="71619" y="128684"/>
                    <a:pt x="80878" y="122613"/>
                  </a:cubicBezTo>
                  <a:cubicBezTo>
                    <a:pt x="102653" y="108231"/>
                    <a:pt x="120787" y="88984"/>
                    <a:pt x="133846" y="66395"/>
                  </a:cubicBezTo>
                  <a:cubicBezTo>
                    <a:pt x="133650" y="57911"/>
                    <a:pt x="132667" y="49458"/>
                    <a:pt x="130909" y="41156"/>
                  </a:cubicBezTo>
                  <a:cubicBezTo>
                    <a:pt x="126724" y="21438"/>
                    <a:pt x="123520" y="6437"/>
                    <a:pt x="113861" y="1497"/>
                  </a:cubicBezTo>
                  <a:close/>
                </a:path>
              </a:pathLst>
            </a:custGeom>
            <a:solidFill>
              <a:srgbClr val="AED4F4"/>
            </a:solidFill>
            <a:ln w="4441" cap="flat">
              <a:noFill/>
              <a:prstDash val="solid"/>
              <a:miter/>
            </a:ln>
          </p:spPr>
          <p:txBody>
            <a:bodyPr rtlCol="0" anchor="ctr"/>
            <a:lstStyle/>
            <a:p>
              <a:endParaRPr lang="zh-CN" altLang="en-US"/>
            </a:p>
          </p:txBody>
        </p:sp>
        <p:sp>
          <p:nvSpPr>
            <p:cNvPr id="53" name="任意多边形: 形状 52"/>
            <p:cNvSpPr/>
            <p:nvPr/>
          </p:nvSpPr>
          <p:spPr>
            <a:xfrm>
              <a:off x="1869767" y="3891227"/>
              <a:ext cx="287494" cy="719796"/>
            </a:xfrm>
            <a:custGeom>
              <a:avLst/>
              <a:gdLst>
                <a:gd name="connsiteX0" fmla="*/ 223130 w 287494"/>
                <a:gd name="connsiteY0" fmla="*/ 0 h 719796"/>
                <a:gd name="connsiteX1" fmla="*/ 5513 w 287494"/>
                <a:gd name="connsiteY1" fmla="*/ 340291 h 719796"/>
                <a:gd name="connsiteX2" fmla="*/ 111406 w 287494"/>
                <a:gd name="connsiteY2" fmla="*/ 719797 h 719796"/>
                <a:gd name="connsiteX3" fmla="*/ 148084 w 287494"/>
                <a:gd name="connsiteY3" fmla="*/ 704218 h 719796"/>
                <a:gd name="connsiteX4" fmla="*/ 216676 w 287494"/>
                <a:gd name="connsiteY4" fmla="*/ 647421 h 719796"/>
                <a:gd name="connsiteX5" fmla="*/ 165265 w 287494"/>
                <a:gd name="connsiteY5" fmla="*/ 489316 h 719796"/>
                <a:gd name="connsiteX6" fmla="*/ 148262 w 287494"/>
                <a:gd name="connsiteY6" fmla="*/ 407325 h 719796"/>
                <a:gd name="connsiteX7" fmla="*/ 287494 w 287494"/>
                <a:gd name="connsiteY7" fmla="*/ 238493 h 719796"/>
                <a:gd name="connsiteX8" fmla="*/ 287494 w 287494"/>
                <a:gd name="connsiteY8" fmla="*/ 238493 h 7197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494" h="719796">
                  <a:moveTo>
                    <a:pt x="223130" y="0"/>
                  </a:moveTo>
                  <a:cubicBezTo>
                    <a:pt x="223130" y="0"/>
                    <a:pt x="59283" y="185346"/>
                    <a:pt x="5513" y="340291"/>
                  </a:cubicBezTo>
                  <a:cubicBezTo>
                    <a:pt x="-29206" y="440397"/>
                    <a:pt x="111406" y="719797"/>
                    <a:pt x="111406" y="719797"/>
                  </a:cubicBezTo>
                  <a:cubicBezTo>
                    <a:pt x="124074" y="715715"/>
                    <a:pt x="136351" y="710503"/>
                    <a:pt x="148084" y="704218"/>
                  </a:cubicBezTo>
                  <a:cubicBezTo>
                    <a:pt x="174466" y="689987"/>
                    <a:pt x="197777" y="670687"/>
                    <a:pt x="216676" y="647421"/>
                  </a:cubicBezTo>
                  <a:cubicBezTo>
                    <a:pt x="203056" y="610209"/>
                    <a:pt x="184361" y="556172"/>
                    <a:pt x="165265" y="489316"/>
                  </a:cubicBezTo>
                  <a:cubicBezTo>
                    <a:pt x="147461" y="426599"/>
                    <a:pt x="147461" y="416539"/>
                    <a:pt x="148262" y="407325"/>
                  </a:cubicBezTo>
                  <a:lnTo>
                    <a:pt x="287494" y="238493"/>
                  </a:lnTo>
                  <a:lnTo>
                    <a:pt x="287494" y="238493"/>
                  </a:lnTo>
                  <a:close/>
                </a:path>
              </a:pathLst>
            </a:custGeom>
            <a:solidFill>
              <a:schemeClr val="accent4"/>
            </a:solidFill>
            <a:ln w="4441" cap="flat">
              <a:noFill/>
              <a:prstDash val="solid"/>
              <a:miter/>
            </a:ln>
          </p:spPr>
          <p:txBody>
            <a:bodyPr rtlCol="0" anchor="ctr"/>
            <a:lstStyle/>
            <a:p>
              <a:endParaRPr lang="zh-CN" altLang="en-US"/>
            </a:p>
          </p:txBody>
        </p:sp>
        <p:sp>
          <p:nvSpPr>
            <p:cNvPr id="54" name="任意多边形: 形状 53"/>
            <p:cNvSpPr/>
            <p:nvPr/>
          </p:nvSpPr>
          <p:spPr>
            <a:xfrm>
              <a:off x="2355568" y="3578809"/>
              <a:ext cx="58516" cy="74138"/>
            </a:xfrm>
            <a:custGeom>
              <a:avLst/>
              <a:gdLst>
                <a:gd name="connsiteX0" fmla="*/ 37 w 58516"/>
                <a:gd name="connsiteY0" fmla="*/ 38494 h 74138"/>
                <a:gd name="connsiteX1" fmla="*/ 30705 w 58516"/>
                <a:gd name="connsiteY1" fmla="*/ 74103 h 74138"/>
                <a:gd name="connsiteX2" fmla="*/ 58480 w 58516"/>
                <a:gd name="connsiteY2" fmla="*/ 35645 h 74138"/>
                <a:gd name="connsiteX3" fmla="*/ 27812 w 58516"/>
                <a:gd name="connsiteY3" fmla="*/ 36 h 74138"/>
                <a:gd name="connsiteX4" fmla="*/ 37 w 58516"/>
                <a:gd name="connsiteY4" fmla="*/ 38494 h 7413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16" h="74138">
                  <a:moveTo>
                    <a:pt x="37" y="38494"/>
                  </a:moveTo>
                  <a:cubicBezTo>
                    <a:pt x="838" y="58969"/>
                    <a:pt x="14592" y="74993"/>
                    <a:pt x="30705" y="74103"/>
                  </a:cubicBezTo>
                  <a:cubicBezTo>
                    <a:pt x="46818" y="73213"/>
                    <a:pt x="59281" y="56298"/>
                    <a:pt x="58480" y="35645"/>
                  </a:cubicBezTo>
                  <a:cubicBezTo>
                    <a:pt x="57679" y="14992"/>
                    <a:pt x="43925" y="-855"/>
                    <a:pt x="27812" y="36"/>
                  </a:cubicBezTo>
                  <a:cubicBezTo>
                    <a:pt x="11699" y="926"/>
                    <a:pt x="-765" y="17974"/>
                    <a:pt x="37" y="38494"/>
                  </a:cubicBezTo>
                  <a:close/>
                </a:path>
              </a:pathLst>
            </a:custGeom>
            <a:solidFill>
              <a:srgbClr val="825248"/>
            </a:solidFill>
            <a:ln w="4441" cap="flat">
              <a:noFill/>
              <a:prstDash val="solid"/>
              <a:miter/>
            </a:ln>
          </p:spPr>
          <p:txBody>
            <a:bodyPr rtlCol="0" anchor="ctr"/>
            <a:lstStyle/>
            <a:p>
              <a:endParaRPr lang="zh-CN" altLang="en-US"/>
            </a:p>
          </p:txBody>
        </p:sp>
        <p:sp>
          <p:nvSpPr>
            <p:cNvPr id="55" name="任意多边形: 形状 54"/>
            <p:cNvSpPr/>
            <p:nvPr/>
          </p:nvSpPr>
          <p:spPr>
            <a:xfrm>
              <a:off x="2356139" y="3612647"/>
              <a:ext cx="47939" cy="40424"/>
            </a:xfrm>
            <a:custGeom>
              <a:avLst/>
              <a:gdLst>
                <a:gd name="connsiteX0" fmla="*/ 0 w 47939"/>
                <a:gd name="connsiteY0" fmla="*/ 8929 h 40424"/>
                <a:gd name="connsiteX1" fmla="*/ 30134 w 47939"/>
                <a:gd name="connsiteY1" fmla="*/ 40398 h 40424"/>
                <a:gd name="connsiteX2" fmla="*/ 47939 w 47939"/>
                <a:gd name="connsiteY2" fmla="*/ 31496 h 40424"/>
                <a:gd name="connsiteX3" fmla="*/ 17760 w 47939"/>
                <a:gd name="connsiteY3" fmla="*/ 26 h 40424"/>
                <a:gd name="connsiteX4" fmla="*/ 0 w 47939"/>
                <a:gd name="connsiteY4" fmla="*/ 8929 h 404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939" h="40424">
                  <a:moveTo>
                    <a:pt x="0" y="8929"/>
                  </a:moveTo>
                  <a:cubicBezTo>
                    <a:pt x="2404" y="27267"/>
                    <a:pt x="15178" y="41111"/>
                    <a:pt x="30134" y="40398"/>
                  </a:cubicBezTo>
                  <a:cubicBezTo>
                    <a:pt x="37020" y="39931"/>
                    <a:pt x="43435" y="36726"/>
                    <a:pt x="47939" y="31496"/>
                  </a:cubicBezTo>
                  <a:cubicBezTo>
                    <a:pt x="45491" y="13113"/>
                    <a:pt x="32716" y="-686"/>
                    <a:pt x="17760" y="26"/>
                  </a:cubicBezTo>
                  <a:cubicBezTo>
                    <a:pt x="10883" y="480"/>
                    <a:pt x="4478" y="3690"/>
                    <a:pt x="0" y="8929"/>
                  </a:cubicBezTo>
                  <a:close/>
                </a:path>
              </a:pathLst>
            </a:custGeom>
            <a:solidFill>
              <a:srgbClr val="FF816C"/>
            </a:solidFill>
            <a:ln w="4441" cap="flat">
              <a:noFill/>
              <a:prstDash val="solid"/>
              <a:miter/>
            </a:ln>
          </p:spPr>
          <p:txBody>
            <a:bodyPr rtlCol="0" anchor="ctr"/>
            <a:lstStyle/>
            <a:p>
              <a:endParaRPr lang="zh-CN" altLang="en-US"/>
            </a:p>
          </p:txBody>
        </p:sp>
        <p:sp>
          <p:nvSpPr>
            <p:cNvPr id="56" name="任意多边形: 形状 55"/>
            <p:cNvSpPr/>
            <p:nvPr/>
          </p:nvSpPr>
          <p:spPr>
            <a:xfrm>
              <a:off x="2078207" y="3267389"/>
              <a:ext cx="216949" cy="542960"/>
            </a:xfrm>
            <a:custGeom>
              <a:avLst/>
              <a:gdLst>
                <a:gd name="connsiteX0" fmla="*/ 216284 w 216949"/>
                <a:gd name="connsiteY0" fmla="*/ 21240 h 542960"/>
                <a:gd name="connsiteX1" fmla="*/ 127261 w 216949"/>
                <a:gd name="connsiteY1" fmla="*/ 275357 h 542960"/>
                <a:gd name="connsiteX2" fmla="*/ 77452 w 216949"/>
                <a:gd name="connsiteY2" fmla="*/ 294586 h 542960"/>
                <a:gd name="connsiteX3" fmla="*/ 129041 w 216949"/>
                <a:gd name="connsiteY3" fmla="*/ 344661 h 542960"/>
                <a:gd name="connsiteX4" fmla="*/ 194874 w 216949"/>
                <a:gd name="connsiteY4" fmla="*/ 421667 h 542960"/>
                <a:gd name="connsiteX5" fmla="*/ 185972 w 216949"/>
                <a:gd name="connsiteY5" fmla="*/ 500586 h 542960"/>
                <a:gd name="connsiteX6" fmla="*/ 66770 w 216949"/>
                <a:gd name="connsiteY6" fmla="*/ 542961 h 542960"/>
                <a:gd name="connsiteX7" fmla="*/ 4453 w 216949"/>
                <a:gd name="connsiteY7" fmla="*/ 435154 h 542960"/>
                <a:gd name="connsiteX8" fmla="*/ 25819 w 216949"/>
                <a:gd name="connsiteY8" fmla="*/ 219539 h 542960"/>
                <a:gd name="connsiteX9" fmla="*/ 216284 w 216949"/>
                <a:gd name="connsiteY9" fmla="*/ 21240 h 542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6949" h="542960">
                  <a:moveTo>
                    <a:pt x="216284" y="21240"/>
                  </a:moveTo>
                  <a:cubicBezTo>
                    <a:pt x="216284" y="21240"/>
                    <a:pt x="230528" y="194479"/>
                    <a:pt x="127261" y="275357"/>
                  </a:cubicBezTo>
                  <a:cubicBezTo>
                    <a:pt x="127261" y="275357"/>
                    <a:pt x="84574" y="242641"/>
                    <a:pt x="77452" y="294586"/>
                  </a:cubicBezTo>
                  <a:cubicBezTo>
                    <a:pt x="70331" y="346531"/>
                    <a:pt x="129041" y="344661"/>
                    <a:pt x="129041" y="344661"/>
                  </a:cubicBezTo>
                  <a:cubicBezTo>
                    <a:pt x="129041" y="344661"/>
                    <a:pt x="148626" y="404351"/>
                    <a:pt x="194874" y="421667"/>
                  </a:cubicBezTo>
                  <a:cubicBezTo>
                    <a:pt x="194874" y="421667"/>
                    <a:pt x="209118" y="489057"/>
                    <a:pt x="185972" y="500586"/>
                  </a:cubicBezTo>
                  <a:cubicBezTo>
                    <a:pt x="162826" y="512114"/>
                    <a:pt x="66770" y="542961"/>
                    <a:pt x="66770" y="542961"/>
                  </a:cubicBezTo>
                  <a:cubicBezTo>
                    <a:pt x="66770" y="542961"/>
                    <a:pt x="-20384" y="510245"/>
                    <a:pt x="4453" y="435154"/>
                  </a:cubicBezTo>
                  <a:cubicBezTo>
                    <a:pt x="29291" y="360062"/>
                    <a:pt x="32051" y="323875"/>
                    <a:pt x="25819" y="219539"/>
                  </a:cubicBezTo>
                  <a:cubicBezTo>
                    <a:pt x="15270" y="40380"/>
                    <a:pt x="132691" y="-42278"/>
                    <a:pt x="216284" y="21240"/>
                  </a:cubicBezTo>
                  <a:close/>
                </a:path>
              </a:pathLst>
            </a:custGeom>
            <a:solidFill>
              <a:srgbClr val="443232"/>
            </a:solidFill>
            <a:ln w="4441" cap="flat">
              <a:noFill/>
              <a:prstDash val="solid"/>
              <a:miter/>
            </a:ln>
          </p:spPr>
          <p:txBody>
            <a:bodyPr rtlCol="0" anchor="ctr"/>
            <a:lstStyle/>
            <a:p>
              <a:endParaRPr lang="zh-CN" altLang="en-US"/>
            </a:p>
          </p:txBody>
        </p:sp>
        <p:sp>
          <p:nvSpPr>
            <p:cNvPr id="57" name="任意多边形: 形状 56"/>
            <p:cNvSpPr/>
            <p:nvPr/>
          </p:nvSpPr>
          <p:spPr>
            <a:xfrm>
              <a:off x="2239207" y="3751015"/>
              <a:ext cx="76025" cy="125611"/>
            </a:xfrm>
            <a:custGeom>
              <a:avLst/>
              <a:gdLst>
                <a:gd name="connsiteX0" fmla="*/ 0 w 76025"/>
                <a:gd name="connsiteY0" fmla="*/ 41040 h 125611"/>
                <a:gd name="connsiteX1" fmla="*/ 50921 w 76025"/>
                <a:gd name="connsiteY1" fmla="*/ 125612 h 125611"/>
                <a:gd name="connsiteX2" fmla="*/ 76026 w 76025"/>
                <a:gd name="connsiteY2" fmla="*/ 20965 h 125611"/>
                <a:gd name="connsiteX3" fmla="*/ 16069 w 76025"/>
                <a:gd name="connsiteY3" fmla="*/ 0 h 125611"/>
                <a:gd name="connsiteX4" fmla="*/ 0 w 76025"/>
                <a:gd name="connsiteY4" fmla="*/ 41040 h 12561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6025" h="125611">
                  <a:moveTo>
                    <a:pt x="0" y="41040"/>
                  </a:moveTo>
                  <a:lnTo>
                    <a:pt x="50921" y="125612"/>
                  </a:lnTo>
                  <a:lnTo>
                    <a:pt x="76026" y="20965"/>
                  </a:lnTo>
                  <a:lnTo>
                    <a:pt x="16069" y="0"/>
                  </a:lnTo>
                  <a:lnTo>
                    <a:pt x="0" y="41040"/>
                  </a:lnTo>
                  <a:close/>
                </a:path>
              </a:pathLst>
            </a:custGeom>
            <a:solidFill>
              <a:srgbClr val="AED4F4"/>
            </a:solidFill>
            <a:ln w="4441" cap="flat">
              <a:noFill/>
              <a:prstDash val="solid"/>
              <a:miter/>
            </a:ln>
          </p:spPr>
          <p:txBody>
            <a:bodyPr rtlCol="0" anchor="ctr"/>
            <a:lstStyle/>
            <a:p>
              <a:endParaRPr lang="zh-CN" altLang="en-US"/>
            </a:p>
          </p:txBody>
        </p:sp>
        <p:sp>
          <p:nvSpPr>
            <p:cNvPr id="58" name="任意多边形: 形状 57"/>
            <p:cNvSpPr/>
            <p:nvPr/>
          </p:nvSpPr>
          <p:spPr>
            <a:xfrm>
              <a:off x="2180630" y="3598563"/>
              <a:ext cx="33828" cy="36588"/>
            </a:xfrm>
            <a:custGeom>
              <a:avLst/>
              <a:gdLst>
                <a:gd name="connsiteX0" fmla="*/ 33829 w 33828"/>
                <a:gd name="connsiteY0" fmla="*/ 18294 h 36588"/>
                <a:gd name="connsiteX1" fmla="*/ 16914 w 33828"/>
                <a:gd name="connsiteY1" fmla="*/ 36589 h 36588"/>
                <a:gd name="connsiteX2" fmla="*/ 0 w 33828"/>
                <a:gd name="connsiteY2" fmla="*/ 18294 h 36588"/>
                <a:gd name="connsiteX3" fmla="*/ 16914 w 33828"/>
                <a:gd name="connsiteY3" fmla="*/ 0 h 36588"/>
                <a:gd name="connsiteX4" fmla="*/ 33829 w 33828"/>
                <a:gd name="connsiteY4" fmla="*/ 18294 h 365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3828" h="36588">
                  <a:moveTo>
                    <a:pt x="33829" y="18294"/>
                  </a:moveTo>
                  <a:cubicBezTo>
                    <a:pt x="33829" y="28398"/>
                    <a:pt x="26256" y="36589"/>
                    <a:pt x="16914" y="36589"/>
                  </a:cubicBezTo>
                  <a:cubicBezTo>
                    <a:pt x="7573" y="36589"/>
                    <a:pt x="0" y="28398"/>
                    <a:pt x="0" y="18294"/>
                  </a:cubicBezTo>
                  <a:cubicBezTo>
                    <a:pt x="0" y="8191"/>
                    <a:pt x="7573" y="0"/>
                    <a:pt x="16914" y="0"/>
                  </a:cubicBezTo>
                  <a:cubicBezTo>
                    <a:pt x="26256" y="0"/>
                    <a:pt x="33829" y="8191"/>
                    <a:pt x="33829" y="18294"/>
                  </a:cubicBezTo>
                  <a:close/>
                </a:path>
              </a:pathLst>
            </a:custGeom>
            <a:solidFill>
              <a:srgbClr val="FFFFFF"/>
            </a:solidFill>
            <a:ln w="4441" cap="flat">
              <a:noFill/>
              <a:prstDash val="solid"/>
              <a:miter/>
            </a:ln>
          </p:spPr>
          <p:txBody>
            <a:bodyPr rtlCol="0" anchor="ctr"/>
            <a:lstStyle/>
            <a:p>
              <a:endParaRPr lang="zh-CN" altLang="en-US"/>
            </a:p>
          </p:txBody>
        </p:sp>
        <p:sp>
          <p:nvSpPr>
            <p:cNvPr id="59" name="任意多边形: 形状 58"/>
            <p:cNvSpPr/>
            <p:nvPr/>
          </p:nvSpPr>
          <p:spPr>
            <a:xfrm>
              <a:off x="2171772" y="3553213"/>
              <a:ext cx="25772" cy="23228"/>
            </a:xfrm>
            <a:custGeom>
              <a:avLst/>
              <a:gdLst>
                <a:gd name="connsiteX0" fmla="*/ 0 w 25772"/>
                <a:gd name="connsiteY0" fmla="*/ 38 h 23228"/>
                <a:gd name="connsiteX1" fmla="*/ 25772 w 25772"/>
                <a:gd name="connsiteY1" fmla="*/ 23228 h 23228"/>
              </a:gdLst>
              <a:ahLst/>
              <a:cxnLst>
                <a:cxn ang="0">
                  <a:pos x="connsiteX0" y="connsiteY0"/>
                </a:cxn>
                <a:cxn ang="0">
                  <a:pos x="connsiteX1" y="connsiteY1"/>
                </a:cxn>
              </a:cxnLst>
              <a:rect l="l" t="t" r="r" b="b"/>
              <a:pathLst>
                <a:path w="25772" h="23228">
                  <a:moveTo>
                    <a:pt x="0" y="38"/>
                  </a:moveTo>
                  <a:cubicBezTo>
                    <a:pt x="0" y="38"/>
                    <a:pt x="16425" y="-1965"/>
                    <a:pt x="25772" y="23228"/>
                  </a:cubicBezTo>
                </a:path>
              </a:pathLst>
            </a:custGeom>
            <a:solidFill>
              <a:srgbClr val="443232"/>
            </a:solidFill>
            <a:ln w="4441" cap="flat">
              <a:noFill/>
              <a:prstDash val="solid"/>
              <a:miter/>
            </a:ln>
          </p:spPr>
          <p:txBody>
            <a:bodyPr rtlCol="0" anchor="ctr"/>
            <a:lstStyle/>
            <a:p>
              <a:endParaRPr lang="zh-CN" altLang="en-US"/>
            </a:p>
          </p:txBody>
        </p:sp>
        <p:sp>
          <p:nvSpPr>
            <p:cNvPr id="60" name="任意多边形: 形状 59"/>
            <p:cNvSpPr/>
            <p:nvPr/>
          </p:nvSpPr>
          <p:spPr>
            <a:xfrm>
              <a:off x="2171772" y="3561571"/>
              <a:ext cx="15000" cy="14870"/>
            </a:xfrm>
            <a:custGeom>
              <a:avLst/>
              <a:gdLst>
                <a:gd name="connsiteX0" fmla="*/ 0 w 15000"/>
                <a:gd name="connsiteY0" fmla="*/ 14870 h 14870"/>
                <a:gd name="connsiteX1" fmla="*/ 15000 w 15000"/>
                <a:gd name="connsiteY1" fmla="*/ 3253 h 14870"/>
              </a:gdLst>
              <a:ahLst/>
              <a:cxnLst>
                <a:cxn ang="0">
                  <a:pos x="connsiteX0" y="connsiteY0"/>
                </a:cxn>
                <a:cxn ang="0">
                  <a:pos x="connsiteX1" y="connsiteY1"/>
                </a:cxn>
              </a:cxnLst>
              <a:rect l="l" t="t" r="r" b="b"/>
              <a:pathLst>
                <a:path w="15000" h="14870">
                  <a:moveTo>
                    <a:pt x="0" y="14870"/>
                  </a:moveTo>
                  <a:cubicBezTo>
                    <a:pt x="0" y="14870"/>
                    <a:pt x="4184" y="-8365"/>
                    <a:pt x="15000" y="3253"/>
                  </a:cubicBezTo>
                </a:path>
              </a:pathLst>
            </a:custGeom>
            <a:solidFill>
              <a:srgbClr val="443232"/>
            </a:solidFill>
            <a:ln w="4441" cap="flat">
              <a:noFill/>
              <a:prstDash val="solid"/>
              <a:miter/>
            </a:ln>
          </p:spPr>
          <p:txBody>
            <a:bodyPr rtlCol="0" anchor="ctr"/>
            <a:lstStyle/>
            <a:p>
              <a:endParaRPr lang="zh-CN" altLang="en-US"/>
            </a:p>
          </p:txBody>
        </p:sp>
        <p:sp>
          <p:nvSpPr>
            <p:cNvPr id="61" name="任意多边形: 形状 60"/>
            <p:cNvSpPr/>
            <p:nvPr/>
          </p:nvSpPr>
          <p:spPr>
            <a:xfrm rot="19980600">
              <a:off x="2265228" y="3543517"/>
              <a:ext cx="53591" cy="53591"/>
            </a:xfrm>
            <a:custGeom>
              <a:avLst/>
              <a:gdLst>
                <a:gd name="connsiteX0" fmla="*/ 53592 w 53591"/>
                <a:gd name="connsiteY0" fmla="*/ 26796 h 53591"/>
                <a:gd name="connsiteX1" fmla="*/ 26796 w 53591"/>
                <a:gd name="connsiteY1" fmla="*/ 53592 h 53591"/>
                <a:gd name="connsiteX2" fmla="*/ 0 w 53591"/>
                <a:gd name="connsiteY2" fmla="*/ 26796 h 53591"/>
                <a:gd name="connsiteX3" fmla="*/ 26796 w 53591"/>
                <a:gd name="connsiteY3" fmla="*/ 0 h 53591"/>
                <a:gd name="connsiteX4" fmla="*/ 53592 w 53591"/>
                <a:gd name="connsiteY4" fmla="*/ 26796 h 53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1" h="53591">
                  <a:moveTo>
                    <a:pt x="53592" y="26796"/>
                  </a:moveTo>
                  <a:cubicBezTo>
                    <a:pt x="53592" y="41595"/>
                    <a:pt x="41595" y="53592"/>
                    <a:pt x="26796" y="53592"/>
                  </a:cubicBezTo>
                  <a:cubicBezTo>
                    <a:pt x="11997" y="53592"/>
                    <a:pt x="0" y="41595"/>
                    <a:pt x="0" y="26796"/>
                  </a:cubicBezTo>
                  <a:cubicBezTo>
                    <a:pt x="0" y="11997"/>
                    <a:pt x="11997" y="0"/>
                    <a:pt x="26796" y="0"/>
                  </a:cubicBezTo>
                  <a:cubicBezTo>
                    <a:pt x="41595" y="0"/>
                    <a:pt x="53592" y="11997"/>
                    <a:pt x="53592" y="26796"/>
                  </a:cubicBezTo>
                  <a:close/>
                </a:path>
              </a:pathLst>
            </a:custGeom>
            <a:solidFill>
              <a:srgbClr val="FF8D8D"/>
            </a:solidFill>
            <a:ln w="4441" cap="flat">
              <a:noFill/>
              <a:prstDash val="solid"/>
              <a:miter/>
            </a:ln>
          </p:spPr>
          <p:txBody>
            <a:bodyPr rtlCol="0" anchor="ctr"/>
            <a:lstStyle/>
            <a:p>
              <a:endParaRPr lang="zh-CN" altLang="en-US"/>
            </a:p>
          </p:txBody>
        </p:sp>
        <p:sp>
          <p:nvSpPr>
            <p:cNvPr id="62" name="任意多边形: 形状 61"/>
            <p:cNvSpPr/>
            <p:nvPr/>
          </p:nvSpPr>
          <p:spPr>
            <a:xfrm>
              <a:off x="2444984" y="3528146"/>
              <a:ext cx="53591" cy="53591"/>
            </a:xfrm>
            <a:custGeom>
              <a:avLst/>
              <a:gdLst>
                <a:gd name="connsiteX0" fmla="*/ 53592 w 53591"/>
                <a:gd name="connsiteY0" fmla="*/ 26796 h 53591"/>
                <a:gd name="connsiteX1" fmla="*/ 26796 w 53591"/>
                <a:gd name="connsiteY1" fmla="*/ 53592 h 53591"/>
                <a:gd name="connsiteX2" fmla="*/ 0 w 53591"/>
                <a:gd name="connsiteY2" fmla="*/ 26796 h 53591"/>
                <a:gd name="connsiteX3" fmla="*/ 26796 w 53591"/>
                <a:gd name="connsiteY3" fmla="*/ 0 h 53591"/>
                <a:gd name="connsiteX4" fmla="*/ 53592 w 53591"/>
                <a:gd name="connsiteY4" fmla="*/ 26796 h 535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3591" h="53591">
                  <a:moveTo>
                    <a:pt x="53592" y="26796"/>
                  </a:moveTo>
                  <a:cubicBezTo>
                    <a:pt x="53592" y="41595"/>
                    <a:pt x="41595" y="53592"/>
                    <a:pt x="26796" y="53592"/>
                  </a:cubicBezTo>
                  <a:cubicBezTo>
                    <a:pt x="11997" y="53592"/>
                    <a:pt x="0" y="41595"/>
                    <a:pt x="0" y="26796"/>
                  </a:cubicBezTo>
                  <a:cubicBezTo>
                    <a:pt x="0" y="11997"/>
                    <a:pt x="11997" y="0"/>
                    <a:pt x="26796" y="0"/>
                  </a:cubicBezTo>
                  <a:cubicBezTo>
                    <a:pt x="41595" y="0"/>
                    <a:pt x="53592" y="11997"/>
                    <a:pt x="53592" y="26796"/>
                  </a:cubicBezTo>
                  <a:close/>
                </a:path>
              </a:pathLst>
            </a:custGeom>
            <a:solidFill>
              <a:srgbClr val="FF8D8D"/>
            </a:solidFill>
            <a:ln w="4441" cap="flat">
              <a:noFill/>
              <a:prstDash val="solid"/>
              <a:miter/>
            </a:ln>
          </p:spPr>
          <p:txBody>
            <a:bodyPr rtlCol="0" anchor="ctr"/>
            <a:lstStyle/>
            <a:p>
              <a:endParaRPr lang="zh-CN" altLang="en-US"/>
            </a:p>
          </p:txBody>
        </p:sp>
        <p:sp>
          <p:nvSpPr>
            <p:cNvPr id="63" name="任意多边形: 形状 62"/>
            <p:cNvSpPr/>
            <p:nvPr/>
          </p:nvSpPr>
          <p:spPr>
            <a:xfrm>
              <a:off x="2166520" y="4299176"/>
              <a:ext cx="87420" cy="24961"/>
            </a:xfrm>
            <a:custGeom>
              <a:avLst/>
              <a:gdLst>
                <a:gd name="connsiteX0" fmla="*/ 7300 w 87420"/>
                <a:gd name="connsiteY0" fmla="*/ 0 h 24961"/>
                <a:gd name="connsiteX1" fmla="*/ 87421 w 87420"/>
                <a:gd name="connsiteY1" fmla="*/ 24926 h 24961"/>
                <a:gd name="connsiteX2" fmla="*/ 0 w 87420"/>
                <a:gd name="connsiteY2" fmla="*/ 24926 h 24961"/>
                <a:gd name="connsiteX3" fmla="*/ 7300 w 87420"/>
                <a:gd name="connsiteY3" fmla="*/ 0 h 24961"/>
              </a:gdLst>
              <a:ahLst/>
              <a:cxnLst>
                <a:cxn ang="0">
                  <a:pos x="connsiteX0" y="connsiteY0"/>
                </a:cxn>
                <a:cxn ang="0">
                  <a:pos x="connsiteX1" y="connsiteY1"/>
                </a:cxn>
                <a:cxn ang="0">
                  <a:pos x="connsiteX2" y="connsiteY2"/>
                </a:cxn>
                <a:cxn ang="0">
                  <a:pos x="connsiteX3" y="connsiteY3"/>
                </a:cxn>
              </a:cxnLst>
              <a:rect l="l" t="t" r="r" b="b"/>
              <a:pathLst>
                <a:path w="87420" h="24961">
                  <a:moveTo>
                    <a:pt x="7300" y="0"/>
                  </a:moveTo>
                  <a:cubicBezTo>
                    <a:pt x="30570" y="16830"/>
                    <a:pt x="58711" y="25585"/>
                    <a:pt x="87421" y="24926"/>
                  </a:cubicBezTo>
                  <a:lnTo>
                    <a:pt x="0" y="24926"/>
                  </a:lnTo>
                  <a:cubicBezTo>
                    <a:pt x="2448" y="16603"/>
                    <a:pt x="4896" y="8324"/>
                    <a:pt x="7300" y="0"/>
                  </a:cubicBezTo>
                  <a:close/>
                </a:path>
              </a:pathLst>
            </a:custGeom>
            <a:solidFill>
              <a:srgbClr val="EA6060"/>
            </a:solidFill>
            <a:ln w="4441" cap="flat">
              <a:noFill/>
              <a:prstDash val="solid"/>
              <a:miter/>
            </a:ln>
          </p:spPr>
          <p:txBody>
            <a:bodyPr rtlCol="0" anchor="ctr"/>
            <a:lstStyle/>
            <a:p>
              <a:endParaRPr lang="zh-CN" altLang="en-US"/>
            </a:p>
          </p:txBody>
        </p:sp>
        <p:sp>
          <p:nvSpPr>
            <p:cNvPr id="64" name="任意多边形: 形状 63"/>
            <p:cNvSpPr/>
            <p:nvPr/>
          </p:nvSpPr>
          <p:spPr>
            <a:xfrm>
              <a:off x="2415295" y="4304828"/>
              <a:ext cx="122228" cy="25193"/>
            </a:xfrm>
            <a:custGeom>
              <a:avLst/>
              <a:gdLst>
                <a:gd name="connsiteX0" fmla="*/ 108386 w 122228"/>
                <a:gd name="connsiteY0" fmla="*/ 0 h 25193"/>
                <a:gd name="connsiteX1" fmla="*/ 77228 w 122228"/>
                <a:gd name="connsiteY1" fmla="*/ 12196 h 25193"/>
                <a:gd name="connsiteX2" fmla="*/ 0 w 122228"/>
                <a:gd name="connsiteY2" fmla="*/ 19096 h 25193"/>
                <a:gd name="connsiteX3" fmla="*/ 0 w 122228"/>
                <a:gd name="connsiteY3" fmla="*/ 19096 h 25193"/>
                <a:gd name="connsiteX4" fmla="*/ 122229 w 122228"/>
                <a:gd name="connsiteY4" fmla="*/ 25194 h 2519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228" h="25193">
                  <a:moveTo>
                    <a:pt x="108386" y="0"/>
                  </a:moveTo>
                  <a:cubicBezTo>
                    <a:pt x="98451" y="5132"/>
                    <a:pt x="88008" y="9218"/>
                    <a:pt x="77228" y="12196"/>
                  </a:cubicBezTo>
                  <a:cubicBezTo>
                    <a:pt x="39615" y="22612"/>
                    <a:pt x="0" y="18561"/>
                    <a:pt x="0" y="19096"/>
                  </a:cubicBezTo>
                  <a:lnTo>
                    <a:pt x="0" y="19096"/>
                  </a:lnTo>
                  <a:cubicBezTo>
                    <a:pt x="4451" y="19674"/>
                    <a:pt x="122229" y="25194"/>
                    <a:pt x="122229" y="25194"/>
                  </a:cubicBezTo>
                  <a:close/>
                </a:path>
              </a:pathLst>
            </a:custGeom>
            <a:solidFill>
              <a:srgbClr val="EA6060"/>
            </a:solidFill>
            <a:ln w="4441" cap="flat">
              <a:noFill/>
              <a:prstDash val="solid"/>
              <a:miter/>
            </a:ln>
          </p:spPr>
          <p:txBody>
            <a:bodyPr rtlCol="0" anchor="ctr"/>
            <a:lstStyle/>
            <a:p>
              <a:endParaRPr lang="zh-CN" altLang="en-US"/>
            </a:p>
          </p:txBody>
        </p:sp>
        <p:sp>
          <p:nvSpPr>
            <p:cNvPr id="65" name="任意多边形: 形状 64"/>
            <p:cNvSpPr/>
            <p:nvPr/>
          </p:nvSpPr>
          <p:spPr>
            <a:xfrm>
              <a:off x="2133804" y="4060015"/>
              <a:ext cx="57375" cy="123590"/>
            </a:xfrm>
            <a:custGeom>
              <a:avLst/>
              <a:gdLst>
                <a:gd name="connsiteX0" fmla="*/ 0 w 57375"/>
                <a:gd name="connsiteY0" fmla="*/ 95833 h 123590"/>
                <a:gd name="connsiteX1" fmla="*/ 2537 w 57375"/>
                <a:gd name="connsiteY1" fmla="*/ 91872 h 123590"/>
                <a:gd name="connsiteX2" fmla="*/ 57375 w 57375"/>
                <a:gd name="connsiteY2" fmla="*/ 0 h 123590"/>
                <a:gd name="connsiteX3" fmla="*/ 5742 w 57375"/>
                <a:gd name="connsiteY3" fmla="*/ 123475 h 123590"/>
              </a:gdLst>
              <a:ahLst/>
              <a:cxnLst>
                <a:cxn ang="0">
                  <a:pos x="connsiteX0" y="connsiteY0"/>
                </a:cxn>
                <a:cxn ang="0">
                  <a:pos x="connsiteX1" y="connsiteY1"/>
                </a:cxn>
                <a:cxn ang="0">
                  <a:pos x="connsiteX2" y="connsiteY2"/>
                </a:cxn>
                <a:cxn ang="0">
                  <a:pos x="connsiteX3" y="connsiteY3"/>
                </a:cxn>
              </a:cxnLst>
              <a:rect l="l" t="t" r="r" b="b"/>
              <a:pathLst>
                <a:path w="57375" h="123590">
                  <a:moveTo>
                    <a:pt x="0" y="95833"/>
                  </a:moveTo>
                  <a:cubicBezTo>
                    <a:pt x="267" y="95477"/>
                    <a:pt x="1202" y="94097"/>
                    <a:pt x="2537" y="91872"/>
                  </a:cubicBezTo>
                  <a:cubicBezTo>
                    <a:pt x="13888" y="73667"/>
                    <a:pt x="57375" y="0"/>
                    <a:pt x="57375" y="0"/>
                  </a:cubicBezTo>
                  <a:cubicBezTo>
                    <a:pt x="57375" y="0"/>
                    <a:pt x="6721" y="127971"/>
                    <a:pt x="5742" y="123475"/>
                  </a:cubicBezTo>
                </a:path>
              </a:pathLst>
            </a:custGeom>
            <a:solidFill>
              <a:srgbClr val="EA6060"/>
            </a:solidFill>
            <a:ln w="4441" cap="flat">
              <a:noFill/>
              <a:prstDash val="solid"/>
              <a:miter/>
            </a:ln>
          </p:spPr>
          <p:txBody>
            <a:bodyPr rtlCol="0" anchor="ctr"/>
            <a:lstStyle/>
            <a:p>
              <a:endParaRPr lang="zh-CN" altLang="en-US"/>
            </a:p>
          </p:txBody>
        </p:sp>
        <p:sp>
          <p:nvSpPr>
            <p:cNvPr id="66" name="任意多边形: 形状 65"/>
            <p:cNvSpPr/>
            <p:nvPr/>
          </p:nvSpPr>
          <p:spPr>
            <a:xfrm>
              <a:off x="2502805" y="4078843"/>
              <a:ext cx="41796" cy="172405"/>
            </a:xfrm>
            <a:custGeom>
              <a:avLst/>
              <a:gdLst>
                <a:gd name="connsiteX0" fmla="*/ 41796 w 41796"/>
                <a:gd name="connsiteY0" fmla="*/ 128060 h 172405"/>
                <a:gd name="connsiteX1" fmla="*/ 0 w 41796"/>
                <a:gd name="connsiteY1" fmla="*/ 0 h 172405"/>
                <a:gd name="connsiteX2" fmla="*/ 32360 w 41796"/>
                <a:gd name="connsiteY2" fmla="*/ 172126 h 172405"/>
                <a:gd name="connsiteX3" fmla="*/ 41796 w 41796"/>
                <a:gd name="connsiteY3" fmla="*/ 128060 h 172405"/>
              </a:gdLst>
              <a:ahLst/>
              <a:cxnLst>
                <a:cxn ang="0">
                  <a:pos x="connsiteX0" y="connsiteY0"/>
                </a:cxn>
                <a:cxn ang="0">
                  <a:pos x="connsiteX1" y="connsiteY1"/>
                </a:cxn>
                <a:cxn ang="0">
                  <a:pos x="connsiteX2" y="connsiteY2"/>
                </a:cxn>
                <a:cxn ang="0">
                  <a:pos x="connsiteX3" y="connsiteY3"/>
                </a:cxn>
              </a:cxnLst>
              <a:rect l="l" t="t" r="r" b="b"/>
              <a:pathLst>
                <a:path w="41796" h="172405">
                  <a:moveTo>
                    <a:pt x="41796" y="128060"/>
                  </a:moveTo>
                  <a:cubicBezTo>
                    <a:pt x="39393" y="123965"/>
                    <a:pt x="0" y="0"/>
                    <a:pt x="0" y="0"/>
                  </a:cubicBezTo>
                  <a:cubicBezTo>
                    <a:pt x="0" y="0"/>
                    <a:pt x="30579" y="180450"/>
                    <a:pt x="32360" y="172126"/>
                  </a:cubicBezTo>
                  <a:cubicBezTo>
                    <a:pt x="34140" y="163803"/>
                    <a:pt x="41796" y="128060"/>
                    <a:pt x="41796" y="128060"/>
                  </a:cubicBezTo>
                  <a:close/>
                </a:path>
              </a:pathLst>
            </a:custGeom>
            <a:solidFill>
              <a:srgbClr val="EA6060"/>
            </a:solidFill>
            <a:ln w="4441" cap="flat">
              <a:noFill/>
              <a:prstDash val="solid"/>
              <a:miter/>
            </a:ln>
          </p:spPr>
          <p:txBody>
            <a:bodyPr rtlCol="0" anchor="ctr"/>
            <a:lstStyle/>
            <a:p>
              <a:endParaRPr lang="zh-CN" altLang="en-US"/>
            </a:p>
          </p:txBody>
        </p:sp>
        <p:sp>
          <p:nvSpPr>
            <p:cNvPr id="67" name="任意多边形: 形状 66"/>
            <p:cNvSpPr/>
            <p:nvPr/>
          </p:nvSpPr>
          <p:spPr>
            <a:xfrm>
              <a:off x="1920331" y="4251038"/>
              <a:ext cx="93250" cy="58098"/>
            </a:xfrm>
            <a:custGeom>
              <a:avLst/>
              <a:gdLst>
                <a:gd name="connsiteX0" fmla="*/ 91466 w 93250"/>
                <a:gd name="connsiteY0" fmla="*/ 48582 h 58098"/>
                <a:gd name="connsiteX1" fmla="*/ 17577 w 93250"/>
                <a:gd name="connsiteY1" fmla="*/ 1979 h 58098"/>
                <a:gd name="connsiteX2" fmla="*/ 6894 w 93250"/>
                <a:gd name="connsiteY2" fmla="*/ 376 h 58098"/>
                <a:gd name="connsiteX3" fmla="*/ 663 w 93250"/>
                <a:gd name="connsiteY3" fmla="*/ 7142 h 58098"/>
                <a:gd name="connsiteX4" fmla="*/ 5114 w 93250"/>
                <a:gd name="connsiteY4" fmla="*/ 24947 h 58098"/>
                <a:gd name="connsiteX5" fmla="*/ 41881 w 93250"/>
                <a:gd name="connsiteY5" fmla="*/ 44799 h 58098"/>
                <a:gd name="connsiteX6" fmla="*/ 44907 w 93250"/>
                <a:gd name="connsiteY6" fmla="*/ 33849 h 58098"/>
                <a:gd name="connsiteX7" fmla="*/ 15797 w 93250"/>
                <a:gd name="connsiteY7" fmla="*/ 19516 h 58098"/>
                <a:gd name="connsiteX8" fmla="*/ 11346 w 93250"/>
                <a:gd name="connsiteY8" fmla="*/ 13863 h 58098"/>
                <a:gd name="connsiteX9" fmla="*/ 10900 w 93250"/>
                <a:gd name="connsiteY9" fmla="*/ 11104 h 58098"/>
                <a:gd name="connsiteX10" fmla="*/ 11212 w 93250"/>
                <a:gd name="connsiteY10" fmla="*/ 10213 h 58098"/>
                <a:gd name="connsiteX11" fmla="*/ 11212 w 93250"/>
                <a:gd name="connsiteY11" fmla="*/ 11504 h 58098"/>
                <a:gd name="connsiteX12" fmla="*/ 15129 w 93250"/>
                <a:gd name="connsiteY12" fmla="*/ 13240 h 58098"/>
                <a:gd name="connsiteX13" fmla="*/ 19046 w 93250"/>
                <a:gd name="connsiteY13" fmla="*/ 15021 h 58098"/>
                <a:gd name="connsiteX14" fmla="*/ 26836 w 93250"/>
                <a:gd name="connsiteY14" fmla="*/ 18760 h 58098"/>
                <a:gd name="connsiteX15" fmla="*/ 83454 w 93250"/>
                <a:gd name="connsiteY15" fmla="*/ 56639 h 58098"/>
                <a:gd name="connsiteX16" fmla="*/ 91466 w 93250"/>
                <a:gd name="connsiteY16" fmla="*/ 48582 h 58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3250" h="58098">
                  <a:moveTo>
                    <a:pt x="91466" y="48582"/>
                  </a:moveTo>
                  <a:cubicBezTo>
                    <a:pt x="69366" y="29358"/>
                    <a:pt x="44444" y="13641"/>
                    <a:pt x="17577" y="1979"/>
                  </a:cubicBezTo>
                  <a:cubicBezTo>
                    <a:pt x="14346" y="109"/>
                    <a:pt x="10531" y="-461"/>
                    <a:pt x="6894" y="376"/>
                  </a:cubicBezTo>
                  <a:cubicBezTo>
                    <a:pt x="3903" y="1578"/>
                    <a:pt x="1611" y="4062"/>
                    <a:pt x="663" y="7142"/>
                  </a:cubicBezTo>
                  <a:cubicBezTo>
                    <a:pt x="-1060" y="13445"/>
                    <a:pt x="627" y="20193"/>
                    <a:pt x="5114" y="24947"/>
                  </a:cubicBezTo>
                  <a:cubicBezTo>
                    <a:pt x="14016" y="35540"/>
                    <a:pt x="28705" y="42039"/>
                    <a:pt x="41881" y="44799"/>
                  </a:cubicBezTo>
                  <a:cubicBezTo>
                    <a:pt x="49002" y="46268"/>
                    <a:pt x="52029" y="35318"/>
                    <a:pt x="44907" y="33849"/>
                  </a:cubicBezTo>
                  <a:cubicBezTo>
                    <a:pt x="34069" y="31841"/>
                    <a:pt x="23996" y="26878"/>
                    <a:pt x="15797" y="19516"/>
                  </a:cubicBezTo>
                  <a:cubicBezTo>
                    <a:pt x="13892" y="18003"/>
                    <a:pt x="12369" y="16067"/>
                    <a:pt x="11346" y="13863"/>
                  </a:cubicBezTo>
                  <a:cubicBezTo>
                    <a:pt x="10990" y="12973"/>
                    <a:pt x="11346" y="11949"/>
                    <a:pt x="10900" y="11104"/>
                  </a:cubicBezTo>
                  <a:lnTo>
                    <a:pt x="11212" y="10213"/>
                  </a:lnTo>
                  <a:cubicBezTo>
                    <a:pt x="10233" y="10970"/>
                    <a:pt x="10233" y="11371"/>
                    <a:pt x="11212" y="11504"/>
                  </a:cubicBezTo>
                  <a:cubicBezTo>
                    <a:pt x="11835" y="12305"/>
                    <a:pt x="14194" y="12795"/>
                    <a:pt x="15129" y="13240"/>
                  </a:cubicBezTo>
                  <a:lnTo>
                    <a:pt x="19046" y="15021"/>
                  </a:lnTo>
                  <a:cubicBezTo>
                    <a:pt x="21672" y="16222"/>
                    <a:pt x="24254" y="17469"/>
                    <a:pt x="26836" y="18760"/>
                  </a:cubicBezTo>
                  <a:cubicBezTo>
                    <a:pt x="47200" y="29002"/>
                    <a:pt x="66215" y="41728"/>
                    <a:pt x="83454" y="56639"/>
                  </a:cubicBezTo>
                  <a:cubicBezTo>
                    <a:pt x="88974" y="61402"/>
                    <a:pt x="96808" y="53390"/>
                    <a:pt x="91466" y="48582"/>
                  </a:cubicBezTo>
                  <a:close/>
                </a:path>
              </a:pathLst>
            </a:custGeom>
            <a:solidFill>
              <a:srgbClr val="EA6060"/>
            </a:solidFill>
            <a:ln w="4441" cap="flat">
              <a:noFill/>
              <a:prstDash val="solid"/>
              <a:miter/>
            </a:ln>
          </p:spPr>
          <p:txBody>
            <a:bodyPr rtlCol="0" anchor="ctr"/>
            <a:lstStyle/>
            <a:p>
              <a:endParaRPr lang="zh-CN" altLang="en-US"/>
            </a:p>
          </p:txBody>
        </p:sp>
        <p:sp>
          <p:nvSpPr>
            <p:cNvPr id="68" name="任意多边形: 形状 67"/>
            <p:cNvSpPr/>
            <p:nvPr/>
          </p:nvSpPr>
          <p:spPr>
            <a:xfrm>
              <a:off x="1909283" y="4301355"/>
              <a:ext cx="94636" cy="31328"/>
            </a:xfrm>
            <a:custGeom>
              <a:avLst/>
              <a:gdLst>
                <a:gd name="connsiteX0" fmla="*/ 89161 w 94636"/>
                <a:gd name="connsiteY0" fmla="*/ 90 h 31328"/>
                <a:gd name="connsiteX1" fmla="*/ 2809 w 94636"/>
                <a:gd name="connsiteY1" fmla="*/ 20744 h 31328"/>
                <a:gd name="connsiteX2" fmla="*/ 8551 w 94636"/>
                <a:gd name="connsiteY2" fmla="*/ 30581 h 31328"/>
                <a:gd name="connsiteX3" fmla="*/ 89161 w 94636"/>
                <a:gd name="connsiteY3" fmla="*/ 11441 h 31328"/>
                <a:gd name="connsiteX4" fmla="*/ 89161 w 94636"/>
                <a:gd name="connsiteY4" fmla="*/ 90 h 313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4636" h="31328">
                  <a:moveTo>
                    <a:pt x="89161" y="90"/>
                  </a:moveTo>
                  <a:cubicBezTo>
                    <a:pt x="59045" y="-898"/>
                    <a:pt x="29217" y="6237"/>
                    <a:pt x="2809" y="20744"/>
                  </a:cubicBezTo>
                  <a:cubicBezTo>
                    <a:pt x="-3601" y="24260"/>
                    <a:pt x="2096" y="34097"/>
                    <a:pt x="8551" y="30581"/>
                  </a:cubicBezTo>
                  <a:cubicBezTo>
                    <a:pt x="33206" y="17058"/>
                    <a:pt x="61056" y="10444"/>
                    <a:pt x="89161" y="11441"/>
                  </a:cubicBezTo>
                  <a:cubicBezTo>
                    <a:pt x="96461" y="11708"/>
                    <a:pt x="96461" y="357"/>
                    <a:pt x="89161" y="90"/>
                  </a:cubicBezTo>
                  <a:close/>
                </a:path>
              </a:pathLst>
            </a:custGeom>
            <a:solidFill>
              <a:srgbClr val="EA6060"/>
            </a:solidFill>
            <a:ln w="4441" cap="flat">
              <a:noFill/>
              <a:prstDash val="solid"/>
              <a:miter/>
            </a:ln>
          </p:spPr>
          <p:txBody>
            <a:bodyPr rtlCol="0" anchor="ctr"/>
            <a:lstStyle/>
            <a:p>
              <a:endParaRPr lang="zh-CN" altLang="en-US"/>
            </a:p>
          </p:txBody>
        </p:sp>
        <p:sp>
          <p:nvSpPr>
            <p:cNvPr id="69" name="任意多边形: 形状 68"/>
            <p:cNvSpPr/>
            <p:nvPr/>
          </p:nvSpPr>
          <p:spPr>
            <a:xfrm>
              <a:off x="2666388" y="4154652"/>
              <a:ext cx="35157" cy="72383"/>
            </a:xfrm>
            <a:custGeom>
              <a:avLst/>
              <a:gdLst>
                <a:gd name="connsiteX0" fmla="*/ 25369 w 35157"/>
                <a:gd name="connsiteY0" fmla="*/ 1597 h 72383"/>
                <a:gd name="connsiteX1" fmla="*/ 175 w 35157"/>
                <a:gd name="connsiteY1" fmla="*/ 66183 h 72383"/>
                <a:gd name="connsiteX2" fmla="*/ 5347 w 35157"/>
                <a:gd name="connsiteY2" fmla="*/ 72362 h 72383"/>
                <a:gd name="connsiteX3" fmla="*/ 11526 w 35157"/>
                <a:gd name="connsiteY3" fmla="*/ 67189 h 72383"/>
                <a:gd name="connsiteX4" fmla="*/ 11526 w 35157"/>
                <a:gd name="connsiteY4" fmla="*/ 66183 h 72383"/>
                <a:gd name="connsiteX5" fmla="*/ 33425 w 35157"/>
                <a:gd name="connsiteY5" fmla="*/ 9609 h 72383"/>
                <a:gd name="connsiteX6" fmla="*/ 25369 w 35157"/>
                <a:gd name="connsiteY6" fmla="*/ 1597 h 723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5157" h="72383">
                  <a:moveTo>
                    <a:pt x="25369" y="1597"/>
                  </a:moveTo>
                  <a:cubicBezTo>
                    <a:pt x="7818" y="18333"/>
                    <a:pt x="-1410" y="41987"/>
                    <a:pt x="175" y="66183"/>
                  </a:cubicBezTo>
                  <a:cubicBezTo>
                    <a:pt x="-101" y="69317"/>
                    <a:pt x="2214" y="72085"/>
                    <a:pt x="5347" y="72362"/>
                  </a:cubicBezTo>
                  <a:cubicBezTo>
                    <a:pt x="8481" y="72637"/>
                    <a:pt x="11250" y="70323"/>
                    <a:pt x="11526" y="67189"/>
                  </a:cubicBezTo>
                  <a:cubicBezTo>
                    <a:pt x="11557" y="66855"/>
                    <a:pt x="11557" y="66517"/>
                    <a:pt x="11526" y="66183"/>
                  </a:cubicBezTo>
                  <a:cubicBezTo>
                    <a:pt x="9972" y="44996"/>
                    <a:pt x="18011" y="24227"/>
                    <a:pt x="33425" y="9609"/>
                  </a:cubicBezTo>
                  <a:cubicBezTo>
                    <a:pt x="38722" y="4579"/>
                    <a:pt x="30666" y="-3433"/>
                    <a:pt x="25369" y="1597"/>
                  </a:cubicBezTo>
                  <a:close/>
                </a:path>
              </a:pathLst>
            </a:custGeom>
            <a:solidFill>
              <a:srgbClr val="EA6060"/>
            </a:solidFill>
            <a:ln w="4441" cap="flat">
              <a:noFill/>
              <a:prstDash val="solid"/>
              <a:miter/>
            </a:ln>
          </p:spPr>
          <p:txBody>
            <a:bodyPr rtlCol="0" anchor="ctr"/>
            <a:lstStyle/>
            <a:p>
              <a:endParaRPr lang="zh-CN" altLang="en-US"/>
            </a:p>
          </p:txBody>
        </p:sp>
        <p:sp>
          <p:nvSpPr>
            <p:cNvPr id="70" name="任意多边形: 形状 69"/>
            <p:cNvSpPr/>
            <p:nvPr/>
          </p:nvSpPr>
          <p:spPr>
            <a:xfrm>
              <a:off x="2700432" y="4165613"/>
              <a:ext cx="37693" cy="115175"/>
            </a:xfrm>
            <a:custGeom>
              <a:avLst/>
              <a:gdLst>
                <a:gd name="connsiteX0" fmla="*/ 538 w 37693"/>
                <a:gd name="connsiteY0" fmla="*/ 5414 h 115175"/>
                <a:gd name="connsiteX1" fmla="*/ 26978 w 37693"/>
                <a:gd name="connsiteY1" fmla="*/ 112509 h 115175"/>
                <a:gd name="connsiteX2" fmla="*/ 36771 w 37693"/>
                <a:gd name="connsiteY2" fmla="*/ 106767 h 115175"/>
                <a:gd name="connsiteX3" fmla="*/ 11889 w 37693"/>
                <a:gd name="connsiteY3" fmla="*/ 5458 h 115175"/>
                <a:gd name="connsiteX4" fmla="*/ 538 w 37693"/>
                <a:gd name="connsiteY4" fmla="*/ 5458 h 1151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93" h="115175">
                  <a:moveTo>
                    <a:pt x="538" y="5414"/>
                  </a:moveTo>
                  <a:cubicBezTo>
                    <a:pt x="-2417" y="43030"/>
                    <a:pt x="6859" y="80589"/>
                    <a:pt x="26978" y="112509"/>
                  </a:cubicBezTo>
                  <a:cubicBezTo>
                    <a:pt x="30895" y="118696"/>
                    <a:pt x="40732" y="112998"/>
                    <a:pt x="36771" y="106767"/>
                  </a:cubicBezTo>
                  <a:cubicBezTo>
                    <a:pt x="17737" y="76574"/>
                    <a:pt x="9009" y="41032"/>
                    <a:pt x="11889" y="5458"/>
                  </a:cubicBezTo>
                  <a:cubicBezTo>
                    <a:pt x="12467" y="-1842"/>
                    <a:pt x="1117" y="-1797"/>
                    <a:pt x="538" y="5458"/>
                  </a:cubicBezTo>
                  <a:close/>
                </a:path>
              </a:pathLst>
            </a:custGeom>
            <a:solidFill>
              <a:srgbClr val="EA6060"/>
            </a:solidFill>
            <a:ln w="4441" cap="flat">
              <a:noFill/>
              <a:prstDash val="solid"/>
              <a:miter/>
            </a:ln>
          </p:spPr>
          <p:txBody>
            <a:bodyPr rtlCol="0" anchor="ctr"/>
            <a:lstStyle/>
            <a:p>
              <a:endParaRPr lang="zh-CN" altLang="en-US"/>
            </a:p>
          </p:txBody>
        </p:sp>
        <p:sp>
          <p:nvSpPr>
            <p:cNvPr id="71" name="任意多边形: 形状 70"/>
            <p:cNvSpPr/>
            <p:nvPr/>
          </p:nvSpPr>
          <p:spPr>
            <a:xfrm>
              <a:off x="2289451" y="4309013"/>
              <a:ext cx="105168" cy="49537"/>
            </a:xfrm>
            <a:custGeom>
              <a:avLst/>
              <a:gdLst>
                <a:gd name="connsiteX0" fmla="*/ 3036 w 105168"/>
                <a:gd name="connsiteY0" fmla="*/ 6944 h 49537"/>
                <a:gd name="connsiteX1" fmla="*/ 96066 w 105168"/>
                <a:gd name="connsiteY1" fmla="*/ 6944 h 49537"/>
                <a:gd name="connsiteX2" fmla="*/ 92683 w 105168"/>
                <a:gd name="connsiteY2" fmla="*/ 3561 h 49537"/>
                <a:gd name="connsiteX3" fmla="*/ 86629 w 105168"/>
                <a:gd name="connsiteY3" fmla="*/ 9570 h 49537"/>
                <a:gd name="connsiteX4" fmla="*/ 79552 w 105168"/>
                <a:gd name="connsiteY4" fmla="*/ 14600 h 49537"/>
                <a:gd name="connsiteX5" fmla="*/ 65264 w 105168"/>
                <a:gd name="connsiteY5" fmla="*/ 23502 h 49537"/>
                <a:gd name="connsiteX6" fmla="*/ 39937 w 105168"/>
                <a:gd name="connsiteY6" fmla="*/ 43799 h 49537"/>
                <a:gd name="connsiteX7" fmla="*/ 40155 w 105168"/>
                <a:gd name="connsiteY7" fmla="*/ 48642 h 49537"/>
                <a:gd name="connsiteX8" fmla="*/ 43230 w 105168"/>
                <a:gd name="connsiteY8" fmla="*/ 49452 h 49537"/>
                <a:gd name="connsiteX9" fmla="*/ 103410 w 105168"/>
                <a:gd name="connsiteY9" fmla="*/ 26440 h 49537"/>
                <a:gd name="connsiteX10" fmla="*/ 99983 w 105168"/>
                <a:gd name="connsiteY10" fmla="*/ 20564 h 49537"/>
                <a:gd name="connsiteX11" fmla="*/ 41450 w 105168"/>
                <a:gd name="connsiteY11" fmla="*/ 42820 h 49537"/>
                <a:gd name="connsiteX12" fmla="*/ 44744 w 105168"/>
                <a:gd name="connsiteY12" fmla="*/ 48518 h 49537"/>
                <a:gd name="connsiteX13" fmla="*/ 74567 w 105168"/>
                <a:gd name="connsiteY13" fmla="*/ 25683 h 49537"/>
                <a:gd name="connsiteX14" fmla="*/ 89834 w 105168"/>
                <a:gd name="connsiteY14" fmla="*/ 15490 h 49537"/>
                <a:gd name="connsiteX15" fmla="*/ 99493 w 105168"/>
                <a:gd name="connsiteY15" fmla="*/ 3427 h 49537"/>
                <a:gd name="connsiteX16" fmla="*/ 96066 w 105168"/>
                <a:gd name="connsiteY16" fmla="*/ 0 h 49537"/>
                <a:gd name="connsiteX17" fmla="*/ 3036 w 105168"/>
                <a:gd name="connsiteY17" fmla="*/ 0 h 49537"/>
                <a:gd name="connsiteX18" fmla="*/ 23 w 105168"/>
                <a:gd name="connsiteY18" fmla="*/ 3797 h 49537"/>
                <a:gd name="connsiteX19" fmla="*/ 3036 w 105168"/>
                <a:gd name="connsiteY19" fmla="*/ 6810 h 495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105168" h="49537">
                  <a:moveTo>
                    <a:pt x="3036" y="6944"/>
                  </a:moveTo>
                  <a:lnTo>
                    <a:pt x="96066" y="6944"/>
                  </a:lnTo>
                  <a:lnTo>
                    <a:pt x="92683" y="3561"/>
                  </a:lnTo>
                  <a:cubicBezTo>
                    <a:pt x="92683" y="5564"/>
                    <a:pt x="88009" y="8502"/>
                    <a:pt x="86629" y="9570"/>
                  </a:cubicBezTo>
                  <a:cubicBezTo>
                    <a:pt x="84359" y="11350"/>
                    <a:pt x="82178" y="12997"/>
                    <a:pt x="79552" y="14600"/>
                  </a:cubicBezTo>
                  <a:cubicBezTo>
                    <a:pt x="74878" y="17716"/>
                    <a:pt x="70026" y="20564"/>
                    <a:pt x="65264" y="23502"/>
                  </a:cubicBezTo>
                  <a:cubicBezTo>
                    <a:pt x="55814" y="28906"/>
                    <a:pt x="47268" y="35756"/>
                    <a:pt x="39937" y="43799"/>
                  </a:cubicBezTo>
                  <a:cubicBezTo>
                    <a:pt x="38659" y="45197"/>
                    <a:pt x="38757" y="47365"/>
                    <a:pt x="40155" y="48642"/>
                  </a:cubicBezTo>
                  <a:cubicBezTo>
                    <a:pt x="40987" y="49399"/>
                    <a:pt x="42135" y="49702"/>
                    <a:pt x="43230" y="49452"/>
                  </a:cubicBezTo>
                  <a:cubicBezTo>
                    <a:pt x="63804" y="43198"/>
                    <a:pt x="83914" y="35511"/>
                    <a:pt x="103410" y="26440"/>
                  </a:cubicBezTo>
                  <a:cubicBezTo>
                    <a:pt x="107372" y="24615"/>
                    <a:pt x="103944" y="18739"/>
                    <a:pt x="99983" y="20564"/>
                  </a:cubicBezTo>
                  <a:cubicBezTo>
                    <a:pt x="81007" y="29320"/>
                    <a:pt x="61449" y="36758"/>
                    <a:pt x="41450" y="42820"/>
                  </a:cubicBezTo>
                  <a:lnTo>
                    <a:pt x="44744" y="48518"/>
                  </a:lnTo>
                  <a:cubicBezTo>
                    <a:pt x="53406" y="39366"/>
                    <a:pt x="63474" y="31661"/>
                    <a:pt x="74567" y="25683"/>
                  </a:cubicBezTo>
                  <a:cubicBezTo>
                    <a:pt x="79774" y="22478"/>
                    <a:pt x="84938" y="19184"/>
                    <a:pt x="89834" y="15490"/>
                  </a:cubicBezTo>
                  <a:cubicBezTo>
                    <a:pt x="93707" y="12552"/>
                    <a:pt x="99849" y="8947"/>
                    <a:pt x="99493" y="3427"/>
                  </a:cubicBezTo>
                  <a:cubicBezTo>
                    <a:pt x="99444" y="1553"/>
                    <a:pt x="97940" y="49"/>
                    <a:pt x="96066" y="0"/>
                  </a:cubicBezTo>
                  <a:lnTo>
                    <a:pt x="3036" y="0"/>
                  </a:lnTo>
                  <a:cubicBezTo>
                    <a:pt x="1158" y="214"/>
                    <a:pt x="-195" y="1914"/>
                    <a:pt x="23" y="3797"/>
                  </a:cubicBezTo>
                  <a:cubicBezTo>
                    <a:pt x="201" y="5377"/>
                    <a:pt x="1452" y="6628"/>
                    <a:pt x="3036" y="6810"/>
                  </a:cubicBezTo>
                  <a:close/>
                </a:path>
              </a:pathLst>
            </a:custGeom>
            <a:solidFill>
              <a:srgbClr val="EA6060"/>
            </a:solidFill>
            <a:ln w="4441" cap="flat">
              <a:noFill/>
              <a:prstDash val="solid"/>
              <a:miter/>
            </a:ln>
          </p:spPr>
          <p:txBody>
            <a:bodyPr rtlCol="0" anchor="ctr"/>
            <a:lstStyle/>
            <a:p>
              <a:endParaRPr lang="zh-CN" altLang="en-US"/>
            </a:p>
          </p:txBody>
        </p:sp>
        <p:sp>
          <p:nvSpPr>
            <p:cNvPr id="72" name="任意多边形: 形状 71"/>
            <p:cNvSpPr/>
            <p:nvPr/>
          </p:nvSpPr>
          <p:spPr>
            <a:xfrm>
              <a:off x="2196199" y="4410069"/>
              <a:ext cx="89092" cy="101964"/>
            </a:xfrm>
            <a:custGeom>
              <a:avLst/>
              <a:gdLst>
                <a:gd name="connsiteX0" fmla="*/ 82668 w 89092"/>
                <a:gd name="connsiteY0" fmla="*/ 1587 h 101964"/>
                <a:gd name="connsiteX1" fmla="*/ 1123 w 89092"/>
                <a:gd name="connsiteY1" fmla="*/ 96263 h 101964"/>
                <a:gd name="connsiteX2" fmla="*/ 5931 w 89092"/>
                <a:gd name="connsiteY2" fmla="*/ 101071 h 101964"/>
                <a:gd name="connsiteX3" fmla="*/ 88544 w 89092"/>
                <a:gd name="connsiteY3" fmla="*/ 5015 h 101964"/>
                <a:gd name="connsiteX4" fmla="*/ 82668 w 89092"/>
                <a:gd name="connsiteY4" fmla="*/ 1587 h 1019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9092" h="101964">
                  <a:moveTo>
                    <a:pt x="82668" y="1587"/>
                  </a:moveTo>
                  <a:cubicBezTo>
                    <a:pt x="60097" y="36841"/>
                    <a:pt x="32642" y="68715"/>
                    <a:pt x="1123" y="96263"/>
                  </a:cubicBezTo>
                  <a:cubicBezTo>
                    <a:pt x="-2215" y="99157"/>
                    <a:pt x="2637" y="103964"/>
                    <a:pt x="5931" y="101071"/>
                  </a:cubicBezTo>
                  <a:cubicBezTo>
                    <a:pt x="37863" y="73113"/>
                    <a:pt x="65678" y="40771"/>
                    <a:pt x="88544" y="5015"/>
                  </a:cubicBezTo>
                  <a:cubicBezTo>
                    <a:pt x="90903" y="1320"/>
                    <a:pt x="85028" y="-2107"/>
                    <a:pt x="82668" y="1587"/>
                  </a:cubicBezTo>
                  <a:close/>
                </a:path>
              </a:pathLst>
            </a:custGeom>
            <a:solidFill>
              <a:srgbClr val="EA6060"/>
            </a:solidFill>
            <a:ln w="4441" cap="flat">
              <a:noFill/>
              <a:prstDash val="solid"/>
              <a:miter/>
            </a:ln>
          </p:spPr>
          <p:txBody>
            <a:bodyPr rtlCol="0" anchor="ctr"/>
            <a:lstStyle/>
            <a:p>
              <a:endParaRPr lang="zh-CN" altLang="en-US"/>
            </a:p>
          </p:txBody>
        </p:sp>
        <p:sp>
          <p:nvSpPr>
            <p:cNvPr id="73" name="任意多边形: 形状 72"/>
            <p:cNvSpPr/>
            <p:nvPr/>
          </p:nvSpPr>
          <p:spPr>
            <a:xfrm>
              <a:off x="2459687" y="4422721"/>
              <a:ext cx="28589" cy="106546"/>
            </a:xfrm>
            <a:custGeom>
              <a:avLst/>
              <a:gdLst>
                <a:gd name="connsiteX0" fmla="*/ 75 w 28589"/>
                <a:gd name="connsiteY0" fmla="*/ 4336 h 106546"/>
                <a:gd name="connsiteX1" fmla="*/ 21930 w 28589"/>
                <a:gd name="connsiteY1" fmla="*/ 104131 h 106546"/>
                <a:gd name="connsiteX2" fmla="*/ 28473 w 28589"/>
                <a:gd name="connsiteY2" fmla="*/ 102306 h 106546"/>
                <a:gd name="connsiteX3" fmla="*/ 6662 w 28589"/>
                <a:gd name="connsiteY3" fmla="*/ 2511 h 106546"/>
                <a:gd name="connsiteX4" fmla="*/ 75 w 28589"/>
                <a:gd name="connsiteY4" fmla="*/ 4336 h 10654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8589" h="106546">
                  <a:moveTo>
                    <a:pt x="75" y="4336"/>
                  </a:moveTo>
                  <a:cubicBezTo>
                    <a:pt x="6573" y="37778"/>
                    <a:pt x="13860" y="71046"/>
                    <a:pt x="21930" y="104131"/>
                  </a:cubicBezTo>
                  <a:cubicBezTo>
                    <a:pt x="22954" y="108360"/>
                    <a:pt x="29541" y="106580"/>
                    <a:pt x="28473" y="102306"/>
                  </a:cubicBezTo>
                  <a:cubicBezTo>
                    <a:pt x="20403" y="69248"/>
                    <a:pt x="13130" y="35984"/>
                    <a:pt x="6662" y="2511"/>
                  </a:cubicBezTo>
                  <a:cubicBezTo>
                    <a:pt x="5817" y="-1940"/>
                    <a:pt x="-771" y="63"/>
                    <a:pt x="75" y="4336"/>
                  </a:cubicBezTo>
                  <a:close/>
                </a:path>
              </a:pathLst>
            </a:custGeom>
            <a:solidFill>
              <a:srgbClr val="EA6060"/>
            </a:solidFill>
            <a:ln w="4441" cap="flat">
              <a:noFill/>
              <a:prstDash val="solid"/>
              <a:miter/>
            </a:ln>
          </p:spPr>
          <p:txBody>
            <a:bodyPr rtlCol="0" anchor="ctr"/>
            <a:lstStyle/>
            <a:p>
              <a:endParaRPr lang="zh-CN" altLang="en-US"/>
            </a:p>
          </p:txBody>
        </p:sp>
        <p:sp>
          <p:nvSpPr>
            <p:cNvPr id="74" name="任意多边形: 形状 73"/>
            <p:cNvSpPr/>
            <p:nvPr/>
          </p:nvSpPr>
          <p:spPr>
            <a:xfrm>
              <a:off x="2335486" y="3882118"/>
              <a:ext cx="31930" cy="107802"/>
            </a:xfrm>
            <a:custGeom>
              <a:avLst/>
              <a:gdLst>
                <a:gd name="connsiteX0" fmla="*/ 25282 w 31930"/>
                <a:gd name="connsiteY0" fmla="*/ 2654 h 107802"/>
                <a:gd name="connsiteX1" fmla="*/ 178 w 31930"/>
                <a:gd name="connsiteY1" fmla="*/ 103607 h 107802"/>
                <a:gd name="connsiteX2" fmla="*/ 6765 w 31930"/>
                <a:gd name="connsiteY2" fmla="*/ 105432 h 107802"/>
                <a:gd name="connsiteX3" fmla="*/ 31870 w 31930"/>
                <a:gd name="connsiteY3" fmla="*/ 4301 h 107802"/>
                <a:gd name="connsiteX4" fmla="*/ 25282 w 31930"/>
                <a:gd name="connsiteY4" fmla="*/ 2521 h 1078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1930" h="107802">
                  <a:moveTo>
                    <a:pt x="25282" y="2654"/>
                  </a:moveTo>
                  <a:cubicBezTo>
                    <a:pt x="19260" y="36844"/>
                    <a:pt x="10874" y="70579"/>
                    <a:pt x="178" y="103607"/>
                  </a:cubicBezTo>
                  <a:cubicBezTo>
                    <a:pt x="-1158" y="107791"/>
                    <a:pt x="5430" y="109616"/>
                    <a:pt x="6765" y="105432"/>
                  </a:cubicBezTo>
                  <a:cubicBezTo>
                    <a:pt x="17448" y="72337"/>
                    <a:pt x="25839" y="38549"/>
                    <a:pt x="31870" y="4301"/>
                  </a:cubicBezTo>
                  <a:cubicBezTo>
                    <a:pt x="32627" y="-150"/>
                    <a:pt x="26083" y="-1797"/>
                    <a:pt x="25282" y="2521"/>
                  </a:cubicBezTo>
                  <a:close/>
                </a:path>
              </a:pathLst>
            </a:custGeom>
            <a:solidFill>
              <a:srgbClr val="EA6060"/>
            </a:solidFill>
            <a:ln w="4441" cap="flat">
              <a:noFill/>
              <a:prstDash val="solid"/>
              <a:miter/>
            </a:ln>
          </p:spPr>
          <p:txBody>
            <a:bodyPr rtlCol="0" anchor="ctr"/>
            <a:lstStyle/>
            <a:p>
              <a:endParaRPr lang="zh-CN" altLang="en-US"/>
            </a:p>
          </p:txBody>
        </p:sp>
        <p:sp>
          <p:nvSpPr>
            <p:cNvPr id="75" name="任意多边形: 形状 74"/>
            <p:cNvSpPr/>
            <p:nvPr/>
          </p:nvSpPr>
          <p:spPr>
            <a:xfrm>
              <a:off x="2417673" y="3875668"/>
              <a:ext cx="16892" cy="29720"/>
            </a:xfrm>
            <a:custGeom>
              <a:avLst/>
              <a:gdLst>
                <a:gd name="connsiteX0" fmla="*/ 426 w 16892"/>
                <a:gd name="connsiteY0" fmla="*/ 4876 h 29720"/>
                <a:gd name="connsiteX1" fmla="*/ 10842 w 16892"/>
                <a:gd name="connsiteY1" fmla="*/ 28111 h 29720"/>
                <a:gd name="connsiteX2" fmla="*/ 15293 w 16892"/>
                <a:gd name="connsiteY2" fmla="*/ 29313 h 29720"/>
                <a:gd name="connsiteX3" fmla="*/ 16539 w 16892"/>
                <a:gd name="connsiteY3" fmla="*/ 24862 h 29720"/>
                <a:gd name="connsiteX4" fmla="*/ 6123 w 16892"/>
                <a:gd name="connsiteY4" fmla="*/ 1627 h 29720"/>
                <a:gd name="connsiteX5" fmla="*/ 1672 w 16892"/>
                <a:gd name="connsiteY5" fmla="*/ 380 h 29720"/>
                <a:gd name="connsiteX6" fmla="*/ 426 w 16892"/>
                <a:gd name="connsiteY6" fmla="*/ 5054 h 297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892" h="29720">
                  <a:moveTo>
                    <a:pt x="426" y="4876"/>
                  </a:moveTo>
                  <a:lnTo>
                    <a:pt x="10842" y="28111"/>
                  </a:lnTo>
                  <a:cubicBezTo>
                    <a:pt x="11768" y="29638"/>
                    <a:pt x="13726" y="30168"/>
                    <a:pt x="15293" y="29313"/>
                  </a:cubicBezTo>
                  <a:cubicBezTo>
                    <a:pt x="16780" y="28360"/>
                    <a:pt x="17314" y="26446"/>
                    <a:pt x="16539" y="24862"/>
                  </a:cubicBezTo>
                  <a:lnTo>
                    <a:pt x="6123" y="1627"/>
                  </a:lnTo>
                  <a:cubicBezTo>
                    <a:pt x="5198" y="105"/>
                    <a:pt x="3253" y="-439"/>
                    <a:pt x="1672" y="380"/>
                  </a:cubicBezTo>
                  <a:cubicBezTo>
                    <a:pt x="83" y="1360"/>
                    <a:pt x="-464" y="3412"/>
                    <a:pt x="426" y="5054"/>
                  </a:cubicBezTo>
                  <a:close/>
                </a:path>
              </a:pathLst>
            </a:custGeom>
            <a:solidFill>
              <a:srgbClr val="EA6060"/>
            </a:solidFill>
            <a:ln w="4441" cap="flat">
              <a:noFill/>
              <a:prstDash val="solid"/>
              <a:miter/>
            </a:ln>
          </p:spPr>
          <p:txBody>
            <a:bodyPr rtlCol="0" anchor="ctr"/>
            <a:lstStyle/>
            <a:p>
              <a:endParaRPr lang="zh-CN" altLang="en-US"/>
            </a:p>
          </p:txBody>
        </p:sp>
        <p:sp>
          <p:nvSpPr>
            <p:cNvPr id="76" name="任意多边形: 形状 75"/>
            <p:cNvSpPr/>
            <p:nvPr/>
          </p:nvSpPr>
          <p:spPr>
            <a:xfrm>
              <a:off x="2144840" y="3453776"/>
              <a:ext cx="67201" cy="58262"/>
            </a:xfrm>
            <a:custGeom>
              <a:avLst/>
              <a:gdLst>
                <a:gd name="connsiteX0" fmla="*/ 66102 w 67201"/>
                <a:gd name="connsiteY0" fmla="*/ 49265 h 58262"/>
                <a:gd name="connsiteX1" fmla="*/ 48743 w 67201"/>
                <a:gd name="connsiteY1" fmla="*/ 21357 h 58262"/>
                <a:gd name="connsiteX2" fmla="*/ 37748 w 67201"/>
                <a:gd name="connsiteY2" fmla="*/ 9071 h 58262"/>
                <a:gd name="connsiteX3" fmla="*/ 23994 w 67201"/>
                <a:gd name="connsiteY3" fmla="*/ 169 h 58262"/>
                <a:gd name="connsiteX4" fmla="*/ 492 w 67201"/>
                <a:gd name="connsiteY4" fmla="*/ 17885 h 58262"/>
                <a:gd name="connsiteX5" fmla="*/ 10107 w 67201"/>
                <a:gd name="connsiteY5" fmla="*/ 47040 h 58262"/>
                <a:gd name="connsiteX6" fmla="*/ 44470 w 67201"/>
                <a:gd name="connsiteY6" fmla="*/ 53672 h 58262"/>
                <a:gd name="connsiteX7" fmla="*/ 48431 w 67201"/>
                <a:gd name="connsiteY7" fmla="*/ 46684 h 58262"/>
                <a:gd name="connsiteX8" fmla="*/ 41496 w 67201"/>
                <a:gd name="connsiteY8" fmla="*/ 42708 h 58262"/>
                <a:gd name="connsiteX9" fmla="*/ 41443 w 67201"/>
                <a:gd name="connsiteY9" fmla="*/ 42722 h 58262"/>
                <a:gd name="connsiteX10" fmla="*/ 19543 w 67201"/>
                <a:gd name="connsiteY10" fmla="*/ 40274 h 58262"/>
                <a:gd name="connsiteX11" fmla="*/ 11309 w 67201"/>
                <a:gd name="connsiteY11" fmla="*/ 22069 h 58262"/>
                <a:gd name="connsiteX12" fmla="*/ 23371 w 67201"/>
                <a:gd name="connsiteY12" fmla="*/ 11920 h 58262"/>
                <a:gd name="connsiteX13" fmla="*/ 32719 w 67201"/>
                <a:gd name="connsiteY13" fmla="*/ 20155 h 58262"/>
                <a:gd name="connsiteX14" fmla="*/ 41176 w 67201"/>
                <a:gd name="connsiteY14" fmla="*/ 29903 h 58262"/>
                <a:gd name="connsiteX15" fmla="*/ 56354 w 67201"/>
                <a:gd name="connsiteY15" fmla="*/ 55007 h 58262"/>
                <a:gd name="connsiteX16" fmla="*/ 63944 w 67201"/>
                <a:gd name="connsiteY16" fmla="*/ 57710 h 58262"/>
                <a:gd name="connsiteX17" fmla="*/ 66650 w 67201"/>
                <a:gd name="connsiteY17" fmla="*/ 50120 h 58262"/>
                <a:gd name="connsiteX18" fmla="*/ 66147 w 67201"/>
                <a:gd name="connsiteY18" fmla="*/ 49265 h 582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67201" h="58262">
                  <a:moveTo>
                    <a:pt x="66102" y="49265"/>
                  </a:moveTo>
                  <a:cubicBezTo>
                    <a:pt x="61420" y="39319"/>
                    <a:pt x="55593" y="29953"/>
                    <a:pt x="48743" y="21357"/>
                  </a:cubicBezTo>
                  <a:cubicBezTo>
                    <a:pt x="45329" y="17045"/>
                    <a:pt x="41657" y="12942"/>
                    <a:pt x="37748" y="9071"/>
                  </a:cubicBezTo>
                  <a:cubicBezTo>
                    <a:pt x="34179" y="4772"/>
                    <a:pt x="29380" y="1666"/>
                    <a:pt x="23994" y="169"/>
                  </a:cubicBezTo>
                  <a:cubicBezTo>
                    <a:pt x="12653" y="-1266"/>
                    <a:pt x="2233" y="6589"/>
                    <a:pt x="492" y="17885"/>
                  </a:cubicBezTo>
                  <a:cubicBezTo>
                    <a:pt x="-1395" y="28600"/>
                    <a:pt x="2215" y="39548"/>
                    <a:pt x="10107" y="47040"/>
                  </a:cubicBezTo>
                  <a:cubicBezTo>
                    <a:pt x="19334" y="55676"/>
                    <a:pt x="32692" y="58255"/>
                    <a:pt x="44470" y="53672"/>
                  </a:cubicBezTo>
                  <a:cubicBezTo>
                    <a:pt x="47439" y="52769"/>
                    <a:pt x="49184" y="49696"/>
                    <a:pt x="48431" y="46684"/>
                  </a:cubicBezTo>
                  <a:cubicBezTo>
                    <a:pt x="47612" y="43671"/>
                    <a:pt x="44510" y="41890"/>
                    <a:pt x="41496" y="42708"/>
                  </a:cubicBezTo>
                  <a:cubicBezTo>
                    <a:pt x="41479" y="42712"/>
                    <a:pt x="41461" y="42717"/>
                    <a:pt x="41443" y="42722"/>
                  </a:cubicBezTo>
                  <a:cubicBezTo>
                    <a:pt x="34223" y="45831"/>
                    <a:pt x="25900" y="44901"/>
                    <a:pt x="19543" y="40274"/>
                  </a:cubicBezTo>
                  <a:cubicBezTo>
                    <a:pt x="13988" y="35918"/>
                    <a:pt x="10912" y="29119"/>
                    <a:pt x="11309" y="22069"/>
                  </a:cubicBezTo>
                  <a:cubicBezTo>
                    <a:pt x="11798" y="16371"/>
                    <a:pt x="16828" y="9027"/>
                    <a:pt x="23371" y="11920"/>
                  </a:cubicBezTo>
                  <a:cubicBezTo>
                    <a:pt x="26981" y="14047"/>
                    <a:pt x="30155" y="16841"/>
                    <a:pt x="32719" y="20155"/>
                  </a:cubicBezTo>
                  <a:cubicBezTo>
                    <a:pt x="35705" y="23256"/>
                    <a:pt x="38528" y="26510"/>
                    <a:pt x="41176" y="29903"/>
                  </a:cubicBezTo>
                  <a:cubicBezTo>
                    <a:pt x="47149" y="37683"/>
                    <a:pt x="52241" y="46102"/>
                    <a:pt x="56354" y="55007"/>
                  </a:cubicBezTo>
                  <a:cubicBezTo>
                    <a:pt x="57703" y="57850"/>
                    <a:pt x="61104" y="59060"/>
                    <a:pt x="63944" y="57710"/>
                  </a:cubicBezTo>
                  <a:cubicBezTo>
                    <a:pt x="66788" y="56361"/>
                    <a:pt x="67998" y="52962"/>
                    <a:pt x="66650" y="50120"/>
                  </a:cubicBezTo>
                  <a:cubicBezTo>
                    <a:pt x="66507" y="49821"/>
                    <a:pt x="66338" y="49535"/>
                    <a:pt x="66147" y="49265"/>
                  </a:cubicBezTo>
                  <a:close/>
                </a:path>
              </a:pathLst>
            </a:custGeom>
            <a:solidFill>
              <a:srgbClr val="7A5858"/>
            </a:solidFill>
            <a:ln w="4441" cap="flat">
              <a:noFill/>
              <a:prstDash val="solid"/>
              <a:miter/>
            </a:ln>
          </p:spPr>
          <p:txBody>
            <a:bodyPr rtlCol="0" anchor="ctr"/>
            <a:lstStyle/>
            <a:p>
              <a:endParaRPr lang="zh-CN" altLang="en-US"/>
            </a:p>
          </p:txBody>
        </p:sp>
        <p:sp>
          <p:nvSpPr>
            <p:cNvPr id="77" name="任意多边形: 形状 76"/>
            <p:cNvSpPr/>
            <p:nvPr/>
          </p:nvSpPr>
          <p:spPr>
            <a:xfrm>
              <a:off x="2183942" y="3407774"/>
              <a:ext cx="44244" cy="53333"/>
            </a:xfrm>
            <a:custGeom>
              <a:avLst/>
              <a:gdLst>
                <a:gd name="connsiteX0" fmla="*/ 43693 w 44244"/>
                <a:gd name="connsiteY0" fmla="*/ 45192 h 53333"/>
                <a:gd name="connsiteX1" fmla="*/ 9686 w 44244"/>
                <a:gd name="connsiteY1" fmla="*/ 1615 h 53333"/>
                <a:gd name="connsiteX2" fmla="*/ 1629 w 44244"/>
                <a:gd name="connsiteY2" fmla="*/ 1615 h 53333"/>
                <a:gd name="connsiteX3" fmla="*/ 1629 w 44244"/>
                <a:gd name="connsiteY3" fmla="*/ 9627 h 53333"/>
                <a:gd name="connsiteX4" fmla="*/ 33900 w 44244"/>
                <a:gd name="connsiteY4" fmla="*/ 50934 h 53333"/>
                <a:gd name="connsiteX5" fmla="*/ 41845 w 44244"/>
                <a:gd name="connsiteY5" fmla="*/ 52282 h 53333"/>
                <a:gd name="connsiteX6" fmla="*/ 43693 w 44244"/>
                <a:gd name="connsiteY6" fmla="*/ 45192 h 533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244" h="53333">
                  <a:moveTo>
                    <a:pt x="43693" y="45192"/>
                  </a:moveTo>
                  <a:cubicBezTo>
                    <a:pt x="35462" y="28489"/>
                    <a:pt x="23889" y="13656"/>
                    <a:pt x="9686" y="1615"/>
                  </a:cubicBezTo>
                  <a:cubicBezTo>
                    <a:pt x="7433" y="-538"/>
                    <a:pt x="3881" y="-538"/>
                    <a:pt x="1629" y="1615"/>
                  </a:cubicBezTo>
                  <a:cubicBezTo>
                    <a:pt x="-543" y="3845"/>
                    <a:pt x="-543" y="7398"/>
                    <a:pt x="1629" y="9627"/>
                  </a:cubicBezTo>
                  <a:cubicBezTo>
                    <a:pt x="15134" y="21011"/>
                    <a:pt x="26119" y="35078"/>
                    <a:pt x="33900" y="50934"/>
                  </a:cubicBezTo>
                  <a:cubicBezTo>
                    <a:pt x="35721" y="53500"/>
                    <a:pt x="39277" y="54103"/>
                    <a:pt x="41845" y="52282"/>
                  </a:cubicBezTo>
                  <a:cubicBezTo>
                    <a:pt x="44098" y="50680"/>
                    <a:pt x="44881" y="47690"/>
                    <a:pt x="43693" y="45192"/>
                  </a:cubicBezTo>
                  <a:close/>
                </a:path>
              </a:pathLst>
            </a:custGeom>
            <a:solidFill>
              <a:srgbClr val="7A5858"/>
            </a:solidFill>
            <a:ln w="4441" cap="flat">
              <a:noFill/>
              <a:prstDash val="solid"/>
              <a:miter/>
            </a:ln>
          </p:spPr>
          <p:txBody>
            <a:bodyPr rtlCol="0" anchor="ctr"/>
            <a:lstStyle/>
            <a:p>
              <a:endParaRPr lang="zh-CN" altLang="en-US"/>
            </a:p>
          </p:txBody>
        </p:sp>
        <p:sp>
          <p:nvSpPr>
            <p:cNvPr id="78" name="任意多边形: 形状 77"/>
            <p:cNvSpPr/>
            <p:nvPr/>
          </p:nvSpPr>
          <p:spPr>
            <a:xfrm>
              <a:off x="2500787" y="3657999"/>
              <a:ext cx="33100" cy="49732"/>
            </a:xfrm>
            <a:custGeom>
              <a:avLst/>
              <a:gdLst>
                <a:gd name="connsiteX0" fmla="*/ 193 w 33100"/>
                <a:gd name="connsiteY0" fmla="*/ 7153 h 49732"/>
                <a:gd name="connsiteX1" fmla="*/ 23473 w 33100"/>
                <a:gd name="connsiteY1" fmla="*/ 48104 h 49732"/>
                <a:gd name="connsiteX2" fmla="*/ 31485 w 33100"/>
                <a:gd name="connsiteY2" fmla="*/ 48104 h 49732"/>
                <a:gd name="connsiteX3" fmla="*/ 31485 w 33100"/>
                <a:gd name="connsiteY3" fmla="*/ 40047 h 49732"/>
                <a:gd name="connsiteX4" fmla="*/ 11143 w 33100"/>
                <a:gd name="connsiteY4" fmla="*/ 4126 h 49732"/>
                <a:gd name="connsiteX5" fmla="*/ 4155 w 33100"/>
                <a:gd name="connsiteY5" fmla="*/ 165 h 49732"/>
                <a:gd name="connsiteX6" fmla="*/ 193 w 33100"/>
                <a:gd name="connsiteY6" fmla="*/ 7153 h 49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3100" h="49732">
                  <a:moveTo>
                    <a:pt x="193" y="7153"/>
                  </a:moveTo>
                  <a:cubicBezTo>
                    <a:pt x="5628" y="22002"/>
                    <a:pt x="13493" y="35841"/>
                    <a:pt x="23473" y="48104"/>
                  </a:cubicBezTo>
                  <a:cubicBezTo>
                    <a:pt x="25703" y="50276"/>
                    <a:pt x="29255" y="50276"/>
                    <a:pt x="31485" y="48104"/>
                  </a:cubicBezTo>
                  <a:cubicBezTo>
                    <a:pt x="33639" y="45852"/>
                    <a:pt x="33639" y="42300"/>
                    <a:pt x="31485" y="40047"/>
                  </a:cubicBezTo>
                  <a:cubicBezTo>
                    <a:pt x="22832" y="29235"/>
                    <a:pt x="15964" y="17110"/>
                    <a:pt x="11143" y="4126"/>
                  </a:cubicBezTo>
                  <a:cubicBezTo>
                    <a:pt x="10222" y="1171"/>
                    <a:pt x="7164" y="-561"/>
                    <a:pt x="4155" y="165"/>
                  </a:cubicBezTo>
                  <a:cubicBezTo>
                    <a:pt x="1155" y="1028"/>
                    <a:pt x="-608" y="4135"/>
                    <a:pt x="193" y="7153"/>
                  </a:cubicBezTo>
                  <a:close/>
                </a:path>
              </a:pathLst>
            </a:custGeom>
            <a:solidFill>
              <a:srgbClr val="7A5858"/>
            </a:solidFill>
            <a:ln w="4441" cap="flat">
              <a:noFill/>
              <a:prstDash val="solid"/>
              <a:miter/>
            </a:ln>
          </p:spPr>
          <p:txBody>
            <a:bodyPr rtlCol="0" anchor="ctr"/>
            <a:lstStyle/>
            <a:p>
              <a:endParaRPr lang="zh-CN" altLang="en-US"/>
            </a:p>
          </p:txBody>
        </p:sp>
        <p:sp>
          <p:nvSpPr>
            <p:cNvPr id="79" name="任意多边形: 形状 78"/>
            <p:cNvSpPr/>
            <p:nvPr/>
          </p:nvSpPr>
          <p:spPr>
            <a:xfrm>
              <a:off x="2484199" y="3689322"/>
              <a:ext cx="11779" cy="50832"/>
            </a:xfrm>
            <a:custGeom>
              <a:avLst/>
              <a:gdLst>
                <a:gd name="connsiteX0" fmla="*/ 223 w 11779"/>
                <a:gd name="connsiteY0" fmla="*/ 5697 h 50832"/>
                <a:gd name="connsiteX1" fmla="*/ 0 w 11779"/>
                <a:gd name="connsiteY1" fmla="*/ 45135 h 50832"/>
                <a:gd name="connsiteX2" fmla="*/ 5697 w 11779"/>
                <a:gd name="connsiteY2" fmla="*/ 50832 h 50832"/>
                <a:gd name="connsiteX3" fmla="*/ 11350 w 11779"/>
                <a:gd name="connsiteY3" fmla="*/ 45135 h 50832"/>
                <a:gd name="connsiteX4" fmla="*/ 11617 w 11779"/>
                <a:gd name="connsiteY4" fmla="*/ 5697 h 50832"/>
                <a:gd name="connsiteX5" fmla="*/ 5920 w 11779"/>
                <a:gd name="connsiteY5" fmla="*/ 0 h 50832"/>
                <a:gd name="connsiteX6" fmla="*/ 223 w 11779"/>
                <a:gd name="connsiteY6" fmla="*/ 5697 h 508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79" h="50832">
                  <a:moveTo>
                    <a:pt x="223" y="5697"/>
                  </a:moveTo>
                  <a:cubicBezTo>
                    <a:pt x="534" y="19051"/>
                    <a:pt x="445" y="32004"/>
                    <a:pt x="0" y="45135"/>
                  </a:cubicBezTo>
                  <a:cubicBezTo>
                    <a:pt x="49" y="48259"/>
                    <a:pt x="2573" y="50783"/>
                    <a:pt x="5697" y="50832"/>
                  </a:cubicBezTo>
                  <a:cubicBezTo>
                    <a:pt x="8818" y="50783"/>
                    <a:pt x="11328" y="48255"/>
                    <a:pt x="11350" y="45135"/>
                  </a:cubicBezTo>
                  <a:cubicBezTo>
                    <a:pt x="11840" y="32004"/>
                    <a:pt x="11885" y="18828"/>
                    <a:pt x="11617" y="5697"/>
                  </a:cubicBezTo>
                  <a:cubicBezTo>
                    <a:pt x="11617" y="2551"/>
                    <a:pt x="9067" y="0"/>
                    <a:pt x="5920" y="0"/>
                  </a:cubicBezTo>
                  <a:cubicBezTo>
                    <a:pt x="2773" y="0"/>
                    <a:pt x="223" y="2551"/>
                    <a:pt x="223" y="5697"/>
                  </a:cubicBezTo>
                  <a:close/>
                </a:path>
              </a:pathLst>
            </a:custGeom>
            <a:solidFill>
              <a:srgbClr val="7A5858"/>
            </a:solidFill>
            <a:ln w="4441" cap="flat">
              <a:noFill/>
              <a:prstDash val="solid"/>
              <a:miter/>
            </a:ln>
          </p:spPr>
          <p:txBody>
            <a:bodyPr rtlCol="0" anchor="ctr"/>
            <a:lstStyle/>
            <a:p>
              <a:endParaRPr lang="zh-CN" altLang="en-US"/>
            </a:p>
          </p:txBody>
        </p:sp>
        <p:sp>
          <p:nvSpPr>
            <p:cNvPr id="80" name="任意多边形: 形状 79"/>
            <p:cNvSpPr/>
            <p:nvPr/>
          </p:nvSpPr>
          <p:spPr>
            <a:xfrm>
              <a:off x="2138366" y="3649889"/>
              <a:ext cx="61332" cy="71963"/>
            </a:xfrm>
            <a:custGeom>
              <a:avLst/>
              <a:gdLst>
                <a:gd name="connsiteX0" fmla="*/ 50766 w 61332"/>
                <a:gd name="connsiteY0" fmla="*/ 2222 h 71963"/>
                <a:gd name="connsiteX1" fmla="*/ 1803 w 61332"/>
                <a:gd name="connsiteY1" fmla="*/ 62446 h 71963"/>
                <a:gd name="connsiteX2" fmla="*/ 9860 w 61332"/>
                <a:gd name="connsiteY2" fmla="*/ 70458 h 71963"/>
                <a:gd name="connsiteX3" fmla="*/ 60781 w 61332"/>
                <a:gd name="connsiteY3" fmla="*/ 8142 h 71963"/>
                <a:gd name="connsiteX4" fmla="*/ 58079 w 61332"/>
                <a:gd name="connsiteY4" fmla="*/ 553 h 71963"/>
                <a:gd name="connsiteX5" fmla="*/ 50989 w 61332"/>
                <a:gd name="connsiteY5" fmla="*/ 2400 h 71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332" h="71963">
                  <a:moveTo>
                    <a:pt x="50766" y="2222"/>
                  </a:moveTo>
                  <a:cubicBezTo>
                    <a:pt x="37648" y="24700"/>
                    <a:pt x="21135" y="45015"/>
                    <a:pt x="1803" y="62446"/>
                  </a:cubicBezTo>
                  <a:cubicBezTo>
                    <a:pt x="-3627" y="67298"/>
                    <a:pt x="4429" y="75310"/>
                    <a:pt x="9860" y="70458"/>
                  </a:cubicBezTo>
                  <a:cubicBezTo>
                    <a:pt x="29943" y="52435"/>
                    <a:pt x="47120" y="31413"/>
                    <a:pt x="60781" y="8142"/>
                  </a:cubicBezTo>
                  <a:cubicBezTo>
                    <a:pt x="62130" y="5298"/>
                    <a:pt x="60919" y="1901"/>
                    <a:pt x="58079" y="553"/>
                  </a:cubicBezTo>
                  <a:cubicBezTo>
                    <a:pt x="55578" y="-636"/>
                    <a:pt x="52591" y="143"/>
                    <a:pt x="50989" y="2400"/>
                  </a:cubicBezTo>
                  <a:close/>
                </a:path>
              </a:pathLst>
            </a:custGeom>
            <a:solidFill>
              <a:srgbClr val="7A5858"/>
            </a:solidFill>
            <a:ln w="4441" cap="flat">
              <a:noFill/>
              <a:prstDash val="solid"/>
              <a:miter/>
            </a:ln>
          </p:spPr>
          <p:txBody>
            <a:bodyPr rtlCol="0" anchor="ctr"/>
            <a:lstStyle/>
            <a:p>
              <a:endParaRPr lang="zh-CN" altLang="en-US"/>
            </a:p>
          </p:txBody>
        </p:sp>
        <p:sp>
          <p:nvSpPr>
            <p:cNvPr id="81" name="任意多边形: 形状 80"/>
            <p:cNvSpPr/>
            <p:nvPr/>
          </p:nvSpPr>
          <p:spPr>
            <a:xfrm>
              <a:off x="2206046" y="3687141"/>
              <a:ext cx="25299" cy="69493"/>
            </a:xfrm>
            <a:custGeom>
              <a:avLst/>
              <a:gdLst>
                <a:gd name="connsiteX0" fmla="*/ 89 w 25299"/>
                <a:gd name="connsiteY0" fmla="*/ 5519 h 69493"/>
                <a:gd name="connsiteX1" fmla="*/ 5786 w 25299"/>
                <a:gd name="connsiteY1" fmla="*/ 46337 h 69493"/>
                <a:gd name="connsiteX2" fmla="*/ 7834 w 25299"/>
                <a:gd name="connsiteY2" fmla="*/ 56174 h 69493"/>
                <a:gd name="connsiteX3" fmla="*/ 10327 w 25299"/>
                <a:gd name="connsiteY3" fmla="*/ 65076 h 69493"/>
                <a:gd name="connsiteX4" fmla="*/ 25193 w 25299"/>
                <a:gd name="connsiteY4" fmla="*/ 63919 h 69493"/>
                <a:gd name="connsiteX5" fmla="*/ 20689 w 25299"/>
                <a:gd name="connsiteY5" fmla="*/ 57237 h 69493"/>
                <a:gd name="connsiteX6" fmla="*/ 14244 w 25299"/>
                <a:gd name="connsiteY6" fmla="*/ 60892 h 69493"/>
                <a:gd name="connsiteX7" fmla="*/ 14244 w 25299"/>
                <a:gd name="connsiteY7" fmla="*/ 60536 h 69493"/>
                <a:gd name="connsiteX8" fmla="*/ 16291 w 25299"/>
                <a:gd name="connsiteY8" fmla="*/ 58533 h 69493"/>
                <a:gd name="connsiteX9" fmla="*/ 20164 w 25299"/>
                <a:gd name="connsiteY9" fmla="*/ 59690 h 69493"/>
                <a:gd name="connsiteX10" fmla="*/ 19897 w 25299"/>
                <a:gd name="connsiteY10" fmla="*/ 58622 h 69493"/>
                <a:gd name="connsiteX11" fmla="*/ 19051 w 25299"/>
                <a:gd name="connsiteY11" fmla="*/ 54972 h 69493"/>
                <a:gd name="connsiteX12" fmla="*/ 17627 w 25299"/>
                <a:gd name="connsiteY12" fmla="*/ 48429 h 69493"/>
                <a:gd name="connsiteX13" fmla="*/ 14956 w 25299"/>
                <a:gd name="connsiteY13" fmla="*/ 34140 h 69493"/>
                <a:gd name="connsiteX14" fmla="*/ 11350 w 25299"/>
                <a:gd name="connsiteY14" fmla="*/ 5697 h 69493"/>
                <a:gd name="connsiteX15" fmla="*/ 5697 w 25299"/>
                <a:gd name="connsiteY15" fmla="*/ 0 h 69493"/>
                <a:gd name="connsiteX16" fmla="*/ 0 w 25299"/>
                <a:gd name="connsiteY16" fmla="*/ 5697 h 69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5299" h="69493">
                  <a:moveTo>
                    <a:pt x="89" y="5519"/>
                  </a:moveTo>
                  <a:cubicBezTo>
                    <a:pt x="1300" y="19211"/>
                    <a:pt x="3200" y="32836"/>
                    <a:pt x="5786" y="46337"/>
                  </a:cubicBezTo>
                  <a:cubicBezTo>
                    <a:pt x="6410" y="49630"/>
                    <a:pt x="7122" y="52924"/>
                    <a:pt x="7834" y="56174"/>
                  </a:cubicBezTo>
                  <a:cubicBezTo>
                    <a:pt x="8217" y="59249"/>
                    <a:pt x="9058" y="62249"/>
                    <a:pt x="10327" y="65076"/>
                  </a:cubicBezTo>
                  <a:cubicBezTo>
                    <a:pt x="13710" y="70996"/>
                    <a:pt x="23324" y="71308"/>
                    <a:pt x="25193" y="63919"/>
                  </a:cubicBezTo>
                  <a:cubicBezTo>
                    <a:pt x="25794" y="60829"/>
                    <a:pt x="23778" y="57838"/>
                    <a:pt x="20689" y="57237"/>
                  </a:cubicBezTo>
                  <a:cubicBezTo>
                    <a:pt x="17934" y="56703"/>
                    <a:pt x="15201" y="58252"/>
                    <a:pt x="14244" y="60892"/>
                  </a:cubicBezTo>
                  <a:lnTo>
                    <a:pt x="14244" y="60536"/>
                  </a:lnTo>
                  <a:lnTo>
                    <a:pt x="16291" y="58533"/>
                  </a:lnTo>
                  <a:cubicBezTo>
                    <a:pt x="19763" y="58221"/>
                    <a:pt x="21054" y="58533"/>
                    <a:pt x="20164" y="59690"/>
                  </a:cubicBezTo>
                  <a:lnTo>
                    <a:pt x="19897" y="58622"/>
                  </a:lnTo>
                  <a:cubicBezTo>
                    <a:pt x="19897" y="57375"/>
                    <a:pt x="19318" y="56174"/>
                    <a:pt x="19051" y="54972"/>
                  </a:cubicBezTo>
                  <a:cubicBezTo>
                    <a:pt x="18561" y="52791"/>
                    <a:pt x="18072" y="50521"/>
                    <a:pt x="17627" y="48429"/>
                  </a:cubicBezTo>
                  <a:cubicBezTo>
                    <a:pt x="16647" y="43679"/>
                    <a:pt x="15757" y="38916"/>
                    <a:pt x="14956" y="34140"/>
                  </a:cubicBezTo>
                  <a:cubicBezTo>
                    <a:pt x="13411" y="24704"/>
                    <a:pt x="12209" y="15223"/>
                    <a:pt x="11350" y="5697"/>
                  </a:cubicBezTo>
                  <a:cubicBezTo>
                    <a:pt x="11279" y="2599"/>
                    <a:pt x="8795" y="93"/>
                    <a:pt x="5697" y="0"/>
                  </a:cubicBezTo>
                  <a:cubicBezTo>
                    <a:pt x="2559" y="22"/>
                    <a:pt x="22" y="2559"/>
                    <a:pt x="0" y="5697"/>
                  </a:cubicBezTo>
                  <a:close/>
                </a:path>
              </a:pathLst>
            </a:custGeom>
            <a:solidFill>
              <a:srgbClr val="7A5858"/>
            </a:solidFill>
            <a:ln w="4441" cap="flat">
              <a:noFill/>
              <a:prstDash val="solid"/>
              <a:miter/>
            </a:ln>
          </p:spPr>
          <p:txBody>
            <a:bodyPr rtlCol="0" anchor="ctr"/>
            <a:lstStyle/>
            <a:p>
              <a:endParaRPr lang="zh-CN" altLang="en-US"/>
            </a:p>
          </p:txBody>
        </p:sp>
        <p:sp>
          <p:nvSpPr>
            <p:cNvPr id="82" name="任意多边形: 形状 81"/>
            <p:cNvSpPr/>
            <p:nvPr/>
          </p:nvSpPr>
          <p:spPr>
            <a:xfrm>
              <a:off x="2431491" y="3285639"/>
              <a:ext cx="62563" cy="60806"/>
            </a:xfrm>
            <a:custGeom>
              <a:avLst/>
              <a:gdLst>
                <a:gd name="connsiteX0" fmla="*/ 1609 w 62563"/>
                <a:gd name="connsiteY0" fmla="*/ 9444 h 60806"/>
                <a:gd name="connsiteX1" fmla="*/ 52219 w 62563"/>
                <a:gd name="connsiteY1" fmla="*/ 58407 h 60806"/>
                <a:gd name="connsiteX2" fmla="*/ 60164 w 62563"/>
                <a:gd name="connsiteY2" fmla="*/ 59755 h 60806"/>
                <a:gd name="connsiteX3" fmla="*/ 62011 w 62563"/>
                <a:gd name="connsiteY3" fmla="*/ 52665 h 60806"/>
                <a:gd name="connsiteX4" fmla="*/ 9666 w 62563"/>
                <a:gd name="connsiteY4" fmla="*/ 1610 h 60806"/>
                <a:gd name="connsiteX5" fmla="*/ 1609 w 62563"/>
                <a:gd name="connsiteY5" fmla="*/ 1728 h 60806"/>
                <a:gd name="connsiteX6" fmla="*/ 1609 w 62563"/>
                <a:gd name="connsiteY6" fmla="*/ 9667 h 608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63" h="60806">
                  <a:moveTo>
                    <a:pt x="1609" y="9444"/>
                  </a:moveTo>
                  <a:cubicBezTo>
                    <a:pt x="18034" y="25958"/>
                    <a:pt x="40023" y="37709"/>
                    <a:pt x="52219" y="58407"/>
                  </a:cubicBezTo>
                  <a:cubicBezTo>
                    <a:pt x="54039" y="60973"/>
                    <a:pt x="57596" y="61576"/>
                    <a:pt x="60164" y="59755"/>
                  </a:cubicBezTo>
                  <a:cubicBezTo>
                    <a:pt x="62416" y="58153"/>
                    <a:pt x="63200" y="55164"/>
                    <a:pt x="62011" y="52665"/>
                  </a:cubicBezTo>
                  <a:cubicBezTo>
                    <a:pt x="49237" y="31166"/>
                    <a:pt x="26892" y="18925"/>
                    <a:pt x="9666" y="1610"/>
                  </a:cubicBezTo>
                  <a:cubicBezTo>
                    <a:pt x="7409" y="-582"/>
                    <a:pt x="3804" y="-529"/>
                    <a:pt x="1609" y="1728"/>
                  </a:cubicBezTo>
                  <a:cubicBezTo>
                    <a:pt x="-536" y="3939"/>
                    <a:pt x="-536" y="7456"/>
                    <a:pt x="1609" y="9667"/>
                  </a:cubicBezTo>
                  <a:close/>
                </a:path>
              </a:pathLst>
            </a:custGeom>
            <a:solidFill>
              <a:srgbClr val="7A5858"/>
            </a:solidFill>
            <a:ln w="4441" cap="flat">
              <a:noFill/>
              <a:prstDash val="solid"/>
              <a:miter/>
            </a:ln>
          </p:spPr>
          <p:txBody>
            <a:bodyPr rtlCol="0" anchor="ctr"/>
            <a:lstStyle/>
            <a:p>
              <a:endParaRPr lang="zh-CN" altLang="en-US"/>
            </a:p>
          </p:txBody>
        </p:sp>
        <p:sp>
          <p:nvSpPr>
            <p:cNvPr id="83" name="任意多边形: 形状 82"/>
            <p:cNvSpPr/>
            <p:nvPr/>
          </p:nvSpPr>
          <p:spPr>
            <a:xfrm>
              <a:off x="1868956" y="4195864"/>
              <a:ext cx="37611" cy="128237"/>
            </a:xfrm>
            <a:custGeom>
              <a:avLst/>
              <a:gdLst>
                <a:gd name="connsiteX0" fmla="*/ 19188 w 37611"/>
                <a:gd name="connsiteY0" fmla="*/ 0 h 128237"/>
                <a:gd name="connsiteX1" fmla="*/ 6947 w 37611"/>
                <a:gd name="connsiteY1" fmla="*/ 128238 h 128237"/>
                <a:gd name="connsiteX2" fmla="*/ 34767 w 37611"/>
                <a:gd name="connsiteY2" fmla="*/ 81456 h 128237"/>
                <a:gd name="connsiteX3" fmla="*/ 19188 w 37611"/>
                <a:gd name="connsiteY3" fmla="*/ 0 h 128237"/>
              </a:gdLst>
              <a:ahLst/>
              <a:cxnLst>
                <a:cxn ang="0">
                  <a:pos x="connsiteX0" y="connsiteY0"/>
                </a:cxn>
                <a:cxn ang="0">
                  <a:pos x="connsiteX1" y="connsiteY1"/>
                </a:cxn>
                <a:cxn ang="0">
                  <a:pos x="connsiteX2" y="connsiteY2"/>
                </a:cxn>
                <a:cxn ang="0">
                  <a:pos x="connsiteX3" y="connsiteY3"/>
                </a:cxn>
              </a:cxnLst>
              <a:rect l="l" t="t" r="r" b="b"/>
              <a:pathLst>
                <a:path w="37611" h="128237">
                  <a:moveTo>
                    <a:pt x="19188" y="0"/>
                  </a:moveTo>
                  <a:cubicBezTo>
                    <a:pt x="-1114" y="39615"/>
                    <a:pt x="-5494" y="85498"/>
                    <a:pt x="6947" y="128238"/>
                  </a:cubicBezTo>
                  <a:cubicBezTo>
                    <a:pt x="20457" y="115588"/>
                    <a:pt x="30102" y="99368"/>
                    <a:pt x="34767" y="81456"/>
                  </a:cubicBezTo>
                  <a:cubicBezTo>
                    <a:pt x="45405" y="39526"/>
                    <a:pt x="23061" y="5608"/>
                    <a:pt x="19188" y="0"/>
                  </a:cubicBezTo>
                  <a:close/>
                </a:path>
              </a:pathLst>
            </a:custGeom>
            <a:solidFill>
              <a:srgbClr val="FFCCCC"/>
            </a:solidFill>
            <a:ln w="4441" cap="flat">
              <a:noFill/>
              <a:prstDash val="solid"/>
              <a:miter/>
            </a:ln>
          </p:spPr>
          <p:txBody>
            <a:bodyPr rtlCol="0" anchor="ctr"/>
            <a:lstStyle/>
            <a:p>
              <a:endParaRPr lang="zh-CN" altLang="en-US"/>
            </a:p>
          </p:txBody>
        </p:sp>
        <p:sp>
          <p:nvSpPr>
            <p:cNvPr id="84" name="任意多边形: 形状 83"/>
            <p:cNvSpPr/>
            <p:nvPr/>
          </p:nvSpPr>
          <p:spPr>
            <a:xfrm>
              <a:off x="2605226" y="4305306"/>
              <a:ext cx="116531" cy="51820"/>
            </a:xfrm>
            <a:custGeom>
              <a:avLst/>
              <a:gdLst>
                <a:gd name="connsiteX0" fmla="*/ 0 w 116531"/>
                <a:gd name="connsiteY0" fmla="*/ 3973 h 51820"/>
                <a:gd name="connsiteX1" fmla="*/ 45046 w 116531"/>
                <a:gd name="connsiteY1" fmla="*/ 48218 h 51820"/>
                <a:gd name="connsiteX2" fmla="*/ 55105 w 116531"/>
                <a:gd name="connsiteY2" fmla="*/ 51779 h 51820"/>
                <a:gd name="connsiteX3" fmla="*/ 82302 w 116531"/>
                <a:gd name="connsiteY3" fmla="*/ 43945 h 51820"/>
                <a:gd name="connsiteX4" fmla="*/ 116531 w 116531"/>
                <a:gd name="connsiteY4" fmla="*/ 24716 h 51820"/>
                <a:gd name="connsiteX5" fmla="*/ 0 w 116531"/>
                <a:gd name="connsiteY5" fmla="*/ 3973 h 518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6531" h="51820">
                  <a:moveTo>
                    <a:pt x="0" y="3973"/>
                  </a:moveTo>
                  <a:cubicBezTo>
                    <a:pt x="6721" y="16748"/>
                    <a:pt x="20386" y="37579"/>
                    <a:pt x="45046" y="48218"/>
                  </a:cubicBezTo>
                  <a:cubicBezTo>
                    <a:pt x="48322" y="49611"/>
                    <a:pt x="51682" y="50804"/>
                    <a:pt x="55105" y="51779"/>
                  </a:cubicBezTo>
                  <a:cubicBezTo>
                    <a:pt x="64782" y="52197"/>
                    <a:pt x="74330" y="49446"/>
                    <a:pt x="82302" y="43945"/>
                  </a:cubicBezTo>
                  <a:cubicBezTo>
                    <a:pt x="89735" y="39137"/>
                    <a:pt x="100418" y="33039"/>
                    <a:pt x="116531" y="24716"/>
                  </a:cubicBezTo>
                  <a:cubicBezTo>
                    <a:pt x="82199" y="2055"/>
                    <a:pt x="40043" y="-5450"/>
                    <a:pt x="0" y="3973"/>
                  </a:cubicBezTo>
                  <a:close/>
                </a:path>
              </a:pathLst>
            </a:custGeom>
            <a:solidFill>
              <a:srgbClr val="FFCCCC"/>
            </a:solidFill>
            <a:ln w="4441" cap="flat">
              <a:noFill/>
              <a:prstDash val="solid"/>
              <a:miter/>
            </a:ln>
          </p:spPr>
          <p:txBody>
            <a:bodyPr rtlCol="0" anchor="ctr"/>
            <a:lstStyle/>
            <a:p>
              <a:endParaRPr lang="zh-CN" altLang="en-US"/>
            </a:p>
          </p:txBody>
        </p:sp>
        <p:sp>
          <p:nvSpPr>
            <p:cNvPr id="85" name="任意多边形: 形状 84"/>
            <p:cNvSpPr/>
            <p:nvPr/>
          </p:nvSpPr>
          <p:spPr>
            <a:xfrm>
              <a:off x="2335310" y="4646499"/>
              <a:ext cx="71239" cy="202672"/>
            </a:xfrm>
            <a:custGeom>
              <a:avLst/>
              <a:gdLst>
                <a:gd name="connsiteX0" fmla="*/ 41838 w 71239"/>
                <a:gd name="connsiteY0" fmla="*/ 0 h 202672"/>
                <a:gd name="connsiteX1" fmla="*/ 24034 w 71239"/>
                <a:gd name="connsiteY1" fmla="*/ 202572 h 202672"/>
                <a:gd name="connsiteX2" fmla="*/ 69480 w 71239"/>
                <a:gd name="connsiteY2" fmla="*/ 157348 h 202672"/>
              </a:gdLst>
              <a:ahLst/>
              <a:cxnLst>
                <a:cxn ang="0">
                  <a:pos x="connsiteX0" y="connsiteY0"/>
                </a:cxn>
                <a:cxn ang="0">
                  <a:pos x="connsiteX1" y="connsiteY1"/>
                </a:cxn>
                <a:cxn ang="0">
                  <a:pos x="connsiteX2" y="connsiteY2"/>
                </a:cxn>
              </a:cxnLst>
              <a:rect l="l" t="t" r="r" b="b"/>
              <a:pathLst>
                <a:path w="71239" h="202672">
                  <a:moveTo>
                    <a:pt x="41838" y="0"/>
                  </a:moveTo>
                  <a:cubicBezTo>
                    <a:pt x="36631" y="7745"/>
                    <a:pt x="-36902" y="207780"/>
                    <a:pt x="24034" y="202572"/>
                  </a:cubicBezTo>
                  <a:cubicBezTo>
                    <a:pt x="84970" y="197364"/>
                    <a:pt x="69480" y="157348"/>
                    <a:pt x="69480" y="157348"/>
                  </a:cubicBezTo>
                </a:path>
              </a:pathLst>
            </a:custGeom>
            <a:noFill/>
            <a:ln w="9060" cap="rnd">
              <a:solidFill>
                <a:srgbClr val="000000"/>
              </a:solidFill>
              <a:prstDash val="solid"/>
              <a:round/>
            </a:ln>
          </p:spPr>
          <p:txBody>
            <a:bodyPr rtlCol="0" anchor="ctr"/>
            <a:lstStyle/>
            <a:p>
              <a:endParaRPr lang="zh-CN" altLang="en-US"/>
            </a:p>
          </p:txBody>
        </p:sp>
        <p:sp>
          <p:nvSpPr>
            <p:cNvPr id="86" name="任意多边形: 形状 85"/>
            <p:cNvSpPr/>
            <p:nvPr/>
          </p:nvSpPr>
          <p:spPr>
            <a:xfrm>
              <a:off x="2263850" y="4745452"/>
              <a:ext cx="72775" cy="32130"/>
            </a:xfrm>
            <a:custGeom>
              <a:avLst/>
              <a:gdLst>
                <a:gd name="connsiteX0" fmla="*/ 71146 w 72775"/>
                <a:gd name="connsiteY0" fmla="*/ 22520 h 32130"/>
                <a:gd name="connsiteX1" fmla="*/ 5492 w 72775"/>
                <a:gd name="connsiteY1" fmla="*/ 41 h 32130"/>
                <a:gd name="connsiteX2" fmla="*/ 5492 w 72775"/>
                <a:gd name="connsiteY2" fmla="*/ 11436 h 32130"/>
                <a:gd name="connsiteX3" fmla="*/ 63090 w 72775"/>
                <a:gd name="connsiteY3" fmla="*/ 30532 h 32130"/>
                <a:gd name="connsiteX4" fmla="*/ 71146 w 72775"/>
                <a:gd name="connsiteY4" fmla="*/ 30532 h 32130"/>
                <a:gd name="connsiteX5" fmla="*/ 71146 w 72775"/>
                <a:gd name="connsiteY5" fmla="*/ 22520 h 321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775" h="32130">
                  <a:moveTo>
                    <a:pt x="71146" y="22520"/>
                  </a:moveTo>
                  <a:cubicBezTo>
                    <a:pt x="52701" y="7337"/>
                    <a:pt x="29372" y="-649"/>
                    <a:pt x="5492" y="41"/>
                  </a:cubicBezTo>
                  <a:cubicBezTo>
                    <a:pt x="-1808" y="308"/>
                    <a:pt x="-1853" y="11659"/>
                    <a:pt x="5492" y="11436"/>
                  </a:cubicBezTo>
                  <a:cubicBezTo>
                    <a:pt x="26368" y="10631"/>
                    <a:pt x="46830" y="17414"/>
                    <a:pt x="63090" y="30532"/>
                  </a:cubicBezTo>
                  <a:cubicBezTo>
                    <a:pt x="65351" y="32664"/>
                    <a:pt x="68885" y="32664"/>
                    <a:pt x="71146" y="30532"/>
                  </a:cubicBezTo>
                  <a:cubicBezTo>
                    <a:pt x="73318" y="28302"/>
                    <a:pt x="73318" y="24750"/>
                    <a:pt x="71146" y="22520"/>
                  </a:cubicBezTo>
                  <a:close/>
                </a:path>
              </a:pathLst>
            </a:custGeom>
            <a:solidFill>
              <a:srgbClr val="000000"/>
            </a:solidFill>
            <a:ln w="4441" cap="flat">
              <a:noFill/>
              <a:prstDash val="solid"/>
              <a:miter/>
            </a:ln>
          </p:spPr>
          <p:txBody>
            <a:bodyPr rtlCol="0" anchor="ctr"/>
            <a:lstStyle/>
            <a:p>
              <a:endParaRPr lang="zh-CN" altLang="en-US"/>
            </a:p>
          </p:txBody>
        </p:sp>
        <p:sp>
          <p:nvSpPr>
            <p:cNvPr id="87" name="任意多边形: 形状 86"/>
            <p:cNvSpPr/>
            <p:nvPr/>
          </p:nvSpPr>
          <p:spPr>
            <a:xfrm>
              <a:off x="2230853" y="4791218"/>
              <a:ext cx="98425" cy="21482"/>
            </a:xfrm>
            <a:custGeom>
              <a:avLst/>
              <a:gdLst>
                <a:gd name="connsiteX0" fmla="*/ 95463 w 98425"/>
                <a:gd name="connsiteY0" fmla="*/ 11116 h 21482"/>
                <a:gd name="connsiteX1" fmla="*/ 3947 w 98425"/>
                <a:gd name="connsiteY1" fmla="*/ 6042 h 21482"/>
                <a:gd name="connsiteX2" fmla="*/ 6974 w 98425"/>
                <a:gd name="connsiteY2" fmla="*/ 16992 h 21482"/>
                <a:gd name="connsiteX3" fmla="*/ 89721 w 98425"/>
                <a:gd name="connsiteY3" fmla="*/ 20953 h 21482"/>
                <a:gd name="connsiteX4" fmla="*/ 95463 w 98425"/>
                <a:gd name="connsiteY4" fmla="*/ 11116 h 214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8425" h="21482">
                  <a:moveTo>
                    <a:pt x="95463" y="11116"/>
                  </a:moveTo>
                  <a:cubicBezTo>
                    <a:pt x="66602" y="-1694"/>
                    <a:pt x="34050" y="-3497"/>
                    <a:pt x="3947" y="6042"/>
                  </a:cubicBezTo>
                  <a:cubicBezTo>
                    <a:pt x="-2997" y="8268"/>
                    <a:pt x="-14" y="19396"/>
                    <a:pt x="6974" y="16992"/>
                  </a:cubicBezTo>
                  <a:cubicBezTo>
                    <a:pt x="34122" y="8210"/>
                    <a:pt x="63535" y="9621"/>
                    <a:pt x="89721" y="20953"/>
                  </a:cubicBezTo>
                  <a:cubicBezTo>
                    <a:pt x="96353" y="23847"/>
                    <a:pt x="102140" y="14054"/>
                    <a:pt x="95463" y="11116"/>
                  </a:cubicBezTo>
                  <a:close/>
                </a:path>
              </a:pathLst>
            </a:custGeom>
            <a:solidFill>
              <a:srgbClr val="000000"/>
            </a:solidFill>
            <a:ln w="4441" cap="flat">
              <a:noFill/>
              <a:prstDash val="solid"/>
              <a:miter/>
            </a:ln>
          </p:spPr>
          <p:txBody>
            <a:bodyPr rtlCol="0" anchor="ctr"/>
            <a:lstStyle/>
            <a:p>
              <a:endParaRPr lang="zh-CN" altLang="en-US"/>
            </a:p>
          </p:txBody>
        </p:sp>
        <p:sp>
          <p:nvSpPr>
            <p:cNvPr id="88" name="任意多边形: 形状 87"/>
            <p:cNvSpPr/>
            <p:nvPr/>
          </p:nvSpPr>
          <p:spPr>
            <a:xfrm>
              <a:off x="2387202" y="4717187"/>
              <a:ext cx="101368" cy="61491"/>
            </a:xfrm>
            <a:custGeom>
              <a:avLst/>
              <a:gdLst>
                <a:gd name="connsiteX0" fmla="*/ 8686 w 101368"/>
                <a:gd name="connsiteY0" fmla="*/ 50562 h 61491"/>
                <a:gd name="connsiteX1" fmla="*/ 96419 w 101368"/>
                <a:gd name="connsiteY1" fmla="*/ 10502 h 61491"/>
                <a:gd name="connsiteX2" fmla="*/ 89564 w 101368"/>
                <a:gd name="connsiteY2" fmla="*/ 9611 h 61491"/>
                <a:gd name="connsiteX3" fmla="*/ 89564 w 101368"/>
                <a:gd name="connsiteY3" fmla="*/ 9389 h 61491"/>
                <a:gd name="connsiteX4" fmla="*/ 88941 w 101368"/>
                <a:gd name="connsiteY4" fmla="*/ 10635 h 61491"/>
                <a:gd name="connsiteX5" fmla="*/ 86270 w 101368"/>
                <a:gd name="connsiteY5" fmla="*/ 13751 h 61491"/>
                <a:gd name="connsiteX6" fmla="*/ 79638 w 101368"/>
                <a:gd name="connsiteY6" fmla="*/ 19805 h 61491"/>
                <a:gd name="connsiteX7" fmla="*/ 64370 w 101368"/>
                <a:gd name="connsiteY7" fmla="*/ 31912 h 61491"/>
                <a:gd name="connsiteX8" fmla="*/ 30586 w 101368"/>
                <a:gd name="connsiteY8" fmla="*/ 51141 h 61491"/>
                <a:gd name="connsiteX9" fmla="*/ 36328 w 101368"/>
                <a:gd name="connsiteY9" fmla="*/ 60933 h 61491"/>
                <a:gd name="connsiteX10" fmla="*/ 78436 w 101368"/>
                <a:gd name="connsiteY10" fmla="*/ 35473 h 61491"/>
                <a:gd name="connsiteX11" fmla="*/ 97620 w 101368"/>
                <a:gd name="connsiteY11" fmla="*/ 1599 h 61491"/>
                <a:gd name="connsiteX12" fmla="*/ 90766 w 101368"/>
                <a:gd name="connsiteY12" fmla="*/ 709 h 61491"/>
                <a:gd name="connsiteX13" fmla="*/ 2944 w 101368"/>
                <a:gd name="connsiteY13" fmla="*/ 40948 h 61491"/>
                <a:gd name="connsiteX14" fmla="*/ 8642 w 101368"/>
                <a:gd name="connsiteY14" fmla="*/ 50740 h 614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1368" h="61491">
                  <a:moveTo>
                    <a:pt x="8686" y="50562"/>
                  </a:moveTo>
                  <a:lnTo>
                    <a:pt x="96419" y="10502"/>
                  </a:lnTo>
                  <a:lnTo>
                    <a:pt x="89564" y="9611"/>
                  </a:lnTo>
                  <a:cubicBezTo>
                    <a:pt x="89564" y="8677"/>
                    <a:pt x="89564" y="8588"/>
                    <a:pt x="89564" y="9389"/>
                  </a:cubicBezTo>
                  <a:cubicBezTo>
                    <a:pt x="89399" y="9825"/>
                    <a:pt x="89190" y="10243"/>
                    <a:pt x="88941" y="10635"/>
                  </a:cubicBezTo>
                  <a:cubicBezTo>
                    <a:pt x="88197" y="11793"/>
                    <a:pt x="87298" y="12838"/>
                    <a:pt x="86270" y="13751"/>
                  </a:cubicBezTo>
                  <a:cubicBezTo>
                    <a:pt x="84133" y="15843"/>
                    <a:pt x="81819" y="17846"/>
                    <a:pt x="79638" y="19805"/>
                  </a:cubicBezTo>
                  <a:cubicBezTo>
                    <a:pt x="74773" y="24113"/>
                    <a:pt x="69676" y="28155"/>
                    <a:pt x="64370" y="31912"/>
                  </a:cubicBezTo>
                  <a:cubicBezTo>
                    <a:pt x="53750" y="39390"/>
                    <a:pt x="42439" y="45826"/>
                    <a:pt x="30586" y="51141"/>
                  </a:cubicBezTo>
                  <a:cubicBezTo>
                    <a:pt x="23954" y="54123"/>
                    <a:pt x="29696" y="63916"/>
                    <a:pt x="36328" y="60933"/>
                  </a:cubicBezTo>
                  <a:cubicBezTo>
                    <a:pt x="51337" y="54172"/>
                    <a:pt x="65474" y="45621"/>
                    <a:pt x="78436" y="35473"/>
                  </a:cubicBezTo>
                  <a:cubicBezTo>
                    <a:pt x="85736" y="29820"/>
                    <a:pt x="110751" y="12460"/>
                    <a:pt x="97620" y="1599"/>
                  </a:cubicBezTo>
                  <a:cubicBezTo>
                    <a:pt x="95764" y="-141"/>
                    <a:pt x="93005" y="-497"/>
                    <a:pt x="90766" y="709"/>
                  </a:cubicBezTo>
                  <a:lnTo>
                    <a:pt x="2944" y="40948"/>
                  </a:lnTo>
                  <a:cubicBezTo>
                    <a:pt x="-3688" y="43974"/>
                    <a:pt x="2054" y="53767"/>
                    <a:pt x="8642" y="50740"/>
                  </a:cubicBezTo>
                  <a:close/>
                </a:path>
              </a:pathLst>
            </a:custGeom>
            <a:solidFill>
              <a:srgbClr val="000000"/>
            </a:solidFill>
            <a:ln w="4441" cap="flat">
              <a:noFill/>
              <a:prstDash val="solid"/>
              <a:miter/>
            </a:ln>
          </p:spPr>
          <p:txBody>
            <a:bodyPr rtlCol="0" anchor="ctr"/>
            <a:lstStyle/>
            <a:p>
              <a:endParaRPr lang="zh-CN" altLang="en-US"/>
            </a:p>
          </p:txBody>
        </p:sp>
        <p:sp>
          <p:nvSpPr>
            <p:cNvPr id="89" name="任意多边形: 形状 88"/>
            <p:cNvSpPr/>
            <p:nvPr/>
          </p:nvSpPr>
          <p:spPr>
            <a:xfrm>
              <a:off x="2430740" y="4783612"/>
              <a:ext cx="68945" cy="18658"/>
            </a:xfrm>
            <a:custGeom>
              <a:avLst/>
              <a:gdLst>
                <a:gd name="connsiteX0" fmla="*/ 7167 w 68945"/>
                <a:gd name="connsiteY0" fmla="*/ 12847 h 18658"/>
                <a:gd name="connsiteX1" fmla="*/ 61782 w 68945"/>
                <a:gd name="connsiteY1" fmla="*/ 18455 h 18658"/>
                <a:gd name="connsiteX2" fmla="*/ 68771 w 68945"/>
                <a:gd name="connsiteY2" fmla="*/ 14494 h 18658"/>
                <a:gd name="connsiteX3" fmla="*/ 64809 w 68945"/>
                <a:gd name="connsiteY3" fmla="*/ 7505 h 18658"/>
                <a:gd name="connsiteX4" fmla="*/ 4184 w 68945"/>
                <a:gd name="connsiteY4" fmla="*/ 1941 h 18658"/>
                <a:gd name="connsiteX5" fmla="*/ 201 w 68945"/>
                <a:gd name="connsiteY5" fmla="*/ 8908 h 18658"/>
                <a:gd name="connsiteX6" fmla="*/ 7167 w 68945"/>
                <a:gd name="connsiteY6" fmla="*/ 12891 h 18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8945" h="18658">
                  <a:moveTo>
                    <a:pt x="7167" y="12847"/>
                  </a:moveTo>
                  <a:cubicBezTo>
                    <a:pt x="25537" y="9553"/>
                    <a:pt x="44463" y="11498"/>
                    <a:pt x="61782" y="18455"/>
                  </a:cubicBezTo>
                  <a:cubicBezTo>
                    <a:pt x="64805" y="19283"/>
                    <a:pt x="67925" y="17512"/>
                    <a:pt x="68771" y="14494"/>
                  </a:cubicBezTo>
                  <a:cubicBezTo>
                    <a:pt x="69523" y="11480"/>
                    <a:pt x="67778" y="8409"/>
                    <a:pt x="64809" y="7505"/>
                  </a:cubicBezTo>
                  <a:cubicBezTo>
                    <a:pt x="45522" y="5"/>
                    <a:pt x="24513" y="-1922"/>
                    <a:pt x="4184" y="1941"/>
                  </a:cubicBezTo>
                  <a:cubicBezTo>
                    <a:pt x="1162" y="2765"/>
                    <a:pt x="-623" y="5885"/>
                    <a:pt x="201" y="8908"/>
                  </a:cubicBezTo>
                  <a:cubicBezTo>
                    <a:pt x="1024" y="11930"/>
                    <a:pt x="4144" y="13715"/>
                    <a:pt x="7167" y="12891"/>
                  </a:cubicBezTo>
                  <a:close/>
                </a:path>
              </a:pathLst>
            </a:custGeom>
            <a:solidFill>
              <a:srgbClr val="000000"/>
            </a:solidFill>
            <a:ln w="4441" cap="flat">
              <a:noFill/>
              <a:prstDash val="solid"/>
              <a:miter/>
            </a:ln>
          </p:spPr>
          <p:txBody>
            <a:bodyPr rtlCol="0" anchor="ctr"/>
            <a:lstStyle/>
            <a:p>
              <a:endParaRPr lang="zh-CN" altLang="en-US"/>
            </a:p>
          </p:txBody>
        </p:sp>
        <p:sp>
          <p:nvSpPr>
            <p:cNvPr id="90" name="任意多边形: 形状 89"/>
            <p:cNvSpPr/>
            <p:nvPr/>
          </p:nvSpPr>
          <p:spPr>
            <a:xfrm>
              <a:off x="2094953" y="5505687"/>
              <a:ext cx="93818" cy="68418"/>
            </a:xfrm>
            <a:custGeom>
              <a:avLst/>
              <a:gdLst>
                <a:gd name="connsiteX0" fmla="*/ 7070 w 93818"/>
                <a:gd name="connsiteY0" fmla="*/ 20539 h 68418"/>
                <a:gd name="connsiteX1" fmla="*/ 38718 w 93818"/>
                <a:gd name="connsiteY1" fmla="*/ 13907 h 68418"/>
                <a:gd name="connsiteX2" fmla="*/ 53763 w 93818"/>
                <a:gd name="connsiteY2" fmla="*/ 11592 h 68418"/>
                <a:gd name="connsiteX3" fmla="*/ 64312 w 93818"/>
                <a:gd name="connsiteY3" fmla="*/ 13328 h 68418"/>
                <a:gd name="connsiteX4" fmla="*/ 54608 w 93818"/>
                <a:gd name="connsiteY4" fmla="*/ 34115 h 68418"/>
                <a:gd name="connsiteX5" fmla="*/ 41700 w 93818"/>
                <a:gd name="connsiteY5" fmla="*/ 61267 h 68418"/>
                <a:gd name="connsiteX6" fmla="*/ 45960 w 93818"/>
                <a:gd name="connsiteY6" fmla="*/ 68255 h 68418"/>
                <a:gd name="connsiteX7" fmla="*/ 48688 w 93818"/>
                <a:gd name="connsiteY7" fmla="*/ 68255 h 68418"/>
                <a:gd name="connsiteX8" fmla="*/ 91152 w 93818"/>
                <a:gd name="connsiteY8" fmla="*/ 52053 h 68418"/>
                <a:gd name="connsiteX9" fmla="*/ 85410 w 93818"/>
                <a:gd name="connsiteY9" fmla="*/ 42261 h 68418"/>
                <a:gd name="connsiteX10" fmla="*/ 45706 w 93818"/>
                <a:gd name="connsiteY10" fmla="*/ 57305 h 68418"/>
                <a:gd name="connsiteX11" fmla="*/ 52650 w 93818"/>
                <a:gd name="connsiteY11" fmla="*/ 64294 h 68418"/>
                <a:gd name="connsiteX12" fmla="*/ 68985 w 93818"/>
                <a:gd name="connsiteY12" fmla="*/ 34071 h 68418"/>
                <a:gd name="connsiteX13" fmla="*/ 72324 w 93818"/>
                <a:gd name="connsiteY13" fmla="*/ 5316 h 68418"/>
                <a:gd name="connsiteX14" fmla="*/ 42679 w 93818"/>
                <a:gd name="connsiteY14" fmla="*/ 1800 h 68418"/>
                <a:gd name="connsiteX15" fmla="*/ 4043 w 93818"/>
                <a:gd name="connsiteY15" fmla="*/ 9589 h 68418"/>
                <a:gd name="connsiteX16" fmla="*/ 7070 w 93818"/>
                <a:gd name="connsiteY16" fmla="*/ 20539 h 684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93818" h="68418">
                  <a:moveTo>
                    <a:pt x="7070" y="20539"/>
                  </a:moveTo>
                  <a:cubicBezTo>
                    <a:pt x="17543" y="17957"/>
                    <a:pt x="28093" y="15745"/>
                    <a:pt x="38718" y="13907"/>
                  </a:cubicBezTo>
                  <a:cubicBezTo>
                    <a:pt x="43703" y="13061"/>
                    <a:pt x="48733" y="12171"/>
                    <a:pt x="53763" y="11592"/>
                  </a:cubicBezTo>
                  <a:cubicBezTo>
                    <a:pt x="56789" y="11281"/>
                    <a:pt x="62131" y="10479"/>
                    <a:pt x="64312" y="13328"/>
                  </a:cubicBezTo>
                  <a:cubicBezTo>
                    <a:pt x="69075" y="19604"/>
                    <a:pt x="57813" y="29664"/>
                    <a:pt x="54608" y="34115"/>
                  </a:cubicBezTo>
                  <a:cubicBezTo>
                    <a:pt x="48715" y="42319"/>
                    <a:pt x="44339" y="51515"/>
                    <a:pt x="41700" y="61267"/>
                  </a:cubicBezTo>
                  <a:cubicBezTo>
                    <a:pt x="40948" y="64374"/>
                    <a:pt x="42853" y="67503"/>
                    <a:pt x="45960" y="68255"/>
                  </a:cubicBezTo>
                  <a:cubicBezTo>
                    <a:pt x="46854" y="68474"/>
                    <a:pt x="47789" y="68474"/>
                    <a:pt x="48688" y="68255"/>
                  </a:cubicBezTo>
                  <a:cubicBezTo>
                    <a:pt x="63764" y="65669"/>
                    <a:pt x="78186" y="60168"/>
                    <a:pt x="91152" y="52053"/>
                  </a:cubicBezTo>
                  <a:cubicBezTo>
                    <a:pt x="97339" y="48181"/>
                    <a:pt x="91642" y="38344"/>
                    <a:pt x="85410" y="42261"/>
                  </a:cubicBezTo>
                  <a:cubicBezTo>
                    <a:pt x="73294" y="49836"/>
                    <a:pt x="59803" y="54946"/>
                    <a:pt x="45706" y="57305"/>
                  </a:cubicBezTo>
                  <a:lnTo>
                    <a:pt x="52650" y="64294"/>
                  </a:lnTo>
                  <a:cubicBezTo>
                    <a:pt x="55970" y="53206"/>
                    <a:pt x="61530" y="42919"/>
                    <a:pt x="68985" y="34071"/>
                  </a:cubicBezTo>
                  <a:cubicBezTo>
                    <a:pt x="75217" y="26192"/>
                    <a:pt x="80603" y="13996"/>
                    <a:pt x="72324" y="5316"/>
                  </a:cubicBezTo>
                  <a:cubicBezTo>
                    <a:pt x="64712" y="-2696"/>
                    <a:pt x="52249" y="331"/>
                    <a:pt x="42679" y="1800"/>
                  </a:cubicBezTo>
                  <a:cubicBezTo>
                    <a:pt x="29726" y="3847"/>
                    <a:pt x="16818" y="6251"/>
                    <a:pt x="4043" y="9589"/>
                  </a:cubicBezTo>
                  <a:cubicBezTo>
                    <a:pt x="-3034" y="11325"/>
                    <a:pt x="-52" y="22275"/>
                    <a:pt x="7070" y="20539"/>
                  </a:cubicBezTo>
                  <a:close/>
                </a:path>
              </a:pathLst>
            </a:custGeom>
            <a:solidFill>
              <a:srgbClr val="000000"/>
            </a:solidFill>
            <a:ln w="4441" cap="flat">
              <a:noFill/>
              <a:prstDash val="solid"/>
              <a:miter/>
            </a:ln>
          </p:spPr>
          <p:txBody>
            <a:bodyPr rtlCol="0" anchor="ctr"/>
            <a:lstStyle/>
            <a:p>
              <a:endParaRPr lang="zh-CN" altLang="en-US"/>
            </a:p>
          </p:txBody>
        </p:sp>
        <p:sp>
          <p:nvSpPr>
            <p:cNvPr id="91" name="任意多边形: 形状 90"/>
            <p:cNvSpPr/>
            <p:nvPr/>
          </p:nvSpPr>
          <p:spPr>
            <a:xfrm>
              <a:off x="2410867" y="5560055"/>
              <a:ext cx="112366" cy="81781"/>
            </a:xfrm>
            <a:custGeom>
              <a:avLst/>
              <a:gdLst>
                <a:gd name="connsiteX0" fmla="*/ 8656 w 112366"/>
                <a:gd name="connsiteY0" fmla="*/ 27419 h 81781"/>
                <a:gd name="connsiteX1" fmla="*/ 63851 w 112366"/>
                <a:gd name="connsiteY1" fmla="*/ 11484 h 81781"/>
                <a:gd name="connsiteX2" fmla="*/ 58376 w 112366"/>
                <a:gd name="connsiteY2" fmla="*/ 7345 h 81781"/>
                <a:gd name="connsiteX3" fmla="*/ 46936 w 112366"/>
                <a:gd name="connsiteY3" fmla="*/ 42954 h 81781"/>
                <a:gd name="connsiteX4" fmla="*/ 34206 w 112366"/>
                <a:gd name="connsiteY4" fmla="*/ 76115 h 81781"/>
                <a:gd name="connsiteX5" fmla="*/ 40024 w 112366"/>
                <a:gd name="connsiteY5" fmla="*/ 81781 h 81781"/>
                <a:gd name="connsiteX6" fmla="*/ 41417 w 112366"/>
                <a:gd name="connsiteY6" fmla="*/ 81590 h 81781"/>
                <a:gd name="connsiteX7" fmla="*/ 108451 w 112366"/>
                <a:gd name="connsiteY7" fmla="*/ 58488 h 81781"/>
                <a:gd name="connsiteX8" fmla="*/ 105424 w 112366"/>
                <a:gd name="connsiteY8" fmla="*/ 47538 h 81781"/>
                <a:gd name="connsiteX9" fmla="*/ 38390 w 112366"/>
                <a:gd name="connsiteY9" fmla="*/ 70640 h 81781"/>
                <a:gd name="connsiteX10" fmla="*/ 45601 w 112366"/>
                <a:gd name="connsiteY10" fmla="*/ 76115 h 81781"/>
                <a:gd name="connsiteX11" fmla="*/ 61447 w 112366"/>
                <a:gd name="connsiteY11" fmla="*/ 41529 h 81781"/>
                <a:gd name="connsiteX12" fmla="*/ 69326 w 112366"/>
                <a:gd name="connsiteY12" fmla="*/ 4496 h 81781"/>
                <a:gd name="connsiteX13" fmla="*/ 63851 w 112366"/>
                <a:gd name="connsiteY13" fmla="*/ 0 h 81781"/>
                <a:gd name="connsiteX14" fmla="*/ 2914 w 112366"/>
                <a:gd name="connsiteY14" fmla="*/ 17805 h 81781"/>
                <a:gd name="connsiteX15" fmla="*/ 8656 w 112366"/>
                <a:gd name="connsiteY15" fmla="*/ 27597 h 81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12366" h="81781">
                  <a:moveTo>
                    <a:pt x="8656" y="27419"/>
                  </a:moveTo>
                  <a:cubicBezTo>
                    <a:pt x="26096" y="19216"/>
                    <a:pt x="44724" y="13839"/>
                    <a:pt x="63851" y="11484"/>
                  </a:cubicBezTo>
                  <a:lnTo>
                    <a:pt x="58376" y="7345"/>
                  </a:lnTo>
                  <a:cubicBezTo>
                    <a:pt x="62471" y="20297"/>
                    <a:pt x="53924" y="32449"/>
                    <a:pt x="46936" y="42954"/>
                  </a:cubicBezTo>
                  <a:cubicBezTo>
                    <a:pt x="39948" y="53458"/>
                    <a:pt x="34117" y="63651"/>
                    <a:pt x="34206" y="76115"/>
                  </a:cubicBezTo>
                  <a:cubicBezTo>
                    <a:pt x="34246" y="79284"/>
                    <a:pt x="36854" y="81821"/>
                    <a:pt x="40024" y="81781"/>
                  </a:cubicBezTo>
                  <a:cubicBezTo>
                    <a:pt x="40495" y="81772"/>
                    <a:pt x="40963" y="81710"/>
                    <a:pt x="41417" y="81590"/>
                  </a:cubicBezTo>
                  <a:lnTo>
                    <a:pt x="108451" y="58488"/>
                  </a:lnTo>
                  <a:cubicBezTo>
                    <a:pt x="115351" y="56129"/>
                    <a:pt x="112368" y="45135"/>
                    <a:pt x="105424" y="47538"/>
                  </a:cubicBezTo>
                  <a:lnTo>
                    <a:pt x="38390" y="70640"/>
                  </a:lnTo>
                  <a:lnTo>
                    <a:pt x="45601" y="76115"/>
                  </a:lnTo>
                  <a:cubicBezTo>
                    <a:pt x="45601" y="62761"/>
                    <a:pt x="54770" y="52257"/>
                    <a:pt x="61447" y="41529"/>
                  </a:cubicBezTo>
                  <a:cubicBezTo>
                    <a:pt x="68124" y="30802"/>
                    <a:pt x="73421" y="17448"/>
                    <a:pt x="69326" y="4496"/>
                  </a:cubicBezTo>
                  <a:cubicBezTo>
                    <a:pt x="68725" y="1932"/>
                    <a:pt x="66481" y="93"/>
                    <a:pt x="63851" y="0"/>
                  </a:cubicBezTo>
                  <a:cubicBezTo>
                    <a:pt x="42712" y="2613"/>
                    <a:pt x="22134" y="8626"/>
                    <a:pt x="2914" y="17805"/>
                  </a:cubicBezTo>
                  <a:cubicBezTo>
                    <a:pt x="-3674" y="20920"/>
                    <a:pt x="2069" y="30713"/>
                    <a:pt x="8656" y="27597"/>
                  </a:cubicBezTo>
                  <a:close/>
                </a:path>
              </a:pathLst>
            </a:custGeom>
            <a:solidFill>
              <a:srgbClr val="000000"/>
            </a:solidFill>
            <a:ln w="4441" cap="flat">
              <a:noFill/>
              <a:prstDash val="solid"/>
              <a:miter/>
            </a:ln>
          </p:spPr>
          <p:txBody>
            <a:bodyPr rtlCol="0" anchor="ctr"/>
            <a:lstStyle/>
            <a:p>
              <a:endParaRPr lang="zh-CN" altLang="en-US"/>
            </a:p>
          </p:txBody>
        </p:sp>
        <p:sp>
          <p:nvSpPr>
            <p:cNvPr id="92" name="任意多边形: 形状 91"/>
            <p:cNvSpPr/>
            <p:nvPr/>
          </p:nvSpPr>
          <p:spPr>
            <a:xfrm>
              <a:off x="1803528" y="6098645"/>
              <a:ext cx="223626" cy="261518"/>
            </a:xfrm>
            <a:custGeom>
              <a:avLst/>
              <a:gdLst>
                <a:gd name="connsiteX0" fmla="*/ 28933 w 223626"/>
                <a:gd name="connsiteY0" fmla="*/ 0 h 261518"/>
                <a:gd name="connsiteX1" fmla="*/ 32004 w 223626"/>
                <a:gd name="connsiteY1" fmla="*/ 106071 h 261518"/>
                <a:gd name="connsiteX2" fmla="*/ 66411 w 223626"/>
                <a:gd name="connsiteY2" fmla="*/ 198878 h 261518"/>
                <a:gd name="connsiteX3" fmla="*/ 223626 w 223626"/>
                <a:gd name="connsiteY3" fmla="*/ 247217 h 261518"/>
                <a:gd name="connsiteX4" fmla="*/ 177735 w 223626"/>
                <a:gd name="connsiteY4" fmla="*/ 260571 h 261518"/>
                <a:gd name="connsiteX5" fmla="*/ 0 w 223626"/>
                <a:gd name="connsiteY5" fmla="*/ 167586 h 261518"/>
                <a:gd name="connsiteX6" fmla="*/ 12641 w 223626"/>
                <a:gd name="connsiteY6" fmla="*/ 82658 h 261518"/>
                <a:gd name="connsiteX7" fmla="*/ 28933 w 223626"/>
                <a:gd name="connsiteY7" fmla="*/ 0 h 2615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3626" h="261518">
                  <a:moveTo>
                    <a:pt x="28933" y="0"/>
                  </a:moveTo>
                  <a:cubicBezTo>
                    <a:pt x="24366" y="35298"/>
                    <a:pt x="25398" y="71098"/>
                    <a:pt x="32004" y="106071"/>
                  </a:cubicBezTo>
                  <a:cubicBezTo>
                    <a:pt x="38191" y="138876"/>
                    <a:pt x="44467" y="171993"/>
                    <a:pt x="66411" y="198878"/>
                  </a:cubicBezTo>
                  <a:cubicBezTo>
                    <a:pt x="115018" y="258390"/>
                    <a:pt x="209427" y="248820"/>
                    <a:pt x="223626" y="247217"/>
                  </a:cubicBezTo>
                  <a:cubicBezTo>
                    <a:pt x="209178" y="254183"/>
                    <a:pt x="193665" y="258697"/>
                    <a:pt x="177735" y="260571"/>
                  </a:cubicBezTo>
                  <a:cubicBezTo>
                    <a:pt x="82302" y="271832"/>
                    <a:pt x="8991" y="179248"/>
                    <a:pt x="0" y="167586"/>
                  </a:cubicBezTo>
                  <a:cubicBezTo>
                    <a:pt x="3383" y="140345"/>
                    <a:pt x="7598" y="112036"/>
                    <a:pt x="12641" y="82658"/>
                  </a:cubicBezTo>
                  <a:cubicBezTo>
                    <a:pt x="17582" y="54171"/>
                    <a:pt x="23102" y="26707"/>
                    <a:pt x="28933" y="0"/>
                  </a:cubicBezTo>
                  <a:close/>
                </a:path>
              </a:pathLst>
            </a:custGeom>
            <a:solidFill>
              <a:schemeClr val="accent5">
                <a:lumMod val="75000"/>
              </a:schemeClr>
            </a:solidFill>
            <a:ln w="4441"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3" name="任意多边形: 形状 92"/>
            <p:cNvSpPr/>
            <p:nvPr/>
          </p:nvSpPr>
          <p:spPr>
            <a:xfrm>
              <a:off x="2203108" y="6198841"/>
              <a:ext cx="255362" cy="190904"/>
            </a:xfrm>
            <a:custGeom>
              <a:avLst/>
              <a:gdLst>
                <a:gd name="connsiteX0" fmla="*/ 255363 w 255362"/>
                <a:gd name="connsiteY0" fmla="*/ 0 h 190904"/>
                <a:gd name="connsiteX1" fmla="*/ 179426 w 255362"/>
                <a:gd name="connsiteY1" fmla="*/ 113505 h 190904"/>
                <a:gd name="connsiteX2" fmla="*/ 0 w 255362"/>
                <a:gd name="connsiteY2" fmla="*/ 133891 h 190904"/>
                <a:gd name="connsiteX3" fmla="*/ 121650 w 255362"/>
                <a:gd name="connsiteY3" fmla="*/ 190465 h 190904"/>
                <a:gd name="connsiteX4" fmla="*/ 222647 w 255362"/>
                <a:gd name="connsiteY4" fmla="*/ 169322 h 190904"/>
                <a:gd name="connsiteX5" fmla="*/ 255363 w 255362"/>
                <a:gd name="connsiteY5" fmla="*/ 0 h 1909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5362" h="190904">
                  <a:moveTo>
                    <a:pt x="255363" y="0"/>
                  </a:moveTo>
                  <a:cubicBezTo>
                    <a:pt x="251624" y="15846"/>
                    <a:pt x="235822" y="74245"/>
                    <a:pt x="179426" y="113505"/>
                  </a:cubicBezTo>
                  <a:cubicBezTo>
                    <a:pt x="99305" y="169189"/>
                    <a:pt x="8680" y="137140"/>
                    <a:pt x="0" y="133891"/>
                  </a:cubicBezTo>
                  <a:cubicBezTo>
                    <a:pt x="32565" y="166567"/>
                    <a:pt x="75679" y="186615"/>
                    <a:pt x="121650" y="190465"/>
                  </a:cubicBezTo>
                  <a:cubicBezTo>
                    <a:pt x="156618" y="192846"/>
                    <a:pt x="191569" y="185529"/>
                    <a:pt x="222647" y="169322"/>
                  </a:cubicBezTo>
                  <a:cubicBezTo>
                    <a:pt x="233628" y="112881"/>
                    <a:pt x="244533" y="56441"/>
                    <a:pt x="255363" y="0"/>
                  </a:cubicBezTo>
                  <a:close/>
                </a:path>
              </a:pathLst>
            </a:custGeom>
            <a:solidFill>
              <a:schemeClr val="accent5">
                <a:lumMod val="75000"/>
              </a:schemeClr>
            </a:solidFill>
            <a:ln w="4441" cap="flat">
              <a:noFill/>
              <a:prstDash val="solid"/>
              <a:miter/>
            </a:ln>
          </p:spPr>
          <p:txBody>
            <a:bodyPr rtlCol="0" anchor="ctr"/>
            <a:lstStyle/>
            <a:p>
              <a:endParaRPr lang="zh-CN" altLang="en-US"/>
            </a:p>
          </p:txBody>
        </p:sp>
        <p:sp>
          <p:nvSpPr>
            <p:cNvPr id="94" name="任意多边形: 形状 93"/>
            <p:cNvSpPr/>
            <p:nvPr/>
          </p:nvSpPr>
          <p:spPr>
            <a:xfrm>
              <a:off x="1846973" y="4646499"/>
              <a:ext cx="253536" cy="1530931"/>
            </a:xfrm>
            <a:custGeom>
              <a:avLst/>
              <a:gdLst>
                <a:gd name="connsiteX0" fmla="*/ 253537 w 253536"/>
                <a:gd name="connsiteY0" fmla="*/ 0 h 1530931"/>
                <a:gd name="connsiteX1" fmla="*/ 230569 w 253536"/>
                <a:gd name="connsiteY1" fmla="*/ 812737 h 1530931"/>
                <a:gd name="connsiteX2" fmla="*/ 177 w 253536"/>
                <a:gd name="connsiteY2" fmla="*/ 1530931 h 1530931"/>
              </a:gdLst>
              <a:ahLst/>
              <a:cxnLst>
                <a:cxn ang="0">
                  <a:pos x="connsiteX0" y="connsiteY0"/>
                </a:cxn>
                <a:cxn ang="0">
                  <a:pos x="connsiteX1" y="connsiteY1"/>
                </a:cxn>
                <a:cxn ang="0">
                  <a:pos x="connsiteX2" y="connsiteY2"/>
                </a:cxn>
              </a:cxnLst>
              <a:rect l="l" t="t" r="r" b="b"/>
              <a:pathLst>
                <a:path w="253536" h="1530931">
                  <a:moveTo>
                    <a:pt x="253537" y="0"/>
                  </a:moveTo>
                  <a:cubicBezTo>
                    <a:pt x="253537" y="0"/>
                    <a:pt x="154765" y="103801"/>
                    <a:pt x="230569" y="812737"/>
                  </a:cubicBezTo>
                  <a:cubicBezTo>
                    <a:pt x="230569" y="812737"/>
                    <a:pt x="-7390" y="1435009"/>
                    <a:pt x="177" y="1530931"/>
                  </a:cubicBezTo>
                </a:path>
              </a:pathLst>
            </a:custGeom>
            <a:noFill/>
            <a:ln w="9060" cap="rnd">
              <a:solidFill>
                <a:srgbClr val="7C5757"/>
              </a:solidFill>
              <a:custDash>
                <a:ds d="459000" sp="459000"/>
              </a:custDash>
              <a:round/>
            </a:ln>
          </p:spPr>
          <p:txBody>
            <a:bodyPr rtlCol="0" anchor="ctr"/>
            <a:lstStyle/>
            <a:p>
              <a:endParaRPr lang="zh-CN" altLang="en-US"/>
            </a:p>
          </p:txBody>
        </p:sp>
        <p:sp>
          <p:nvSpPr>
            <p:cNvPr id="95" name="任意多边形: 形状 94"/>
            <p:cNvSpPr/>
            <p:nvPr/>
          </p:nvSpPr>
          <p:spPr>
            <a:xfrm>
              <a:off x="2416586" y="4582492"/>
              <a:ext cx="235586" cy="1665177"/>
            </a:xfrm>
            <a:custGeom>
              <a:avLst/>
              <a:gdLst>
                <a:gd name="connsiteX0" fmla="*/ 207602 w 235586"/>
                <a:gd name="connsiteY0" fmla="*/ 0 h 1665177"/>
                <a:gd name="connsiteX1" fmla="*/ 224962 w 235586"/>
                <a:gd name="connsiteY1" fmla="*/ 412622 h 1665177"/>
                <a:gd name="connsiteX2" fmla="*/ 137986 w 235586"/>
                <a:gd name="connsiteY2" fmla="*/ 966346 h 1665177"/>
                <a:gd name="connsiteX3" fmla="*/ 0 w 235586"/>
                <a:gd name="connsiteY3" fmla="*/ 1665178 h 1665177"/>
              </a:gdLst>
              <a:ahLst/>
              <a:cxnLst>
                <a:cxn ang="0">
                  <a:pos x="connsiteX0" y="connsiteY0"/>
                </a:cxn>
                <a:cxn ang="0">
                  <a:pos x="connsiteX1" y="connsiteY1"/>
                </a:cxn>
                <a:cxn ang="0">
                  <a:pos x="connsiteX2" y="connsiteY2"/>
                </a:cxn>
                <a:cxn ang="0">
                  <a:pos x="connsiteX3" y="connsiteY3"/>
                </a:cxn>
              </a:cxnLst>
              <a:rect l="l" t="t" r="r" b="b"/>
              <a:pathLst>
                <a:path w="235586" h="1665177">
                  <a:moveTo>
                    <a:pt x="207602" y="0"/>
                  </a:moveTo>
                  <a:cubicBezTo>
                    <a:pt x="207602" y="0"/>
                    <a:pt x="256565" y="124899"/>
                    <a:pt x="224962" y="412622"/>
                  </a:cubicBezTo>
                  <a:cubicBezTo>
                    <a:pt x="224962" y="412622"/>
                    <a:pt x="133357" y="903852"/>
                    <a:pt x="137986" y="966346"/>
                  </a:cubicBezTo>
                  <a:cubicBezTo>
                    <a:pt x="142615" y="1028841"/>
                    <a:pt x="0" y="1665178"/>
                    <a:pt x="0" y="1665178"/>
                  </a:cubicBezTo>
                </a:path>
              </a:pathLst>
            </a:custGeom>
            <a:noFill/>
            <a:ln w="9060" cap="rnd">
              <a:solidFill>
                <a:srgbClr val="7C5757"/>
              </a:solidFill>
              <a:custDash>
                <a:ds d="459000" sp="459000"/>
              </a:custDash>
              <a:round/>
            </a:ln>
          </p:spPr>
          <p:txBody>
            <a:bodyPr rtlCol="0" anchor="ctr"/>
            <a:lstStyle/>
            <a:p>
              <a:endParaRPr lang="zh-CN" altLang="en-US"/>
            </a:p>
          </p:txBody>
        </p:sp>
        <p:sp>
          <p:nvSpPr>
            <p:cNvPr id="96" name="任意多边形: 形状 95"/>
            <p:cNvSpPr/>
            <p:nvPr/>
          </p:nvSpPr>
          <p:spPr>
            <a:xfrm>
              <a:off x="2349591" y="4882913"/>
              <a:ext cx="10907" cy="153907"/>
            </a:xfrm>
            <a:custGeom>
              <a:avLst/>
              <a:gdLst>
                <a:gd name="connsiteX0" fmla="*/ 94 w 10907"/>
                <a:gd name="connsiteY0" fmla="*/ 128136 h 153907"/>
                <a:gd name="connsiteX1" fmla="*/ 94 w 10907"/>
                <a:gd name="connsiteY1" fmla="*/ 123685 h 153907"/>
                <a:gd name="connsiteX2" fmla="*/ 10776 w 10907"/>
                <a:gd name="connsiteY2" fmla="*/ 31 h 153907"/>
                <a:gd name="connsiteX3" fmla="*/ 5435 w 10907"/>
                <a:gd name="connsiteY3" fmla="*/ 153908 h 153907"/>
              </a:gdLst>
              <a:ahLst/>
              <a:cxnLst>
                <a:cxn ang="0">
                  <a:pos x="connsiteX0" y="connsiteY0"/>
                </a:cxn>
                <a:cxn ang="0">
                  <a:pos x="connsiteX1" y="connsiteY1"/>
                </a:cxn>
                <a:cxn ang="0">
                  <a:pos x="connsiteX2" y="connsiteY2"/>
                </a:cxn>
                <a:cxn ang="0">
                  <a:pos x="connsiteX3" y="connsiteY3"/>
                </a:cxn>
              </a:cxnLst>
              <a:rect l="l" t="t" r="r" b="b"/>
              <a:pathLst>
                <a:path w="10907" h="153907">
                  <a:moveTo>
                    <a:pt x="94" y="128136"/>
                  </a:moveTo>
                  <a:cubicBezTo>
                    <a:pt x="-31" y="126653"/>
                    <a:pt x="-31" y="125167"/>
                    <a:pt x="94" y="123685"/>
                  </a:cubicBezTo>
                  <a:cubicBezTo>
                    <a:pt x="1562" y="101028"/>
                    <a:pt x="12201" y="-2061"/>
                    <a:pt x="10776" y="31"/>
                  </a:cubicBezTo>
                  <a:cubicBezTo>
                    <a:pt x="9352" y="2123"/>
                    <a:pt x="5435" y="153908"/>
                    <a:pt x="5435" y="153908"/>
                  </a:cubicBezTo>
                  <a:close/>
                </a:path>
              </a:pathLst>
            </a:custGeom>
            <a:solidFill>
              <a:srgbClr val="000000"/>
            </a:solidFill>
            <a:ln w="4441" cap="flat">
              <a:noFill/>
              <a:prstDash val="solid"/>
              <a:miter/>
            </a:ln>
          </p:spPr>
          <p:txBody>
            <a:bodyPr rtlCol="0" anchor="ctr"/>
            <a:lstStyle/>
            <a:p>
              <a:endParaRPr lang="zh-CN" altLang="en-US"/>
            </a:p>
          </p:txBody>
        </p:sp>
        <p:sp>
          <p:nvSpPr>
            <p:cNvPr id="97" name="任意多边形: 形状 96"/>
            <p:cNvSpPr/>
            <p:nvPr/>
          </p:nvSpPr>
          <p:spPr>
            <a:xfrm>
              <a:off x="2130243" y="4590815"/>
              <a:ext cx="5118" cy="12240"/>
            </a:xfrm>
            <a:custGeom>
              <a:avLst/>
              <a:gdLst>
                <a:gd name="connsiteX0" fmla="*/ 0 w 5118"/>
                <a:gd name="connsiteY0" fmla="*/ 2537 h 12240"/>
                <a:gd name="connsiteX1" fmla="*/ 0 w 5118"/>
                <a:gd name="connsiteY1" fmla="*/ 9703 h 12240"/>
                <a:gd name="connsiteX2" fmla="*/ 2537 w 5118"/>
                <a:gd name="connsiteY2" fmla="*/ 12241 h 12240"/>
                <a:gd name="connsiteX3" fmla="*/ 5119 w 5118"/>
                <a:gd name="connsiteY3" fmla="*/ 9703 h 12240"/>
                <a:gd name="connsiteX4" fmla="*/ 5119 w 5118"/>
                <a:gd name="connsiteY4" fmla="*/ 2537 h 12240"/>
                <a:gd name="connsiteX5" fmla="*/ 2537 w 5118"/>
                <a:gd name="connsiteY5" fmla="*/ 0 h 12240"/>
                <a:gd name="connsiteX6" fmla="*/ 0 w 5118"/>
                <a:gd name="connsiteY6" fmla="*/ 2537 h 12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18" h="12240">
                  <a:moveTo>
                    <a:pt x="0" y="2537"/>
                  </a:moveTo>
                  <a:lnTo>
                    <a:pt x="0" y="9703"/>
                  </a:lnTo>
                  <a:cubicBezTo>
                    <a:pt x="0" y="11106"/>
                    <a:pt x="1135" y="12241"/>
                    <a:pt x="2537" y="12241"/>
                  </a:cubicBezTo>
                  <a:cubicBezTo>
                    <a:pt x="3935" y="12218"/>
                    <a:pt x="5070" y="11101"/>
                    <a:pt x="5119" y="9703"/>
                  </a:cubicBezTo>
                  <a:lnTo>
                    <a:pt x="5119" y="2537"/>
                  </a:lnTo>
                  <a:cubicBezTo>
                    <a:pt x="5070" y="1140"/>
                    <a:pt x="3935" y="22"/>
                    <a:pt x="2537" y="0"/>
                  </a:cubicBezTo>
                  <a:cubicBezTo>
                    <a:pt x="1144" y="22"/>
                    <a:pt x="22" y="1144"/>
                    <a:pt x="0" y="2537"/>
                  </a:cubicBezTo>
                  <a:close/>
                </a:path>
              </a:pathLst>
            </a:custGeom>
            <a:solidFill>
              <a:srgbClr val="CE8D89"/>
            </a:solidFill>
            <a:ln w="4441" cap="flat">
              <a:noFill/>
              <a:prstDash val="solid"/>
              <a:miter/>
            </a:ln>
          </p:spPr>
          <p:txBody>
            <a:bodyPr rtlCol="0" anchor="ctr"/>
            <a:lstStyle/>
            <a:p>
              <a:endParaRPr lang="zh-CN" altLang="en-US"/>
            </a:p>
          </p:txBody>
        </p:sp>
        <p:sp>
          <p:nvSpPr>
            <p:cNvPr id="98" name="任意多边形: 形状 97"/>
            <p:cNvSpPr/>
            <p:nvPr/>
          </p:nvSpPr>
          <p:spPr>
            <a:xfrm>
              <a:off x="2154780" y="4570011"/>
              <a:ext cx="5788" cy="9056"/>
            </a:xfrm>
            <a:custGeom>
              <a:avLst/>
              <a:gdLst>
                <a:gd name="connsiteX0" fmla="*/ 300 w 5788"/>
                <a:gd name="connsiteY0" fmla="*/ 1886 h 9056"/>
                <a:gd name="connsiteX1" fmla="*/ 33 w 5788"/>
                <a:gd name="connsiteY1" fmla="*/ 3533 h 9056"/>
                <a:gd name="connsiteX2" fmla="*/ 33 w 5788"/>
                <a:gd name="connsiteY2" fmla="*/ 4602 h 9056"/>
                <a:gd name="connsiteX3" fmla="*/ 345 w 5788"/>
                <a:gd name="connsiteY3" fmla="*/ 6249 h 9056"/>
                <a:gd name="connsiteX4" fmla="*/ 1057 w 5788"/>
                <a:gd name="connsiteY4" fmla="*/ 7806 h 9056"/>
                <a:gd name="connsiteX5" fmla="*/ 2571 w 5788"/>
                <a:gd name="connsiteY5" fmla="*/ 8964 h 9056"/>
                <a:gd name="connsiteX6" fmla="*/ 4529 w 5788"/>
                <a:gd name="connsiteY6" fmla="*/ 8697 h 9056"/>
                <a:gd name="connsiteX7" fmla="*/ 5464 w 5788"/>
                <a:gd name="connsiteY7" fmla="*/ 5225 h 9056"/>
                <a:gd name="connsiteX8" fmla="*/ 5152 w 5788"/>
                <a:gd name="connsiteY8" fmla="*/ 4646 h 9056"/>
                <a:gd name="connsiteX9" fmla="*/ 5419 w 5788"/>
                <a:gd name="connsiteY9" fmla="*/ 5269 h 9056"/>
                <a:gd name="connsiteX10" fmla="*/ 5063 w 5788"/>
                <a:gd name="connsiteY10" fmla="*/ 3934 h 9056"/>
                <a:gd name="connsiteX11" fmla="*/ 5063 w 5788"/>
                <a:gd name="connsiteY11" fmla="*/ 4602 h 9056"/>
                <a:gd name="connsiteX12" fmla="*/ 5063 w 5788"/>
                <a:gd name="connsiteY12" fmla="*/ 3311 h 9056"/>
                <a:gd name="connsiteX13" fmla="*/ 5063 w 5788"/>
                <a:gd name="connsiteY13" fmla="*/ 3978 h 9056"/>
                <a:gd name="connsiteX14" fmla="*/ 5063 w 5788"/>
                <a:gd name="connsiteY14" fmla="*/ 3222 h 9056"/>
                <a:gd name="connsiteX15" fmla="*/ 4796 w 5788"/>
                <a:gd name="connsiteY15" fmla="*/ 1263 h 9056"/>
                <a:gd name="connsiteX16" fmla="*/ 1280 w 5788"/>
                <a:gd name="connsiteY16" fmla="*/ 329 h 9056"/>
                <a:gd name="connsiteX17" fmla="*/ 122 w 5788"/>
                <a:gd name="connsiteY17" fmla="*/ 1886 h 90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788" h="9056">
                  <a:moveTo>
                    <a:pt x="300" y="1886"/>
                  </a:moveTo>
                  <a:cubicBezTo>
                    <a:pt x="145" y="2425"/>
                    <a:pt x="56" y="2977"/>
                    <a:pt x="33" y="3533"/>
                  </a:cubicBezTo>
                  <a:cubicBezTo>
                    <a:pt x="-11" y="3890"/>
                    <a:pt x="-11" y="4246"/>
                    <a:pt x="33" y="4602"/>
                  </a:cubicBezTo>
                  <a:cubicBezTo>
                    <a:pt x="91" y="5158"/>
                    <a:pt x="194" y="5710"/>
                    <a:pt x="345" y="6249"/>
                  </a:cubicBezTo>
                  <a:cubicBezTo>
                    <a:pt x="519" y="6796"/>
                    <a:pt x="759" y="7317"/>
                    <a:pt x="1057" y="7806"/>
                  </a:cubicBezTo>
                  <a:cubicBezTo>
                    <a:pt x="1404" y="8367"/>
                    <a:pt x="1943" y="8777"/>
                    <a:pt x="2571" y="8964"/>
                  </a:cubicBezTo>
                  <a:cubicBezTo>
                    <a:pt x="3234" y="9151"/>
                    <a:pt x="3941" y="9053"/>
                    <a:pt x="4529" y="8697"/>
                  </a:cubicBezTo>
                  <a:cubicBezTo>
                    <a:pt x="5726" y="7980"/>
                    <a:pt x="6140" y="6444"/>
                    <a:pt x="5464" y="5225"/>
                  </a:cubicBezTo>
                  <a:cubicBezTo>
                    <a:pt x="5344" y="5042"/>
                    <a:pt x="5237" y="4846"/>
                    <a:pt x="5152" y="4646"/>
                  </a:cubicBezTo>
                  <a:lnTo>
                    <a:pt x="5419" y="5269"/>
                  </a:lnTo>
                  <a:cubicBezTo>
                    <a:pt x="5237" y="4842"/>
                    <a:pt x="5117" y="4392"/>
                    <a:pt x="5063" y="3934"/>
                  </a:cubicBezTo>
                  <a:lnTo>
                    <a:pt x="5063" y="4602"/>
                  </a:lnTo>
                  <a:cubicBezTo>
                    <a:pt x="5019" y="4174"/>
                    <a:pt x="5019" y="3738"/>
                    <a:pt x="5063" y="3311"/>
                  </a:cubicBezTo>
                  <a:lnTo>
                    <a:pt x="5063" y="3978"/>
                  </a:lnTo>
                  <a:cubicBezTo>
                    <a:pt x="5045" y="3725"/>
                    <a:pt x="5045" y="3475"/>
                    <a:pt x="5063" y="3222"/>
                  </a:cubicBezTo>
                  <a:cubicBezTo>
                    <a:pt x="5219" y="2559"/>
                    <a:pt x="5125" y="1860"/>
                    <a:pt x="4796" y="1263"/>
                  </a:cubicBezTo>
                  <a:cubicBezTo>
                    <a:pt x="4066" y="57"/>
                    <a:pt x="2513" y="-352"/>
                    <a:pt x="1280" y="329"/>
                  </a:cubicBezTo>
                  <a:cubicBezTo>
                    <a:pt x="741" y="716"/>
                    <a:pt x="336" y="1259"/>
                    <a:pt x="122" y="1886"/>
                  </a:cubicBezTo>
                  <a:close/>
                </a:path>
              </a:pathLst>
            </a:custGeom>
            <a:solidFill>
              <a:srgbClr val="CE8D89"/>
            </a:solidFill>
            <a:ln w="4441" cap="flat">
              <a:noFill/>
              <a:prstDash val="solid"/>
              <a:miter/>
            </a:ln>
          </p:spPr>
          <p:txBody>
            <a:bodyPr rtlCol="0" anchor="ctr"/>
            <a:lstStyle/>
            <a:p>
              <a:endParaRPr lang="zh-CN" altLang="en-US"/>
            </a:p>
          </p:txBody>
        </p:sp>
        <p:sp>
          <p:nvSpPr>
            <p:cNvPr id="99" name="任意多边形: 形状 98"/>
            <p:cNvSpPr/>
            <p:nvPr/>
          </p:nvSpPr>
          <p:spPr>
            <a:xfrm>
              <a:off x="2172617" y="4556941"/>
              <a:ext cx="6997" cy="13562"/>
            </a:xfrm>
            <a:custGeom>
              <a:avLst/>
              <a:gdLst>
                <a:gd name="connsiteX0" fmla="*/ 90 w 6997"/>
                <a:gd name="connsiteY0" fmla="*/ 3206 h 13562"/>
                <a:gd name="connsiteX1" fmla="*/ 2004 w 6997"/>
                <a:gd name="connsiteY1" fmla="*/ 11708 h 13562"/>
                <a:gd name="connsiteX2" fmla="*/ 5142 w 6997"/>
                <a:gd name="connsiteY2" fmla="*/ 13466 h 13562"/>
                <a:gd name="connsiteX3" fmla="*/ 6901 w 6997"/>
                <a:gd name="connsiteY3" fmla="*/ 10328 h 13562"/>
                <a:gd name="connsiteX4" fmla="*/ 4987 w 6997"/>
                <a:gd name="connsiteY4" fmla="*/ 1871 h 13562"/>
                <a:gd name="connsiteX5" fmla="*/ 1871 w 6997"/>
                <a:gd name="connsiteY5" fmla="*/ 90 h 13562"/>
                <a:gd name="connsiteX6" fmla="*/ 90 w 6997"/>
                <a:gd name="connsiteY6" fmla="*/ 3206 h 1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97" h="13562">
                  <a:moveTo>
                    <a:pt x="90" y="3206"/>
                  </a:moveTo>
                  <a:lnTo>
                    <a:pt x="2004" y="11708"/>
                  </a:lnTo>
                  <a:cubicBezTo>
                    <a:pt x="2387" y="13061"/>
                    <a:pt x="3789" y="13849"/>
                    <a:pt x="5142" y="13466"/>
                  </a:cubicBezTo>
                  <a:cubicBezTo>
                    <a:pt x="6496" y="13083"/>
                    <a:pt x="7283" y="11681"/>
                    <a:pt x="6901" y="10328"/>
                  </a:cubicBezTo>
                  <a:lnTo>
                    <a:pt x="4987" y="1871"/>
                  </a:lnTo>
                  <a:cubicBezTo>
                    <a:pt x="4617" y="518"/>
                    <a:pt x="3224" y="-279"/>
                    <a:pt x="1871" y="90"/>
                  </a:cubicBezTo>
                  <a:cubicBezTo>
                    <a:pt x="518" y="460"/>
                    <a:pt x="-279" y="1853"/>
                    <a:pt x="90" y="3206"/>
                  </a:cubicBezTo>
                  <a:close/>
                </a:path>
              </a:pathLst>
            </a:custGeom>
            <a:solidFill>
              <a:srgbClr val="CE8D89"/>
            </a:solidFill>
            <a:ln w="4441" cap="flat">
              <a:noFill/>
              <a:prstDash val="solid"/>
              <a:miter/>
            </a:ln>
          </p:spPr>
          <p:txBody>
            <a:bodyPr rtlCol="0" anchor="ctr"/>
            <a:lstStyle/>
            <a:p>
              <a:endParaRPr lang="zh-CN" altLang="en-US"/>
            </a:p>
          </p:txBody>
        </p:sp>
        <p:sp>
          <p:nvSpPr>
            <p:cNvPr id="100" name="任意多边形: 形状 99"/>
            <p:cNvSpPr/>
            <p:nvPr/>
          </p:nvSpPr>
          <p:spPr>
            <a:xfrm>
              <a:off x="2186194" y="4549161"/>
              <a:ext cx="6988" cy="7682"/>
            </a:xfrm>
            <a:custGeom>
              <a:avLst/>
              <a:gdLst>
                <a:gd name="connsiteX0" fmla="*/ 356 w 6988"/>
                <a:gd name="connsiteY0" fmla="*/ 3864 h 7682"/>
                <a:gd name="connsiteX1" fmla="*/ 2315 w 6988"/>
                <a:gd name="connsiteY1" fmla="*/ 6445 h 7682"/>
                <a:gd name="connsiteX2" fmla="*/ 2982 w 6988"/>
                <a:gd name="connsiteY2" fmla="*/ 7158 h 7682"/>
                <a:gd name="connsiteX3" fmla="*/ 3828 w 6988"/>
                <a:gd name="connsiteY3" fmla="*/ 7603 h 7682"/>
                <a:gd name="connsiteX4" fmla="*/ 4852 w 6988"/>
                <a:gd name="connsiteY4" fmla="*/ 7603 h 7682"/>
                <a:gd name="connsiteX5" fmla="*/ 5787 w 6988"/>
                <a:gd name="connsiteY5" fmla="*/ 7336 h 7682"/>
                <a:gd name="connsiteX6" fmla="*/ 6988 w 6988"/>
                <a:gd name="connsiteY6" fmla="*/ 5778 h 7682"/>
                <a:gd name="connsiteX7" fmla="*/ 6988 w 6988"/>
                <a:gd name="connsiteY7" fmla="*/ 5110 h 7682"/>
                <a:gd name="connsiteX8" fmla="*/ 6632 w 6988"/>
                <a:gd name="connsiteY8" fmla="*/ 3819 h 7682"/>
                <a:gd name="connsiteX9" fmla="*/ 4674 w 6988"/>
                <a:gd name="connsiteY9" fmla="*/ 1238 h 7682"/>
                <a:gd name="connsiteX10" fmla="*/ 4006 w 6988"/>
                <a:gd name="connsiteY10" fmla="*/ 525 h 7682"/>
                <a:gd name="connsiteX11" fmla="*/ 3160 w 6988"/>
                <a:gd name="connsiteY11" fmla="*/ 80 h 7682"/>
                <a:gd name="connsiteX12" fmla="*/ 2137 w 6988"/>
                <a:gd name="connsiteY12" fmla="*/ 80 h 7682"/>
                <a:gd name="connsiteX13" fmla="*/ 1157 w 6988"/>
                <a:gd name="connsiteY13" fmla="*/ 347 h 7682"/>
                <a:gd name="connsiteX14" fmla="*/ 0 w 6988"/>
                <a:gd name="connsiteY14" fmla="*/ 1905 h 7682"/>
                <a:gd name="connsiteX15" fmla="*/ 0 w 6988"/>
                <a:gd name="connsiteY15" fmla="*/ 2573 h 7682"/>
                <a:gd name="connsiteX16" fmla="*/ 356 w 6988"/>
                <a:gd name="connsiteY16" fmla="*/ 3864 h 7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988" h="7682">
                  <a:moveTo>
                    <a:pt x="356" y="3864"/>
                  </a:moveTo>
                  <a:lnTo>
                    <a:pt x="2315" y="6445"/>
                  </a:lnTo>
                  <a:cubicBezTo>
                    <a:pt x="2475" y="6735"/>
                    <a:pt x="2706" y="6979"/>
                    <a:pt x="2982" y="7158"/>
                  </a:cubicBezTo>
                  <a:cubicBezTo>
                    <a:pt x="3209" y="7389"/>
                    <a:pt x="3507" y="7545"/>
                    <a:pt x="3828" y="7603"/>
                  </a:cubicBezTo>
                  <a:cubicBezTo>
                    <a:pt x="4162" y="7709"/>
                    <a:pt x="4518" y="7709"/>
                    <a:pt x="4852" y="7603"/>
                  </a:cubicBezTo>
                  <a:cubicBezTo>
                    <a:pt x="5181" y="7611"/>
                    <a:pt x="5511" y="7518"/>
                    <a:pt x="5787" y="7336"/>
                  </a:cubicBezTo>
                  <a:cubicBezTo>
                    <a:pt x="6374" y="6993"/>
                    <a:pt x="6806" y="6432"/>
                    <a:pt x="6988" y="5778"/>
                  </a:cubicBezTo>
                  <a:lnTo>
                    <a:pt x="6988" y="5110"/>
                  </a:lnTo>
                  <a:cubicBezTo>
                    <a:pt x="6979" y="4656"/>
                    <a:pt x="6859" y="4211"/>
                    <a:pt x="6632" y="3819"/>
                  </a:cubicBezTo>
                  <a:lnTo>
                    <a:pt x="4674" y="1238"/>
                  </a:lnTo>
                  <a:cubicBezTo>
                    <a:pt x="4514" y="948"/>
                    <a:pt x="4282" y="703"/>
                    <a:pt x="4006" y="525"/>
                  </a:cubicBezTo>
                  <a:cubicBezTo>
                    <a:pt x="3770" y="303"/>
                    <a:pt x="3476" y="147"/>
                    <a:pt x="3160" y="80"/>
                  </a:cubicBezTo>
                  <a:cubicBezTo>
                    <a:pt x="2827" y="-27"/>
                    <a:pt x="2470" y="-27"/>
                    <a:pt x="2137" y="80"/>
                  </a:cubicBezTo>
                  <a:cubicBezTo>
                    <a:pt x="1794" y="80"/>
                    <a:pt x="1456" y="174"/>
                    <a:pt x="1157" y="347"/>
                  </a:cubicBezTo>
                  <a:cubicBezTo>
                    <a:pt x="583" y="694"/>
                    <a:pt x="169" y="1255"/>
                    <a:pt x="0" y="1905"/>
                  </a:cubicBezTo>
                  <a:lnTo>
                    <a:pt x="0" y="2573"/>
                  </a:lnTo>
                  <a:cubicBezTo>
                    <a:pt x="9" y="3027"/>
                    <a:pt x="129" y="3472"/>
                    <a:pt x="356" y="3864"/>
                  </a:cubicBezTo>
                  <a:close/>
                </a:path>
              </a:pathLst>
            </a:custGeom>
            <a:solidFill>
              <a:srgbClr val="CE8D89"/>
            </a:solidFill>
            <a:ln w="4441" cap="flat">
              <a:noFill/>
              <a:prstDash val="solid"/>
              <a:miter/>
            </a:ln>
          </p:spPr>
          <p:txBody>
            <a:bodyPr rtlCol="0" anchor="ctr"/>
            <a:lstStyle/>
            <a:p>
              <a:endParaRPr lang="zh-CN" altLang="en-US"/>
            </a:p>
          </p:txBody>
        </p:sp>
        <p:sp>
          <p:nvSpPr>
            <p:cNvPr id="101" name="任意多边形: 形状 100"/>
            <p:cNvSpPr/>
            <p:nvPr/>
          </p:nvSpPr>
          <p:spPr>
            <a:xfrm>
              <a:off x="3011140" y="3942860"/>
              <a:ext cx="86088" cy="58104"/>
            </a:xfrm>
            <a:custGeom>
              <a:avLst/>
              <a:gdLst>
                <a:gd name="connsiteX0" fmla="*/ 73787 w 86088"/>
                <a:gd name="connsiteY0" fmla="*/ 45 h 58104"/>
                <a:gd name="connsiteX1" fmla="*/ 70671 w 86088"/>
                <a:gd name="connsiteY1" fmla="*/ 3338 h 58104"/>
                <a:gd name="connsiteX2" fmla="*/ 42940 w 86088"/>
                <a:gd name="connsiteY2" fmla="*/ 21143 h 58104"/>
                <a:gd name="connsiteX3" fmla="*/ 5907 w 86088"/>
                <a:gd name="connsiteY3" fmla="*/ 42553 h 58104"/>
                <a:gd name="connsiteX4" fmla="*/ 521 w 86088"/>
                <a:gd name="connsiteY4" fmla="*/ 55907 h 58104"/>
                <a:gd name="connsiteX5" fmla="*/ 77259 w 86088"/>
                <a:gd name="connsiteY5" fmla="*/ 34274 h 58104"/>
                <a:gd name="connsiteX6" fmla="*/ 82970 w 86088"/>
                <a:gd name="connsiteY6" fmla="*/ 7491 h 58104"/>
                <a:gd name="connsiteX7" fmla="*/ 73787 w 86088"/>
                <a:gd name="connsiteY7" fmla="*/ 0 h 581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6088" h="58104">
                  <a:moveTo>
                    <a:pt x="73787" y="45"/>
                  </a:moveTo>
                  <a:cubicBezTo>
                    <a:pt x="73075" y="846"/>
                    <a:pt x="72007" y="2003"/>
                    <a:pt x="70671" y="3338"/>
                  </a:cubicBezTo>
                  <a:cubicBezTo>
                    <a:pt x="62739" y="11101"/>
                    <a:pt x="53303" y="17159"/>
                    <a:pt x="42940" y="21143"/>
                  </a:cubicBezTo>
                  <a:cubicBezTo>
                    <a:pt x="29890" y="26983"/>
                    <a:pt x="17480" y="34158"/>
                    <a:pt x="5907" y="42553"/>
                  </a:cubicBezTo>
                  <a:cubicBezTo>
                    <a:pt x="788" y="49096"/>
                    <a:pt x="-992" y="53592"/>
                    <a:pt x="521" y="55907"/>
                  </a:cubicBezTo>
                  <a:cubicBezTo>
                    <a:pt x="4438" y="62196"/>
                    <a:pt x="30019" y="54985"/>
                    <a:pt x="77259" y="34274"/>
                  </a:cubicBezTo>
                  <a:cubicBezTo>
                    <a:pt x="86232" y="28456"/>
                    <a:pt x="88788" y="16465"/>
                    <a:pt x="82970" y="7491"/>
                  </a:cubicBezTo>
                  <a:cubicBezTo>
                    <a:pt x="80767" y="4095"/>
                    <a:pt x="77557" y="1478"/>
                    <a:pt x="73787" y="0"/>
                  </a:cubicBezTo>
                  <a:close/>
                </a:path>
              </a:pathLst>
            </a:custGeom>
            <a:solidFill>
              <a:srgbClr val="FFC6B5"/>
            </a:solidFill>
            <a:ln w="4441" cap="flat">
              <a:noFill/>
              <a:prstDash val="solid"/>
              <a:miter/>
            </a:ln>
          </p:spPr>
          <p:txBody>
            <a:bodyPr rtlCol="0" anchor="ctr"/>
            <a:lstStyle/>
            <a:p>
              <a:endParaRPr lang="zh-CN" altLang="en-US"/>
            </a:p>
          </p:txBody>
        </p:sp>
        <p:sp>
          <p:nvSpPr>
            <p:cNvPr id="102" name="任意多边形: 形状 101"/>
            <p:cNvSpPr/>
            <p:nvPr/>
          </p:nvSpPr>
          <p:spPr>
            <a:xfrm>
              <a:off x="2998986" y="3973529"/>
              <a:ext cx="102026" cy="56815"/>
            </a:xfrm>
            <a:custGeom>
              <a:avLst/>
              <a:gdLst>
                <a:gd name="connsiteX0" fmla="*/ 91550 w 102026"/>
                <a:gd name="connsiteY0" fmla="*/ 0 h 56815"/>
                <a:gd name="connsiteX1" fmla="*/ 6978 w 102026"/>
                <a:gd name="connsiteY1" fmla="*/ 40595 h 56815"/>
                <a:gd name="connsiteX2" fmla="*/ 613 w 102026"/>
                <a:gd name="connsiteY2" fmla="*/ 54571 h 56815"/>
                <a:gd name="connsiteX3" fmla="*/ 91594 w 102026"/>
                <a:gd name="connsiteY3" fmla="*/ 32315 h 56815"/>
                <a:gd name="connsiteX4" fmla="*/ 101832 w 102026"/>
                <a:gd name="connsiteY4" fmla="*/ 12775 h 56815"/>
                <a:gd name="connsiteX5" fmla="*/ 91550 w 102026"/>
                <a:gd name="connsiteY5" fmla="*/ 0 h 568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2026" h="56815">
                  <a:moveTo>
                    <a:pt x="91550" y="0"/>
                  </a:moveTo>
                  <a:lnTo>
                    <a:pt x="6978" y="40595"/>
                  </a:lnTo>
                  <a:cubicBezTo>
                    <a:pt x="924" y="47405"/>
                    <a:pt x="-1167" y="52034"/>
                    <a:pt x="613" y="54571"/>
                  </a:cubicBezTo>
                  <a:cubicBezTo>
                    <a:pt x="5242" y="61012"/>
                    <a:pt x="35568" y="53592"/>
                    <a:pt x="91594" y="32315"/>
                  </a:cubicBezTo>
                  <a:cubicBezTo>
                    <a:pt x="98863" y="28692"/>
                    <a:pt x="102994" y="20814"/>
                    <a:pt x="101832" y="12775"/>
                  </a:cubicBezTo>
                  <a:cubicBezTo>
                    <a:pt x="100372" y="7251"/>
                    <a:pt x="96638" y="2604"/>
                    <a:pt x="91550" y="0"/>
                  </a:cubicBezTo>
                  <a:close/>
                </a:path>
              </a:pathLst>
            </a:custGeom>
            <a:solidFill>
              <a:srgbClr val="FFC6B5"/>
            </a:solidFill>
            <a:ln w="4441" cap="flat">
              <a:noFill/>
              <a:prstDash val="solid"/>
              <a:miter/>
            </a:ln>
          </p:spPr>
          <p:txBody>
            <a:bodyPr rtlCol="0" anchor="ctr"/>
            <a:lstStyle/>
            <a:p>
              <a:endParaRPr lang="zh-CN" altLang="en-US"/>
            </a:p>
          </p:txBody>
        </p:sp>
        <p:sp>
          <p:nvSpPr>
            <p:cNvPr id="103" name="任意多边形: 形状 102"/>
            <p:cNvSpPr/>
            <p:nvPr/>
          </p:nvSpPr>
          <p:spPr>
            <a:xfrm>
              <a:off x="3011274" y="4000814"/>
              <a:ext cx="86447" cy="54957"/>
            </a:xfrm>
            <a:custGeom>
              <a:avLst/>
              <a:gdLst>
                <a:gd name="connsiteX0" fmla="*/ 77125 w 86447"/>
                <a:gd name="connsiteY0" fmla="*/ 178 h 54957"/>
                <a:gd name="connsiteX1" fmla="*/ 5907 w 86447"/>
                <a:gd name="connsiteY1" fmla="*/ 39437 h 54957"/>
                <a:gd name="connsiteX2" fmla="*/ 521 w 86447"/>
                <a:gd name="connsiteY2" fmla="*/ 52791 h 54957"/>
                <a:gd name="connsiteX3" fmla="*/ 77259 w 86447"/>
                <a:gd name="connsiteY3" fmla="*/ 31158 h 54957"/>
                <a:gd name="connsiteX4" fmla="*/ 84221 w 86447"/>
                <a:gd name="connsiteY4" fmla="*/ 6962 h 54957"/>
                <a:gd name="connsiteX5" fmla="*/ 77259 w 86447"/>
                <a:gd name="connsiteY5" fmla="*/ 0 h 549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447" h="54957">
                  <a:moveTo>
                    <a:pt x="77125" y="178"/>
                  </a:moveTo>
                  <a:lnTo>
                    <a:pt x="5907" y="39437"/>
                  </a:lnTo>
                  <a:cubicBezTo>
                    <a:pt x="788" y="45980"/>
                    <a:pt x="-992" y="50476"/>
                    <a:pt x="521" y="52791"/>
                  </a:cubicBezTo>
                  <a:cubicBezTo>
                    <a:pt x="4438" y="59022"/>
                    <a:pt x="30019" y="51811"/>
                    <a:pt x="77259" y="31158"/>
                  </a:cubicBezTo>
                  <a:cubicBezTo>
                    <a:pt x="85863" y="26400"/>
                    <a:pt x="88979" y="15566"/>
                    <a:pt x="84221" y="6962"/>
                  </a:cubicBezTo>
                  <a:cubicBezTo>
                    <a:pt x="82600" y="4033"/>
                    <a:pt x="80188" y="1620"/>
                    <a:pt x="77259" y="0"/>
                  </a:cubicBezTo>
                  <a:close/>
                </a:path>
              </a:pathLst>
            </a:custGeom>
            <a:solidFill>
              <a:srgbClr val="FFC6B5"/>
            </a:solidFill>
            <a:ln w="4441" cap="flat">
              <a:noFill/>
              <a:prstDash val="solid"/>
              <a:miter/>
            </a:ln>
          </p:spPr>
          <p:txBody>
            <a:bodyPr rtlCol="0" anchor="ctr"/>
            <a:lstStyle/>
            <a:p>
              <a:endParaRPr lang="zh-CN" altLang="en-US"/>
            </a:p>
          </p:txBody>
        </p:sp>
        <p:sp>
          <p:nvSpPr>
            <p:cNvPr id="104" name="任意多边形: 形状 103"/>
            <p:cNvSpPr/>
            <p:nvPr/>
          </p:nvSpPr>
          <p:spPr>
            <a:xfrm>
              <a:off x="3019572" y="4028456"/>
              <a:ext cx="77689" cy="47886"/>
            </a:xfrm>
            <a:custGeom>
              <a:avLst/>
              <a:gdLst>
                <a:gd name="connsiteX0" fmla="*/ 69717 w 77689"/>
                <a:gd name="connsiteY0" fmla="*/ 0 h 47886"/>
                <a:gd name="connsiteX1" fmla="*/ 5309 w 77689"/>
                <a:gd name="connsiteY1" fmla="*/ 34229 h 47886"/>
                <a:gd name="connsiteX2" fmla="*/ 457 w 77689"/>
                <a:gd name="connsiteY2" fmla="*/ 45980 h 47886"/>
                <a:gd name="connsiteX3" fmla="*/ 69717 w 77689"/>
                <a:gd name="connsiteY3" fmla="*/ 27152 h 47886"/>
                <a:gd name="connsiteX4" fmla="*/ 77507 w 77689"/>
                <a:gd name="connsiteY4" fmla="*/ 10683 h 47886"/>
                <a:gd name="connsiteX5" fmla="*/ 69717 w 77689"/>
                <a:gd name="connsiteY5" fmla="*/ 0 h 47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7689" h="47886">
                  <a:moveTo>
                    <a:pt x="69717" y="0"/>
                  </a:moveTo>
                  <a:lnTo>
                    <a:pt x="5309" y="34229"/>
                  </a:lnTo>
                  <a:cubicBezTo>
                    <a:pt x="858" y="39927"/>
                    <a:pt x="-923" y="43844"/>
                    <a:pt x="457" y="45980"/>
                  </a:cubicBezTo>
                  <a:cubicBezTo>
                    <a:pt x="3960" y="51442"/>
                    <a:pt x="27044" y="45166"/>
                    <a:pt x="69717" y="27152"/>
                  </a:cubicBezTo>
                  <a:cubicBezTo>
                    <a:pt x="75419" y="23756"/>
                    <a:pt x="78495" y="17244"/>
                    <a:pt x="77507" y="10683"/>
                  </a:cubicBezTo>
                  <a:cubicBezTo>
                    <a:pt x="76505" y="6196"/>
                    <a:pt x="73683" y="2324"/>
                    <a:pt x="69717" y="0"/>
                  </a:cubicBezTo>
                  <a:close/>
                </a:path>
              </a:pathLst>
            </a:custGeom>
            <a:solidFill>
              <a:srgbClr val="FFC6B5"/>
            </a:solidFill>
            <a:ln w="4441" cap="flat">
              <a:noFill/>
              <a:prstDash val="solid"/>
              <a:miter/>
            </a:ln>
          </p:spPr>
          <p:txBody>
            <a:bodyPr rtlCol="0" anchor="ctr"/>
            <a:lstStyle/>
            <a:p>
              <a:endParaRPr lang="zh-CN" altLang="en-US"/>
            </a:p>
          </p:txBody>
        </p:sp>
        <p:sp>
          <p:nvSpPr>
            <p:cNvPr id="105" name="任意多边形: 形状 104"/>
            <p:cNvSpPr/>
            <p:nvPr/>
          </p:nvSpPr>
          <p:spPr>
            <a:xfrm>
              <a:off x="3030312" y="3969256"/>
              <a:ext cx="23858" cy="18219"/>
            </a:xfrm>
            <a:custGeom>
              <a:avLst/>
              <a:gdLst>
                <a:gd name="connsiteX0" fmla="*/ 0 w 23858"/>
                <a:gd name="connsiteY0" fmla="*/ 6721 h 18219"/>
                <a:gd name="connsiteX1" fmla="*/ 9971 w 23858"/>
                <a:gd name="connsiteY1" fmla="*/ 15624 h 18219"/>
                <a:gd name="connsiteX2" fmla="*/ 14644 w 23858"/>
                <a:gd name="connsiteY2" fmla="*/ 18205 h 18219"/>
                <a:gd name="connsiteX3" fmla="*/ 18695 w 23858"/>
                <a:gd name="connsiteY3" fmla="*/ 14689 h 18219"/>
                <a:gd name="connsiteX4" fmla="*/ 23858 w 23858"/>
                <a:gd name="connsiteY4" fmla="*/ 0 h 18219"/>
                <a:gd name="connsiteX5" fmla="*/ 18383 w 23858"/>
                <a:gd name="connsiteY5" fmla="*/ 10816 h 18219"/>
                <a:gd name="connsiteX6" fmla="*/ 5564 w 23858"/>
                <a:gd name="connsiteY6" fmla="*/ 3872 h 18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858" h="18219">
                  <a:moveTo>
                    <a:pt x="0" y="6721"/>
                  </a:moveTo>
                  <a:cubicBezTo>
                    <a:pt x="4451" y="10505"/>
                    <a:pt x="7745" y="13531"/>
                    <a:pt x="9971" y="15624"/>
                  </a:cubicBezTo>
                  <a:cubicBezTo>
                    <a:pt x="11217" y="16870"/>
                    <a:pt x="12775" y="18383"/>
                    <a:pt x="14644" y="18205"/>
                  </a:cubicBezTo>
                  <a:cubicBezTo>
                    <a:pt x="16514" y="18027"/>
                    <a:pt x="17493" y="16558"/>
                    <a:pt x="18695" y="14689"/>
                  </a:cubicBezTo>
                  <a:cubicBezTo>
                    <a:pt x="21619" y="10300"/>
                    <a:pt x="23391" y="5252"/>
                    <a:pt x="23858" y="0"/>
                  </a:cubicBezTo>
                  <a:cubicBezTo>
                    <a:pt x="23458" y="0"/>
                    <a:pt x="23057" y="8902"/>
                    <a:pt x="18383" y="10816"/>
                  </a:cubicBezTo>
                  <a:cubicBezTo>
                    <a:pt x="13710" y="12730"/>
                    <a:pt x="9125" y="7612"/>
                    <a:pt x="5564" y="3872"/>
                  </a:cubicBezTo>
                  <a:close/>
                </a:path>
              </a:pathLst>
            </a:custGeom>
            <a:solidFill>
              <a:srgbClr val="CE8D89"/>
            </a:solidFill>
            <a:ln w="4441" cap="flat">
              <a:noFill/>
              <a:prstDash val="solid"/>
              <a:miter/>
            </a:ln>
          </p:spPr>
          <p:txBody>
            <a:bodyPr rtlCol="0" anchor="ctr"/>
            <a:lstStyle/>
            <a:p>
              <a:endParaRPr lang="zh-CN" altLang="en-US"/>
            </a:p>
          </p:txBody>
        </p:sp>
        <p:sp>
          <p:nvSpPr>
            <p:cNvPr id="106" name="任意多边形: 形状 105"/>
            <p:cNvSpPr/>
            <p:nvPr/>
          </p:nvSpPr>
          <p:spPr>
            <a:xfrm>
              <a:off x="3049801" y="3976071"/>
              <a:ext cx="37632" cy="17965"/>
            </a:xfrm>
            <a:custGeom>
              <a:avLst/>
              <a:gdLst>
                <a:gd name="connsiteX0" fmla="*/ 2010 w 37632"/>
                <a:gd name="connsiteY0" fmla="*/ 17800 h 17965"/>
                <a:gd name="connsiteX1" fmla="*/ 36729 w 37632"/>
                <a:gd name="connsiteY1" fmla="*/ 2710 h 17965"/>
                <a:gd name="connsiteX2" fmla="*/ 36017 w 37632"/>
                <a:gd name="connsiteY2" fmla="*/ 84 h 17965"/>
                <a:gd name="connsiteX3" fmla="*/ 630 w 37632"/>
                <a:gd name="connsiteY3" fmla="*/ 15485 h 17965"/>
                <a:gd name="connsiteX4" fmla="*/ 2010 w 37632"/>
                <a:gd name="connsiteY4" fmla="*/ 17800 h 179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32" h="17965">
                  <a:moveTo>
                    <a:pt x="2010" y="17800"/>
                  </a:moveTo>
                  <a:cubicBezTo>
                    <a:pt x="13312" y="12169"/>
                    <a:pt x="24902" y="7135"/>
                    <a:pt x="36729" y="2710"/>
                  </a:cubicBezTo>
                  <a:cubicBezTo>
                    <a:pt x="38331" y="2087"/>
                    <a:pt x="37619" y="-495"/>
                    <a:pt x="36017" y="84"/>
                  </a:cubicBezTo>
                  <a:cubicBezTo>
                    <a:pt x="23968" y="4611"/>
                    <a:pt x="12154" y="9752"/>
                    <a:pt x="630" y="15485"/>
                  </a:cubicBezTo>
                  <a:cubicBezTo>
                    <a:pt x="-883" y="16286"/>
                    <a:pt x="630" y="18601"/>
                    <a:pt x="2010" y="17800"/>
                  </a:cubicBezTo>
                  <a:close/>
                </a:path>
              </a:pathLst>
            </a:custGeom>
            <a:solidFill>
              <a:srgbClr val="CE8D89"/>
            </a:solidFill>
            <a:ln w="4441" cap="flat">
              <a:noFill/>
              <a:prstDash val="solid"/>
              <a:miter/>
            </a:ln>
          </p:spPr>
          <p:txBody>
            <a:bodyPr rtlCol="0" anchor="ctr"/>
            <a:lstStyle/>
            <a:p>
              <a:endParaRPr lang="zh-CN" altLang="en-US"/>
            </a:p>
          </p:txBody>
        </p:sp>
        <p:sp>
          <p:nvSpPr>
            <p:cNvPr id="107" name="任意多边形: 形状 106"/>
            <p:cNvSpPr/>
            <p:nvPr/>
          </p:nvSpPr>
          <p:spPr>
            <a:xfrm>
              <a:off x="3056234" y="4001654"/>
              <a:ext cx="37621" cy="17960"/>
            </a:xfrm>
            <a:custGeom>
              <a:avLst/>
              <a:gdLst>
                <a:gd name="connsiteX0" fmla="*/ 1987 w 37621"/>
                <a:gd name="connsiteY0" fmla="*/ 17811 h 17960"/>
                <a:gd name="connsiteX1" fmla="*/ 36706 w 37621"/>
                <a:gd name="connsiteY1" fmla="*/ 2677 h 17960"/>
                <a:gd name="connsiteX2" fmla="*/ 35993 w 37621"/>
                <a:gd name="connsiteY2" fmla="*/ 95 h 17960"/>
                <a:gd name="connsiteX3" fmla="*/ 651 w 37621"/>
                <a:gd name="connsiteY3" fmla="*/ 15496 h 17960"/>
                <a:gd name="connsiteX4" fmla="*/ 1987 w 37621"/>
                <a:gd name="connsiteY4" fmla="*/ 17811 h 17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21" h="17960">
                  <a:moveTo>
                    <a:pt x="1987" y="17811"/>
                  </a:moveTo>
                  <a:cubicBezTo>
                    <a:pt x="13288" y="12166"/>
                    <a:pt x="24879" y="7114"/>
                    <a:pt x="36706" y="2677"/>
                  </a:cubicBezTo>
                  <a:cubicBezTo>
                    <a:pt x="38308" y="2098"/>
                    <a:pt x="37640" y="-528"/>
                    <a:pt x="35993" y="95"/>
                  </a:cubicBezTo>
                  <a:cubicBezTo>
                    <a:pt x="23957" y="4622"/>
                    <a:pt x="12162" y="9763"/>
                    <a:pt x="651" y="15496"/>
                  </a:cubicBezTo>
                  <a:cubicBezTo>
                    <a:pt x="-907" y="16253"/>
                    <a:pt x="651" y="18567"/>
                    <a:pt x="1987" y="17811"/>
                  </a:cubicBezTo>
                  <a:close/>
                </a:path>
              </a:pathLst>
            </a:custGeom>
            <a:solidFill>
              <a:srgbClr val="CE8D89"/>
            </a:solidFill>
            <a:ln w="4441" cap="flat">
              <a:noFill/>
              <a:prstDash val="solid"/>
              <a:miter/>
            </a:ln>
          </p:spPr>
          <p:txBody>
            <a:bodyPr rtlCol="0" anchor="ctr"/>
            <a:lstStyle/>
            <a:p>
              <a:endParaRPr lang="zh-CN" altLang="en-US"/>
            </a:p>
          </p:txBody>
        </p:sp>
        <p:sp>
          <p:nvSpPr>
            <p:cNvPr id="108" name="任意多边形: 形状 107"/>
            <p:cNvSpPr/>
            <p:nvPr/>
          </p:nvSpPr>
          <p:spPr>
            <a:xfrm>
              <a:off x="3056234" y="4029473"/>
              <a:ext cx="37621" cy="17961"/>
            </a:xfrm>
            <a:custGeom>
              <a:avLst/>
              <a:gdLst>
                <a:gd name="connsiteX0" fmla="*/ 1987 w 37621"/>
                <a:gd name="connsiteY0" fmla="*/ 17812 h 17961"/>
                <a:gd name="connsiteX1" fmla="*/ 36706 w 37621"/>
                <a:gd name="connsiteY1" fmla="*/ 2678 h 17961"/>
                <a:gd name="connsiteX2" fmla="*/ 35993 w 37621"/>
                <a:gd name="connsiteY2" fmla="*/ 96 h 17961"/>
                <a:gd name="connsiteX3" fmla="*/ 651 w 37621"/>
                <a:gd name="connsiteY3" fmla="*/ 15497 h 17961"/>
                <a:gd name="connsiteX4" fmla="*/ 1987 w 37621"/>
                <a:gd name="connsiteY4" fmla="*/ 17812 h 1796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621" h="17961">
                  <a:moveTo>
                    <a:pt x="1987" y="17812"/>
                  </a:moveTo>
                  <a:cubicBezTo>
                    <a:pt x="13288" y="12168"/>
                    <a:pt x="24879" y="7116"/>
                    <a:pt x="36706" y="2678"/>
                  </a:cubicBezTo>
                  <a:cubicBezTo>
                    <a:pt x="38308" y="2055"/>
                    <a:pt x="37640" y="-527"/>
                    <a:pt x="35993" y="96"/>
                  </a:cubicBezTo>
                  <a:cubicBezTo>
                    <a:pt x="23948" y="4605"/>
                    <a:pt x="12153" y="9746"/>
                    <a:pt x="651" y="15497"/>
                  </a:cubicBezTo>
                  <a:cubicBezTo>
                    <a:pt x="-907" y="16254"/>
                    <a:pt x="651" y="18569"/>
                    <a:pt x="1987" y="17812"/>
                  </a:cubicBezTo>
                  <a:close/>
                </a:path>
              </a:pathLst>
            </a:custGeom>
            <a:solidFill>
              <a:srgbClr val="CE8D89"/>
            </a:solidFill>
            <a:ln w="4441" cap="flat">
              <a:noFill/>
              <a:prstDash val="solid"/>
              <a:miter/>
            </a:ln>
          </p:spPr>
          <p:txBody>
            <a:bodyPr rtlCol="0" anchor="ctr"/>
            <a:lstStyle/>
            <a:p>
              <a:endParaRPr lang="zh-CN" altLang="en-US"/>
            </a:p>
          </p:txBody>
        </p:sp>
        <p:sp>
          <p:nvSpPr>
            <p:cNvPr id="109" name="任意多边形: 形状 108"/>
            <p:cNvSpPr/>
            <p:nvPr/>
          </p:nvSpPr>
          <p:spPr>
            <a:xfrm>
              <a:off x="1836867" y="6532422"/>
              <a:ext cx="46101" cy="18589"/>
            </a:xfrm>
            <a:custGeom>
              <a:avLst/>
              <a:gdLst>
                <a:gd name="connsiteX0" fmla="*/ 5786 w 46101"/>
                <a:gd name="connsiteY0" fmla="*/ 11872 h 18589"/>
                <a:gd name="connsiteX1" fmla="*/ 14689 w 46101"/>
                <a:gd name="connsiteY1" fmla="*/ 11427 h 18589"/>
                <a:gd name="connsiteX2" fmla="*/ 18873 w 46101"/>
                <a:gd name="connsiteY2" fmla="*/ 11739 h 18589"/>
                <a:gd name="connsiteX3" fmla="*/ 19763 w 46101"/>
                <a:gd name="connsiteY3" fmla="*/ 11739 h 18589"/>
                <a:gd name="connsiteX4" fmla="*/ 22122 w 46101"/>
                <a:gd name="connsiteY4" fmla="*/ 12184 h 18589"/>
                <a:gd name="connsiteX5" fmla="*/ 37612 w 46101"/>
                <a:gd name="connsiteY5" fmla="*/ 17837 h 18589"/>
                <a:gd name="connsiteX6" fmla="*/ 45357 w 46101"/>
                <a:gd name="connsiteY6" fmla="*/ 15834 h 18589"/>
                <a:gd name="connsiteX7" fmla="*/ 43310 w 46101"/>
                <a:gd name="connsiteY7" fmla="*/ 8045 h 18589"/>
                <a:gd name="connsiteX8" fmla="*/ 5697 w 46101"/>
                <a:gd name="connsiteY8" fmla="*/ 433 h 18589"/>
                <a:gd name="connsiteX9" fmla="*/ 0 w 46101"/>
                <a:gd name="connsiteY9" fmla="*/ 6131 h 18589"/>
                <a:gd name="connsiteX10" fmla="*/ 5697 w 46101"/>
                <a:gd name="connsiteY10" fmla="*/ 11783 h 185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6101" h="18589">
                  <a:moveTo>
                    <a:pt x="5786" y="11872"/>
                  </a:moveTo>
                  <a:cubicBezTo>
                    <a:pt x="8738" y="11508"/>
                    <a:pt x="11715" y="11356"/>
                    <a:pt x="14689" y="11427"/>
                  </a:cubicBezTo>
                  <a:cubicBezTo>
                    <a:pt x="16069" y="11427"/>
                    <a:pt x="17493" y="11427"/>
                    <a:pt x="18873" y="11739"/>
                  </a:cubicBezTo>
                  <a:cubicBezTo>
                    <a:pt x="20253" y="12050"/>
                    <a:pt x="18606" y="11739"/>
                    <a:pt x="19763" y="11739"/>
                  </a:cubicBezTo>
                  <a:lnTo>
                    <a:pt x="22122" y="12184"/>
                  </a:lnTo>
                  <a:cubicBezTo>
                    <a:pt x="27570" y="13168"/>
                    <a:pt x="32809" y="15082"/>
                    <a:pt x="37612" y="17837"/>
                  </a:cubicBezTo>
                  <a:cubicBezTo>
                    <a:pt x="40310" y="19373"/>
                    <a:pt x="43742" y="18487"/>
                    <a:pt x="45357" y="15834"/>
                  </a:cubicBezTo>
                  <a:cubicBezTo>
                    <a:pt x="46888" y="13110"/>
                    <a:pt x="45985" y="9660"/>
                    <a:pt x="43310" y="8045"/>
                  </a:cubicBezTo>
                  <a:cubicBezTo>
                    <a:pt x="31910" y="1546"/>
                    <a:pt x="18726" y="-1125"/>
                    <a:pt x="5697" y="433"/>
                  </a:cubicBezTo>
                  <a:cubicBezTo>
                    <a:pt x="2591" y="526"/>
                    <a:pt x="93" y="3024"/>
                    <a:pt x="0" y="6131"/>
                  </a:cubicBezTo>
                  <a:cubicBezTo>
                    <a:pt x="0" y="8846"/>
                    <a:pt x="2537" y="12184"/>
                    <a:pt x="5697" y="11783"/>
                  </a:cubicBezTo>
                  <a:close/>
                </a:path>
              </a:pathLst>
            </a:custGeom>
            <a:solidFill>
              <a:srgbClr val="FFE9CA"/>
            </a:solidFill>
            <a:ln w="4441" cap="flat">
              <a:noFill/>
              <a:prstDash val="solid"/>
              <a:miter/>
            </a:ln>
          </p:spPr>
          <p:txBody>
            <a:bodyPr rtlCol="0" anchor="ctr"/>
            <a:lstStyle/>
            <a:p>
              <a:endParaRPr lang="zh-CN" altLang="en-US"/>
            </a:p>
          </p:txBody>
        </p:sp>
        <p:sp>
          <p:nvSpPr>
            <p:cNvPr id="110" name="任意多边形: 形状 109"/>
            <p:cNvSpPr/>
            <p:nvPr/>
          </p:nvSpPr>
          <p:spPr>
            <a:xfrm>
              <a:off x="1842039" y="6553064"/>
              <a:ext cx="29045" cy="23830"/>
            </a:xfrm>
            <a:custGeom>
              <a:avLst/>
              <a:gdLst>
                <a:gd name="connsiteX0" fmla="*/ 5867 w 29045"/>
                <a:gd name="connsiteY0" fmla="*/ 11217 h 23830"/>
                <a:gd name="connsiteX1" fmla="*/ 6134 w 29045"/>
                <a:gd name="connsiteY1" fmla="*/ 11217 h 23830"/>
                <a:gd name="connsiteX2" fmla="*/ 4621 w 29045"/>
                <a:gd name="connsiteY2" fmla="*/ 11217 h 23830"/>
                <a:gd name="connsiteX3" fmla="*/ 10363 w 29045"/>
                <a:gd name="connsiteY3" fmla="*/ 12775 h 23830"/>
                <a:gd name="connsiteX4" fmla="*/ 9027 w 29045"/>
                <a:gd name="connsiteY4" fmla="*/ 12196 h 23830"/>
                <a:gd name="connsiteX5" fmla="*/ 14146 w 29045"/>
                <a:gd name="connsiteY5" fmla="*/ 15267 h 23830"/>
                <a:gd name="connsiteX6" fmla="*/ 13033 w 29045"/>
                <a:gd name="connsiteY6" fmla="*/ 14377 h 23830"/>
                <a:gd name="connsiteX7" fmla="*/ 17039 w 29045"/>
                <a:gd name="connsiteY7" fmla="*/ 18428 h 23830"/>
                <a:gd name="connsiteX8" fmla="*/ 16149 w 29045"/>
                <a:gd name="connsiteY8" fmla="*/ 17270 h 23830"/>
                <a:gd name="connsiteX9" fmla="*/ 18508 w 29045"/>
                <a:gd name="connsiteY9" fmla="*/ 21009 h 23830"/>
                <a:gd name="connsiteX10" fmla="*/ 26231 w 29045"/>
                <a:gd name="connsiteY10" fmla="*/ 23070 h 23830"/>
                <a:gd name="connsiteX11" fmla="*/ 26253 w 29045"/>
                <a:gd name="connsiteY11" fmla="*/ 23057 h 23830"/>
                <a:gd name="connsiteX12" fmla="*/ 28301 w 29045"/>
                <a:gd name="connsiteY12" fmla="*/ 15267 h 23830"/>
                <a:gd name="connsiteX13" fmla="*/ 19042 w 29045"/>
                <a:gd name="connsiteY13" fmla="*/ 4807 h 23830"/>
                <a:gd name="connsiteX14" fmla="*/ 5689 w 29045"/>
                <a:gd name="connsiteY14" fmla="*/ 0 h 23830"/>
                <a:gd name="connsiteX15" fmla="*/ 1683 w 29045"/>
                <a:gd name="connsiteY15" fmla="*/ 1691 h 23830"/>
                <a:gd name="connsiteX16" fmla="*/ 1603 w 29045"/>
                <a:gd name="connsiteY16" fmla="*/ 9623 h 23830"/>
                <a:gd name="connsiteX17" fmla="*/ 1683 w 29045"/>
                <a:gd name="connsiteY17" fmla="*/ 9703 h 23830"/>
                <a:gd name="connsiteX18" fmla="*/ 5689 w 29045"/>
                <a:gd name="connsiteY18" fmla="*/ 11350 h 23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9045" h="23830">
                  <a:moveTo>
                    <a:pt x="5867" y="11217"/>
                  </a:moveTo>
                  <a:lnTo>
                    <a:pt x="6134" y="11217"/>
                  </a:lnTo>
                  <a:lnTo>
                    <a:pt x="4621" y="11217"/>
                  </a:lnTo>
                  <a:cubicBezTo>
                    <a:pt x="6592" y="11488"/>
                    <a:pt x="8524" y="12014"/>
                    <a:pt x="10363" y="12775"/>
                  </a:cubicBezTo>
                  <a:lnTo>
                    <a:pt x="9027" y="12196"/>
                  </a:lnTo>
                  <a:cubicBezTo>
                    <a:pt x="10861" y="12993"/>
                    <a:pt x="12579" y="14026"/>
                    <a:pt x="14146" y="15267"/>
                  </a:cubicBezTo>
                  <a:lnTo>
                    <a:pt x="13033" y="14377"/>
                  </a:lnTo>
                  <a:cubicBezTo>
                    <a:pt x="14533" y="15557"/>
                    <a:pt x="15878" y="16919"/>
                    <a:pt x="17039" y="18428"/>
                  </a:cubicBezTo>
                  <a:lnTo>
                    <a:pt x="16149" y="17270"/>
                  </a:lnTo>
                  <a:cubicBezTo>
                    <a:pt x="17070" y="18428"/>
                    <a:pt x="17858" y="19683"/>
                    <a:pt x="18508" y="21009"/>
                  </a:cubicBezTo>
                  <a:cubicBezTo>
                    <a:pt x="20071" y="23711"/>
                    <a:pt x="23529" y="24633"/>
                    <a:pt x="26231" y="23070"/>
                  </a:cubicBezTo>
                  <a:cubicBezTo>
                    <a:pt x="26240" y="23066"/>
                    <a:pt x="26244" y="23061"/>
                    <a:pt x="26253" y="23057"/>
                  </a:cubicBezTo>
                  <a:cubicBezTo>
                    <a:pt x="28928" y="21441"/>
                    <a:pt x="29832" y="17992"/>
                    <a:pt x="28301" y="15267"/>
                  </a:cubicBezTo>
                  <a:cubicBezTo>
                    <a:pt x="26124" y="11070"/>
                    <a:pt x="22946" y="7478"/>
                    <a:pt x="19042" y="4807"/>
                  </a:cubicBezTo>
                  <a:cubicBezTo>
                    <a:pt x="15054" y="2128"/>
                    <a:pt x="10469" y="476"/>
                    <a:pt x="5689" y="0"/>
                  </a:cubicBezTo>
                  <a:cubicBezTo>
                    <a:pt x="4180" y="9"/>
                    <a:pt x="2738" y="614"/>
                    <a:pt x="1683" y="1691"/>
                  </a:cubicBezTo>
                  <a:cubicBezTo>
                    <a:pt x="-529" y="3859"/>
                    <a:pt x="-565" y="7411"/>
                    <a:pt x="1603" y="9623"/>
                  </a:cubicBezTo>
                  <a:cubicBezTo>
                    <a:pt x="1629" y="9650"/>
                    <a:pt x="1656" y="9677"/>
                    <a:pt x="1683" y="9703"/>
                  </a:cubicBezTo>
                  <a:cubicBezTo>
                    <a:pt x="2778" y="10714"/>
                    <a:pt x="4198" y="11297"/>
                    <a:pt x="5689" y="11350"/>
                  </a:cubicBezTo>
                  <a:close/>
                </a:path>
              </a:pathLst>
            </a:custGeom>
            <a:solidFill>
              <a:srgbClr val="FFE9CA"/>
            </a:solidFill>
            <a:ln w="4441" cap="flat">
              <a:noFill/>
              <a:prstDash val="solid"/>
              <a:miter/>
            </a:ln>
          </p:spPr>
          <p:txBody>
            <a:bodyPr rtlCol="0" anchor="ctr"/>
            <a:lstStyle/>
            <a:p>
              <a:endParaRPr lang="zh-CN" altLang="en-US"/>
            </a:p>
          </p:txBody>
        </p:sp>
        <p:sp>
          <p:nvSpPr>
            <p:cNvPr id="111" name="任意多边形: 形状 110"/>
            <p:cNvSpPr/>
            <p:nvPr/>
          </p:nvSpPr>
          <p:spPr>
            <a:xfrm>
              <a:off x="2435988" y="6547260"/>
              <a:ext cx="53908" cy="21323"/>
            </a:xfrm>
            <a:custGeom>
              <a:avLst/>
              <a:gdLst>
                <a:gd name="connsiteX0" fmla="*/ 48211 w 53908"/>
                <a:gd name="connsiteY0" fmla="*/ 462 h 21323"/>
                <a:gd name="connsiteX1" fmla="*/ 3254 w 53908"/>
                <a:gd name="connsiteY1" fmla="*/ 10477 h 21323"/>
                <a:gd name="connsiteX2" fmla="*/ 552 w 53908"/>
                <a:gd name="connsiteY2" fmla="*/ 18066 h 21323"/>
                <a:gd name="connsiteX3" fmla="*/ 8141 w 53908"/>
                <a:gd name="connsiteY3" fmla="*/ 20772 h 21323"/>
                <a:gd name="connsiteX4" fmla="*/ 8996 w 53908"/>
                <a:gd name="connsiteY4" fmla="*/ 20270 h 21323"/>
                <a:gd name="connsiteX5" fmla="*/ 48211 w 53908"/>
                <a:gd name="connsiteY5" fmla="*/ 11857 h 21323"/>
                <a:gd name="connsiteX6" fmla="*/ 53908 w 53908"/>
                <a:gd name="connsiteY6" fmla="*/ 6159 h 21323"/>
                <a:gd name="connsiteX7" fmla="*/ 48211 w 53908"/>
                <a:gd name="connsiteY7" fmla="*/ 462 h 213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3908" h="21323">
                  <a:moveTo>
                    <a:pt x="48211" y="462"/>
                  </a:moveTo>
                  <a:cubicBezTo>
                    <a:pt x="32525" y="-1345"/>
                    <a:pt x="16688" y="2184"/>
                    <a:pt x="3254" y="10477"/>
                  </a:cubicBezTo>
                  <a:cubicBezTo>
                    <a:pt x="410" y="11826"/>
                    <a:pt x="-797" y="15226"/>
                    <a:pt x="552" y="18066"/>
                  </a:cubicBezTo>
                  <a:cubicBezTo>
                    <a:pt x="1901" y="20910"/>
                    <a:pt x="5297" y="22121"/>
                    <a:pt x="8141" y="20772"/>
                  </a:cubicBezTo>
                  <a:cubicBezTo>
                    <a:pt x="8440" y="20630"/>
                    <a:pt x="8724" y="20461"/>
                    <a:pt x="8996" y="20270"/>
                  </a:cubicBezTo>
                  <a:cubicBezTo>
                    <a:pt x="20716" y="13050"/>
                    <a:pt x="34559" y="10081"/>
                    <a:pt x="48211" y="11857"/>
                  </a:cubicBezTo>
                  <a:cubicBezTo>
                    <a:pt x="51335" y="11808"/>
                    <a:pt x="53859" y="9284"/>
                    <a:pt x="53908" y="6159"/>
                  </a:cubicBezTo>
                  <a:cubicBezTo>
                    <a:pt x="53815" y="3052"/>
                    <a:pt x="51318" y="555"/>
                    <a:pt x="48211" y="462"/>
                  </a:cubicBezTo>
                  <a:close/>
                </a:path>
              </a:pathLst>
            </a:custGeom>
            <a:solidFill>
              <a:srgbClr val="FFE9CA"/>
            </a:solidFill>
            <a:ln w="4441" cap="flat">
              <a:noFill/>
              <a:prstDash val="solid"/>
              <a:miter/>
            </a:ln>
          </p:spPr>
          <p:txBody>
            <a:bodyPr rtlCol="0" anchor="ctr"/>
            <a:lstStyle/>
            <a:p>
              <a:endParaRPr lang="zh-CN" altLang="en-US"/>
            </a:p>
          </p:txBody>
        </p:sp>
        <p:sp>
          <p:nvSpPr>
            <p:cNvPr id="112" name="任意多边形: 形状 111"/>
            <p:cNvSpPr/>
            <p:nvPr/>
          </p:nvSpPr>
          <p:spPr>
            <a:xfrm>
              <a:off x="2464650" y="6569416"/>
              <a:ext cx="26238" cy="27471"/>
            </a:xfrm>
            <a:custGeom>
              <a:avLst/>
              <a:gdLst>
                <a:gd name="connsiteX0" fmla="*/ 17546 w 26238"/>
                <a:gd name="connsiteY0" fmla="*/ 607 h 27471"/>
                <a:gd name="connsiteX1" fmla="*/ 721 w 26238"/>
                <a:gd name="connsiteY1" fmla="*/ 18857 h 27471"/>
                <a:gd name="connsiteX2" fmla="*/ 187 w 26238"/>
                <a:gd name="connsiteY2" fmla="*/ 23308 h 27471"/>
                <a:gd name="connsiteX3" fmla="*/ 7131 w 26238"/>
                <a:gd name="connsiteY3" fmla="*/ 27269 h 27471"/>
                <a:gd name="connsiteX4" fmla="*/ 10558 w 26238"/>
                <a:gd name="connsiteY4" fmla="*/ 24643 h 27471"/>
                <a:gd name="connsiteX5" fmla="*/ 15009 w 26238"/>
                <a:gd name="connsiteY5" fmla="*/ 17477 h 27471"/>
                <a:gd name="connsiteX6" fmla="*/ 14119 w 26238"/>
                <a:gd name="connsiteY6" fmla="*/ 18634 h 27471"/>
                <a:gd name="connsiteX7" fmla="*/ 20173 w 26238"/>
                <a:gd name="connsiteY7" fmla="*/ 12581 h 27471"/>
                <a:gd name="connsiteX8" fmla="*/ 19015 w 26238"/>
                <a:gd name="connsiteY8" fmla="*/ 13471 h 27471"/>
                <a:gd name="connsiteX9" fmla="*/ 23467 w 26238"/>
                <a:gd name="connsiteY9" fmla="*/ 10533 h 27471"/>
                <a:gd name="connsiteX10" fmla="*/ 25469 w 26238"/>
                <a:gd name="connsiteY10" fmla="*/ 2788 h 27471"/>
                <a:gd name="connsiteX11" fmla="*/ 17724 w 26238"/>
                <a:gd name="connsiteY11" fmla="*/ 740 h 274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6238" h="27471">
                  <a:moveTo>
                    <a:pt x="17546" y="607"/>
                  </a:moveTo>
                  <a:cubicBezTo>
                    <a:pt x="10126" y="4729"/>
                    <a:pt x="4229" y="11125"/>
                    <a:pt x="721" y="18857"/>
                  </a:cubicBezTo>
                  <a:cubicBezTo>
                    <a:pt x="4" y="20223"/>
                    <a:pt x="-187" y="21808"/>
                    <a:pt x="187" y="23308"/>
                  </a:cubicBezTo>
                  <a:cubicBezTo>
                    <a:pt x="1010" y="26321"/>
                    <a:pt x="4117" y="28093"/>
                    <a:pt x="7131" y="27269"/>
                  </a:cubicBezTo>
                  <a:cubicBezTo>
                    <a:pt x="8582" y="26891"/>
                    <a:pt x="9815" y="25943"/>
                    <a:pt x="10558" y="24643"/>
                  </a:cubicBezTo>
                  <a:cubicBezTo>
                    <a:pt x="11733" y="22075"/>
                    <a:pt x="13229" y="19667"/>
                    <a:pt x="15009" y="17477"/>
                  </a:cubicBezTo>
                  <a:lnTo>
                    <a:pt x="14119" y="18634"/>
                  </a:lnTo>
                  <a:cubicBezTo>
                    <a:pt x="15873" y="16368"/>
                    <a:pt x="17907" y="14334"/>
                    <a:pt x="20173" y="12581"/>
                  </a:cubicBezTo>
                  <a:lnTo>
                    <a:pt x="19015" y="13471"/>
                  </a:lnTo>
                  <a:cubicBezTo>
                    <a:pt x="20435" y="12398"/>
                    <a:pt x="21922" y="11419"/>
                    <a:pt x="23467" y="10533"/>
                  </a:cubicBezTo>
                  <a:cubicBezTo>
                    <a:pt x="26137" y="8935"/>
                    <a:pt x="27032" y="5481"/>
                    <a:pt x="25469" y="2788"/>
                  </a:cubicBezTo>
                  <a:cubicBezTo>
                    <a:pt x="23867" y="122"/>
                    <a:pt x="20435" y="-786"/>
                    <a:pt x="17724" y="740"/>
                  </a:cubicBezTo>
                  <a:close/>
                </a:path>
              </a:pathLst>
            </a:custGeom>
            <a:solidFill>
              <a:srgbClr val="FFE9CA"/>
            </a:solidFill>
            <a:ln w="4441" cap="flat">
              <a:noFill/>
              <a:prstDash val="solid"/>
              <a:miter/>
            </a:ln>
          </p:spPr>
          <p:txBody>
            <a:bodyPr rtlCol="0" anchor="ctr"/>
            <a:lstStyle/>
            <a:p>
              <a:endParaRPr lang="zh-CN" altLang="en-US"/>
            </a:p>
          </p:txBody>
        </p:sp>
        <p:sp>
          <p:nvSpPr>
            <p:cNvPr id="113" name="任意多边形: 形状 112"/>
            <p:cNvSpPr/>
            <p:nvPr/>
          </p:nvSpPr>
          <p:spPr>
            <a:xfrm>
              <a:off x="2300104" y="6561496"/>
              <a:ext cx="15278" cy="4732"/>
            </a:xfrm>
            <a:custGeom>
              <a:avLst/>
              <a:gdLst>
                <a:gd name="connsiteX0" fmla="*/ 351 w 15278"/>
                <a:gd name="connsiteY0" fmla="*/ 1850 h 4732"/>
                <a:gd name="connsiteX1" fmla="*/ 14372 w 15278"/>
                <a:gd name="connsiteY1" fmla="*/ 4521 h 4732"/>
                <a:gd name="connsiteX2" fmla="*/ 15249 w 15278"/>
                <a:gd name="connsiteY2" fmla="*/ 3141 h 4732"/>
                <a:gd name="connsiteX3" fmla="*/ 13869 w 15278"/>
                <a:gd name="connsiteY3" fmla="*/ 2260 h 4732"/>
                <a:gd name="connsiteX4" fmla="*/ 13749 w 15278"/>
                <a:gd name="connsiteY4" fmla="*/ 2295 h 4732"/>
                <a:gd name="connsiteX5" fmla="*/ 1553 w 15278"/>
                <a:gd name="connsiteY5" fmla="*/ 70 h 4732"/>
                <a:gd name="connsiteX6" fmla="*/ 71 w 15278"/>
                <a:gd name="connsiteY6" fmla="*/ 764 h 4732"/>
                <a:gd name="connsiteX7" fmla="*/ 396 w 15278"/>
                <a:gd name="connsiteY7" fmla="*/ 2028 h 47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278" h="4732">
                  <a:moveTo>
                    <a:pt x="351" y="1850"/>
                  </a:moveTo>
                  <a:cubicBezTo>
                    <a:pt x="4606" y="4254"/>
                    <a:pt x="9534" y="5193"/>
                    <a:pt x="14372" y="4521"/>
                  </a:cubicBezTo>
                  <a:cubicBezTo>
                    <a:pt x="14996" y="4383"/>
                    <a:pt x="15392" y="3764"/>
                    <a:pt x="15249" y="3141"/>
                  </a:cubicBezTo>
                  <a:cubicBezTo>
                    <a:pt x="15111" y="2518"/>
                    <a:pt x="14492" y="2122"/>
                    <a:pt x="13869" y="2260"/>
                  </a:cubicBezTo>
                  <a:cubicBezTo>
                    <a:pt x="13829" y="2269"/>
                    <a:pt x="13789" y="2282"/>
                    <a:pt x="13749" y="2295"/>
                  </a:cubicBezTo>
                  <a:cubicBezTo>
                    <a:pt x="9552" y="2932"/>
                    <a:pt x="5256" y="2148"/>
                    <a:pt x="1553" y="70"/>
                  </a:cubicBezTo>
                  <a:cubicBezTo>
                    <a:pt x="952" y="-149"/>
                    <a:pt x="289" y="163"/>
                    <a:pt x="71" y="764"/>
                  </a:cubicBezTo>
                  <a:cubicBezTo>
                    <a:pt x="-94" y="1209"/>
                    <a:pt x="35" y="1712"/>
                    <a:pt x="396" y="2028"/>
                  </a:cubicBezTo>
                  <a:close/>
                </a:path>
              </a:pathLst>
            </a:custGeom>
            <a:solidFill>
              <a:srgbClr val="FFE9CA"/>
            </a:solidFill>
            <a:ln w="4441" cap="flat">
              <a:noFill/>
              <a:prstDash val="solid"/>
              <a:miter/>
            </a:ln>
          </p:spPr>
          <p:txBody>
            <a:bodyPr rtlCol="0" anchor="ctr"/>
            <a:lstStyle/>
            <a:p>
              <a:endParaRPr lang="zh-CN" altLang="en-US"/>
            </a:p>
          </p:txBody>
        </p:sp>
        <p:sp>
          <p:nvSpPr>
            <p:cNvPr id="114" name="任意多边形: 形状 113"/>
            <p:cNvSpPr/>
            <p:nvPr/>
          </p:nvSpPr>
          <p:spPr>
            <a:xfrm>
              <a:off x="2301162" y="6575922"/>
              <a:ext cx="10243" cy="4708"/>
            </a:xfrm>
            <a:custGeom>
              <a:avLst/>
              <a:gdLst>
                <a:gd name="connsiteX0" fmla="*/ 762 w 10243"/>
                <a:gd name="connsiteY0" fmla="*/ 2246 h 4708"/>
                <a:gd name="connsiteX1" fmla="*/ 9086 w 10243"/>
                <a:gd name="connsiteY1" fmla="*/ 4695 h 4708"/>
                <a:gd name="connsiteX2" fmla="*/ 10243 w 10243"/>
                <a:gd name="connsiteY2" fmla="*/ 3537 h 4708"/>
                <a:gd name="connsiteX3" fmla="*/ 9086 w 10243"/>
                <a:gd name="connsiteY3" fmla="*/ 2425 h 4708"/>
                <a:gd name="connsiteX4" fmla="*/ 1920 w 10243"/>
                <a:gd name="connsiteY4" fmla="*/ 288 h 4708"/>
                <a:gd name="connsiteX5" fmla="*/ 286 w 10243"/>
                <a:gd name="connsiteY5" fmla="*/ 395 h 4708"/>
                <a:gd name="connsiteX6" fmla="*/ 393 w 10243"/>
                <a:gd name="connsiteY6" fmla="*/ 2028 h 4708"/>
                <a:gd name="connsiteX7" fmla="*/ 762 w 10243"/>
                <a:gd name="connsiteY7" fmla="*/ 2246 h 4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243" h="4708">
                  <a:moveTo>
                    <a:pt x="762" y="2246"/>
                  </a:moveTo>
                  <a:cubicBezTo>
                    <a:pt x="3188" y="3965"/>
                    <a:pt x="6117" y="4828"/>
                    <a:pt x="9086" y="4695"/>
                  </a:cubicBezTo>
                  <a:cubicBezTo>
                    <a:pt x="9727" y="4695"/>
                    <a:pt x="10243" y="4178"/>
                    <a:pt x="10243" y="3537"/>
                  </a:cubicBezTo>
                  <a:cubicBezTo>
                    <a:pt x="10221" y="2914"/>
                    <a:pt x="9709" y="2425"/>
                    <a:pt x="9086" y="2425"/>
                  </a:cubicBezTo>
                  <a:cubicBezTo>
                    <a:pt x="6522" y="2571"/>
                    <a:pt x="3985" y="1815"/>
                    <a:pt x="1920" y="288"/>
                  </a:cubicBezTo>
                  <a:cubicBezTo>
                    <a:pt x="1439" y="-135"/>
                    <a:pt x="709" y="-86"/>
                    <a:pt x="286" y="395"/>
                  </a:cubicBezTo>
                  <a:cubicBezTo>
                    <a:pt x="-132" y="875"/>
                    <a:pt x="-88" y="1610"/>
                    <a:pt x="393" y="2028"/>
                  </a:cubicBezTo>
                  <a:cubicBezTo>
                    <a:pt x="504" y="2122"/>
                    <a:pt x="629" y="2197"/>
                    <a:pt x="762" y="2246"/>
                  </a:cubicBezTo>
                  <a:close/>
                </a:path>
              </a:pathLst>
            </a:custGeom>
            <a:solidFill>
              <a:srgbClr val="FFE9CA"/>
            </a:solidFill>
            <a:ln w="4441" cap="flat">
              <a:noFill/>
              <a:prstDash val="solid"/>
              <a:miter/>
            </a:ln>
          </p:spPr>
          <p:txBody>
            <a:bodyPr rtlCol="0" anchor="ctr"/>
            <a:lstStyle/>
            <a:p>
              <a:endParaRPr lang="zh-CN" altLang="en-US"/>
            </a:p>
          </p:txBody>
        </p:sp>
        <p:sp>
          <p:nvSpPr>
            <p:cNvPr id="115" name="任意多边形: 形状 114"/>
            <p:cNvSpPr/>
            <p:nvPr/>
          </p:nvSpPr>
          <p:spPr>
            <a:xfrm>
              <a:off x="1917935" y="6490997"/>
              <a:ext cx="16036" cy="37109"/>
            </a:xfrm>
            <a:custGeom>
              <a:avLst/>
              <a:gdLst>
                <a:gd name="connsiteX0" fmla="*/ 13741 w 16036"/>
                <a:gd name="connsiteY0" fmla="*/ 774 h 37109"/>
                <a:gd name="connsiteX1" fmla="*/ 121 w 16036"/>
                <a:gd name="connsiteY1" fmla="*/ 35360 h 37109"/>
                <a:gd name="connsiteX2" fmla="*/ 2079 w 16036"/>
                <a:gd name="connsiteY2" fmla="*/ 36517 h 37109"/>
                <a:gd name="connsiteX3" fmla="*/ 15967 w 16036"/>
                <a:gd name="connsiteY3" fmla="*/ 1398 h 37109"/>
                <a:gd name="connsiteX4" fmla="*/ 13741 w 16036"/>
                <a:gd name="connsiteY4" fmla="*/ 774 h 371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036" h="37109">
                  <a:moveTo>
                    <a:pt x="13741" y="774"/>
                  </a:moveTo>
                  <a:cubicBezTo>
                    <a:pt x="9691" y="12481"/>
                    <a:pt x="5106" y="24009"/>
                    <a:pt x="121" y="35360"/>
                  </a:cubicBezTo>
                  <a:cubicBezTo>
                    <a:pt x="-502" y="36695"/>
                    <a:pt x="1456" y="37853"/>
                    <a:pt x="2079" y="36517"/>
                  </a:cubicBezTo>
                  <a:cubicBezTo>
                    <a:pt x="7154" y="24975"/>
                    <a:pt x="11783" y="13269"/>
                    <a:pt x="15967" y="1398"/>
                  </a:cubicBezTo>
                  <a:cubicBezTo>
                    <a:pt x="16457" y="18"/>
                    <a:pt x="14231" y="-605"/>
                    <a:pt x="13741" y="774"/>
                  </a:cubicBezTo>
                  <a:close/>
                </a:path>
              </a:pathLst>
            </a:custGeom>
            <a:solidFill>
              <a:srgbClr val="FFE9CA"/>
            </a:solidFill>
            <a:ln w="4441" cap="flat">
              <a:noFill/>
              <a:prstDash val="solid"/>
              <a:miter/>
            </a:ln>
          </p:spPr>
          <p:txBody>
            <a:bodyPr rtlCol="0" anchor="ctr"/>
            <a:lstStyle/>
            <a:p>
              <a:endParaRPr lang="zh-CN" altLang="en-US"/>
            </a:p>
          </p:txBody>
        </p:sp>
        <p:sp>
          <p:nvSpPr>
            <p:cNvPr id="116" name="任意多边形: 形状 115"/>
            <p:cNvSpPr/>
            <p:nvPr/>
          </p:nvSpPr>
          <p:spPr>
            <a:xfrm>
              <a:off x="1913751" y="6524972"/>
              <a:ext cx="15471" cy="40123"/>
            </a:xfrm>
            <a:custGeom>
              <a:avLst/>
              <a:gdLst>
                <a:gd name="connsiteX0" fmla="*/ 13474 w 15471"/>
                <a:gd name="connsiteY0" fmla="*/ 984 h 40123"/>
                <a:gd name="connsiteX1" fmla="*/ 121 w 15471"/>
                <a:gd name="connsiteY1" fmla="*/ 38374 h 40123"/>
                <a:gd name="connsiteX2" fmla="*/ 2079 w 15471"/>
                <a:gd name="connsiteY2" fmla="*/ 39531 h 40123"/>
                <a:gd name="connsiteX3" fmla="*/ 15433 w 15471"/>
                <a:gd name="connsiteY3" fmla="*/ 1429 h 40123"/>
                <a:gd name="connsiteX4" fmla="*/ 13252 w 15471"/>
                <a:gd name="connsiteY4" fmla="*/ 806 h 401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71" h="40123">
                  <a:moveTo>
                    <a:pt x="13474" y="984"/>
                  </a:moveTo>
                  <a:cubicBezTo>
                    <a:pt x="10385" y="13893"/>
                    <a:pt x="5907" y="26427"/>
                    <a:pt x="121" y="38374"/>
                  </a:cubicBezTo>
                  <a:cubicBezTo>
                    <a:pt x="-502" y="39709"/>
                    <a:pt x="1456" y="40867"/>
                    <a:pt x="2079" y="39531"/>
                  </a:cubicBezTo>
                  <a:cubicBezTo>
                    <a:pt x="7893" y="27348"/>
                    <a:pt x="12371" y="14574"/>
                    <a:pt x="15433" y="1429"/>
                  </a:cubicBezTo>
                  <a:cubicBezTo>
                    <a:pt x="15789" y="5"/>
                    <a:pt x="13563" y="-618"/>
                    <a:pt x="13252" y="806"/>
                  </a:cubicBezTo>
                  <a:close/>
                </a:path>
              </a:pathLst>
            </a:custGeom>
            <a:solidFill>
              <a:srgbClr val="FFE9CA"/>
            </a:solidFill>
            <a:ln w="4441" cap="flat">
              <a:noFill/>
              <a:prstDash val="solid"/>
              <a:miter/>
            </a:ln>
          </p:spPr>
          <p:txBody>
            <a:bodyPr rtlCol="0" anchor="ctr"/>
            <a:lstStyle/>
            <a:p>
              <a:endParaRPr lang="zh-CN" altLang="en-US"/>
            </a:p>
          </p:txBody>
        </p:sp>
        <p:sp>
          <p:nvSpPr>
            <p:cNvPr id="117" name="任意多边形: 形状 116"/>
            <p:cNvSpPr/>
            <p:nvPr/>
          </p:nvSpPr>
          <p:spPr>
            <a:xfrm>
              <a:off x="2385922" y="6593811"/>
              <a:ext cx="51324" cy="23586"/>
            </a:xfrm>
            <a:custGeom>
              <a:avLst/>
              <a:gdLst>
                <a:gd name="connsiteX0" fmla="*/ 351 w 51324"/>
                <a:gd name="connsiteY0" fmla="*/ 2028 h 23586"/>
                <a:gd name="connsiteX1" fmla="*/ 49937 w 51324"/>
                <a:gd name="connsiteY1" fmla="*/ 23527 h 23586"/>
                <a:gd name="connsiteX2" fmla="*/ 50516 w 51324"/>
                <a:gd name="connsiteY2" fmla="*/ 21346 h 23586"/>
                <a:gd name="connsiteX3" fmla="*/ 1553 w 51324"/>
                <a:gd name="connsiteY3" fmla="*/ 70 h 23586"/>
                <a:gd name="connsiteX4" fmla="*/ 71 w 51324"/>
                <a:gd name="connsiteY4" fmla="*/ 764 h 23586"/>
                <a:gd name="connsiteX5" fmla="*/ 396 w 51324"/>
                <a:gd name="connsiteY5" fmla="*/ 2028 h 235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324" h="23586">
                  <a:moveTo>
                    <a:pt x="351" y="2028"/>
                  </a:moveTo>
                  <a:cubicBezTo>
                    <a:pt x="15966" y="11144"/>
                    <a:pt x="32613" y="18359"/>
                    <a:pt x="49937" y="23527"/>
                  </a:cubicBezTo>
                  <a:cubicBezTo>
                    <a:pt x="51317" y="23972"/>
                    <a:pt x="51940" y="21791"/>
                    <a:pt x="50516" y="21346"/>
                  </a:cubicBezTo>
                  <a:cubicBezTo>
                    <a:pt x="33410" y="16214"/>
                    <a:pt x="16976" y="9070"/>
                    <a:pt x="1553" y="70"/>
                  </a:cubicBezTo>
                  <a:cubicBezTo>
                    <a:pt x="952" y="-149"/>
                    <a:pt x="289" y="163"/>
                    <a:pt x="71" y="764"/>
                  </a:cubicBezTo>
                  <a:cubicBezTo>
                    <a:pt x="-94" y="1209"/>
                    <a:pt x="35" y="1712"/>
                    <a:pt x="396" y="2028"/>
                  </a:cubicBezTo>
                  <a:close/>
                </a:path>
              </a:pathLst>
            </a:custGeom>
            <a:solidFill>
              <a:srgbClr val="FFE9CA"/>
            </a:solidFill>
            <a:ln w="4441" cap="flat">
              <a:noFill/>
              <a:prstDash val="solid"/>
              <a:miter/>
            </a:ln>
          </p:spPr>
          <p:txBody>
            <a:bodyPr rtlCol="0" anchor="ctr"/>
            <a:lstStyle/>
            <a:p>
              <a:endParaRPr lang="zh-CN" altLang="en-US"/>
            </a:p>
          </p:txBody>
        </p:sp>
        <p:sp>
          <p:nvSpPr>
            <p:cNvPr id="118" name="任意多边形: 形状 117"/>
            <p:cNvSpPr/>
            <p:nvPr/>
          </p:nvSpPr>
          <p:spPr>
            <a:xfrm>
              <a:off x="2408115" y="6597616"/>
              <a:ext cx="47814" cy="17251"/>
            </a:xfrm>
            <a:custGeom>
              <a:avLst/>
              <a:gdLst>
                <a:gd name="connsiteX0" fmla="*/ 592 w 47814"/>
                <a:gd name="connsiteY0" fmla="*/ 2095 h 17251"/>
                <a:gd name="connsiteX1" fmla="*/ 46395 w 47814"/>
                <a:gd name="connsiteY1" fmla="*/ 17229 h 17251"/>
                <a:gd name="connsiteX2" fmla="*/ 46973 w 47814"/>
                <a:gd name="connsiteY2" fmla="*/ 15048 h 17251"/>
                <a:gd name="connsiteX3" fmla="*/ 1750 w 47814"/>
                <a:gd name="connsiteY3" fmla="*/ 137 h 17251"/>
                <a:gd name="connsiteX4" fmla="*/ 592 w 47814"/>
                <a:gd name="connsiteY4" fmla="*/ 2095 h 1725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814" h="17251">
                  <a:moveTo>
                    <a:pt x="592" y="2095"/>
                  </a:moveTo>
                  <a:cubicBezTo>
                    <a:pt x="15090" y="9226"/>
                    <a:pt x="30504" y="14323"/>
                    <a:pt x="46395" y="17229"/>
                  </a:cubicBezTo>
                  <a:cubicBezTo>
                    <a:pt x="47819" y="17496"/>
                    <a:pt x="48442" y="15315"/>
                    <a:pt x="46973" y="15048"/>
                  </a:cubicBezTo>
                  <a:cubicBezTo>
                    <a:pt x="31287" y="12168"/>
                    <a:pt x="16073" y="7147"/>
                    <a:pt x="1750" y="137"/>
                  </a:cubicBezTo>
                  <a:cubicBezTo>
                    <a:pt x="414" y="-531"/>
                    <a:pt x="-743" y="1428"/>
                    <a:pt x="592" y="2095"/>
                  </a:cubicBezTo>
                  <a:close/>
                </a:path>
              </a:pathLst>
            </a:custGeom>
            <a:solidFill>
              <a:srgbClr val="FFE9CA"/>
            </a:solidFill>
            <a:ln w="4441" cap="flat">
              <a:noFill/>
              <a:prstDash val="solid"/>
              <a:miter/>
            </a:ln>
          </p:spPr>
          <p:txBody>
            <a:bodyPr rtlCol="0" anchor="ctr"/>
            <a:lstStyle/>
            <a:p>
              <a:endParaRPr lang="zh-CN" altLang="en-US"/>
            </a:p>
          </p:txBody>
        </p:sp>
      </p:grpSp>
      <p:grpSp>
        <p:nvGrpSpPr>
          <p:cNvPr id="122" name="图形 120"/>
          <p:cNvGrpSpPr/>
          <p:nvPr/>
        </p:nvGrpSpPr>
        <p:grpSpPr>
          <a:xfrm>
            <a:off x="8843655" y="3822422"/>
            <a:ext cx="1691079" cy="2734051"/>
            <a:chOff x="8959827" y="3822422"/>
            <a:chExt cx="1691079" cy="2734051"/>
          </a:xfrm>
          <a:effectLst>
            <a:outerShdw blurRad="165100" dist="38100" dir="10800000" algn="r" rotWithShape="0">
              <a:schemeClr val="accent5">
                <a:lumMod val="50000"/>
                <a:alpha val="23000"/>
              </a:schemeClr>
            </a:outerShdw>
          </a:effectLst>
        </p:grpSpPr>
        <p:sp>
          <p:nvSpPr>
            <p:cNvPr id="123" name="任意多边形: 形状 122"/>
            <p:cNvSpPr/>
            <p:nvPr/>
          </p:nvSpPr>
          <p:spPr>
            <a:xfrm>
              <a:off x="10136356" y="5587057"/>
              <a:ext cx="41394" cy="704027"/>
            </a:xfrm>
            <a:custGeom>
              <a:avLst/>
              <a:gdLst>
                <a:gd name="connsiteX0" fmla="*/ 0 w 41394"/>
                <a:gd name="connsiteY0" fmla="*/ 0 h 704027"/>
                <a:gd name="connsiteX1" fmla="*/ 41395 w 41394"/>
                <a:gd name="connsiteY1" fmla="*/ 0 h 704027"/>
                <a:gd name="connsiteX2" fmla="*/ 41395 w 41394"/>
                <a:gd name="connsiteY2" fmla="*/ 704027 h 704027"/>
                <a:gd name="connsiteX3" fmla="*/ 0 w 41394"/>
                <a:gd name="connsiteY3" fmla="*/ 704027 h 704027"/>
              </a:gdLst>
              <a:ahLst/>
              <a:cxnLst>
                <a:cxn ang="0">
                  <a:pos x="connsiteX0" y="connsiteY0"/>
                </a:cxn>
                <a:cxn ang="0">
                  <a:pos x="connsiteX1" y="connsiteY1"/>
                </a:cxn>
                <a:cxn ang="0">
                  <a:pos x="connsiteX2" y="connsiteY2"/>
                </a:cxn>
                <a:cxn ang="0">
                  <a:pos x="connsiteX3" y="connsiteY3"/>
                </a:cxn>
              </a:cxnLst>
              <a:rect l="l" t="t" r="r" b="b"/>
              <a:pathLst>
                <a:path w="41394" h="704027">
                  <a:moveTo>
                    <a:pt x="0" y="0"/>
                  </a:moveTo>
                  <a:lnTo>
                    <a:pt x="41395" y="0"/>
                  </a:lnTo>
                  <a:lnTo>
                    <a:pt x="41395" y="704027"/>
                  </a:lnTo>
                  <a:lnTo>
                    <a:pt x="0" y="704027"/>
                  </a:lnTo>
                  <a:close/>
                </a:path>
              </a:pathLst>
            </a:custGeom>
            <a:solidFill>
              <a:srgbClr val="E1E4F7"/>
            </a:solidFill>
            <a:ln w="5236" cap="flat">
              <a:noFill/>
              <a:prstDash val="solid"/>
              <a:miter/>
            </a:ln>
          </p:spPr>
          <p:txBody>
            <a:bodyPr rtlCol="0" anchor="ctr"/>
            <a:lstStyle/>
            <a:p>
              <a:endParaRPr lang="zh-CN" altLang="en-US"/>
            </a:p>
          </p:txBody>
        </p:sp>
        <p:sp>
          <p:nvSpPr>
            <p:cNvPr id="124" name="任意多边形: 形状 123"/>
            <p:cNvSpPr/>
            <p:nvPr/>
          </p:nvSpPr>
          <p:spPr>
            <a:xfrm rot="-2577701">
              <a:off x="9976414" y="6331440"/>
              <a:ext cx="217792" cy="41394"/>
            </a:xfrm>
            <a:custGeom>
              <a:avLst/>
              <a:gdLst>
                <a:gd name="connsiteX0" fmla="*/ 0 w 217792"/>
                <a:gd name="connsiteY0" fmla="*/ 0 h 41394"/>
                <a:gd name="connsiteX1" fmla="*/ 217793 w 217792"/>
                <a:gd name="connsiteY1" fmla="*/ 0 h 41394"/>
                <a:gd name="connsiteX2" fmla="*/ 217793 w 217792"/>
                <a:gd name="connsiteY2" fmla="*/ 41394 h 41394"/>
                <a:gd name="connsiteX3" fmla="*/ 0 w 217792"/>
                <a:gd name="connsiteY3" fmla="*/ 41394 h 41394"/>
              </a:gdLst>
              <a:ahLst/>
              <a:cxnLst>
                <a:cxn ang="0">
                  <a:pos x="connsiteX0" y="connsiteY0"/>
                </a:cxn>
                <a:cxn ang="0">
                  <a:pos x="connsiteX1" y="connsiteY1"/>
                </a:cxn>
                <a:cxn ang="0">
                  <a:pos x="connsiteX2" y="connsiteY2"/>
                </a:cxn>
                <a:cxn ang="0">
                  <a:pos x="connsiteX3" y="connsiteY3"/>
                </a:cxn>
              </a:cxnLst>
              <a:rect l="l" t="t" r="r" b="b"/>
              <a:pathLst>
                <a:path w="217792" h="41394">
                  <a:moveTo>
                    <a:pt x="0" y="0"/>
                  </a:moveTo>
                  <a:lnTo>
                    <a:pt x="217793" y="0"/>
                  </a:lnTo>
                  <a:lnTo>
                    <a:pt x="217793" y="41394"/>
                  </a:lnTo>
                  <a:lnTo>
                    <a:pt x="0" y="41394"/>
                  </a:lnTo>
                  <a:close/>
                </a:path>
              </a:pathLst>
            </a:custGeom>
            <a:solidFill>
              <a:srgbClr val="E1E4F7"/>
            </a:solidFill>
            <a:ln w="5236" cap="flat">
              <a:noFill/>
              <a:prstDash val="solid"/>
              <a:miter/>
            </a:ln>
          </p:spPr>
          <p:txBody>
            <a:bodyPr rtlCol="0" anchor="ctr"/>
            <a:lstStyle/>
            <a:p>
              <a:endParaRPr lang="zh-CN" altLang="en-US"/>
            </a:p>
          </p:txBody>
        </p:sp>
        <p:sp>
          <p:nvSpPr>
            <p:cNvPr id="125" name="任意多边形: 形状 124"/>
            <p:cNvSpPr/>
            <p:nvPr/>
          </p:nvSpPr>
          <p:spPr>
            <a:xfrm rot="-2822785">
              <a:off x="10213244" y="6250116"/>
              <a:ext cx="41394" cy="217793"/>
            </a:xfrm>
            <a:custGeom>
              <a:avLst/>
              <a:gdLst>
                <a:gd name="connsiteX0" fmla="*/ 0 w 41394"/>
                <a:gd name="connsiteY0" fmla="*/ 0 h 217793"/>
                <a:gd name="connsiteX1" fmla="*/ 41395 w 41394"/>
                <a:gd name="connsiteY1" fmla="*/ 0 h 217793"/>
                <a:gd name="connsiteX2" fmla="*/ 41395 w 41394"/>
                <a:gd name="connsiteY2" fmla="*/ 217794 h 217793"/>
                <a:gd name="connsiteX3" fmla="*/ 0 w 41394"/>
                <a:gd name="connsiteY3" fmla="*/ 217794 h 217793"/>
              </a:gdLst>
              <a:ahLst/>
              <a:cxnLst>
                <a:cxn ang="0">
                  <a:pos x="connsiteX0" y="connsiteY0"/>
                </a:cxn>
                <a:cxn ang="0">
                  <a:pos x="connsiteX1" y="connsiteY1"/>
                </a:cxn>
                <a:cxn ang="0">
                  <a:pos x="connsiteX2" y="connsiteY2"/>
                </a:cxn>
                <a:cxn ang="0">
                  <a:pos x="connsiteX3" y="connsiteY3"/>
                </a:cxn>
              </a:cxnLst>
              <a:rect l="l" t="t" r="r" b="b"/>
              <a:pathLst>
                <a:path w="41394" h="217793">
                  <a:moveTo>
                    <a:pt x="0" y="0"/>
                  </a:moveTo>
                  <a:lnTo>
                    <a:pt x="41395" y="0"/>
                  </a:lnTo>
                  <a:lnTo>
                    <a:pt x="41395" y="217794"/>
                  </a:lnTo>
                  <a:lnTo>
                    <a:pt x="0" y="217794"/>
                  </a:lnTo>
                  <a:close/>
                </a:path>
              </a:pathLst>
            </a:custGeom>
            <a:solidFill>
              <a:srgbClr val="E1E4F7"/>
            </a:solidFill>
            <a:ln w="5236" cap="flat">
              <a:noFill/>
              <a:prstDash val="solid"/>
              <a:miter/>
            </a:ln>
          </p:spPr>
          <p:txBody>
            <a:bodyPr rtlCol="0" anchor="ctr"/>
            <a:lstStyle/>
            <a:p>
              <a:endParaRPr lang="zh-CN" altLang="en-US"/>
            </a:p>
          </p:txBody>
        </p:sp>
        <p:sp>
          <p:nvSpPr>
            <p:cNvPr id="126" name="任意多边形: 形状 125"/>
            <p:cNvSpPr/>
            <p:nvPr/>
          </p:nvSpPr>
          <p:spPr>
            <a:xfrm>
              <a:off x="9949607" y="6379337"/>
              <a:ext cx="126548" cy="126548"/>
            </a:xfrm>
            <a:custGeom>
              <a:avLst/>
              <a:gdLst>
                <a:gd name="connsiteX0" fmla="*/ 126548 w 126548"/>
                <a:gd name="connsiteY0" fmla="*/ 63248 h 126548"/>
                <a:gd name="connsiteX1" fmla="*/ 63300 w 126548"/>
                <a:gd name="connsiteY1" fmla="*/ 126548 h 126548"/>
                <a:gd name="connsiteX2" fmla="*/ 0 w 126548"/>
                <a:gd name="connsiteY2" fmla="*/ 63248 h 126548"/>
                <a:gd name="connsiteX3" fmla="*/ 63300 w 126548"/>
                <a:gd name="connsiteY3" fmla="*/ 0 h 126548"/>
                <a:gd name="connsiteX4" fmla="*/ 126548 w 126548"/>
                <a:gd name="connsiteY4" fmla="*/ 63248 h 126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48" h="126548">
                  <a:moveTo>
                    <a:pt x="126548" y="63248"/>
                  </a:moveTo>
                  <a:cubicBezTo>
                    <a:pt x="126548" y="98181"/>
                    <a:pt x="98234" y="126548"/>
                    <a:pt x="63300" y="126548"/>
                  </a:cubicBezTo>
                  <a:cubicBezTo>
                    <a:pt x="28367" y="126548"/>
                    <a:pt x="0" y="98234"/>
                    <a:pt x="0" y="63248"/>
                  </a:cubicBezTo>
                  <a:cubicBezTo>
                    <a:pt x="0" y="28315"/>
                    <a:pt x="28314" y="0"/>
                    <a:pt x="63300" y="0"/>
                  </a:cubicBezTo>
                  <a:cubicBezTo>
                    <a:pt x="98234" y="0"/>
                    <a:pt x="126548" y="28315"/>
                    <a:pt x="126548" y="63248"/>
                  </a:cubicBezTo>
                </a:path>
              </a:pathLst>
            </a:custGeom>
            <a:solidFill>
              <a:srgbClr val="E1E4F7"/>
            </a:solidFill>
            <a:ln w="5236" cap="flat">
              <a:noFill/>
              <a:prstDash val="solid"/>
              <a:miter/>
            </a:ln>
          </p:spPr>
          <p:txBody>
            <a:bodyPr rtlCol="0" anchor="ctr"/>
            <a:lstStyle/>
            <a:p>
              <a:endParaRPr lang="zh-CN" altLang="en-US"/>
            </a:p>
          </p:txBody>
        </p:sp>
        <p:sp>
          <p:nvSpPr>
            <p:cNvPr id="127" name="任意多边形: 形状 126"/>
            <p:cNvSpPr/>
            <p:nvPr/>
          </p:nvSpPr>
          <p:spPr>
            <a:xfrm>
              <a:off x="10239528" y="6380651"/>
              <a:ext cx="126548" cy="126548"/>
            </a:xfrm>
            <a:custGeom>
              <a:avLst/>
              <a:gdLst>
                <a:gd name="connsiteX0" fmla="*/ 126548 w 126548"/>
                <a:gd name="connsiteY0" fmla="*/ 63300 h 126548"/>
                <a:gd name="connsiteX1" fmla="*/ 63300 w 126548"/>
                <a:gd name="connsiteY1" fmla="*/ 126548 h 126548"/>
                <a:gd name="connsiteX2" fmla="*/ 0 w 126548"/>
                <a:gd name="connsiteY2" fmla="*/ 63300 h 126548"/>
                <a:gd name="connsiteX3" fmla="*/ 63300 w 126548"/>
                <a:gd name="connsiteY3" fmla="*/ 0 h 126548"/>
                <a:gd name="connsiteX4" fmla="*/ 126548 w 126548"/>
                <a:gd name="connsiteY4" fmla="*/ 63300 h 126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48" h="126548">
                  <a:moveTo>
                    <a:pt x="126548" y="63300"/>
                  </a:moveTo>
                  <a:cubicBezTo>
                    <a:pt x="126548" y="98234"/>
                    <a:pt x="98234" y="126548"/>
                    <a:pt x="63300" y="126548"/>
                  </a:cubicBezTo>
                  <a:cubicBezTo>
                    <a:pt x="28367" y="126548"/>
                    <a:pt x="0" y="98234"/>
                    <a:pt x="0" y="63300"/>
                  </a:cubicBezTo>
                  <a:cubicBezTo>
                    <a:pt x="0" y="28367"/>
                    <a:pt x="28314" y="0"/>
                    <a:pt x="63300" y="0"/>
                  </a:cubicBezTo>
                  <a:cubicBezTo>
                    <a:pt x="98234" y="0"/>
                    <a:pt x="126548" y="28315"/>
                    <a:pt x="126548" y="63300"/>
                  </a:cubicBezTo>
                </a:path>
              </a:pathLst>
            </a:custGeom>
            <a:solidFill>
              <a:srgbClr val="E1E4F7"/>
            </a:solidFill>
            <a:ln w="5236" cap="flat">
              <a:noFill/>
              <a:prstDash val="solid"/>
              <a:miter/>
            </a:ln>
          </p:spPr>
          <p:txBody>
            <a:bodyPr rtlCol="0" anchor="ctr"/>
            <a:lstStyle/>
            <a:p>
              <a:endParaRPr lang="zh-CN" altLang="en-US"/>
            </a:p>
          </p:txBody>
        </p:sp>
        <p:sp>
          <p:nvSpPr>
            <p:cNvPr id="128" name="任意多边形: 形状 127"/>
            <p:cNvSpPr/>
            <p:nvPr/>
          </p:nvSpPr>
          <p:spPr>
            <a:xfrm>
              <a:off x="9236605" y="4470580"/>
              <a:ext cx="1414301" cy="1181723"/>
            </a:xfrm>
            <a:custGeom>
              <a:avLst/>
              <a:gdLst>
                <a:gd name="connsiteX0" fmla="*/ 1265266 w 1414301"/>
                <a:gd name="connsiteY0" fmla="*/ 66792 h 1181723"/>
                <a:gd name="connsiteX1" fmla="*/ 1128736 w 1414301"/>
                <a:gd name="connsiteY1" fmla="*/ 664759 h 1181723"/>
                <a:gd name="connsiteX2" fmla="*/ 1031921 w 1414301"/>
                <a:gd name="connsiteY2" fmla="*/ 876460 h 1181723"/>
                <a:gd name="connsiteX3" fmla="*/ 1013692 w 1414301"/>
                <a:gd name="connsiteY3" fmla="*/ 908610 h 1181723"/>
                <a:gd name="connsiteX4" fmla="*/ 796265 w 1414301"/>
                <a:gd name="connsiteY4" fmla="*/ 989929 h 1181723"/>
                <a:gd name="connsiteX5" fmla="*/ 83044 w 1414301"/>
                <a:gd name="connsiteY5" fmla="*/ 971542 h 1181723"/>
                <a:gd name="connsiteX6" fmla="*/ 97 w 1414301"/>
                <a:gd name="connsiteY6" fmla="*/ 1067938 h 1181723"/>
                <a:gd name="connsiteX7" fmla="*/ 2146 w 1414301"/>
                <a:gd name="connsiteY7" fmla="*/ 1104920 h 1181723"/>
                <a:gd name="connsiteX8" fmla="*/ 76320 w 1414301"/>
                <a:gd name="connsiteY8" fmla="*/ 1175575 h 1181723"/>
                <a:gd name="connsiteX9" fmla="*/ 1159415 w 1414301"/>
                <a:gd name="connsiteY9" fmla="*/ 1181721 h 1181723"/>
                <a:gd name="connsiteX10" fmla="*/ 1176960 w 1414301"/>
                <a:gd name="connsiteY10" fmla="*/ 1179725 h 1181723"/>
                <a:gd name="connsiteX11" fmla="*/ 1309970 w 1414301"/>
                <a:gd name="connsiteY11" fmla="*/ 1078076 h 1181723"/>
                <a:gd name="connsiteX12" fmla="*/ 1340543 w 1414301"/>
                <a:gd name="connsiteY12" fmla="*/ 976428 h 1181723"/>
                <a:gd name="connsiteX13" fmla="*/ 1414298 w 1414301"/>
                <a:gd name="connsiteY13" fmla="*/ 74462 h 1181723"/>
                <a:gd name="connsiteX14" fmla="*/ 1341384 w 1414301"/>
                <a:gd name="connsiteY14" fmla="*/ 25 h 1181723"/>
                <a:gd name="connsiteX15" fmla="*/ 1265266 w 1414301"/>
                <a:gd name="connsiteY15" fmla="*/ 66792 h 118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4301" h="1181723">
                  <a:moveTo>
                    <a:pt x="1265266" y="66792"/>
                  </a:moveTo>
                  <a:lnTo>
                    <a:pt x="1128736" y="664759"/>
                  </a:lnTo>
                  <a:cubicBezTo>
                    <a:pt x="1119491" y="751856"/>
                    <a:pt x="1080985" y="792095"/>
                    <a:pt x="1031921" y="876460"/>
                  </a:cubicBezTo>
                  <a:lnTo>
                    <a:pt x="1013692" y="908610"/>
                  </a:lnTo>
                  <a:cubicBezTo>
                    <a:pt x="942460" y="974642"/>
                    <a:pt x="893290" y="994446"/>
                    <a:pt x="796265" y="989929"/>
                  </a:cubicBezTo>
                  <a:lnTo>
                    <a:pt x="83044" y="971542"/>
                  </a:lnTo>
                  <a:cubicBezTo>
                    <a:pt x="38865" y="969441"/>
                    <a:pt x="-2267" y="1023759"/>
                    <a:pt x="97" y="1067938"/>
                  </a:cubicBezTo>
                  <a:lnTo>
                    <a:pt x="2146" y="1104920"/>
                  </a:lnTo>
                  <a:cubicBezTo>
                    <a:pt x="4300" y="1144371"/>
                    <a:pt x="36817" y="1175312"/>
                    <a:pt x="76320" y="1175575"/>
                  </a:cubicBezTo>
                  <a:lnTo>
                    <a:pt x="1159415" y="1181721"/>
                  </a:lnTo>
                  <a:cubicBezTo>
                    <a:pt x="1165351" y="1181774"/>
                    <a:pt x="1171182" y="1181091"/>
                    <a:pt x="1176960" y="1179725"/>
                  </a:cubicBezTo>
                  <a:cubicBezTo>
                    <a:pt x="1201860" y="1173841"/>
                    <a:pt x="1265266" y="1152146"/>
                    <a:pt x="1309970" y="1078076"/>
                  </a:cubicBezTo>
                  <a:cubicBezTo>
                    <a:pt x="1328514" y="1047345"/>
                    <a:pt x="1338442" y="1012254"/>
                    <a:pt x="1340543" y="976428"/>
                  </a:cubicBezTo>
                  <a:cubicBezTo>
                    <a:pt x="1351312" y="795930"/>
                    <a:pt x="1414875" y="268513"/>
                    <a:pt x="1414298" y="74462"/>
                  </a:cubicBezTo>
                  <a:cubicBezTo>
                    <a:pt x="1414192" y="34013"/>
                    <a:pt x="1381833" y="970"/>
                    <a:pt x="1341384" y="25"/>
                  </a:cubicBezTo>
                  <a:cubicBezTo>
                    <a:pt x="1302458" y="-973"/>
                    <a:pt x="1269363" y="28129"/>
                    <a:pt x="1265266" y="66792"/>
                  </a:cubicBezTo>
                </a:path>
              </a:pathLst>
            </a:custGeom>
            <a:solidFill>
              <a:schemeClr val="accent4"/>
            </a:solidFill>
            <a:ln w="5236" cap="flat">
              <a:noFill/>
              <a:prstDash val="solid"/>
              <a:miter/>
            </a:ln>
          </p:spPr>
          <p:txBody>
            <a:bodyPr rtlCol="0" anchor="ctr"/>
            <a:lstStyle/>
            <a:p>
              <a:endParaRPr lang="zh-CN" altLang="en-US"/>
            </a:p>
          </p:txBody>
        </p:sp>
        <p:sp>
          <p:nvSpPr>
            <p:cNvPr id="129" name="任意多边形: 形状 128"/>
            <p:cNvSpPr/>
            <p:nvPr/>
          </p:nvSpPr>
          <p:spPr>
            <a:xfrm>
              <a:off x="9187322" y="6187597"/>
              <a:ext cx="163372" cy="163372"/>
            </a:xfrm>
            <a:custGeom>
              <a:avLst/>
              <a:gdLst>
                <a:gd name="connsiteX0" fmla="*/ 0 w 163372"/>
                <a:gd name="connsiteY0" fmla="*/ 0 h 163372"/>
                <a:gd name="connsiteX1" fmla="*/ 163373 w 163372"/>
                <a:gd name="connsiteY1" fmla="*/ 0 h 163372"/>
                <a:gd name="connsiteX2" fmla="*/ 163373 w 163372"/>
                <a:gd name="connsiteY2" fmla="*/ 163373 h 163372"/>
                <a:gd name="connsiteX3" fmla="*/ 0 w 163372"/>
                <a:gd name="connsiteY3" fmla="*/ 163373 h 163372"/>
              </a:gdLst>
              <a:ahLst/>
              <a:cxnLst>
                <a:cxn ang="0">
                  <a:pos x="connsiteX0" y="connsiteY0"/>
                </a:cxn>
                <a:cxn ang="0">
                  <a:pos x="connsiteX1" y="connsiteY1"/>
                </a:cxn>
                <a:cxn ang="0">
                  <a:pos x="connsiteX2" y="connsiteY2"/>
                </a:cxn>
                <a:cxn ang="0">
                  <a:pos x="connsiteX3" y="connsiteY3"/>
                </a:cxn>
              </a:cxnLst>
              <a:rect l="l" t="t" r="r" b="b"/>
              <a:pathLst>
                <a:path w="163372" h="163372">
                  <a:moveTo>
                    <a:pt x="0" y="0"/>
                  </a:moveTo>
                  <a:lnTo>
                    <a:pt x="163373" y="0"/>
                  </a:lnTo>
                  <a:lnTo>
                    <a:pt x="163373" y="163373"/>
                  </a:lnTo>
                  <a:lnTo>
                    <a:pt x="0" y="163373"/>
                  </a:lnTo>
                  <a:close/>
                </a:path>
              </a:pathLst>
            </a:custGeom>
            <a:solidFill>
              <a:srgbClr val="FFD9C1"/>
            </a:solidFill>
            <a:ln w="5236" cap="flat">
              <a:noFill/>
              <a:prstDash val="solid"/>
              <a:miter/>
            </a:ln>
          </p:spPr>
          <p:txBody>
            <a:bodyPr rtlCol="0" anchor="ctr"/>
            <a:lstStyle/>
            <a:p>
              <a:endParaRPr lang="zh-CN" altLang="en-US"/>
            </a:p>
          </p:txBody>
        </p:sp>
        <p:sp>
          <p:nvSpPr>
            <p:cNvPr id="130" name="任意多边形: 形状 129"/>
            <p:cNvSpPr/>
            <p:nvPr/>
          </p:nvSpPr>
          <p:spPr>
            <a:xfrm>
              <a:off x="9187270" y="6187597"/>
              <a:ext cx="163372" cy="115201"/>
            </a:xfrm>
            <a:custGeom>
              <a:avLst/>
              <a:gdLst>
                <a:gd name="connsiteX0" fmla="*/ 115727 w 163372"/>
                <a:gd name="connsiteY0" fmla="*/ 110474 h 115201"/>
                <a:gd name="connsiteX1" fmla="*/ 163373 w 163372"/>
                <a:gd name="connsiteY1" fmla="*/ 115202 h 115201"/>
                <a:gd name="connsiteX2" fmla="*/ 163373 w 163372"/>
                <a:gd name="connsiteY2" fmla="*/ 0 h 115201"/>
                <a:gd name="connsiteX3" fmla="*/ 0 w 163372"/>
                <a:gd name="connsiteY3" fmla="*/ 0 h 115201"/>
                <a:gd name="connsiteX4" fmla="*/ 0 w 163372"/>
                <a:gd name="connsiteY4" fmla="*/ 92560 h 115201"/>
                <a:gd name="connsiteX5" fmla="*/ 115727 w 163372"/>
                <a:gd name="connsiteY5" fmla="*/ 110474 h 11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372" h="115201">
                  <a:moveTo>
                    <a:pt x="115727" y="110474"/>
                  </a:moveTo>
                  <a:cubicBezTo>
                    <a:pt x="131591" y="112260"/>
                    <a:pt x="147508" y="113836"/>
                    <a:pt x="163373" y="115202"/>
                  </a:cubicBezTo>
                  <a:lnTo>
                    <a:pt x="163373" y="0"/>
                  </a:lnTo>
                  <a:lnTo>
                    <a:pt x="0" y="0"/>
                  </a:lnTo>
                  <a:lnTo>
                    <a:pt x="0" y="92560"/>
                  </a:lnTo>
                  <a:cubicBezTo>
                    <a:pt x="38663" y="97446"/>
                    <a:pt x="77326" y="106166"/>
                    <a:pt x="115727" y="110474"/>
                  </a:cubicBezTo>
                </a:path>
              </a:pathLst>
            </a:custGeom>
            <a:solidFill>
              <a:srgbClr val="EFAD85"/>
            </a:solidFill>
            <a:ln w="5236" cap="flat">
              <a:noFill/>
              <a:prstDash val="solid"/>
              <a:miter/>
            </a:ln>
          </p:spPr>
          <p:txBody>
            <a:bodyPr rtlCol="0" anchor="ctr"/>
            <a:lstStyle/>
            <a:p>
              <a:endParaRPr lang="zh-CN" altLang="en-US"/>
            </a:p>
          </p:txBody>
        </p:sp>
        <p:sp>
          <p:nvSpPr>
            <p:cNvPr id="131" name="任意多边形: 形状 130"/>
            <p:cNvSpPr/>
            <p:nvPr/>
          </p:nvSpPr>
          <p:spPr>
            <a:xfrm>
              <a:off x="9512860" y="6217488"/>
              <a:ext cx="163372" cy="163372"/>
            </a:xfrm>
            <a:custGeom>
              <a:avLst/>
              <a:gdLst>
                <a:gd name="connsiteX0" fmla="*/ 0 w 163372"/>
                <a:gd name="connsiteY0" fmla="*/ 0 h 163372"/>
                <a:gd name="connsiteX1" fmla="*/ 163373 w 163372"/>
                <a:gd name="connsiteY1" fmla="*/ 0 h 163372"/>
                <a:gd name="connsiteX2" fmla="*/ 163373 w 163372"/>
                <a:gd name="connsiteY2" fmla="*/ 163373 h 163372"/>
                <a:gd name="connsiteX3" fmla="*/ 0 w 163372"/>
                <a:gd name="connsiteY3" fmla="*/ 163373 h 163372"/>
              </a:gdLst>
              <a:ahLst/>
              <a:cxnLst>
                <a:cxn ang="0">
                  <a:pos x="connsiteX0" y="connsiteY0"/>
                </a:cxn>
                <a:cxn ang="0">
                  <a:pos x="connsiteX1" y="connsiteY1"/>
                </a:cxn>
                <a:cxn ang="0">
                  <a:pos x="connsiteX2" y="connsiteY2"/>
                </a:cxn>
                <a:cxn ang="0">
                  <a:pos x="connsiteX3" y="connsiteY3"/>
                </a:cxn>
              </a:cxnLst>
              <a:rect l="l" t="t" r="r" b="b"/>
              <a:pathLst>
                <a:path w="163372" h="163372">
                  <a:moveTo>
                    <a:pt x="0" y="0"/>
                  </a:moveTo>
                  <a:lnTo>
                    <a:pt x="163373" y="0"/>
                  </a:lnTo>
                  <a:lnTo>
                    <a:pt x="163373" y="163373"/>
                  </a:lnTo>
                  <a:lnTo>
                    <a:pt x="0" y="163373"/>
                  </a:lnTo>
                  <a:close/>
                </a:path>
              </a:pathLst>
            </a:custGeom>
            <a:solidFill>
              <a:srgbClr val="FFD9C1"/>
            </a:solidFill>
            <a:ln w="5236" cap="flat">
              <a:noFill/>
              <a:prstDash val="solid"/>
              <a:miter/>
            </a:ln>
          </p:spPr>
          <p:txBody>
            <a:bodyPr rtlCol="0" anchor="ctr"/>
            <a:lstStyle/>
            <a:p>
              <a:endParaRPr lang="zh-CN" altLang="en-US"/>
            </a:p>
          </p:txBody>
        </p:sp>
        <p:sp>
          <p:nvSpPr>
            <p:cNvPr id="132" name="任意多边形: 形状 131"/>
            <p:cNvSpPr/>
            <p:nvPr/>
          </p:nvSpPr>
          <p:spPr>
            <a:xfrm>
              <a:off x="9512860" y="6217488"/>
              <a:ext cx="163372" cy="125602"/>
            </a:xfrm>
            <a:custGeom>
              <a:avLst/>
              <a:gdLst>
                <a:gd name="connsiteX0" fmla="*/ 20908 w 163372"/>
                <a:gd name="connsiteY0" fmla="*/ 102804 h 125602"/>
                <a:gd name="connsiteX1" fmla="*/ 88516 w 163372"/>
                <a:gd name="connsiteY1" fmla="*/ 115044 h 125602"/>
                <a:gd name="connsiteX2" fmla="*/ 163373 w 163372"/>
                <a:gd name="connsiteY2" fmla="*/ 125603 h 125602"/>
                <a:gd name="connsiteX3" fmla="*/ 163373 w 163372"/>
                <a:gd name="connsiteY3" fmla="*/ 0 h 125602"/>
                <a:gd name="connsiteX4" fmla="*/ 0 w 163372"/>
                <a:gd name="connsiteY4" fmla="*/ 0 h 125602"/>
                <a:gd name="connsiteX5" fmla="*/ 0 w 163372"/>
                <a:gd name="connsiteY5" fmla="*/ 97709 h 125602"/>
                <a:gd name="connsiteX6" fmla="*/ 20908 w 163372"/>
                <a:gd name="connsiteY6" fmla="*/ 102804 h 12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372" h="125602">
                  <a:moveTo>
                    <a:pt x="20908" y="102804"/>
                  </a:moveTo>
                  <a:cubicBezTo>
                    <a:pt x="43128" y="108215"/>
                    <a:pt x="65927" y="111472"/>
                    <a:pt x="88516" y="115044"/>
                  </a:cubicBezTo>
                  <a:cubicBezTo>
                    <a:pt x="113416" y="118931"/>
                    <a:pt x="138368" y="122398"/>
                    <a:pt x="163373" y="125603"/>
                  </a:cubicBezTo>
                  <a:lnTo>
                    <a:pt x="163373" y="0"/>
                  </a:lnTo>
                  <a:lnTo>
                    <a:pt x="0" y="0"/>
                  </a:lnTo>
                  <a:lnTo>
                    <a:pt x="0" y="97709"/>
                  </a:lnTo>
                  <a:cubicBezTo>
                    <a:pt x="6934" y="99285"/>
                    <a:pt x="13868" y="101071"/>
                    <a:pt x="20908" y="102804"/>
                  </a:cubicBezTo>
                </a:path>
              </a:pathLst>
            </a:custGeom>
            <a:solidFill>
              <a:srgbClr val="EFAD85"/>
            </a:solidFill>
            <a:ln w="5236" cap="flat">
              <a:noFill/>
              <a:prstDash val="solid"/>
              <a:miter/>
            </a:ln>
          </p:spPr>
          <p:txBody>
            <a:bodyPr rtlCol="0" anchor="ctr"/>
            <a:lstStyle/>
            <a:p>
              <a:endParaRPr lang="zh-CN" altLang="en-US"/>
            </a:p>
          </p:txBody>
        </p:sp>
        <p:sp>
          <p:nvSpPr>
            <p:cNvPr id="133" name="任意多边形: 形状 132"/>
            <p:cNvSpPr/>
            <p:nvPr/>
          </p:nvSpPr>
          <p:spPr>
            <a:xfrm>
              <a:off x="9052073" y="4927944"/>
              <a:ext cx="1187770" cy="1343399"/>
            </a:xfrm>
            <a:custGeom>
              <a:avLst/>
              <a:gdLst>
                <a:gd name="connsiteX0" fmla="*/ 119648 w 1187770"/>
                <a:gd name="connsiteY0" fmla="*/ 216692 h 1343399"/>
                <a:gd name="connsiteX1" fmla="*/ 38329 w 1187770"/>
                <a:gd name="connsiteY1" fmla="*/ 261554 h 1343399"/>
                <a:gd name="connsiteX2" fmla="*/ 12536 w 1187770"/>
                <a:gd name="connsiteY2" fmla="*/ 510343 h 1343399"/>
                <a:gd name="connsiteX3" fmla="*/ 93802 w 1187770"/>
                <a:gd name="connsiteY3" fmla="*/ 1340184 h 1343399"/>
                <a:gd name="connsiteX4" fmla="*/ 342276 w 1187770"/>
                <a:gd name="connsiteY4" fmla="*/ 1342495 h 1343399"/>
                <a:gd name="connsiteX5" fmla="*/ 352993 w 1187770"/>
                <a:gd name="connsiteY5" fmla="*/ 523424 h 1343399"/>
                <a:gd name="connsiteX6" fmla="*/ 1104561 w 1187770"/>
                <a:gd name="connsiteY6" fmla="*/ 544909 h 1343399"/>
                <a:gd name="connsiteX7" fmla="*/ 1187771 w 1187770"/>
                <a:gd name="connsiteY7" fmla="*/ 0 h 1343399"/>
                <a:gd name="connsiteX8" fmla="*/ 1082708 w 1187770"/>
                <a:gd name="connsiteY8" fmla="*/ 21485 h 1343399"/>
                <a:gd name="connsiteX9" fmla="*/ 831029 w 1187770"/>
                <a:gd name="connsiteY9" fmla="*/ 72966 h 1343399"/>
                <a:gd name="connsiteX10" fmla="*/ 527660 w 1187770"/>
                <a:gd name="connsiteY10" fmla="*/ 135058 h 1343399"/>
                <a:gd name="connsiteX11" fmla="*/ 267524 w 1187770"/>
                <a:gd name="connsiteY11" fmla="*/ 188273 h 1343399"/>
                <a:gd name="connsiteX12" fmla="*/ 122064 w 1187770"/>
                <a:gd name="connsiteY12" fmla="*/ 216272 h 1343399"/>
                <a:gd name="connsiteX13" fmla="*/ 119648 w 1187770"/>
                <a:gd name="connsiteY13" fmla="*/ 216692 h 134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7770" h="1343399">
                  <a:moveTo>
                    <a:pt x="119648" y="216692"/>
                  </a:moveTo>
                  <a:cubicBezTo>
                    <a:pt x="87446" y="222313"/>
                    <a:pt x="58974" y="235131"/>
                    <a:pt x="38329" y="261554"/>
                  </a:cubicBezTo>
                  <a:cubicBezTo>
                    <a:pt x="-14360" y="328952"/>
                    <a:pt x="-1910" y="432702"/>
                    <a:pt x="12536" y="510343"/>
                  </a:cubicBezTo>
                  <a:cubicBezTo>
                    <a:pt x="93802" y="1335561"/>
                    <a:pt x="85397" y="1287232"/>
                    <a:pt x="93802" y="1340184"/>
                  </a:cubicBezTo>
                  <a:cubicBezTo>
                    <a:pt x="94695" y="1345647"/>
                    <a:pt x="342276" y="1342495"/>
                    <a:pt x="342276" y="1342495"/>
                  </a:cubicBezTo>
                  <a:lnTo>
                    <a:pt x="352993" y="523424"/>
                  </a:lnTo>
                  <a:lnTo>
                    <a:pt x="1104561" y="544909"/>
                  </a:lnTo>
                  <a:lnTo>
                    <a:pt x="1187771" y="0"/>
                  </a:lnTo>
                  <a:cubicBezTo>
                    <a:pt x="1152732" y="7144"/>
                    <a:pt x="1117746" y="14341"/>
                    <a:pt x="1082708" y="21485"/>
                  </a:cubicBezTo>
                  <a:cubicBezTo>
                    <a:pt x="998815" y="38663"/>
                    <a:pt x="914922" y="55841"/>
                    <a:pt x="831029" y="72966"/>
                  </a:cubicBezTo>
                  <a:cubicBezTo>
                    <a:pt x="729906" y="93664"/>
                    <a:pt x="628783" y="114361"/>
                    <a:pt x="527660" y="135058"/>
                  </a:cubicBezTo>
                  <a:cubicBezTo>
                    <a:pt x="440983" y="152814"/>
                    <a:pt x="354254" y="170517"/>
                    <a:pt x="267524" y="188273"/>
                  </a:cubicBezTo>
                  <a:cubicBezTo>
                    <a:pt x="219037" y="198201"/>
                    <a:pt x="170919" y="208392"/>
                    <a:pt x="122064" y="216272"/>
                  </a:cubicBezTo>
                  <a:cubicBezTo>
                    <a:pt x="121329" y="216430"/>
                    <a:pt x="120488" y="216587"/>
                    <a:pt x="119648" y="216692"/>
                  </a:cubicBezTo>
                </a:path>
              </a:pathLst>
            </a:custGeom>
            <a:gradFill flip="none" rotWithShape="1">
              <a:gsLst>
                <a:gs pos="0">
                  <a:schemeClr val="accent2"/>
                </a:gs>
                <a:gs pos="39000">
                  <a:schemeClr val="accent5">
                    <a:lumMod val="75000"/>
                  </a:schemeClr>
                </a:gs>
              </a:gsLst>
              <a:lin ang="2700000" scaled="1"/>
              <a:tileRect/>
            </a:gradFill>
            <a:ln w="523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34" name="任意多边形: 形状 133"/>
            <p:cNvSpPr/>
            <p:nvPr/>
          </p:nvSpPr>
          <p:spPr>
            <a:xfrm>
              <a:off x="9135316" y="6172100"/>
              <a:ext cx="260346" cy="99191"/>
            </a:xfrm>
            <a:custGeom>
              <a:avLst/>
              <a:gdLst>
                <a:gd name="connsiteX0" fmla="*/ 0 w 260346"/>
                <a:gd name="connsiteY0" fmla="*/ 0 h 99191"/>
                <a:gd name="connsiteX1" fmla="*/ 10611 w 260346"/>
                <a:gd name="connsiteY1" fmla="*/ 95975 h 99191"/>
                <a:gd name="connsiteX2" fmla="*/ 259085 w 260346"/>
                <a:gd name="connsiteY2" fmla="*/ 98287 h 99191"/>
                <a:gd name="connsiteX3" fmla="*/ 260346 w 260346"/>
                <a:gd name="connsiteY3" fmla="*/ 0 h 99191"/>
                <a:gd name="connsiteX4" fmla="*/ 0 w 260346"/>
                <a:gd name="connsiteY4" fmla="*/ 0 h 9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346" h="99191">
                  <a:moveTo>
                    <a:pt x="0" y="0"/>
                  </a:moveTo>
                  <a:cubicBezTo>
                    <a:pt x="6409" y="68974"/>
                    <a:pt x="6829" y="72494"/>
                    <a:pt x="10611" y="95975"/>
                  </a:cubicBezTo>
                  <a:cubicBezTo>
                    <a:pt x="11504" y="101438"/>
                    <a:pt x="259085" y="98287"/>
                    <a:pt x="259085" y="98287"/>
                  </a:cubicBezTo>
                  <a:lnTo>
                    <a:pt x="260346" y="0"/>
                  </a:lnTo>
                  <a:lnTo>
                    <a:pt x="0" y="0"/>
                  </a:lnTo>
                  <a:close/>
                </a:path>
              </a:pathLst>
            </a:custGeom>
            <a:solidFill>
              <a:srgbClr val="788FD6"/>
            </a:solidFill>
            <a:ln w="5236" cap="flat">
              <a:noFill/>
              <a:prstDash val="solid"/>
              <a:miter/>
            </a:ln>
          </p:spPr>
          <p:txBody>
            <a:bodyPr rtlCol="0" anchor="ctr"/>
            <a:lstStyle/>
            <a:p>
              <a:endParaRPr lang="zh-CN" altLang="en-US"/>
            </a:p>
          </p:txBody>
        </p:sp>
        <p:sp>
          <p:nvSpPr>
            <p:cNvPr id="135" name="任意多边形: 形状 134"/>
            <p:cNvSpPr/>
            <p:nvPr/>
          </p:nvSpPr>
          <p:spPr>
            <a:xfrm>
              <a:off x="9429215" y="4994712"/>
              <a:ext cx="886611" cy="1317909"/>
            </a:xfrm>
            <a:custGeom>
              <a:avLst/>
              <a:gdLst>
                <a:gd name="connsiteX0" fmla="*/ 110857 w 886611"/>
                <a:gd name="connsiteY0" fmla="*/ 170570 h 1317909"/>
                <a:gd name="connsiteX1" fmla="*/ 15 w 886611"/>
                <a:gd name="connsiteY1" fmla="*/ 466112 h 1317909"/>
                <a:gd name="connsiteX2" fmla="*/ 30694 w 886611"/>
                <a:gd name="connsiteY2" fmla="*/ 1317122 h 1317909"/>
                <a:gd name="connsiteX3" fmla="*/ 270553 w 886611"/>
                <a:gd name="connsiteY3" fmla="*/ 1313393 h 1317909"/>
                <a:gd name="connsiteX4" fmla="*/ 343992 w 886611"/>
                <a:gd name="connsiteY4" fmla="*/ 481189 h 1317909"/>
                <a:gd name="connsiteX5" fmla="*/ 613951 w 886611"/>
                <a:gd name="connsiteY5" fmla="*/ 493481 h 1317909"/>
                <a:gd name="connsiteX6" fmla="*/ 885434 w 886611"/>
                <a:gd name="connsiteY6" fmla="*/ 74752 h 1317909"/>
                <a:gd name="connsiteX7" fmla="*/ 827912 w 886611"/>
                <a:gd name="connsiteY7" fmla="*/ 9193 h 1317909"/>
                <a:gd name="connsiteX8" fmla="*/ 803747 w 886611"/>
                <a:gd name="connsiteY8" fmla="*/ 0 h 1317909"/>
                <a:gd name="connsiteX9" fmla="*/ 110857 w 886611"/>
                <a:gd name="connsiteY9" fmla="*/ 170570 h 131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6611" h="1317909">
                  <a:moveTo>
                    <a:pt x="110857" y="170570"/>
                  </a:moveTo>
                  <a:cubicBezTo>
                    <a:pt x="110857" y="170570"/>
                    <a:pt x="-1508" y="154758"/>
                    <a:pt x="15" y="466112"/>
                  </a:cubicBezTo>
                  <a:cubicBezTo>
                    <a:pt x="12308" y="568864"/>
                    <a:pt x="29433" y="1302729"/>
                    <a:pt x="30694" y="1317122"/>
                  </a:cubicBezTo>
                  <a:cubicBezTo>
                    <a:pt x="35317" y="1320169"/>
                    <a:pt x="270553" y="1313393"/>
                    <a:pt x="270553" y="1313393"/>
                  </a:cubicBezTo>
                  <a:lnTo>
                    <a:pt x="343992" y="481189"/>
                  </a:lnTo>
                  <a:lnTo>
                    <a:pt x="613951" y="493481"/>
                  </a:lnTo>
                  <a:cubicBezTo>
                    <a:pt x="920735" y="498104"/>
                    <a:pt x="857855" y="333207"/>
                    <a:pt x="885434" y="74752"/>
                  </a:cubicBezTo>
                  <a:cubicBezTo>
                    <a:pt x="891737" y="30311"/>
                    <a:pt x="872774" y="9771"/>
                    <a:pt x="827912" y="9193"/>
                  </a:cubicBezTo>
                  <a:lnTo>
                    <a:pt x="803747" y="0"/>
                  </a:lnTo>
                  <a:lnTo>
                    <a:pt x="110857" y="170570"/>
                  </a:lnTo>
                  <a:close/>
                </a:path>
              </a:pathLst>
            </a:custGeom>
            <a:gradFill flip="none" rotWithShape="1">
              <a:gsLst>
                <a:gs pos="0">
                  <a:schemeClr val="accent2"/>
                </a:gs>
                <a:gs pos="39000">
                  <a:schemeClr val="accent5">
                    <a:lumMod val="75000"/>
                  </a:schemeClr>
                </a:gs>
              </a:gsLst>
              <a:lin ang="2700000" scaled="1"/>
              <a:tileRect/>
            </a:gradFill>
            <a:ln w="523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36" name="任意多边形: 形状 135"/>
            <p:cNvSpPr/>
            <p:nvPr/>
          </p:nvSpPr>
          <p:spPr>
            <a:xfrm>
              <a:off x="9456599" y="6196265"/>
              <a:ext cx="255828" cy="116356"/>
            </a:xfrm>
            <a:custGeom>
              <a:avLst/>
              <a:gdLst>
                <a:gd name="connsiteX0" fmla="*/ 0 w 255828"/>
                <a:gd name="connsiteY0" fmla="*/ 0 h 116356"/>
                <a:gd name="connsiteX1" fmla="*/ 3362 w 255828"/>
                <a:gd name="connsiteY1" fmla="*/ 115569 h 116356"/>
                <a:gd name="connsiteX2" fmla="*/ 243221 w 255828"/>
                <a:gd name="connsiteY2" fmla="*/ 111840 h 116356"/>
                <a:gd name="connsiteX3" fmla="*/ 255828 w 255828"/>
                <a:gd name="connsiteY3" fmla="*/ 0 h 116356"/>
                <a:gd name="connsiteX4" fmla="*/ 0 w 255828"/>
                <a:gd name="connsiteY4" fmla="*/ 0 h 116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828" h="116356">
                  <a:moveTo>
                    <a:pt x="0" y="0"/>
                  </a:moveTo>
                  <a:cubicBezTo>
                    <a:pt x="1839" y="67398"/>
                    <a:pt x="3047" y="112102"/>
                    <a:pt x="3362" y="115569"/>
                  </a:cubicBezTo>
                  <a:cubicBezTo>
                    <a:pt x="7985" y="118616"/>
                    <a:pt x="243221" y="111840"/>
                    <a:pt x="243221" y="111840"/>
                  </a:cubicBezTo>
                  <a:lnTo>
                    <a:pt x="255828" y="0"/>
                  </a:lnTo>
                  <a:lnTo>
                    <a:pt x="0" y="0"/>
                  </a:lnTo>
                  <a:close/>
                </a:path>
              </a:pathLst>
            </a:custGeom>
            <a:solidFill>
              <a:srgbClr val="9EAEE8"/>
            </a:solidFill>
            <a:ln w="5236" cap="flat">
              <a:noFill/>
              <a:prstDash val="solid"/>
              <a:miter/>
            </a:ln>
          </p:spPr>
          <p:txBody>
            <a:bodyPr rtlCol="0" anchor="ctr"/>
            <a:lstStyle/>
            <a:p>
              <a:endParaRPr lang="zh-CN" altLang="en-US"/>
            </a:p>
          </p:txBody>
        </p:sp>
        <p:sp>
          <p:nvSpPr>
            <p:cNvPr id="137" name="任意多边形: 形状 136"/>
            <p:cNvSpPr/>
            <p:nvPr/>
          </p:nvSpPr>
          <p:spPr>
            <a:xfrm>
              <a:off x="8960195" y="6362107"/>
              <a:ext cx="415032" cy="159905"/>
            </a:xfrm>
            <a:custGeom>
              <a:avLst/>
              <a:gdLst>
                <a:gd name="connsiteX0" fmla="*/ 225972 w 415032"/>
                <a:gd name="connsiteY0" fmla="*/ 1891 h 159905"/>
                <a:gd name="connsiteX1" fmla="*/ 56348 w 415032"/>
                <a:gd name="connsiteY1" fmla="*/ 66978 h 159905"/>
                <a:gd name="connsiteX2" fmla="*/ 769 w 415032"/>
                <a:gd name="connsiteY2" fmla="*/ 159853 h 159905"/>
                <a:gd name="connsiteX3" fmla="*/ 769 w 415032"/>
                <a:gd name="connsiteY3" fmla="*/ 159906 h 159905"/>
                <a:gd name="connsiteX4" fmla="*/ 415033 w 415032"/>
                <a:gd name="connsiteY4" fmla="*/ 158750 h 159905"/>
                <a:gd name="connsiteX5" fmla="*/ 408151 w 415032"/>
                <a:gd name="connsiteY5" fmla="*/ 0 h 159905"/>
                <a:gd name="connsiteX6" fmla="*/ 225972 w 415032"/>
                <a:gd name="connsiteY6" fmla="*/ 1891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032" h="159905">
                  <a:moveTo>
                    <a:pt x="225972" y="1891"/>
                  </a:moveTo>
                  <a:cubicBezTo>
                    <a:pt x="225972" y="1891"/>
                    <a:pt x="136668" y="36825"/>
                    <a:pt x="56348" y="66978"/>
                  </a:cubicBezTo>
                  <a:cubicBezTo>
                    <a:pt x="18473" y="81214"/>
                    <a:pt x="-4589" y="119719"/>
                    <a:pt x="769" y="159853"/>
                  </a:cubicBezTo>
                  <a:lnTo>
                    <a:pt x="769" y="159906"/>
                  </a:lnTo>
                  <a:lnTo>
                    <a:pt x="415033" y="158750"/>
                  </a:lnTo>
                  <a:lnTo>
                    <a:pt x="408151" y="0"/>
                  </a:lnTo>
                  <a:lnTo>
                    <a:pt x="225972" y="1891"/>
                  </a:lnTo>
                  <a:close/>
                </a:path>
              </a:pathLst>
            </a:custGeom>
            <a:solidFill>
              <a:srgbClr val="788FD6"/>
            </a:solidFill>
            <a:ln w="5236" cap="flat">
              <a:noFill/>
              <a:prstDash val="solid"/>
              <a:miter/>
            </a:ln>
          </p:spPr>
          <p:txBody>
            <a:bodyPr rtlCol="0" anchor="ctr"/>
            <a:lstStyle/>
            <a:p>
              <a:endParaRPr lang="zh-CN" altLang="en-US"/>
            </a:p>
          </p:txBody>
        </p:sp>
        <p:sp>
          <p:nvSpPr>
            <p:cNvPr id="138" name="任意多边形: 形状 137"/>
            <p:cNvSpPr/>
            <p:nvPr/>
          </p:nvSpPr>
          <p:spPr>
            <a:xfrm>
              <a:off x="8959827" y="6345192"/>
              <a:ext cx="414980" cy="159905"/>
            </a:xfrm>
            <a:custGeom>
              <a:avLst/>
              <a:gdLst>
                <a:gd name="connsiteX0" fmla="*/ 225972 w 414980"/>
                <a:gd name="connsiteY0" fmla="*/ 1891 h 159905"/>
                <a:gd name="connsiteX1" fmla="*/ 56348 w 414980"/>
                <a:gd name="connsiteY1" fmla="*/ 66978 h 159905"/>
                <a:gd name="connsiteX2" fmla="*/ 769 w 414980"/>
                <a:gd name="connsiteY2" fmla="*/ 159853 h 159905"/>
                <a:gd name="connsiteX3" fmla="*/ 769 w 414980"/>
                <a:gd name="connsiteY3" fmla="*/ 159906 h 159905"/>
                <a:gd name="connsiteX4" fmla="*/ 414980 w 414980"/>
                <a:gd name="connsiteY4" fmla="*/ 158750 h 159905"/>
                <a:gd name="connsiteX5" fmla="*/ 408099 w 414980"/>
                <a:gd name="connsiteY5" fmla="*/ 0 h 159905"/>
                <a:gd name="connsiteX6" fmla="*/ 225972 w 414980"/>
                <a:gd name="connsiteY6" fmla="*/ 1891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980" h="159905">
                  <a:moveTo>
                    <a:pt x="225972" y="1891"/>
                  </a:moveTo>
                  <a:cubicBezTo>
                    <a:pt x="225972" y="1891"/>
                    <a:pt x="136668" y="36825"/>
                    <a:pt x="56348" y="66978"/>
                  </a:cubicBezTo>
                  <a:cubicBezTo>
                    <a:pt x="18473" y="81214"/>
                    <a:pt x="-4589" y="119719"/>
                    <a:pt x="769" y="159853"/>
                  </a:cubicBezTo>
                  <a:lnTo>
                    <a:pt x="769" y="159906"/>
                  </a:lnTo>
                  <a:lnTo>
                    <a:pt x="414980" y="158750"/>
                  </a:lnTo>
                  <a:lnTo>
                    <a:pt x="408099" y="0"/>
                  </a:lnTo>
                  <a:lnTo>
                    <a:pt x="225972" y="1891"/>
                  </a:lnTo>
                  <a:close/>
                </a:path>
              </a:pathLst>
            </a:custGeom>
            <a:solidFill>
              <a:schemeClr val="accent4"/>
            </a:solidFill>
            <a:ln w="5236" cap="flat">
              <a:noFill/>
              <a:prstDash val="solid"/>
              <a:miter/>
            </a:ln>
          </p:spPr>
          <p:txBody>
            <a:bodyPr rtlCol="0" anchor="ctr"/>
            <a:lstStyle/>
            <a:p>
              <a:endParaRPr lang="zh-CN" altLang="en-US"/>
            </a:p>
          </p:txBody>
        </p:sp>
        <p:sp>
          <p:nvSpPr>
            <p:cNvPr id="139" name="任意多边形: 形状 138"/>
            <p:cNvSpPr/>
            <p:nvPr/>
          </p:nvSpPr>
          <p:spPr>
            <a:xfrm>
              <a:off x="9253818" y="6396568"/>
              <a:ext cx="446527" cy="159905"/>
            </a:xfrm>
            <a:custGeom>
              <a:avLst/>
              <a:gdLst>
                <a:gd name="connsiteX0" fmla="*/ 260198 w 446527"/>
                <a:gd name="connsiteY0" fmla="*/ 3047 h 159905"/>
                <a:gd name="connsiteX1" fmla="*/ 58109 w 446527"/>
                <a:gd name="connsiteY1" fmla="*/ 67976 h 159905"/>
                <a:gd name="connsiteX2" fmla="*/ 745 w 446527"/>
                <a:gd name="connsiteY2" fmla="*/ 159906 h 159905"/>
                <a:gd name="connsiteX3" fmla="*/ 446527 w 446527"/>
                <a:gd name="connsiteY3" fmla="*/ 158750 h 159905"/>
                <a:gd name="connsiteX4" fmla="*/ 439593 w 446527"/>
                <a:gd name="connsiteY4" fmla="*/ 0 h 159905"/>
                <a:gd name="connsiteX5" fmla="*/ 260198 w 446527"/>
                <a:gd name="connsiteY5" fmla="*/ 3047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527" h="159905">
                  <a:moveTo>
                    <a:pt x="260198" y="3047"/>
                  </a:moveTo>
                  <a:cubicBezTo>
                    <a:pt x="260198" y="3047"/>
                    <a:pt x="148148" y="37928"/>
                    <a:pt x="58109" y="67976"/>
                  </a:cubicBezTo>
                  <a:cubicBezTo>
                    <a:pt x="19393" y="80898"/>
                    <a:pt x="-4613" y="119457"/>
                    <a:pt x="745" y="159906"/>
                  </a:cubicBezTo>
                  <a:lnTo>
                    <a:pt x="446527" y="158750"/>
                  </a:lnTo>
                  <a:lnTo>
                    <a:pt x="439593" y="0"/>
                  </a:lnTo>
                  <a:lnTo>
                    <a:pt x="260198" y="3047"/>
                  </a:lnTo>
                  <a:close/>
                </a:path>
              </a:pathLst>
            </a:custGeom>
            <a:solidFill>
              <a:srgbClr val="788FD6"/>
            </a:solidFill>
            <a:ln w="5236" cap="flat">
              <a:noFill/>
              <a:prstDash val="solid"/>
              <a:miter/>
            </a:ln>
          </p:spPr>
          <p:txBody>
            <a:bodyPr rtlCol="0" anchor="ctr"/>
            <a:lstStyle/>
            <a:p>
              <a:endParaRPr lang="zh-CN" altLang="en-US"/>
            </a:p>
          </p:txBody>
        </p:sp>
        <p:sp>
          <p:nvSpPr>
            <p:cNvPr id="140" name="任意多边形: 形状 139"/>
            <p:cNvSpPr/>
            <p:nvPr/>
          </p:nvSpPr>
          <p:spPr>
            <a:xfrm>
              <a:off x="9253818" y="6378549"/>
              <a:ext cx="446527" cy="159905"/>
            </a:xfrm>
            <a:custGeom>
              <a:avLst/>
              <a:gdLst>
                <a:gd name="connsiteX0" fmla="*/ 260198 w 446527"/>
                <a:gd name="connsiteY0" fmla="*/ 3047 h 159905"/>
                <a:gd name="connsiteX1" fmla="*/ 58109 w 446527"/>
                <a:gd name="connsiteY1" fmla="*/ 67976 h 159905"/>
                <a:gd name="connsiteX2" fmla="*/ 745 w 446527"/>
                <a:gd name="connsiteY2" fmla="*/ 159906 h 159905"/>
                <a:gd name="connsiteX3" fmla="*/ 446527 w 446527"/>
                <a:gd name="connsiteY3" fmla="*/ 158750 h 159905"/>
                <a:gd name="connsiteX4" fmla="*/ 439593 w 446527"/>
                <a:gd name="connsiteY4" fmla="*/ 0 h 159905"/>
                <a:gd name="connsiteX5" fmla="*/ 260198 w 446527"/>
                <a:gd name="connsiteY5" fmla="*/ 3047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527" h="159905">
                  <a:moveTo>
                    <a:pt x="260198" y="3047"/>
                  </a:moveTo>
                  <a:cubicBezTo>
                    <a:pt x="260198" y="3047"/>
                    <a:pt x="148148" y="37928"/>
                    <a:pt x="58109" y="67976"/>
                  </a:cubicBezTo>
                  <a:cubicBezTo>
                    <a:pt x="19393" y="80898"/>
                    <a:pt x="-4613" y="119457"/>
                    <a:pt x="745" y="159906"/>
                  </a:cubicBezTo>
                  <a:lnTo>
                    <a:pt x="446527" y="158750"/>
                  </a:lnTo>
                  <a:lnTo>
                    <a:pt x="439593" y="0"/>
                  </a:lnTo>
                  <a:lnTo>
                    <a:pt x="260198" y="3047"/>
                  </a:lnTo>
                  <a:close/>
                </a:path>
              </a:pathLst>
            </a:custGeom>
            <a:solidFill>
              <a:schemeClr val="accent4"/>
            </a:solidFill>
            <a:ln w="523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41" name="任意多边形: 形状 140"/>
            <p:cNvSpPr/>
            <p:nvPr/>
          </p:nvSpPr>
          <p:spPr>
            <a:xfrm>
              <a:off x="9885449" y="4132704"/>
              <a:ext cx="193454" cy="287593"/>
            </a:xfrm>
            <a:custGeom>
              <a:avLst/>
              <a:gdLst>
                <a:gd name="connsiteX0" fmla="*/ 148050 w 193454"/>
                <a:gd name="connsiteY0" fmla="*/ 284950 h 287593"/>
                <a:gd name="connsiteX1" fmla="*/ 53231 w 193454"/>
                <a:gd name="connsiteY1" fmla="*/ 287577 h 287593"/>
                <a:gd name="connsiteX2" fmla="*/ 5270 w 193454"/>
                <a:gd name="connsiteY2" fmla="*/ 242189 h 287593"/>
                <a:gd name="connsiteX3" fmla="*/ 17 w 193454"/>
                <a:gd name="connsiteY3" fmla="*/ 50607 h 287593"/>
                <a:gd name="connsiteX4" fmla="*/ 45404 w 193454"/>
                <a:gd name="connsiteY4" fmla="*/ 2646 h 287593"/>
                <a:gd name="connsiteX5" fmla="*/ 140223 w 193454"/>
                <a:gd name="connsiteY5" fmla="*/ 19 h 287593"/>
                <a:gd name="connsiteX6" fmla="*/ 185400 w 193454"/>
                <a:gd name="connsiteY6" fmla="*/ 45511 h 287593"/>
                <a:gd name="connsiteX7" fmla="*/ 193438 w 193454"/>
                <a:gd name="connsiteY7" fmla="*/ 236989 h 287593"/>
                <a:gd name="connsiteX8" fmla="*/ 148050 w 193454"/>
                <a:gd name="connsiteY8" fmla="*/ 284950 h 28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54" h="287593">
                  <a:moveTo>
                    <a:pt x="148050" y="284950"/>
                  </a:moveTo>
                  <a:lnTo>
                    <a:pt x="53231" y="287577"/>
                  </a:lnTo>
                  <a:cubicBezTo>
                    <a:pt x="27543" y="288259"/>
                    <a:pt x="6005" y="267877"/>
                    <a:pt x="5270" y="242189"/>
                  </a:cubicBezTo>
                  <a:lnTo>
                    <a:pt x="17" y="50607"/>
                  </a:lnTo>
                  <a:cubicBezTo>
                    <a:pt x="-666" y="24919"/>
                    <a:pt x="19716" y="3381"/>
                    <a:pt x="45404" y="2646"/>
                  </a:cubicBezTo>
                  <a:lnTo>
                    <a:pt x="140223" y="19"/>
                  </a:lnTo>
                  <a:cubicBezTo>
                    <a:pt x="165911" y="-716"/>
                    <a:pt x="184665" y="19876"/>
                    <a:pt x="185400" y="45511"/>
                  </a:cubicBezTo>
                  <a:lnTo>
                    <a:pt x="193438" y="236989"/>
                  </a:lnTo>
                  <a:cubicBezTo>
                    <a:pt x="194121" y="262624"/>
                    <a:pt x="173686" y="284215"/>
                    <a:pt x="148050" y="284950"/>
                  </a:cubicBezTo>
                </a:path>
              </a:pathLst>
            </a:custGeom>
            <a:solidFill>
              <a:srgbClr val="FFC6B5"/>
            </a:solidFill>
            <a:ln w="5236" cap="flat">
              <a:noFill/>
              <a:prstDash val="solid"/>
              <a:miter/>
            </a:ln>
          </p:spPr>
          <p:txBody>
            <a:bodyPr rtlCol="0" anchor="ctr"/>
            <a:lstStyle/>
            <a:p>
              <a:endParaRPr lang="zh-CN" altLang="en-US"/>
            </a:p>
          </p:txBody>
        </p:sp>
        <p:sp>
          <p:nvSpPr>
            <p:cNvPr id="142" name="任意多边形: 形状 141"/>
            <p:cNvSpPr/>
            <p:nvPr/>
          </p:nvSpPr>
          <p:spPr>
            <a:xfrm>
              <a:off x="9889091" y="4181314"/>
              <a:ext cx="174509" cy="134099"/>
            </a:xfrm>
            <a:custGeom>
              <a:avLst/>
              <a:gdLst>
                <a:gd name="connsiteX0" fmla="*/ 174510 w 174509"/>
                <a:gd name="connsiteY0" fmla="*/ 0 h 134099"/>
                <a:gd name="connsiteX1" fmla="*/ 99337 w 174509"/>
                <a:gd name="connsiteY1" fmla="*/ 124710 h 134099"/>
                <a:gd name="connsiteX2" fmla="*/ 788 w 174509"/>
                <a:gd name="connsiteY2" fmla="*/ 125288 h 134099"/>
                <a:gd name="connsiteX3" fmla="*/ 0 w 174509"/>
                <a:gd name="connsiteY3" fmla="*/ 98654 h 134099"/>
                <a:gd name="connsiteX4" fmla="*/ 89461 w 174509"/>
                <a:gd name="connsiteY4" fmla="*/ 101859 h 134099"/>
                <a:gd name="connsiteX5" fmla="*/ 119509 w 174509"/>
                <a:gd name="connsiteY5" fmla="*/ 85521 h 134099"/>
                <a:gd name="connsiteX6" fmla="*/ 142045 w 174509"/>
                <a:gd name="connsiteY6" fmla="*/ 64771 h 134099"/>
                <a:gd name="connsiteX7" fmla="*/ 159381 w 174509"/>
                <a:gd name="connsiteY7" fmla="*/ 39136 h 134099"/>
                <a:gd name="connsiteX8" fmla="*/ 171778 w 174509"/>
                <a:gd name="connsiteY8" fmla="*/ 7039 h 134099"/>
                <a:gd name="connsiteX9" fmla="*/ 173039 w 174509"/>
                <a:gd name="connsiteY9" fmla="*/ 3730 h 134099"/>
                <a:gd name="connsiteX10" fmla="*/ 174510 w 174509"/>
                <a:gd name="connsiteY10" fmla="*/ 0 h 13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509" h="134099">
                  <a:moveTo>
                    <a:pt x="174510" y="0"/>
                  </a:moveTo>
                  <a:cubicBezTo>
                    <a:pt x="164161" y="29523"/>
                    <a:pt x="159170" y="104012"/>
                    <a:pt x="99337" y="124710"/>
                  </a:cubicBezTo>
                  <a:cubicBezTo>
                    <a:pt x="69657" y="136267"/>
                    <a:pt x="30994" y="137948"/>
                    <a:pt x="788" y="125288"/>
                  </a:cubicBezTo>
                  <a:lnTo>
                    <a:pt x="0" y="98654"/>
                  </a:lnTo>
                  <a:cubicBezTo>
                    <a:pt x="27999" y="108372"/>
                    <a:pt x="62670" y="112207"/>
                    <a:pt x="89461" y="101859"/>
                  </a:cubicBezTo>
                  <a:cubicBezTo>
                    <a:pt x="100125" y="97709"/>
                    <a:pt x="110264" y="92193"/>
                    <a:pt x="119509" y="85521"/>
                  </a:cubicBezTo>
                  <a:cubicBezTo>
                    <a:pt x="127809" y="79533"/>
                    <a:pt x="135321" y="72493"/>
                    <a:pt x="142045" y="64771"/>
                  </a:cubicBezTo>
                  <a:cubicBezTo>
                    <a:pt x="148822" y="56944"/>
                    <a:pt x="155178" y="48644"/>
                    <a:pt x="159381" y="39136"/>
                  </a:cubicBezTo>
                  <a:cubicBezTo>
                    <a:pt x="163951" y="28682"/>
                    <a:pt x="167628" y="17703"/>
                    <a:pt x="171778" y="7039"/>
                  </a:cubicBezTo>
                  <a:cubicBezTo>
                    <a:pt x="172198" y="5936"/>
                    <a:pt x="172618" y="4833"/>
                    <a:pt x="173039" y="3730"/>
                  </a:cubicBezTo>
                  <a:cubicBezTo>
                    <a:pt x="173564" y="2469"/>
                    <a:pt x="174089" y="1208"/>
                    <a:pt x="174510" y="0"/>
                  </a:cubicBezTo>
                </a:path>
              </a:pathLst>
            </a:custGeom>
            <a:solidFill>
              <a:srgbClr val="EFAD85"/>
            </a:solidFill>
            <a:ln w="5236" cap="flat">
              <a:noFill/>
              <a:prstDash val="solid"/>
              <a:miter/>
            </a:ln>
          </p:spPr>
          <p:txBody>
            <a:bodyPr rtlCol="0" anchor="ctr"/>
            <a:lstStyle/>
            <a:p>
              <a:endParaRPr lang="zh-CN" altLang="en-US"/>
            </a:p>
          </p:txBody>
        </p:sp>
        <p:sp>
          <p:nvSpPr>
            <p:cNvPr id="143" name="任意多边形: 形状 142"/>
            <p:cNvSpPr/>
            <p:nvPr/>
          </p:nvSpPr>
          <p:spPr>
            <a:xfrm>
              <a:off x="9772430" y="3887077"/>
              <a:ext cx="275507" cy="398443"/>
            </a:xfrm>
            <a:custGeom>
              <a:avLst/>
              <a:gdLst>
                <a:gd name="connsiteX0" fmla="*/ 144134 w 275507"/>
                <a:gd name="connsiteY0" fmla="*/ 398407 h 398443"/>
                <a:gd name="connsiteX1" fmla="*/ 26359 w 275507"/>
                <a:gd name="connsiteY1" fmla="*/ 324338 h 398443"/>
                <a:gd name="connsiteX2" fmla="*/ 1826 w 275507"/>
                <a:gd name="connsiteY2" fmla="*/ 222111 h 398443"/>
                <a:gd name="connsiteX3" fmla="*/ 1669 w 275507"/>
                <a:gd name="connsiteY3" fmla="*/ 121093 h 398443"/>
                <a:gd name="connsiteX4" fmla="*/ 25256 w 275507"/>
                <a:gd name="connsiteY4" fmla="*/ 42454 h 398443"/>
                <a:gd name="connsiteX5" fmla="*/ 91498 w 275507"/>
                <a:gd name="connsiteY5" fmla="*/ 4211 h 398443"/>
                <a:gd name="connsiteX6" fmla="*/ 191938 w 275507"/>
                <a:gd name="connsiteY6" fmla="*/ 12616 h 398443"/>
                <a:gd name="connsiteX7" fmla="*/ 261805 w 275507"/>
                <a:gd name="connsiteY7" fmla="*/ 83954 h 398443"/>
                <a:gd name="connsiteX8" fmla="*/ 272889 w 275507"/>
                <a:gd name="connsiteY8" fmla="*/ 174938 h 398443"/>
                <a:gd name="connsiteX9" fmla="*/ 272154 w 275507"/>
                <a:gd name="connsiteY9" fmla="*/ 293292 h 398443"/>
                <a:gd name="connsiteX10" fmla="*/ 228710 w 275507"/>
                <a:gd name="connsiteY10" fmla="*/ 365522 h 398443"/>
                <a:gd name="connsiteX11" fmla="*/ 144134 w 275507"/>
                <a:gd name="connsiteY11" fmla="*/ 398407 h 39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507" h="398443">
                  <a:moveTo>
                    <a:pt x="144134" y="398407"/>
                  </a:moveTo>
                  <a:cubicBezTo>
                    <a:pt x="96173" y="399720"/>
                    <a:pt x="48737" y="365155"/>
                    <a:pt x="26359" y="324338"/>
                  </a:cubicBezTo>
                  <a:cubicBezTo>
                    <a:pt x="9233" y="293134"/>
                    <a:pt x="3928" y="257150"/>
                    <a:pt x="1826" y="222111"/>
                  </a:cubicBezTo>
                  <a:cubicBezTo>
                    <a:pt x="-222" y="188491"/>
                    <a:pt x="-905" y="154714"/>
                    <a:pt x="1669" y="121093"/>
                  </a:cubicBezTo>
                  <a:cubicBezTo>
                    <a:pt x="3770" y="93672"/>
                    <a:pt x="8183" y="64937"/>
                    <a:pt x="25256" y="42454"/>
                  </a:cubicBezTo>
                  <a:cubicBezTo>
                    <a:pt x="41067" y="21546"/>
                    <a:pt x="66493" y="9779"/>
                    <a:pt x="91498" y="4211"/>
                  </a:cubicBezTo>
                  <a:cubicBezTo>
                    <a:pt x="124855" y="-3196"/>
                    <a:pt x="160682" y="-1095"/>
                    <a:pt x="191938" y="12616"/>
                  </a:cubicBezTo>
                  <a:cubicBezTo>
                    <a:pt x="223247" y="26327"/>
                    <a:pt x="249618" y="52014"/>
                    <a:pt x="261805" y="83954"/>
                  </a:cubicBezTo>
                  <a:cubicBezTo>
                    <a:pt x="272784" y="112636"/>
                    <a:pt x="272048" y="144260"/>
                    <a:pt x="272889" y="174938"/>
                  </a:cubicBezTo>
                  <a:cubicBezTo>
                    <a:pt x="273940" y="214074"/>
                    <a:pt x="278615" y="254418"/>
                    <a:pt x="272154" y="293292"/>
                  </a:cubicBezTo>
                  <a:cubicBezTo>
                    <a:pt x="267583" y="320713"/>
                    <a:pt x="249407" y="347609"/>
                    <a:pt x="228710" y="365522"/>
                  </a:cubicBezTo>
                  <a:cubicBezTo>
                    <a:pt x="205281" y="385905"/>
                    <a:pt x="175128" y="397567"/>
                    <a:pt x="144134" y="398407"/>
                  </a:cubicBezTo>
                </a:path>
              </a:pathLst>
            </a:custGeom>
            <a:solidFill>
              <a:srgbClr val="FFC6B5"/>
            </a:solidFill>
            <a:ln w="5236" cap="flat">
              <a:noFill/>
              <a:prstDash val="solid"/>
              <a:miter/>
            </a:ln>
          </p:spPr>
          <p:txBody>
            <a:bodyPr rtlCol="0" anchor="ctr"/>
            <a:lstStyle/>
            <a:p>
              <a:endParaRPr lang="zh-CN" altLang="en-US"/>
            </a:p>
          </p:txBody>
        </p:sp>
        <p:sp>
          <p:nvSpPr>
            <p:cNvPr id="144" name="任意多边形: 形状 143"/>
            <p:cNvSpPr/>
            <p:nvPr/>
          </p:nvSpPr>
          <p:spPr>
            <a:xfrm>
              <a:off x="9503299" y="4323885"/>
              <a:ext cx="962120" cy="813397"/>
            </a:xfrm>
            <a:custGeom>
              <a:avLst/>
              <a:gdLst>
                <a:gd name="connsiteX0" fmla="*/ 821277 w 962120"/>
                <a:gd name="connsiteY0" fmla="*/ 719997 h 813397"/>
                <a:gd name="connsiteX1" fmla="*/ 877539 w 962120"/>
                <a:gd name="connsiteY1" fmla="*/ 688215 h 813397"/>
                <a:gd name="connsiteX2" fmla="*/ 936794 w 962120"/>
                <a:gd name="connsiteY2" fmla="*/ 603955 h 813397"/>
                <a:gd name="connsiteX3" fmla="*/ 961904 w 962120"/>
                <a:gd name="connsiteY3" fmla="*/ 369034 h 813397"/>
                <a:gd name="connsiteX4" fmla="*/ 934378 w 962120"/>
                <a:gd name="connsiteY4" fmla="*/ 244849 h 813397"/>
                <a:gd name="connsiteX5" fmla="*/ 869239 w 962120"/>
                <a:gd name="connsiteY5" fmla="*/ 128334 h 813397"/>
                <a:gd name="connsiteX6" fmla="*/ 634423 w 962120"/>
                <a:gd name="connsiteY6" fmla="*/ 473 h 813397"/>
                <a:gd name="connsiteX7" fmla="*/ 620450 w 962120"/>
                <a:gd name="connsiteY7" fmla="*/ 0 h 813397"/>
                <a:gd name="connsiteX8" fmla="*/ 618138 w 962120"/>
                <a:gd name="connsiteY8" fmla="*/ 0 h 813397"/>
                <a:gd name="connsiteX9" fmla="*/ 575010 w 962120"/>
                <a:gd name="connsiteY9" fmla="*/ 3467 h 813397"/>
                <a:gd name="connsiteX10" fmla="*/ 562087 w 962120"/>
                <a:gd name="connsiteY10" fmla="*/ 29838 h 813397"/>
                <a:gd name="connsiteX11" fmla="*/ 503935 w 962120"/>
                <a:gd name="connsiteY11" fmla="*/ 78850 h 813397"/>
                <a:gd name="connsiteX12" fmla="*/ 498314 w 962120"/>
                <a:gd name="connsiteY12" fmla="*/ 80163 h 813397"/>
                <a:gd name="connsiteX13" fmla="*/ 396140 w 962120"/>
                <a:gd name="connsiteY13" fmla="*/ 25793 h 813397"/>
                <a:gd name="connsiteX14" fmla="*/ 386317 w 962120"/>
                <a:gd name="connsiteY14" fmla="*/ 3782 h 813397"/>
                <a:gd name="connsiteX15" fmla="*/ 329530 w 962120"/>
                <a:gd name="connsiteY15" fmla="*/ 6199 h 813397"/>
                <a:gd name="connsiteX16" fmla="*/ 263971 w 962120"/>
                <a:gd name="connsiteY16" fmla="*/ 16968 h 813397"/>
                <a:gd name="connsiteX17" fmla="*/ 229352 w 962120"/>
                <a:gd name="connsiteY17" fmla="*/ 27842 h 813397"/>
                <a:gd name="connsiteX18" fmla="*/ 70024 w 962120"/>
                <a:gd name="connsiteY18" fmla="*/ 160063 h 813397"/>
                <a:gd name="connsiteX19" fmla="*/ 70024 w 962120"/>
                <a:gd name="connsiteY19" fmla="*/ 160063 h 813397"/>
                <a:gd name="connsiteX20" fmla="*/ 54895 w 962120"/>
                <a:gd name="connsiteY20" fmla="*/ 193789 h 813397"/>
                <a:gd name="connsiteX21" fmla="*/ 0 w 962120"/>
                <a:gd name="connsiteY21" fmla="*/ 342085 h 813397"/>
                <a:gd name="connsiteX22" fmla="*/ 130751 w 962120"/>
                <a:gd name="connsiteY22" fmla="*/ 776363 h 813397"/>
                <a:gd name="connsiteX23" fmla="*/ 308728 w 962120"/>
                <a:gd name="connsiteY23" fmla="*/ 796693 h 813397"/>
                <a:gd name="connsiteX24" fmla="*/ 309883 w 962120"/>
                <a:gd name="connsiteY24" fmla="*/ 801893 h 813397"/>
                <a:gd name="connsiteX25" fmla="*/ 359263 w 962120"/>
                <a:gd name="connsiteY25" fmla="*/ 802471 h 813397"/>
                <a:gd name="connsiteX26" fmla="*/ 814921 w 962120"/>
                <a:gd name="connsiteY26" fmla="*/ 813398 h 813397"/>
                <a:gd name="connsiteX27" fmla="*/ 821277 w 962120"/>
                <a:gd name="connsiteY27" fmla="*/ 719997 h 81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2120" h="813397">
                  <a:moveTo>
                    <a:pt x="821277" y="719997"/>
                  </a:moveTo>
                  <a:cubicBezTo>
                    <a:pt x="824902" y="706391"/>
                    <a:pt x="872916" y="701558"/>
                    <a:pt x="877539" y="688215"/>
                  </a:cubicBezTo>
                  <a:cubicBezTo>
                    <a:pt x="885103" y="666415"/>
                    <a:pt x="924029" y="638573"/>
                    <a:pt x="936794" y="603955"/>
                  </a:cubicBezTo>
                  <a:cubicBezTo>
                    <a:pt x="959435" y="500257"/>
                    <a:pt x="963165" y="420305"/>
                    <a:pt x="961904" y="369034"/>
                  </a:cubicBezTo>
                  <a:cubicBezTo>
                    <a:pt x="960854" y="326273"/>
                    <a:pt x="951503" y="284090"/>
                    <a:pt x="934378" y="244849"/>
                  </a:cubicBezTo>
                  <a:cubicBezTo>
                    <a:pt x="920509" y="213120"/>
                    <a:pt x="899444" y="171673"/>
                    <a:pt x="869239" y="128334"/>
                  </a:cubicBezTo>
                  <a:cubicBezTo>
                    <a:pt x="815604" y="51271"/>
                    <a:pt x="728192" y="4570"/>
                    <a:pt x="634423" y="473"/>
                  </a:cubicBezTo>
                  <a:cubicBezTo>
                    <a:pt x="625387" y="53"/>
                    <a:pt x="620450" y="0"/>
                    <a:pt x="620450" y="0"/>
                  </a:cubicBezTo>
                  <a:lnTo>
                    <a:pt x="618138" y="0"/>
                  </a:lnTo>
                  <a:lnTo>
                    <a:pt x="575010" y="3467"/>
                  </a:lnTo>
                  <a:lnTo>
                    <a:pt x="562087" y="29838"/>
                  </a:lnTo>
                  <a:cubicBezTo>
                    <a:pt x="550425" y="53582"/>
                    <a:pt x="529570" y="72126"/>
                    <a:pt x="503935" y="78850"/>
                  </a:cubicBezTo>
                  <a:cubicBezTo>
                    <a:pt x="502096" y="79323"/>
                    <a:pt x="500205" y="79795"/>
                    <a:pt x="498314" y="80163"/>
                  </a:cubicBezTo>
                  <a:cubicBezTo>
                    <a:pt x="456078" y="88726"/>
                    <a:pt x="413791" y="65087"/>
                    <a:pt x="396140" y="25793"/>
                  </a:cubicBezTo>
                  <a:lnTo>
                    <a:pt x="386317" y="3782"/>
                  </a:lnTo>
                  <a:lnTo>
                    <a:pt x="329530" y="6199"/>
                  </a:lnTo>
                  <a:cubicBezTo>
                    <a:pt x="307309" y="6671"/>
                    <a:pt x="285246" y="10296"/>
                    <a:pt x="263971" y="16968"/>
                  </a:cubicBezTo>
                  <a:lnTo>
                    <a:pt x="229352" y="27842"/>
                  </a:lnTo>
                  <a:cubicBezTo>
                    <a:pt x="160957" y="49327"/>
                    <a:pt x="103750" y="96816"/>
                    <a:pt x="70024" y="160063"/>
                  </a:cubicBezTo>
                  <a:lnTo>
                    <a:pt x="70024" y="160063"/>
                  </a:lnTo>
                  <a:cubicBezTo>
                    <a:pt x="64246" y="170937"/>
                    <a:pt x="59150" y="182232"/>
                    <a:pt x="54895" y="193789"/>
                  </a:cubicBezTo>
                  <a:lnTo>
                    <a:pt x="0" y="342085"/>
                  </a:lnTo>
                  <a:lnTo>
                    <a:pt x="130751" y="776363"/>
                  </a:lnTo>
                  <a:lnTo>
                    <a:pt x="308728" y="796693"/>
                  </a:lnTo>
                  <a:cubicBezTo>
                    <a:pt x="309043" y="798426"/>
                    <a:pt x="309358" y="800160"/>
                    <a:pt x="309883" y="801893"/>
                  </a:cubicBezTo>
                  <a:lnTo>
                    <a:pt x="359263" y="802471"/>
                  </a:lnTo>
                  <a:lnTo>
                    <a:pt x="814921" y="813398"/>
                  </a:lnTo>
                  <a:lnTo>
                    <a:pt x="821277" y="719997"/>
                  </a:lnTo>
                  <a:close/>
                </a:path>
              </a:pathLst>
            </a:custGeom>
            <a:solidFill>
              <a:schemeClr val="accent1">
                <a:lumMod val="40000"/>
                <a:lumOff val="60000"/>
              </a:schemeClr>
            </a:solidFill>
            <a:ln w="5236" cap="flat">
              <a:noFill/>
              <a:prstDash val="solid"/>
              <a:miter/>
            </a:ln>
          </p:spPr>
          <p:txBody>
            <a:bodyPr rtlCol="0" anchor="ctr"/>
            <a:lstStyle/>
            <a:p>
              <a:endParaRPr lang="zh-CN" altLang="en-US"/>
            </a:p>
          </p:txBody>
        </p:sp>
        <p:grpSp>
          <p:nvGrpSpPr>
            <p:cNvPr id="145" name="图形 120"/>
            <p:cNvGrpSpPr/>
            <p:nvPr/>
          </p:nvGrpSpPr>
          <p:grpSpPr>
            <a:xfrm>
              <a:off x="9525520" y="4342849"/>
              <a:ext cx="620081" cy="676815"/>
              <a:chOff x="9525520" y="4342849"/>
              <a:chExt cx="620081" cy="676815"/>
            </a:xfrm>
            <a:solidFill>
              <a:srgbClr val="687ACC"/>
            </a:solidFill>
          </p:grpSpPr>
          <p:sp>
            <p:nvSpPr>
              <p:cNvPr id="146" name="任意多边形: 形状 145"/>
              <p:cNvSpPr/>
              <p:nvPr/>
            </p:nvSpPr>
            <p:spPr>
              <a:xfrm>
                <a:off x="9672766" y="4342849"/>
                <a:ext cx="85153" cy="80951"/>
              </a:xfrm>
              <a:custGeom>
                <a:avLst/>
                <a:gdLst>
                  <a:gd name="connsiteX0" fmla="*/ 42551 w 85153"/>
                  <a:gd name="connsiteY0" fmla="*/ 0 h 80951"/>
                  <a:gd name="connsiteX1" fmla="*/ 55736 w 85153"/>
                  <a:gd name="connsiteY1" fmla="*/ 26633 h 80951"/>
                  <a:gd name="connsiteX2" fmla="*/ 85154 w 85153"/>
                  <a:gd name="connsiteY2" fmla="*/ 30889 h 80951"/>
                  <a:gd name="connsiteX3" fmla="*/ 63826 w 85153"/>
                  <a:gd name="connsiteY3" fmla="*/ 51638 h 80951"/>
                  <a:gd name="connsiteX4" fmla="*/ 68869 w 85153"/>
                  <a:gd name="connsiteY4" fmla="*/ 80951 h 80951"/>
                  <a:gd name="connsiteX5" fmla="*/ 42551 w 85153"/>
                  <a:gd name="connsiteY5" fmla="*/ 67083 h 80951"/>
                  <a:gd name="connsiteX6" fmla="*/ 16285 w 85153"/>
                  <a:gd name="connsiteY6" fmla="*/ 80951 h 80951"/>
                  <a:gd name="connsiteX7" fmla="*/ 21275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1" y="0"/>
                    </a:moveTo>
                    <a:lnTo>
                      <a:pt x="55736" y="26633"/>
                    </a:lnTo>
                    <a:lnTo>
                      <a:pt x="85154" y="30889"/>
                    </a:lnTo>
                    <a:lnTo>
                      <a:pt x="63826" y="51638"/>
                    </a:lnTo>
                    <a:lnTo>
                      <a:pt x="68869" y="80951"/>
                    </a:lnTo>
                    <a:lnTo>
                      <a:pt x="42551" y="67083"/>
                    </a:lnTo>
                    <a:lnTo>
                      <a:pt x="16285" y="80951"/>
                    </a:lnTo>
                    <a:lnTo>
                      <a:pt x="21275"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47" name="任意多边形: 形状 146"/>
              <p:cNvSpPr/>
              <p:nvPr/>
            </p:nvSpPr>
            <p:spPr>
              <a:xfrm>
                <a:off x="9525520" y="4490094"/>
                <a:ext cx="85153" cy="80951"/>
              </a:xfrm>
              <a:custGeom>
                <a:avLst/>
                <a:gdLst>
                  <a:gd name="connsiteX0" fmla="*/ 42551 w 85153"/>
                  <a:gd name="connsiteY0" fmla="*/ 0 h 80951"/>
                  <a:gd name="connsiteX1" fmla="*/ 55736 w 85153"/>
                  <a:gd name="connsiteY1" fmla="*/ 26633 h 80951"/>
                  <a:gd name="connsiteX2" fmla="*/ 85154 w 85153"/>
                  <a:gd name="connsiteY2" fmla="*/ 30889 h 80951"/>
                  <a:gd name="connsiteX3" fmla="*/ 63826 w 85153"/>
                  <a:gd name="connsiteY3" fmla="*/ 51638 h 80951"/>
                  <a:gd name="connsiteX4" fmla="*/ 68869 w 85153"/>
                  <a:gd name="connsiteY4" fmla="*/ 80951 h 80951"/>
                  <a:gd name="connsiteX5" fmla="*/ 42551 w 85153"/>
                  <a:gd name="connsiteY5" fmla="*/ 67083 h 80951"/>
                  <a:gd name="connsiteX6" fmla="*/ 16232 w 85153"/>
                  <a:gd name="connsiteY6" fmla="*/ 80951 h 80951"/>
                  <a:gd name="connsiteX7" fmla="*/ 21275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1" y="0"/>
                    </a:moveTo>
                    <a:lnTo>
                      <a:pt x="55736" y="26633"/>
                    </a:lnTo>
                    <a:lnTo>
                      <a:pt x="85154" y="30889"/>
                    </a:lnTo>
                    <a:lnTo>
                      <a:pt x="63826" y="51638"/>
                    </a:lnTo>
                    <a:lnTo>
                      <a:pt x="68869" y="80951"/>
                    </a:lnTo>
                    <a:lnTo>
                      <a:pt x="42551" y="67083"/>
                    </a:lnTo>
                    <a:lnTo>
                      <a:pt x="16232" y="80951"/>
                    </a:lnTo>
                    <a:lnTo>
                      <a:pt x="21275"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48" name="任意多边形: 形状 147"/>
              <p:cNvSpPr/>
              <p:nvPr/>
            </p:nvSpPr>
            <p:spPr>
              <a:xfrm>
                <a:off x="9776305" y="4562535"/>
                <a:ext cx="85153" cy="80951"/>
              </a:xfrm>
              <a:custGeom>
                <a:avLst/>
                <a:gdLst>
                  <a:gd name="connsiteX0" fmla="*/ 42551 w 85153"/>
                  <a:gd name="connsiteY0" fmla="*/ 0 h 80951"/>
                  <a:gd name="connsiteX1" fmla="*/ 55736 w 85153"/>
                  <a:gd name="connsiteY1" fmla="*/ 26686 h 80951"/>
                  <a:gd name="connsiteX2" fmla="*/ 85154 w 85153"/>
                  <a:gd name="connsiteY2" fmla="*/ 30941 h 80951"/>
                  <a:gd name="connsiteX3" fmla="*/ 63826 w 85153"/>
                  <a:gd name="connsiteY3" fmla="*/ 51691 h 80951"/>
                  <a:gd name="connsiteX4" fmla="*/ 68869 w 85153"/>
                  <a:gd name="connsiteY4" fmla="*/ 80951 h 80951"/>
                  <a:gd name="connsiteX5" fmla="*/ 42551 w 85153"/>
                  <a:gd name="connsiteY5" fmla="*/ 67135 h 80951"/>
                  <a:gd name="connsiteX6" fmla="*/ 16232 w 85153"/>
                  <a:gd name="connsiteY6" fmla="*/ 80951 h 80951"/>
                  <a:gd name="connsiteX7" fmla="*/ 21275 w 85153"/>
                  <a:gd name="connsiteY7" fmla="*/ 51691 h 80951"/>
                  <a:gd name="connsiteX8" fmla="*/ 0 w 85153"/>
                  <a:gd name="connsiteY8" fmla="*/ 30941 h 80951"/>
                  <a:gd name="connsiteX9" fmla="*/ 29418 w 85153"/>
                  <a:gd name="connsiteY9" fmla="*/ 26686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1" y="0"/>
                    </a:moveTo>
                    <a:lnTo>
                      <a:pt x="55736" y="26686"/>
                    </a:lnTo>
                    <a:lnTo>
                      <a:pt x="85154" y="30941"/>
                    </a:lnTo>
                    <a:lnTo>
                      <a:pt x="63826" y="51691"/>
                    </a:lnTo>
                    <a:lnTo>
                      <a:pt x="68869" y="80951"/>
                    </a:lnTo>
                    <a:lnTo>
                      <a:pt x="42551" y="67135"/>
                    </a:lnTo>
                    <a:lnTo>
                      <a:pt x="16232" y="80951"/>
                    </a:lnTo>
                    <a:lnTo>
                      <a:pt x="21275" y="51691"/>
                    </a:lnTo>
                    <a:lnTo>
                      <a:pt x="0" y="30941"/>
                    </a:lnTo>
                    <a:lnTo>
                      <a:pt x="29418" y="26686"/>
                    </a:lnTo>
                    <a:close/>
                  </a:path>
                </a:pathLst>
              </a:custGeom>
              <a:solidFill>
                <a:srgbClr val="687ACC"/>
              </a:solidFill>
              <a:ln w="5236" cap="flat">
                <a:noFill/>
                <a:prstDash val="solid"/>
                <a:miter/>
              </a:ln>
            </p:spPr>
            <p:txBody>
              <a:bodyPr rtlCol="0" anchor="ctr"/>
              <a:lstStyle/>
              <a:p>
                <a:endParaRPr lang="zh-CN" altLang="en-US"/>
              </a:p>
            </p:txBody>
          </p:sp>
          <p:sp>
            <p:nvSpPr>
              <p:cNvPr id="149" name="任意多边形: 形状 148"/>
              <p:cNvSpPr/>
              <p:nvPr/>
            </p:nvSpPr>
            <p:spPr>
              <a:xfrm>
                <a:off x="9909735" y="4444077"/>
                <a:ext cx="85153" cy="80951"/>
              </a:xfrm>
              <a:custGeom>
                <a:avLst/>
                <a:gdLst>
                  <a:gd name="connsiteX0" fmla="*/ 42603 w 85153"/>
                  <a:gd name="connsiteY0" fmla="*/ 0 h 80951"/>
                  <a:gd name="connsiteX1" fmla="*/ 55736 w 85153"/>
                  <a:gd name="connsiteY1" fmla="*/ 26633 h 80951"/>
                  <a:gd name="connsiteX2" fmla="*/ 85154 w 85153"/>
                  <a:gd name="connsiteY2" fmla="*/ 30889 h 80951"/>
                  <a:gd name="connsiteX3" fmla="*/ 63878 w 85153"/>
                  <a:gd name="connsiteY3" fmla="*/ 51638 h 80951"/>
                  <a:gd name="connsiteX4" fmla="*/ 68869 w 85153"/>
                  <a:gd name="connsiteY4" fmla="*/ 80951 h 80951"/>
                  <a:gd name="connsiteX5" fmla="*/ 42603 w 85153"/>
                  <a:gd name="connsiteY5" fmla="*/ 67135 h 80951"/>
                  <a:gd name="connsiteX6" fmla="*/ 16285 w 85153"/>
                  <a:gd name="connsiteY6" fmla="*/ 80951 h 80951"/>
                  <a:gd name="connsiteX7" fmla="*/ 21275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603" y="0"/>
                    </a:moveTo>
                    <a:lnTo>
                      <a:pt x="55736" y="26633"/>
                    </a:lnTo>
                    <a:lnTo>
                      <a:pt x="85154" y="30889"/>
                    </a:lnTo>
                    <a:lnTo>
                      <a:pt x="63878" y="51638"/>
                    </a:lnTo>
                    <a:lnTo>
                      <a:pt x="68869" y="80951"/>
                    </a:lnTo>
                    <a:lnTo>
                      <a:pt x="42603" y="67135"/>
                    </a:lnTo>
                    <a:lnTo>
                      <a:pt x="16285" y="80951"/>
                    </a:lnTo>
                    <a:lnTo>
                      <a:pt x="21275"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50" name="任意多边形: 形状 149"/>
              <p:cNvSpPr/>
              <p:nvPr/>
            </p:nvSpPr>
            <p:spPr>
              <a:xfrm>
                <a:off x="9990266" y="4664919"/>
                <a:ext cx="85153" cy="80951"/>
              </a:xfrm>
              <a:custGeom>
                <a:avLst/>
                <a:gdLst>
                  <a:gd name="connsiteX0" fmla="*/ 42603 w 85153"/>
                  <a:gd name="connsiteY0" fmla="*/ 0 h 80951"/>
                  <a:gd name="connsiteX1" fmla="*/ 55736 w 85153"/>
                  <a:gd name="connsiteY1" fmla="*/ 26686 h 80951"/>
                  <a:gd name="connsiteX2" fmla="*/ 85154 w 85153"/>
                  <a:gd name="connsiteY2" fmla="*/ 30941 h 80951"/>
                  <a:gd name="connsiteX3" fmla="*/ 63878 w 85153"/>
                  <a:gd name="connsiteY3" fmla="*/ 51691 h 80951"/>
                  <a:gd name="connsiteX4" fmla="*/ 68869 w 85153"/>
                  <a:gd name="connsiteY4" fmla="*/ 80951 h 80951"/>
                  <a:gd name="connsiteX5" fmla="*/ 42603 w 85153"/>
                  <a:gd name="connsiteY5" fmla="*/ 67135 h 80951"/>
                  <a:gd name="connsiteX6" fmla="*/ 16285 w 85153"/>
                  <a:gd name="connsiteY6" fmla="*/ 80951 h 80951"/>
                  <a:gd name="connsiteX7" fmla="*/ 21275 w 85153"/>
                  <a:gd name="connsiteY7" fmla="*/ 51691 h 80951"/>
                  <a:gd name="connsiteX8" fmla="*/ 0 w 85153"/>
                  <a:gd name="connsiteY8" fmla="*/ 30941 h 80951"/>
                  <a:gd name="connsiteX9" fmla="*/ 29418 w 85153"/>
                  <a:gd name="connsiteY9" fmla="*/ 26686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603" y="0"/>
                    </a:moveTo>
                    <a:lnTo>
                      <a:pt x="55736" y="26686"/>
                    </a:lnTo>
                    <a:lnTo>
                      <a:pt x="85154" y="30941"/>
                    </a:lnTo>
                    <a:lnTo>
                      <a:pt x="63878" y="51691"/>
                    </a:lnTo>
                    <a:lnTo>
                      <a:pt x="68869" y="80951"/>
                    </a:lnTo>
                    <a:lnTo>
                      <a:pt x="42603" y="67135"/>
                    </a:lnTo>
                    <a:lnTo>
                      <a:pt x="16285" y="80951"/>
                    </a:lnTo>
                    <a:lnTo>
                      <a:pt x="21275" y="51691"/>
                    </a:lnTo>
                    <a:lnTo>
                      <a:pt x="0" y="30941"/>
                    </a:lnTo>
                    <a:lnTo>
                      <a:pt x="29418" y="26686"/>
                    </a:lnTo>
                    <a:close/>
                  </a:path>
                </a:pathLst>
              </a:custGeom>
              <a:solidFill>
                <a:srgbClr val="687ACC"/>
              </a:solidFill>
              <a:ln w="5236" cap="flat">
                <a:noFill/>
                <a:prstDash val="solid"/>
                <a:miter/>
              </a:ln>
            </p:spPr>
            <p:txBody>
              <a:bodyPr rtlCol="0" anchor="ctr"/>
              <a:lstStyle/>
              <a:p>
                <a:endParaRPr lang="zh-CN" altLang="en-US"/>
              </a:p>
            </p:txBody>
          </p:sp>
          <p:sp>
            <p:nvSpPr>
              <p:cNvPr id="151" name="任意多边形: 形状 150"/>
              <p:cNvSpPr/>
              <p:nvPr/>
            </p:nvSpPr>
            <p:spPr>
              <a:xfrm>
                <a:off x="9783187" y="4786897"/>
                <a:ext cx="85153" cy="80951"/>
              </a:xfrm>
              <a:custGeom>
                <a:avLst/>
                <a:gdLst>
                  <a:gd name="connsiteX0" fmla="*/ 42603 w 85153"/>
                  <a:gd name="connsiteY0" fmla="*/ 0 h 80951"/>
                  <a:gd name="connsiteX1" fmla="*/ 55736 w 85153"/>
                  <a:gd name="connsiteY1" fmla="*/ 26633 h 80951"/>
                  <a:gd name="connsiteX2" fmla="*/ 85154 w 85153"/>
                  <a:gd name="connsiteY2" fmla="*/ 30889 h 80951"/>
                  <a:gd name="connsiteX3" fmla="*/ 63878 w 85153"/>
                  <a:gd name="connsiteY3" fmla="*/ 51638 h 80951"/>
                  <a:gd name="connsiteX4" fmla="*/ 68869 w 85153"/>
                  <a:gd name="connsiteY4" fmla="*/ 80951 h 80951"/>
                  <a:gd name="connsiteX5" fmla="*/ 42603 w 85153"/>
                  <a:gd name="connsiteY5" fmla="*/ 67083 h 80951"/>
                  <a:gd name="connsiteX6" fmla="*/ 16285 w 85153"/>
                  <a:gd name="connsiteY6" fmla="*/ 80951 h 80951"/>
                  <a:gd name="connsiteX7" fmla="*/ 21328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603" y="0"/>
                    </a:moveTo>
                    <a:lnTo>
                      <a:pt x="55736" y="26633"/>
                    </a:lnTo>
                    <a:lnTo>
                      <a:pt x="85154" y="30889"/>
                    </a:lnTo>
                    <a:lnTo>
                      <a:pt x="63878" y="51638"/>
                    </a:lnTo>
                    <a:lnTo>
                      <a:pt x="68869" y="80951"/>
                    </a:lnTo>
                    <a:lnTo>
                      <a:pt x="42603" y="67083"/>
                    </a:lnTo>
                    <a:lnTo>
                      <a:pt x="16285" y="80951"/>
                    </a:lnTo>
                    <a:lnTo>
                      <a:pt x="21328"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52" name="任意多边形: 形状 151"/>
              <p:cNvSpPr/>
              <p:nvPr/>
            </p:nvSpPr>
            <p:spPr>
              <a:xfrm>
                <a:off x="10060448" y="4825981"/>
                <a:ext cx="85153" cy="80951"/>
              </a:xfrm>
              <a:custGeom>
                <a:avLst/>
                <a:gdLst>
                  <a:gd name="connsiteX0" fmla="*/ 42550 w 85153"/>
                  <a:gd name="connsiteY0" fmla="*/ 0 h 80951"/>
                  <a:gd name="connsiteX1" fmla="*/ 55736 w 85153"/>
                  <a:gd name="connsiteY1" fmla="*/ 26633 h 80951"/>
                  <a:gd name="connsiteX2" fmla="*/ 85154 w 85153"/>
                  <a:gd name="connsiteY2" fmla="*/ 30941 h 80951"/>
                  <a:gd name="connsiteX3" fmla="*/ 63826 w 85153"/>
                  <a:gd name="connsiteY3" fmla="*/ 51691 h 80951"/>
                  <a:gd name="connsiteX4" fmla="*/ 68869 w 85153"/>
                  <a:gd name="connsiteY4" fmla="*/ 80951 h 80951"/>
                  <a:gd name="connsiteX5" fmla="*/ 42550 w 85153"/>
                  <a:gd name="connsiteY5" fmla="*/ 67135 h 80951"/>
                  <a:gd name="connsiteX6" fmla="*/ 16285 w 85153"/>
                  <a:gd name="connsiteY6" fmla="*/ 80951 h 80951"/>
                  <a:gd name="connsiteX7" fmla="*/ 21275 w 85153"/>
                  <a:gd name="connsiteY7" fmla="*/ 51691 h 80951"/>
                  <a:gd name="connsiteX8" fmla="*/ 0 w 85153"/>
                  <a:gd name="connsiteY8" fmla="*/ 30941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0" y="0"/>
                    </a:moveTo>
                    <a:lnTo>
                      <a:pt x="55736" y="26633"/>
                    </a:lnTo>
                    <a:lnTo>
                      <a:pt x="85154" y="30941"/>
                    </a:lnTo>
                    <a:lnTo>
                      <a:pt x="63826" y="51691"/>
                    </a:lnTo>
                    <a:lnTo>
                      <a:pt x="68869" y="80951"/>
                    </a:lnTo>
                    <a:lnTo>
                      <a:pt x="42550" y="67135"/>
                    </a:lnTo>
                    <a:lnTo>
                      <a:pt x="16285" y="80951"/>
                    </a:lnTo>
                    <a:lnTo>
                      <a:pt x="21275" y="51691"/>
                    </a:lnTo>
                    <a:lnTo>
                      <a:pt x="0" y="30941"/>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53" name="任意多边形: 形状 152"/>
              <p:cNvSpPr/>
              <p:nvPr/>
            </p:nvSpPr>
            <p:spPr>
              <a:xfrm>
                <a:off x="9857992" y="4938713"/>
                <a:ext cx="85100" cy="80951"/>
              </a:xfrm>
              <a:custGeom>
                <a:avLst/>
                <a:gdLst>
                  <a:gd name="connsiteX0" fmla="*/ 42551 w 85100"/>
                  <a:gd name="connsiteY0" fmla="*/ 0 h 80951"/>
                  <a:gd name="connsiteX1" fmla="*/ 55683 w 85100"/>
                  <a:gd name="connsiteY1" fmla="*/ 26686 h 80951"/>
                  <a:gd name="connsiteX2" fmla="*/ 85101 w 85100"/>
                  <a:gd name="connsiteY2" fmla="*/ 30941 h 80951"/>
                  <a:gd name="connsiteX3" fmla="*/ 63826 w 85100"/>
                  <a:gd name="connsiteY3" fmla="*/ 51691 h 80951"/>
                  <a:gd name="connsiteX4" fmla="*/ 68869 w 85100"/>
                  <a:gd name="connsiteY4" fmla="*/ 80951 h 80951"/>
                  <a:gd name="connsiteX5" fmla="*/ 42551 w 85100"/>
                  <a:gd name="connsiteY5" fmla="*/ 67135 h 80951"/>
                  <a:gd name="connsiteX6" fmla="*/ 16232 w 85100"/>
                  <a:gd name="connsiteY6" fmla="*/ 80951 h 80951"/>
                  <a:gd name="connsiteX7" fmla="*/ 21275 w 85100"/>
                  <a:gd name="connsiteY7" fmla="*/ 51691 h 80951"/>
                  <a:gd name="connsiteX8" fmla="*/ 0 w 85100"/>
                  <a:gd name="connsiteY8" fmla="*/ 30941 h 80951"/>
                  <a:gd name="connsiteX9" fmla="*/ 29418 w 85100"/>
                  <a:gd name="connsiteY9" fmla="*/ 26686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00" h="80951">
                    <a:moveTo>
                      <a:pt x="42551" y="0"/>
                    </a:moveTo>
                    <a:lnTo>
                      <a:pt x="55683" y="26686"/>
                    </a:lnTo>
                    <a:lnTo>
                      <a:pt x="85101" y="30941"/>
                    </a:lnTo>
                    <a:lnTo>
                      <a:pt x="63826" y="51691"/>
                    </a:lnTo>
                    <a:lnTo>
                      <a:pt x="68869" y="80951"/>
                    </a:lnTo>
                    <a:lnTo>
                      <a:pt x="42551" y="67135"/>
                    </a:lnTo>
                    <a:lnTo>
                      <a:pt x="16232" y="80951"/>
                    </a:lnTo>
                    <a:lnTo>
                      <a:pt x="21275" y="51691"/>
                    </a:lnTo>
                    <a:lnTo>
                      <a:pt x="0" y="30941"/>
                    </a:lnTo>
                    <a:lnTo>
                      <a:pt x="29418" y="26686"/>
                    </a:lnTo>
                    <a:close/>
                  </a:path>
                </a:pathLst>
              </a:custGeom>
              <a:solidFill>
                <a:srgbClr val="687ACC"/>
              </a:solidFill>
              <a:ln w="5236" cap="flat">
                <a:noFill/>
                <a:prstDash val="solid"/>
                <a:miter/>
              </a:ln>
            </p:spPr>
            <p:txBody>
              <a:bodyPr rtlCol="0" anchor="ctr"/>
              <a:lstStyle/>
              <a:p>
                <a:endParaRPr lang="zh-CN" altLang="en-US"/>
              </a:p>
            </p:txBody>
          </p:sp>
        </p:grpSp>
        <p:sp>
          <p:nvSpPr>
            <p:cNvPr id="154" name="任意多边形: 形状 153"/>
            <p:cNvSpPr/>
            <p:nvPr/>
          </p:nvSpPr>
          <p:spPr>
            <a:xfrm>
              <a:off x="9869391" y="4213358"/>
              <a:ext cx="51533" cy="22800"/>
            </a:xfrm>
            <a:custGeom>
              <a:avLst/>
              <a:gdLst>
                <a:gd name="connsiteX0" fmla="*/ 0 w 51533"/>
                <a:gd name="connsiteY0" fmla="*/ 525 h 22800"/>
                <a:gd name="connsiteX1" fmla="*/ 26003 w 51533"/>
                <a:gd name="connsiteY1" fmla="*/ 22799 h 22800"/>
                <a:gd name="connsiteX2" fmla="*/ 51533 w 51533"/>
                <a:gd name="connsiteY2" fmla="*/ 0 h 22800"/>
                <a:gd name="connsiteX3" fmla="*/ 0 w 51533"/>
                <a:gd name="connsiteY3" fmla="*/ 525 h 22800"/>
              </a:gdLst>
              <a:ahLst/>
              <a:cxnLst>
                <a:cxn ang="0">
                  <a:pos x="connsiteX0" y="connsiteY0"/>
                </a:cxn>
                <a:cxn ang="0">
                  <a:pos x="connsiteX1" y="connsiteY1"/>
                </a:cxn>
                <a:cxn ang="0">
                  <a:pos x="connsiteX2" y="connsiteY2"/>
                </a:cxn>
                <a:cxn ang="0">
                  <a:pos x="connsiteX3" y="connsiteY3"/>
                </a:cxn>
              </a:cxnLst>
              <a:rect l="l" t="t" r="r" b="b"/>
              <a:pathLst>
                <a:path w="51533" h="22800">
                  <a:moveTo>
                    <a:pt x="0" y="525"/>
                  </a:moveTo>
                  <a:cubicBezTo>
                    <a:pt x="998" y="13080"/>
                    <a:pt x="12240" y="22956"/>
                    <a:pt x="26003" y="22799"/>
                  </a:cubicBezTo>
                  <a:cubicBezTo>
                    <a:pt x="39766" y="22641"/>
                    <a:pt x="50851" y="12555"/>
                    <a:pt x="51533" y="0"/>
                  </a:cubicBezTo>
                  <a:lnTo>
                    <a:pt x="0" y="525"/>
                  </a:lnTo>
                  <a:close/>
                </a:path>
              </a:pathLst>
            </a:custGeom>
            <a:solidFill>
              <a:srgbClr val="F27158"/>
            </a:solidFill>
            <a:ln w="5236" cap="flat">
              <a:noFill/>
              <a:prstDash val="solid"/>
              <a:miter/>
            </a:ln>
          </p:spPr>
          <p:txBody>
            <a:bodyPr rtlCol="0" anchor="ctr"/>
            <a:lstStyle/>
            <a:p>
              <a:endParaRPr lang="zh-CN" altLang="en-US"/>
            </a:p>
          </p:txBody>
        </p:sp>
        <p:sp>
          <p:nvSpPr>
            <p:cNvPr id="155" name="任意多边形: 形状 154"/>
            <p:cNvSpPr/>
            <p:nvPr/>
          </p:nvSpPr>
          <p:spPr>
            <a:xfrm>
              <a:off x="9816055" y="4083285"/>
              <a:ext cx="26615" cy="40723"/>
            </a:xfrm>
            <a:custGeom>
              <a:avLst/>
              <a:gdLst>
                <a:gd name="connsiteX0" fmla="*/ 26598 w 26615"/>
                <a:gd name="connsiteY0" fmla="*/ 20808 h 40723"/>
                <a:gd name="connsiteX1" fmla="*/ 12625 w 26615"/>
                <a:gd name="connsiteY1" fmla="*/ 40718 h 40723"/>
                <a:gd name="connsiteX2" fmla="*/ 17 w 26615"/>
                <a:gd name="connsiteY2" fmla="*/ 19915 h 40723"/>
                <a:gd name="connsiteX3" fmla="*/ 13990 w 26615"/>
                <a:gd name="connsiteY3" fmla="*/ 6 h 40723"/>
                <a:gd name="connsiteX4" fmla="*/ 26598 w 26615"/>
                <a:gd name="connsiteY4" fmla="*/ 20808 h 40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5" h="40723">
                  <a:moveTo>
                    <a:pt x="26598" y="20808"/>
                  </a:moveTo>
                  <a:cubicBezTo>
                    <a:pt x="26230" y="32050"/>
                    <a:pt x="19926" y="40980"/>
                    <a:pt x="12625" y="40718"/>
                  </a:cubicBezTo>
                  <a:cubicBezTo>
                    <a:pt x="5270" y="40455"/>
                    <a:pt x="-351" y="31157"/>
                    <a:pt x="17" y="19915"/>
                  </a:cubicBezTo>
                  <a:cubicBezTo>
                    <a:pt x="385" y="8673"/>
                    <a:pt x="6636" y="-257"/>
                    <a:pt x="13990" y="6"/>
                  </a:cubicBezTo>
                  <a:cubicBezTo>
                    <a:pt x="21345" y="216"/>
                    <a:pt x="26966" y="9566"/>
                    <a:pt x="26598" y="20808"/>
                  </a:cubicBezTo>
                </a:path>
              </a:pathLst>
            </a:custGeom>
            <a:solidFill>
              <a:srgbClr val="173037"/>
            </a:solidFill>
            <a:ln w="5236" cap="flat">
              <a:noFill/>
              <a:prstDash val="solid"/>
              <a:miter/>
            </a:ln>
          </p:spPr>
          <p:txBody>
            <a:bodyPr rtlCol="0" anchor="ctr"/>
            <a:lstStyle/>
            <a:p>
              <a:endParaRPr lang="zh-CN" altLang="en-US"/>
            </a:p>
          </p:txBody>
        </p:sp>
        <p:sp>
          <p:nvSpPr>
            <p:cNvPr id="156" name="任意多边形: 形状 155"/>
            <p:cNvSpPr/>
            <p:nvPr/>
          </p:nvSpPr>
          <p:spPr>
            <a:xfrm>
              <a:off x="9936089" y="4084598"/>
              <a:ext cx="26615" cy="40775"/>
            </a:xfrm>
            <a:custGeom>
              <a:avLst/>
              <a:gdLst>
                <a:gd name="connsiteX0" fmla="*/ 26598 w 26615"/>
                <a:gd name="connsiteY0" fmla="*/ 20861 h 40775"/>
                <a:gd name="connsiteX1" fmla="*/ 12625 w 26615"/>
                <a:gd name="connsiteY1" fmla="*/ 40770 h 40775"/>
                <a:gd name="connsiteX2" fmla="*/ 17 w 26615"/>
                <a:gd name="connsiteY2" fmla="*/ 19915 h 40775"/>
                <a:gd name="connsiteX3" fmla="*/ 13990 w 26615"/>
                <a:gd name="connsiteY3" fmla="*/ 6 h 40775"/>
                <a:gd name="connsiteX4" fmla="*/ 26598 w 26615"/>
                <a:gd name="connsiteY4" fmla="*/ 20861 h 40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5" h="40775">
                  <a:moveTo>
                    <a:pt x="26598" y="20861"/>
                  </a:moveTo>
                  <a:cubicBezTo>
                    <a:pt x="26230" y="32102"/>
                    <a:pt x="19926" y="41033"/>
                    <a:pt x="12625" y="40770"/>
                  </a:cubicBezTo>
                  <a:cubicBezTo>
                    <a:pt x="5270" y="40507"/>
                    <a:pt x="-351" y="31209"/>
                    <a:pt x="17" y="19915"/>
                  </a:cubicBezTo>
                  <a:cubicBezTo>
                    <a:pt x="385" y="8673"/>
                    <a:pt x="6636" y="-257"/>
                    <a:pt x="13990" y="6"/>
                  </a:cubicBezTo>
                  <a:cubicBezTo>
                    <a:pt x="21345" y="321"/>
                    <a:pt x="26966" y="9619"/>
                    <a:pt x="26598" y="20861"/>
                  </a:cubicBezTo>
                </a:path>
              </a:pathLst>
            </a:custGeom>
            <a:solidFill>
              <a:srgbClr val="173037"/>
            </a:solidFill>
            <a:ln w="5236" cap="flat">
              <a:noFill/>
              <a:prstDash val="solid"/>
              <a:miter/>
            </a:ln>
          </p:spPr>
          <p:txBody>
            <a:bodyPr rtlCol="0" anchor="ctr"/>
            <a:lstStyle/>
            <a:p>
              <a:endParaRPr lang="zh-CN" altLang="en-US"/>
            </a:p>
          </p:txBody>
        </p:sp>
        <p:sp>
          <p:nvSpPr>
            <p:cNvPr id="157" name="任意多边形: 形状 156"/>
            <p:cNvSpPr/>
            <p:nvPr/>
          </p:nvSpPr>
          <p:spPr>
            <a:xfrm>
              <a:off x="9796207" y="4058931"/>
              <a:ext cx="68464" cy="17812"/>
            </a:xfrm>
            <a:custGeom>
              <a:avLst/>
              <a:gdLst>
                <a:gd name="connsiteX0" fmla="*/ 1899 w 68464"/>
                <a:gd name="connsiteY0" fmla="*/ 14852 h 17812"/>
                <a:gd name="connsiteX1" fmla="*/ 34731 w 68464"/>
                <a:gd name="connsiteY1" fmla="*/ 7077 h 17812"/>
                <a:gd name="connsiteX2" fmla="*/ 50333 w 68464"/>
                <a:gd name="connsiteY2" fmla="*/ 10544 h 17812"/>
                <a:gd name="connsiteX3" fmla="*/ 65304 w 68464"/>
                <a:gd name="connsiteY3" fmla="*/ 17636 h 17812"/>
                <a:gd name="connsiteX4" fmla="*/ 68088 w 68464"/>
                <a:gd name="connsiteY4" fmla="*/ 14852 h 17812"/>
                <a:gd name="connsiteX5" fmla="*/ 35204 w 68464"/>
                <a:gd name="connsiteY5" fmla="*/ 38 h 17812"/>
                <a:gd name="connsiteX6" fmla="*/ 375 w 68464"/>
                <a:gd name="connsiteY6" fmla="*/ 12960 h 17812"/>
                <a:gd name="connsiteX7" fmla="*/ 1899 w 68464"/>
                <a:gd name="connsiteY7" fmla="*/ 14852 h 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64" h="17812">
                  <a:moveTo>
                    <a:pt x="1899" y="14852"/>
                  </a:moveTo>
                  <a:cubicBezTo>
                    <a:pt x="11617" y="9073"/>
                    <a:pt x="23436" y="6447"/>
                    <a:pt x="34731" y="7077"/>
                  </a:cubicBezTo>
                  <a:cubicBezTo>
                    <a:pt x="40089" y="7392"/>
                    <a:pt x="45342" y="8705"/>
                    <a:pt x="50333" y="10544"/>
                  </a:cubicBezTo>
                  <a:cubicBezTo>
                    <a:pt x="55533" y="12435"/>
                    <a:pt x="60314" y="15377"/>
                    <a:pt x="65304" y="17636"/>
                  </a:cubicBezTo>
                  <a:cubicBezTo>
                    <a:pt x="66985" y="18371"/>
                    <a:pt x="69401" y="16690"/>
                    <a:pt x="68088" y="14852"/>
                  </a:cubicBezTo>
                  <a:cubicBezTo>
                    <a:pt x="60944" y="4713"/>
                    <a:pt x="47076" y="511"/>
                    <a:pt x="35204" y="38"/>
                  </a:cubicBezTo>
                  <a:cubicBezTo>
                    <a:pt x="22176" y="-488"/>
                    <a:pt x="10093" y="4503"/>
                    <a:pt x="375" y="12960"/>
                  </a:cubicBezTo>
                  <a:cubicBezTo>
                    <a:pt x="-676" y="13854"/>
                    <a:pt x="690" y="15587"/>
                    <a:pt x="1899" y="14852"/>
                  </a:cubicBezTo>
                </a:path>
              </a:pathLst>
            </a:custGeom>
            <a:solidFill>
              <a:srgbClr val="173037"/>
            </a:solidFill>
            <a:ln w="5236" cap="flat">
              <a:noFill/>
              <a:prstDash val="solid"/>
              <a:miter/>
            </a:ln>
          </p:spPr>
          <p:txBody>
            <a:bodyPr rtlCol="0" anchor="ctr"/>
            <a:lstStyle/>
            <a:p>
              <a:endParaRPr lang="zh-CN" altLang="en-US"/>
            </a:p>
          </p:txBody>
        </p:sp>
        <p:sp>
          <p:nvSpPr>
            <p:cNvPr id="158" name="任意多边形: 形状 157"/>
            <p:cNvSpPr/>
            <p:nvPr/>
          </p:nvSpPr>
          <p:spPr>
            <a:xfrm>
              <a:off x="9916724" y="4059649"/>
              <a:ext cx="63944" cy="19191"/>
            </a:xfrm>
            <a:custGeom>
              <a:avLst/>
              <a:gdLst>
                <a:gd name="connsiteX0" fmla="*/ 1522 w 63944"/>
                <a:gd name="connsiteY0" fmla="*/ 16025 h 19191"/>
                <a:gd name="connsiteX1" fmla="*/ 32253 w 63944"/>
                <a:gd name="connsiteY1" fmla="*/ 7515 h 19191"/>
                <a:gd name="connsiteX2" fmla="*/ 60725 w 63944"/>
                <a:gd name="connsiteY2" fmla="*/ 18861 h 19191"/>
                <a:gd name="connsiteX3" fmla="*/ 63614 w 63944"/>
                <a:gd name="connsiteY3" fmla="*/ 15920 h 19191"/>
                <a:gd name="connsiteX4" fmla="*/ 156 w 63944"/>
                <a:gd name="connsiteY4" fmla="*/ 14659 h 19191"/>
                <a:gd name="connsiteX5" fmla="*/ 1522 w 63944"/>
                <a:gd name="connsiteY5" fmla="*/ 16025 h 1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44" h="19191">
                  <a:moveTo>
                    <a:pt x="1522" y="16025"/>
                  </a:moveTo>
                  <a:cubicBezTo>
                    <a:pt x="10767" y="10351"/>
                    <a:pt x="21274" y="6674"/>
                    <a:pt x="32253" y="7515"/>
                  </a:cubicBezTo>
                  <a:cubicBezTo>
                    <a:pt x="42602" y="8303"/>
                    <a:pt x="52215" y="13030"/>
                    <a:pt x="60725" y="18861"/>
                  </a:cubicBezTo>
                  <a:cubicBezTo>
                    <a:pt x="62458" y="20070"/>
                    <a:pt x="64822" y="17706"/>
                    <a:pt x="63614" y="15920"/>
                  </a:cubicBezTo>
                  <a:cubicBezTo>
                    <a:pt x="49588" y="-5198"/>
                    <a:pt x="15338" y="-4988"/>
                    <a:pt x="156" y="14659"/>
                  </a:cubicBezTo>
                  <a:cubicBezTo>
                    <a:pt x="-422" y="15499"/>
                    <a:pt x="734" y="16550"/>
                    <a:pt x="1522" y="16025"/>
                  </a:cubicBezTo>
                </a:path>
              </a:pathLst>
            </a:custGeom>
            <a:solidFill>
              <a:srgbClr val="173037"/>
            </a:solidFill>
            <a:ln w="5236" cap="flat">
              <a:noFill/>
              <a:prstDash val="solid"/>
              <a:miter/>
            </a:ln>
          </p:spPr>
          <p:txBody>
            <a:bodyPr rtlCol="0" anchor="ctr"/>
            <a:lstStyle/>
            <a:p>
              <a:endParaRPr lang="zh-CN" altLang="en-US"/>
            </a:p>
          </p:txBody>
        </p:sp>
        <p:sp>
          <p:nvSpPr>
            <p:cNvPr id="159" name="任意多边形: 形状 158"/>
            <p:cNvSpPr/>
            <p:nvPr/>
          </p:nvSpPr>
          <p:spPr>
            <a:xfrm>
              <a:off x="9872611" y="4091545"/>
              <a:ext cx="25383" cy="87658"/>
            </a:xfrm>
            <a:custGeom>
              <a:avLst/>
              <a:gdLst>
                <a:gd name="connsiteX0" fmla="*/ 13433 w 25383"/>
                <a:gd name="connsiteY0" fmla="*/ 1306 h 87658"/>
                <a:gd name="connsiteX1" fmla="*/ 15955 w 25383"/>
                <a:gd name="connsiteY1" fmla="*/ 30724 h 87658"/>
                <a:gd name="connsiteX2" fmla="*/ 2296 w 25383"/>
                <a:gd name="connsiteY2" fmla="*/ 57147 h 87658"/>
                <a:gd name="connsiteX3" fmla="*/ 4555 w 25383"/>
                <a:gd name="connsiteY3" fmla="*/ 81049 h 87658"/>
                <a:gd name="connsiteX4" fmla="*/ 24307 w 25383"/>
                <a:gd name="connsiteY4" fmla="*/ 85777 h 87658"/>
                <a:gd name="connsiteX5" fmla="*/ 23151 w 25383"/>
                <a:gd name="connsiteY5" fmla="*/ 81469 h 87658"/>
                <a:gd name="connsiteX6" fmla="*/ 5869 w 25383"/>
                <a:gd name="connsiteY6" fmla="*/ 70385 h 87658"/>
                <a:gd name="connsiteX7" fmla="*/ 16743 w 25383"/>
                <a:gd name="connsiteY7" fmla="*/ 44960 h 87658"/>
                <a:gd name="connsiteX8" fmla="*/ 15009 w 25383"/>
                <a:gd name="connsiteY8" fmla="*/ 413 h 87658"/>
                <a:gd name="connsiteX9" fmla="*/ 13433 w 25383"/>
                <a:gd name="connsiteY9" fmla="*/ 1306 h 8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83" h="87658">
                  <a:moveTo>
                    <a:pt x="13433" y="1306"/>
                  </a:moveTo>
                  <a:cubicBezTo>
                    <a:pt x="17951" y="9974"/>
                    <a:pt x="18371" y="21373"/>
                    <a:pt x="15955" y="30724"/>
                  </a:cubicBezTo>
                  <a:cubicBezTo>
                    <a:pt x="13433" y="40495"/>
                    <a:pt x="6079" y="47901"/>
                    <a:pt x="2296" y="57147"/>
                  </a:cubicBezTo>
                  <a:cubicBezTo>
                    <a:pt x="-908" y="64974"/>
                    <a:pt x="-1276" y="74325"/>
                    <a:pt x="4555" y="81049"/>
                  </a:cubicBezTo>
                  <a:cubicBezTo>
                    <a:pt x="9126" y="86355"/>
                    <a:pt x="18056" y="90084"/>
                    <a:pt x="24307" y="85777"/>
                  </a:cubicBezTo>
                  <a:cubicBezTo>
                    <a:pt x="26198" y="84516"/>
                    <a:pt x="25463" y="81627"/>
                    <a:pt x="23151" y="81469"/>
                  </a:cubicBezTo>
                  <a:cubicBezTo>
                    <a:pt x="15587" y="81049"/>
                    <a:pt x="6814" y="79683"/>
                    <a:pt x="5869" y="70385"/>
                  </a:cubicBezTo>
                  <a:cubicBezTo>
                    <a:pt x="4923" y="60772"/>
                    <a:pt x="12225" y="52682"/>
                    <a:pt x="16743" y="44960"/>
                  </a:cubicBezTo>
                  <a:cubicBezTo>
                    <a:pt x="25358" y="30303"/>
                    <a:pt x="24517" y="14334"/>
                    <a:pt x="15009" y="413"/>
                  </a:cubicBezTo>
                  <a:cubicBezTo>
                    <a:pt x="14326" y="-533"/>
                    <a:pt x="12855" y="308"/>
                    <a:pt x="13433" y="1306"/>
                  </a:cubicBezTo>
                </a:path>
              </a:pathLst>
            </a:custGeom>
            <a:solidFill>
              <a:srgbClr val="F27158"/>
            </a:solidFill>
            <a:ln w="5236" cap="flat">
              <a:noFill/>
              <a:prstDash val="solid"/>
              <a:miter/>
            </a:ln>
          </p:spPr>
          <p:txBody>
            <a:bodyPr rtlCol="0" anchor="ctr"/>
            <a:lstStyle/>
            <a:p>
              <a:endParaRPr lang="zh-CN" altLang="en-US"/>
            </a:p>
          </p:txBody>
        </p:sp>
        <p:sp>
          <p:nvSpPr>
            <p:cNvPr id="160" name="任意多边形: 形状 159"/>
            <p:cNvSpPr/>
            <p:nvPr/>
          </p:nvSpPr>
          <p:spPr>
            <a:xfrm>
              <a:off x="9809537" y="4328560"/>
              <a:ext cx="652810" cy="805255"/>
            </a:xfrm>
            <a:custGeom>
              <a:avLst/>
              <a:gdLst>
                <a:gd name="connsiteX0" fmla="*/ 312636 w 652810"/>
                <a:gd name="connsiteY0" fmla="*/ 0 h 805255"/>
                <a:gd name="connsiteX1" fmla="*/ 436610 w 652810"/>
                <a:gd name="connsiteY1" fmla="*/ 408590 h 805255"/>
                <a:gd name="connsiteX2" fmla="*/ 443019 w 652810"/>
                <a:gd name="connsiteY2" fmla="*/ 447463 h 805255"/>
                <a:gd name="connsiteX3" fmla="*/ 377827 w 652810"/>
                <a:gd name="connsiteY3" fmla="*/ 586041 h 805255"/>
                <a:gd name="connsiteX4" fmla="*/ 210252 w 652810"/>
                <a:gd name="connsiteY4" fmla="*/ 720102 h 805255"/>
                <a:gd name="connsiteX5" fmla="*/ 48875 w 652810"/>
                <a:gd name="connsiteY5" fmla="*/ 732920 h 805255"/>
                <a:gd name="connsiteX6" fmla="*/ 2017 w 652810"/>
                <a:gd name="connsiteY6" fmla="*/ 801788 h 805255"/>
                <a:gd name="connsiteX7" fmla="*/ 291938 w 652810"/>
                <a:gd name="connsiteY7" fmla="*/ 805255 h 805255"/>
                <a:gd name="connsiteX8" fmla="*/ 628980 w 652810"/>
                <a:gd name="connsiteY8" fmla="*/ 603955 h 805255"/>
                <a:gd name="connsiteX9" fmla="*/ 645265 w 652810"/>
                <a:gd name="connsiteY9" fmla="*/ 304473 h 805255"/>
                <a:gd name="connsiteX10" fmla="*/ 562581 w 652810"/>
                <a:gd name="connsiteY10" fmla="*/ 130068 h 805255"/>
                <a:gd name="connsiteX11" fmla="*/ 327292 w 652810"/>
                <a:gd name="connsiteY11" fmla="*/ 525 h 805255"/>
                <a:gd name="connsiteX12" fmla="*/ 312636 w 652810"/>
                <a:gd name="connsiteY12" fmla="*/ 0 h 80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810" h="805255">
                  <a:moveTo>
                    <a:pt x="312636" y="0"/>
                  </a:moveTo>
                  <a:cubicBezTo>
                    <a:pt x="315157" y="20120"/>
                    <a:pt x="393955" y="272849"/>
                    <a:pt x="436610" y="408590"/>
                  </a:cubicBezTo>
                  <a:cubicBezTo>
                    <a:pt x="440603" y="421408"/>
                    <a:pt x="442599" y="434488"/>
                    <a:pt x="443019" y="447463"/>
                  </a:cubicBezTo>
                  <a:cubicBezTo>
                    <a:pt x="444910" y="501256"/>
                    <a:pt x="419853" y="552421"/>
                    <a:pt x="377827" y="586041"/>
                  </a:cubicBezTo>
                  <a:lnTo>
                    <a:pt x="210252" y="720102"/>
                  </a:lnTo>
                  <a:lnTo>
                    <a:pt x="48875" y="732920"/>
                  </a:lnTo>
                  <a:cubicBezTo>
                    <a:pt x="15308" y="736439"/>
                    <a:pt x="-7018" y="769271"/>
                    <a:pt x="2017" y="801788"/>
                  </a:cubicBezTo>
                  <a:lnTo>
                    <a:pt x="291938" y="805255"/>
                  </a:lnTo>
                  <a:cubicBezTo>
                    <a:pt x="291938" y="805255"/>
                    <a:pt x="604816" y="742007"/>
                    <a:pt x="628980" y="603955"/>
                  </a:cubicBezTo>
                  <a:cubicBezTo>
                    <a:pt x="670375" y="414158"/>
                    <a:pt x="645265" y="304473"/>
                    <a:pt x="645265" y="304473"/>
                  </a:cubicBezTo>
                  <a:cubicBezTo>
                    <a:pt x="645265" y="304473"/>
                    <a:pt x="625671" y="221315"/>
                    <a:pt x="562581" y="130068"/>
                  </a:cubicBezTo>
                  <a:cubicBezTo>
                    <a:pt x="508894" y="52426"/>
                    <a:pt x="421586" y="4728"/>
                    <a:pt x="327292" y="525"/>
                  </a:cubicBezTo>
                  <a:cubicBezTo>
                    <a:pt x="317784" y="105"/>
                    <a:pt x="312636" y="0"/>
                    <a:pt x="312636" y="0"/>
                  </a:cubicBezTo>
                </a:path>
              </a:pathLst>
            </a:custGeom>
            <a:solidFill>
              <a:srgbClr val="FFC6B5"/>
            </a:solidFill>
            <a:ln w="5236" cap="flat">
              <a:noFill/>
              <a:prstDash val="solid"/>
              <a:miter/>
            </a:ln>
          </p:spPr>
          <p:txBody>
            <a:bodyPr rtlCol="0" anchor="ctr"/>
            <a:lstStyle/>
            <a:p>
              <a:endParaRPr lang="zh-CN" altLang="en-US"/>
            </a:p>
          </p:txBody>
        </p:sp>
        <p:sp>
          <p:nvSpPr>
            <p:cNvPr id="161" name="任意多边形: 形状 160"/>
            <p:cNvSpPr/>
            <p:nvPr/>
          </p:nvSpPr>
          <p:spPr>
            <a:xfrm>
              <a:off x="10122173" y="4328560"/>
              <a:ext cx="340166" cy="479139"/>
            </a:xfrm>
            <a:custGeom>
              <a:avLst/>
              <a:gdLst>
                <a:gd name="connsiteX0" fmla="*/ 128860 w 340166"/>
                <a:gd name="connsiteY0" fmla="*/ 430653 h 479139"/>
                <a:gd name="connsiteX1" fmla="*/ 336149 w 340166"/>
                <a:gd name="connsiteY1" fmla="*/ 479140 h 479139"/>
                <a:gd name="connsiteX2" fmla="*/ 332629 w 340166"/>
                <a:gd name="connsiteY2" fmla="*/ 304473 h 479139"/>
                <a:gd name="connsiteX3" fmla="*/ 249945 w 340166"/>
                <a:gd name="connsiteY3" fmla="*/ 130068 h 479139"/>
                <a:gd name="connsiteX4" fmla="*/ 14656 w 340166"/>
                <a:gd name="connsiteY4" fmla="*/ 525 h 479139"/>
                <a:gd name="connsiteX5" fmla="*/ 0 w 340166"/>
                <a:gd name="connsiteY5" fmla="*/ 0 h 479139"/>
                <a:gd name="connsiteX6" fmla="*/ 123974 w 340166"/>
                <a:gd name="connsiteY6" fmla="*/ 408590 h 479139"/>
                <a:gd name="connsiteX7" fmla="*/ 128860 w 340166"/>
                <a:gd name="connsiteY7" fmla="*/ 430653 h 479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166" h="479139">
                  <a:moveTo>
                    <a:pt x="128860" y="430653"/>
                  </a:moveTo>
                  <a:cubicBezTo>
                    <a:pt x="196258" y="452139"/>
                    <a:pt x="266335" y="466112"/>
                    <a:pt x="336149" y="479140"/>
                  </a:cubicBezTo>
                  <a:cubicBezTo>
                    <a:pt x="346918" y="366933"/>
                    <a:pt x="332629" y="304473"/>
                    <a:pt x="332629" y="304473"/>
                  </a:cubicBezTo>
                  <a:cubicBezTo>
                    <a:pt x="332629" y="304473"/>
                    <a:pt x="313035" y="221263"/>
                    <a:pt x="249945" y="130068"/>
                  </a:cubicBezTo>
                  <a:cubicBezTo>
                    <a:pt x="196258" y="52426"/>
                    <a:pt x="108950" y="4728"/>
                    <a:pt x="14656" y="525"/>
                  </a:cubicBezTo>
                  <a:cubicBezTo>
                    <a:pt x="5148" y="105"/>
                    <a:pt x="0" y="0"/>
                    <a:pt x="0" y="0"/>
                  </a:cubicBezTo>
                  <a:cubicBezTo>
                    <a:pt x="2521" y="20120"/>
                    <a:pt x="81319" y="272849"/>
                    <a:pt x="123974" y="408590"/>
                  </a:cubicBezTo>
                  <a:cubicBezTo>
                    <a:pt x="126286" y="415892"/>
                    <a:pt x="127809" y="423246"/>
                    <a:pt x="128860" y="430653"/>
                  </a:cubicBezTo>
                </a:path>
              </a:pathLst>
            </a:custGeom>
            <a:solidFill>
              <a:srgbClr val="EFAD85"/>
            </a:solidFill>
            <a:ln w="5236" cap="flat">
              <a:noFill/>
              <a:prstDash val="solid"/>
              <a:miter/>
            </a:ln>
          </p:spPr>
          <p:txBody>
            <a:bodyPr rtlCol="0" anchor="ctr"/>
            <a:lstStyle/>
            <a:p>
              <a:endParaRPr lang="zh-CN" altLang="en-US"/>
            </a:p>
          </p:txBody>
        </p:sp>
        <p:sp>
          <p:nvSpPr>
            <p:cNvPr id="162" name="任意多边形: 形状 161"/>
            <p:cNvSpPr/>
            <p:nvPr/>
          </p:nvSpPr>
          <p:spPr>
            <a:xfrm>
              <a:off x="10112402" y="4326932"/>
              <a:ext cx="352959" cy="425435"/>
            </a:xfrm>
            <a:custGeom>
              <a:avLst/>
              <a:gdLst>
                <a:gd name="connsiteX0" fmla="*/ 0 w 352959"/>
                <a:gd name="connsiteY0" fmla="*/ 0 h 425435"/>
                <a:gd name="connsiteX1" fmla="*/ 103329 w 352959"/>
                <a:gd name="connsiteY1" fmla="*/ 420357 h 425435"/>
                <a:gd name="connsiteX2" fmla="*/ 352959 w 352959"/>
                <a:gd name="connsiteY2" fmla="*/ 424980 h 425435"/>
                <a:gd name="connsiteX3" fmla="*/ 0 w 352959"/>
                <a:gd name="connsiteY3" fmla="*/ 0 h 425435"/>
              </a:gdLst>
              <a:ahLst/>
              <a:cxnLst>
                <a:cxn ang="0">
                  <a:pos x="connsiteX0" y="connsiteY0"/>
                </a:cxn>
                <a:cxn ang="0">
                  <a:pos x="connsiteX1" y="connsiteY1"/>
                </a:cxn>
                <a:cxn ang="0">
                  <a:pos x="connsiteX2" y="connsiteY2"/>
                </a:cxn>
                <a:cxn ang="0">
                  <a:pos x="connsiteX3" y="connsiteY3"/>
                </a:cxn>
              </a:cxnLst>
              <a:rect l="l" t="t" r="r" b="b"/>
              <a:pathLst>
                <a:path w="352959" h="425435">
                  <a:moveTo>
                    <a:pt x="0" y="0"/>
                  </a:moveTo>
                  <a:lnTo>
                    <a:pt x="103329" y="420357"/>
                  </a:lnTo>
                  <a:cubicBezTo>
                    <a:pt x="103329" y="420357"/>
                    <a:pt x="341455" y="427239"/>
                    <a:pt x="352959" y="424980"/>
                  </a:cubicBezTo>
                  <a:cubicBezTo>
                    <a:pt x="352434" y="319707"/>
                    <a:pt x="336884" y="13711"/>
                    <a:pt x="0" y="0"/>
                  </a:cubicBezTo>
                </a:path>
              </a:pathLst>
            </a:custGeom>
            <a:solidFill>
              <a:srgbClr val="949AF3"/>
            </a:solidFill>
            <a:ln w="5236" cap="flat">
              <a:noFill/>
              <a:prstDash val="solid"/>
              <a:miter/>
            </a:ln>
          </p:spPr>
          <p:txBody>
            <a:bodyPr rtlCol="0" anchor="ctr"/>
            <a:lstStyle/>
            <a:p>
              <a:endParaRPr lang="zh-CN" altLang="en-US"/>
            </a:p>
          </p:txBody>
        </p:sp>
        <p:grpSp>
          <p:nvGrpSpPr>
            <p:cNvPr id="163" name="图形 120"/>
            <p:cNvGrpSpPr/>
            <p:nvPr/>
          </p:nvGrpSpPr>
          <p:grpSpPr>
            <a:xfrm>
              <a:off x="10144709" y="4339487"/>
              <a:ext cx="189270" cy="156281"/>
              <a:chOff x="10144709" y="4339487"/>
              <a:chExt cx="189270" cy="156281"/>
            </a:xfrm>
            <a:solidFill>
              <a:srgbClr val="687ACC"/>
            </a:solidFill>
          </p:grpSpPr>
          <p:sp>
            <p:nvSpPr>
              <p:cNvPr id="164" name="任意多边形: 形状 163"/>
              <p:cNvSpPr/>
              <p:nvPr/>
            </p:nvSpPr>
            <p:spPr>
              <a:xfrm>
                <a:off x="10144709" y="4339487"/>
                <a:ext cx="62722" cy="59623"/>
              </a:xfrm>
              <a:custGeom>
                <a:avLst/>
                <a:gdLst>
                  <a:gd name="connsiteX0" fmla="*/ 31361 w 62722"/>
                  <a:gd name="connsiteY0" fmla="*/ 0 h 59623"/>
                  <a:gd name="connsiteX1" fmla="*/ 41027 w 62722"/>
                  <a:gd name="connsiteY1" fmla="*/ 19647 h 59623"/>
                  <a:gd name="connsiteX2" fmla="*/ 62723 w 62722"/>
                  <a:gd name="connsiteY2" fmla="*/ 22799 h 59623"/>
                  <a:gd name="connsiteX3" fmla="*/ 47016 w 62722"/>
                  <a:gd name="connsiteY3" fmla="*/ 38085 h 59623"/>
                  <a:gd name="connsiteX4" fmla="*/ 50745 w 62722"/>
                  <a:gd name="connsiteY4" fmla="*/ 59623 h 59623"/>
                  <a:gd name="connsiteX5" fmla="*/ 31361 w 62722"/>
                  <a:gd name="connsiteY5" fmla="*/ 49485 h 59623"/>
                  <a:gd name="connsiteX6" fmla="*/ 11977 w 62722"/>
                  <a:gd name="connsiteY6" fmla="*/ 59623 h 59623"/>
                  <a:gd name="connsiteX7" fmla="*/ 15654 w 62722"/>
                  <a:gd name="connsiteY7" fmla="*/ 38085 h 59623"/>
                  <a:gd name="connsiteX8" fmla="*/ 0 w 62722"/>
                  <a:gd name="connsiteY8" fmla="*/ 22799 h 59623"/>
                  <a:gd name="connsiteX9" fmla="*/ 21643 w 62722"/>
                  <a:gd name="connsiteY9" fmla="*/ 19647 h 59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722" h="59623">
                    <a:moveTo>
                      <a:pt x="31361" y="0"/>
                    </a:moveTo>
                    <a:lnTo>
                      <a:pt x="41027" y="19647"/>
                    </a:lnTo>
                    <a:lnTo>
                      <a:pt x="62723" y="22799"/>
                    </a:lnTo>
                    <a:lnTo>
                      <a:pt x="47016" y="38085"/>
                    </a:lnTo>
                    <a:lnTo>
                      <a:pt x="50745" y="59623"/>
                    </a:lnTo>
                    <a:lnTo>
                      <a:pt x="31361" y="49485"/>
                    </a:lnTo>
                    <a:lnTo>
                      <a:pt x="11977" y="59623"/>
                    </a:lnTo>
                    <a:lnTo>
                      <a:pt x="15654" y="38085"/>
                    </a:lnTo>
                    <a:lnTo>
                      <a:pt x="0" y="22799"/>
                    </a:lnTo>
                    <a:lnTo>
                      <a:pt x="21643" y="19647"/>
                    </a:lnTo>
                    <a:close/>
                  </a:path>
                </a:pathLst>
              </a:custGeom>
              <a:solidFill>
                <a:srgbClr val="687ACC"/>
              </a:solidFill>
              <a:ln w="5236" cap="flat">
                <a:noFill/>
                <a:prstDash val="solid"/>
                <a:miter/>
              </a:ln>
            </p:spPr>
            <p:txBody>
              <a:bodyPr rtlCol="0" anchor="ctr"/>
              <a:lstStyle/>
              <a:p>
                <a:endParaRPr lang="zh-CN" altLang="en-US"/>
              </a:p>
            </p:txBody>
          </p:sp>
          <p:sp>
            <p:nvSpPr>
              <p:cNvPr id="165" name="任意多边形: 形状 164"/>
              <p:cNvSpPr/>
              <p:nvPr/>
            </p:nvSpPr>
            <p:spPr>
              <a:xfrm>
                <a:off x="10271257" y="4436092"/>
                <a:ext cx="62722" cy="59675"/>
              </a:xfrm>
              <a:custGeom>
                <a:avLst/>
                <a:gdLst>
                  <a:gd name="connsiteX0" fmla="*/ 31361 w 62722"/>
                  <a:gd name="connsiteY0" fmla="*/ 0 h 59675"/>
                  <a:gd name="connsiteX1" fmla="*/ 41027 w 62722"/>
                  <a:gd name="connsiteY1" fmla="*/ 19647 h 59675"/>
                  <a:gd name="connsiteX2" fmla="*/ 62723 w 62722"/>
                  <a:gd name="connsiteY2" fmla="*/ 22799 h 59675"/>
                  <a:gd name="connsiteX3" fmla="*/ 47016 w 62722"/>
                  <a:gd name="connsiteY3" fmla="*/ 38085 h 59675"/>
                  <a:gd name="connsiteX4" fmla="*/ 50745 w 62722"/>
                  <a:gd name="connsiteY4" fmla="*/ 59676 h 59675"/>
                  <a:gd name="connsiteX5" fmla="*/ 31361 w 62722"/>
                  <a:gd name="connsiteY5" fmla="*/ 49485 h 59675"/>
                  <a:gd name="connsiteX6" fmla="*/ 11977 w 62722"/>
                  <a:gd name="connsiteY6" fmla="*/ 59676 h 59675"/>
                  <a:gd name="connsiteX7" fmla="*/ 15654 w 62722"/>
                  <a:gd name="connsiteY7" fmla="*/ 38085 h 59675"/>
                  <a:gd name="connsiteX8" fmla="*/ 0 w 62722"/>
                  <a:gd name="connsiteY8" fmla="*/ 22799 h 59675"/>
                  <a:gd name="connsiteX9" fmla="*/ 21643 w 62722"/>
                  <a:gd name="connsiteY9" fmla="*/ 19647 h 5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722" h="59675">
                    <a:moveTo>
                      <a:pt x="31361" y="0"/>
                    </a:moveTo>
                    <a:lnTo>
                      <a:pt x="41027" y="19647"/>
                    </a:lnTo>
                    <a:lnTo>
                      <a:pt x="62723" y="22799"/>
                    </a:lnTo>
                    <a:lnTo>
                      <a:pt x="47016" y="38085"/>
                    </a:lnTo>
                    <a:lnTo>
                      <a:pt x="50745" y="59676"/>
                    </a:lnTo>
                    <a:lnTo>
                      <a:pt x="31361" y="49485"/>
                    </a:lnTo>
                    <a:lnTo>
                      <a:pt x="11977" y="59676"/>
                    </a:lnTo>
                    <a:lnTo>
                      <a:pt x="15654" y="38085"/>
                    </a:lnTo>
                    <a:lnTo>
                      <a:pt x="0" y="22799"/>
                    </a:lnTo>
                    <a:lnTo>
                      <a:pt x="21643" y="19647"/>
                    </a:lnTo>
                    <a:close/>
                  </a:path>
                </a:pathLst>
              </a:custGeom>
              <a:solidFill>
                <a:srgbClr val="687ACC"/>
              </a:solidFill>
              <a:ln w="5236" cap="flat">
                <a:noFill/>
                <a:prstDash val="solid"/>
                <a:miter/>
              </a:ln>
            </p:spPr>
            <p:txBody>
              <a:bodyPr rtlCol="0" anchor="ctr"/>
              <a:lstStyle/>
              <a:p>
                <a:endParaRPr lang="zh-CN" altLang="en-US"/>
              </a:p>
            </p:txBody>
          </p:sp>
        </p:grpSp>
        <p:sp>
          <p:nvSpPr>
            <p:cNvPr id="166" name="任意多边形: 形状 165"/>
            <p:cNvSpPr/>
            <p:nvPr/>
          </p:nvSpPr>
          <p:spPr>
            <a:xfrm>
              <a:off x="9196515" y="5127879"/>
              <a:ext cx="565974" cy="44861"/>
            </a:xfrm>
            <a:custGeom>
              <a:avLst/>
              <a:gdLst>
                <a:gd name="connsiteX0" fmla="*/ 0 w 565974"/>
                <a:gd name="connsiteY0" fmla="*/ 0 h 44861"/>
                <a:gd name="connsiteX1" fmla="*/ 565974 w 565974"/>
                <a:gd name="connsiteY1" fmla="*/ 0 h 44861"/>
                <a:gd name="connsiteX2" fmla="*/ 565974 w 565974"/>
                <a:gd name="connsiteY2" fmla="*/ 44862 h 44861"/>
                <a:gd name="connsiteX3" fmla="*/ 0 w 565974"/>
                <a:gd name="connsiteY3" fmla="*/ 44862 h 44861"/>
              </a:gdLst>
              <a:ahLst/>
              <a:cxnLst>
                <a:cxn ang="0">
                  <a:pos x="connsiteX0" y="connsiteY0"/>
                </a:cxn>
                <a:cxn ang="0">
                  <a:pos x="connsiteX1" y="connsiteY1"/>
                </a:cxn>
                <a:cxn ang="0">
                  <a:pos x="connsiteX2" y="connsiteY2"/>
                </a:cxn>
                <a:cxn ang="0">
                  <a:pos x="connsiteX3" y="connsiteY3"/>
                </a:cxn>
              </a:cxnLst>
              <a:rect l="l" t="t" r="r" b="b"/>
              <a:pathLst>
                <a:path w="565974" h="44861">
                  <a:moveTo>
                    <a:pt x="0" y="0"/>
                  </a:moveTo>
                  <a:lnTo>
                    <a:pt x="565974" y="0"/>
                  </a:lnTo>
                  <a:lnTo>
                    <a:pt x="565974" y="44862"/>
                  </a:lnTo>
                  <a:lnTo>
                    <a:pt x="0" y="44862"/>
                  </a:lnTo>
                  <a:close/>
                </a:path>
              </a:pathLst>
            </a:custGeom>
            <a:solidFill>
              <a:srgbClr val="405558"/>
            </a:solidFill>
            <a:ln w="5236" cap="flat">
              <a:noFill/>
              <a:prstDash val="solid"/>
              <a:miter/>
            </a:ln>
          </p:spPr>
          <p:txBody>
            <a:bodyPr rtlCol="0" anchor="ctr"/>
            <a:lstStyle/>
            <a:p>
              <a:endParaRPr lang="zh-CN" altLang="en-US"/>
            </a:p>
          </p:txBody>
        </p:sp>
        <p:sp>
          <p:nvSpPr>
            <p:cNvPr id="167" name="任意多边形: 形状 166"/>
            <p:cNvSpPr/>
            <p:nvPr/>
          </p:nvSpPr>
          <p:spPr>
            <a:xfrm>
              <a:off x="9745837" y="5125778"/>
              <a:ext cx="364095" cy="46595"/>
            </a:xfrm>
            <a:custGeom>
              <a:avLst/>
              <a:gdLst>
                <a:gd name="connsiteX0" fmla="*/ 364096 w 364095"/>
                <a:gd name="connsiteY0" fmla="*/ 46018 h 46595"/>
                <a:gd name="connsiteX1" fmla="*/ 0 w 364095"/>
                <a:gd name="connsiteY1" fmla="*/ 46595 h 46595"/>
                <a:gd name="connsiteX2" fmla="*/ 0 w 364095"/>
                <a:gd name="connsiteY2" fmla="*/ 0 h 46595"/>
                <a:gd name="connsiteX3" fmla="*/ 363518 w 364095"/>
                <a:gd name="connsiteY3" fmla="*/ 6882 h 46595"/>
              </a:gdLst>
              <a:ahLst/>
              <a:cxnLst>
                <a:cxn ang="0">
                  <a:pos x="connsiteX0" y="connsiteY0"/>
                </a:cxn>
                <a:cxn ang="0">
                  <a:pos x="connsiteX1" y="connsiteY1"/>
                </a:cxn>
                <a:cxn ang="0">
                  <a:pos x="connsiteX2" y="connsiteY2"/>
                </a:cxn>
                <a:cxn ang="0">
                  <a:pos x="connsiteX3" y="connsiteY3"/>
                </a:cxn>
              </a:cxnLst>
              <a:rect l="l" t="t" r="r" b="b"/>
              <a:pathLst>
                <a:path w="364095" h="46595">
                  <a:moveTo>
                    <a:pt x="364096" y="46018"/>
                  </a:moveTo>
                  <a:lnTo>
                    <a:pt x="0" y="46595"/>
                  </a:lnTo>
                  <a:lnTo>
                    <a:pt x="0" y="0"/>
                  </a:lnTo>
                  <a:lnTo>
                    <a:pt x="363518" y="6882"/>
                  </a:lnTo>
                  <a:close/>
                </a:path>
              </a:pathLst>
            </a:custGeom>
            <a:solidFill>
              <a:srgbClr val="405558"/>
            </a:solidFill>
            <a:ln w="5236" cap="flat">
              <a:noFill/>
              <a:prstDash val="solid"/>
              <a:miter/>
            </a:ln>
          </p:spPr>
          <p:txBody>
            <a:bodyPr rtlCol="0" anchor="ctr"/>
            <a:lstStyle/>
            <a:p>
              <a:endParaRPr lang="zh-CN" altLang="en-US"/>
            </a:p>
          </p:txBody>
        </p:sp>
        <p:sp>
          <p:nvSpPr>
            <p:cNvPr id="168" name="任意多边形: 形状 167"/>
            <p:cNvSpPr/>
            <p:nvPr/>
          </p:nvSpPr>
          <p:spPr>
            <a:xfrm>
              <a:off x="9732635" y="4520981"/>
              <a:ext cx="24998" cy="247647"/>
            </a:xfrm>
            <a:custGeom>
              <a:avLst/>
              <a:gdLst>
                <a:gd name="connsiteX0" fmla="*/ 20819 w 24998"/>
                <a:gd name="connsiteY0" fmla="*/ 1526 h 247647"/>
                <a:gd name="connsiteX1" fmla="*/ 10786 w 24998"/>
                <a:gd name="connsiteY1" fmla="*/ 95820 h 247647"/>
                <a:gd name="connsiteX2" fmla="*/ 5270 w 24998"/>
                <a:gd name="connsiteY2" fmla="*/ 192267 h 247647"/>
                <a:gd name="connsiteX3" fmla="*/ 17 w 24998"/>
                <a:gd name="connsiteY3" fmla="*/ 245482 h 247647"/>
                <a:gd name="connsiteX4" fmla="*/ 4429 w 24998"/>
                <a:gd name="connsiteY4" fmla="*/ 246060 h 247647"/>
                <a:gd name="connsiteX5" fmla="*/ 13570 w 24998"/>
                <a:gd name="connsiteY5" fmla="*/ 152186 h 247647"/>
                <a:gd name="connsiteX6" fmla="*/ 19033 w 24998"/>
                <a:gd name="connsiteY6" fmla="*/ 56211 h 247647"/>
                <a:gd name="connsiteX7" fmla="*/ 24969 w 24998"/>
                <a:gd name="connsiteY7" fmla="*/ 2629 h 247647"/>
                <a:gd name="connsiteX8" fmla="*/ 20819 w 24998"/>
                <a:gd name="connsiteY8" fmla="*/ 1526 h 24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98" h="247647">
                  <a:moveTo>
                    <a:pt x="20819" y="1526"/>
                  </a:moveTo>
                  <a:cubicBezTo>
                    <a:pt x="15671" y="32834"/>
                    <a:pt x="12729" y="64196"/>
                    <a:pt x="10786" y="95820"/>
                  </a:cubicBezTo>
                  <a:cubicBezTo>
                    <a:pt x="8789" y="127969"/>
                    <a:pt x="7634" y="160118"/>
                    <a:pt x="5270" y="192267"/>
                  </a:cubicBezTo>
                  <a:cubicBezTo>
                    <a:pt x="3957" y="210023"/>
                    <a:pt x="2118" y="227779"/>
                    <a:pt x="17" y="245482"/>
                  </a:cubicBezTo>
                  <a:cubicBezTo>
                    <a:pt x="-299" y="247951"/>
                    <a:pt x="3957" y="248529"/>
                    <a:pt x="4429" y="246060"/>
                  </a:cubicBezTo>
                  <a:cubicBezTo>
                    <a:pt x="10103" y="215119"/>
                    <a:pt x="11889" y="183547"/>
                    <a:pt x="13570" y="152186"/>
                  </a:cubicBezTo>
                  <a:cubicBezTo>
                    <a:pt x="15251" y="120194"/>
                    <a:pt x="16407" y="88150"/>
                    <a:pt x="19033" y="56211"/>
                  </a:cubicBezTo>
                  <a:cubicBezTo>
                    <a:pt x="20504" y="38350"/>
                    <a:pt x="22080" y="20384"/>
                    <a:pt x="24969" y="2629"/>
                  </a:cubicBezTo>
                  <a:cubicBezTo>
                    <a:pt x="25389" y="2"/>
                    <a:pt x="21239" y="-1154"/>
                    <a:pt x="20819" y="1526"/>
                  </a:cubicBezTo>
                </a:path>
              </a:pathLst>
            </a:custGeom>
            <a:solidFill>
              <a:srgbClr val="687ACC"/>
            </a:solidFill>
            <a:ln w="5236" cap="flat">
              <a:noFill/>
              <a:prstDash val="solid"/>
              <a:miter/>
            </a:ln>
          </p:spPr>
          <p:txBody>
            <a:bodyPr rtlCol="0" anchor="ctr"/>
            <a:lstStyle/>
            <a:p>
              <a:endParaRPr lang="zh-CN" altLang="en-US"/>
            </a:p>
          </p:txBody>
        </p:sp>
        <p:sp>
          <p:nvSpPr>
            <p:cNvPr id="169" name="任意多边形: 形状 168"/>
            <p:cNvSpPr/>
            <p:nvPr/>
          </p:nvSpPr>
          <p:spPr>
            <a:xfrm>
              <a:off x="10200616" y="4484626"/>
              <a:ext cx="51257" cy="278908"/>
            </a:xfrm>
            <a:custGeom>
              <a:avLst/>
              <a:gdLst>
                <a:gd name="connsiteX0" fmla="*/ 39 w 51257"/>
                <a:gd name="connsiteY0" fmla="*/ 2054 h 278908"/>
                <a:gd name="connsiteX1" fmla="*/ 21682 w 51257"/>
                <a:gd name="connsiteY1" fmla="*/ 109113 h 278908"/>
                <a:gd name="connsiteX2" fmla="*/ 40226 w 51257"/>
                <a:gd name="connsiteY2" fmla="*/ 217065 h 278908"/>
                <a:gd name="connsiteX3" fmla="*/ 48053 w 51257"/>
                <a:gd name="connsiteY3" fmla="*/ 277739 h 278908"/>
                <a:gd name="connsiteX4" fmla="*/ 51257 w 51257"/>
                <a:gd name="connsiteY4" fmla="*/ 277319 h 278908"/>
                <a:gd name="connsiteX5" fmla="*/ 46162 w 51257"/>
                <a:gd name="connsiteY5" fmla="*/ 222739 h 278908"/>
                <a:gd name="connsiteX6" fmla="*/ 38124 w 51257"/>
                <a:gd name="connsiteY6" fmla="*/ 169262 h 278908"/>
                <a:gd name="connsiteX7" fmla="*/ 16849 w 51257"/>
                <a:gd name="connsiteY7" fmla="*/ 61047 h 278908"/>
                <a:gd name="connsiteX8" fmla="*/ 3138 w 51257"/>
                <a:gd name="connsiteY8" fmla="*/ 1161 h 278908"/>
                <a:gd name="connsiteX9" fmla="*/ 39 w 51257"/>
                <a:gd name="connsiteY9" fmla="*/ 2054 h 27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57" h="278908">
                  <a:moveTo>
                    <a:pt x="39" y="2054"/>
                  </a:moveTo>
                  <a:cubicBezTo>
                    <a:pt x="7604" y="37670"/>
                    <a:pt x="14643" y="73392"/>
                    <a:pt x="21682" y="109113"/>
                  </a:cubicBezTo>
                  <a:cubicBezTo>
                    <a:pt x="28774" y="144940"/>
                    <a:pt x="35183" y="180924"/>
                    <a:pt x="40226" y="217065"/>
                  </a:cubicBezTo>
                  <a:cubicBezTo>
                    <a:pt x="43062" y="237237"/>
                    <a:pt x="45006" y="257620"/>
                    <a:pt x="48053" y="277739"/>
                  </a:cubicBezTo>
                  <a:cubicBezTo>
                    <a:pt x="48315" y="279578"/>
                    <a:pt x="51310" y="279105"/>
                    <a:pt x="51257" y="277319"/>
                  </a:cubicBezTo>
                  <a:cubicBezTo>
                    <a:pt x="50890" y="259091"/>
                    <a:pt x="48526" y="240810"/>
                    <a:pt x="46162" y="222739"/>
                  </a:cubicBezTo>
                  <a:cubicBezTo>
                    <a:pt x="43798" y="204878"/>
                    <a:pt x="41066" y="187070"/>
                    <a:pt x="38124" y="169262"/>
                  </a:cubicBezTo>
                  <a:cubicBezTo>
                    <a:pt x="32031" y="133015"/>
                    <a:pt x="24834" y="96926"/>
                    <a:pt x="16849" y="61047"/>
                  </a:cubicBezTo>
                  <a:cubicBezTo>
                    <a:pt x="12384" y="41085"/>
                    <a:pt x="7656" y="21123"/>
                    <a:pt x="3138" y="1161"/>
                  </a:cubicBezTo>
                  <a:cubicBezTo>
                    <a:pt x="2718" y="-888"/>
                    <a:pt x="-381" y="5"/>
                    <a:pt x="39" y="2054"/>
                  </a:cubicBezTo>
                </a:path>
              </a:pathLst>
            </a:custGeom>
            <a:solidFill>
              <a:srgbClr val="687ACC"/>
            </a:solidFill>
            <a:ln w="5236" cap="flat">
              <a:noFill/>
              <a:prstDash val="solid"/>
              <a:miter/>
            </a:ln>
          </p:spPr>
          <p:txBody>
            <a:bodyPr rtlCol="0" anchor="ctr"/>
            <a:lstStyle/>
            <a:p>
              <a:endParaRPr lang="zh-CN" altLang="en-US"/>
            </a:p>
          </p:txBody>
        </p:sp>
        <p:sp>
          <p:nvSpPr>
            <p:cNvPr id="170" name="任意多边形: 形状 169"/>
            <p:cNvSpPr/>
            <p:nvPr/>
          </p:nvSpPr>
          <p:spPr>
            <a:xfrm>
              <a:off x="9143616" y="4629933"/>
              <a:ext cx="620081" cy="512549"/>
            </a:xfrm>
            <a:custGeom>
              <a:avLst/>
              <a:gdLst>
                <a:gd name="connsiteX0" fmla="*/ 52899 w 620081"/>
                <a:gd name="connsiteY0" fmla="*/ 499312 h 512549"/>
                <a:gd name="connsiteX1" fmla="*/ 0 w 620081"/>
                <a:gd name="connsiteY1" fmla="*/ 0 h 512549"/>
                <a:gd name="connsiteX2" fmla="*/ 588983 w 620081"/>
                <a:gd name="connsiteY2" fmla="*/ 0 h 512549"/>
                <a:gd name="connsiteX3" fmla="*/ 620082 w 620081"/>
                <a:gd name="connsiteY3" fmla="*/ 512550 h 512549"/>
              </a:gdLst>
              <a:ahLst/>
              <a:cxnLst>
                <a:cxn ang="0">
                  <a:pos x="connsiteX0" y="connsiteY0"/>
                </a:cxn>
                <a:cxn ang="0">
                  <a:pos x="connsiteX1" y="connsiteY1"/>
                </a:cxn>
                <a:cxn ang="0">
                  <a:pos x="connsiteX2" y="connsiteY2"/>
                </a:cxn>
                <a:cxn ang="0">
                  <a:pos x="connsiteX3" y="connsiteY3"/>
                </a:cxn>
              </a:cxnLst>
              <a:rect l="l" t="t" r="r" b="b"/>
              <a:pathLst>
                <a:path w="620081" h="512549">
                  <a:moveTo>
                    <a:pt x="52899" y="499312"/>
                  </a:moveTo>
                  <a:lnTo>
                    <a:pt x="0" y="0"/>
                  </a:lnTo>
                  <a:lnTo>
                    <a:pt x="588983" y="0"/>
                  </a:lnTo>
                  <a:lnTo>
                    <a:pt x="620082" y="512550"/>
                  </a:lnTo>
                  <a:close/>
                </a:path>
              </a:pathLst>
            </a:custGeom>
            <a:solidFill>
              <a:srgbClr val="405558"/>
            </a:solidFill>
            <a:ln w="5236" cap="flat">
              <a:noFill/>
              <a:prstDash val="solid"/>
              <a:miter/>
            </a:ln>
          </p:spPr>
          <p:txBody>
            <a:bodyPr rtlCol="0" anchor="ctr"/>
            <a:lstStyle/>
            <a:p>
              <a:endParaRPr lang="zh-CN" altLang="en-US"/>
            </a:p>
          </p:txBody>
        </p:sp>
        <p:sp>
          <p:nvSpPr>
            <p:cNvPr id="171" name="任意多边形: 形状 170"/>
            <p:cNvSpPr/>
            <p:nvPr/>
          </p:nvSpPr>
          <p:spPr>
            <a:xfrm>
              <a:off x="9414311" y="4848517"/>
              <a:ext cx="61356" cy="61356"/>
            </a:xfrm>
            <a:custGeom>
              <a:avLst/>
              <a:gdLst>
                <a:gd name="connsiteX0" fmla="*/ 61357 w 61356"/>
                <a:gd name="connsiteY0" fmla="*/ 30678 h 61356"/>
                <a:gd name="connsiteX1" fmla="*/ 30678 w 61356"/>
                <a:gd name="connsiteY1" fmla="*/ 61357 h 61356"/>
                <a:gd name="connsiteX2" fmla="*/ 0 w 61356"/>
                <a:gd name="connsiteY2" fmla="*/ 30678 h 61356"/>
                <a:gd name="connsiteX3" fmla="*/ 30678 w 61356"/>
                <a:gd name="connsiteY3" fmla="*/ 0 h 61356"/>
                <a:gd name="connsiteX4" fmla="*/ 61357 w 61356"/>
                <a:gd name="connsiteY4" fmla="*/ 30678 h 61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56" h="61356">
                  <a:moveTo>
                    <a:pt x="61357" y="30678"/>
                  </a:moveTo>
                  <a:cubicBezTo>
                    <a:pt x="61357" y="47646"/>
                    <a:pt x="47646" y="61357"/>
                    <a:pt x="30678" y="61357"/>
                  </a:cubicBezTo>
                  <a:cubicBezTo>
                    <a:pt x="13763" y="61357"/>
                    <a:pt x="0" y="47646"/>
                    <a:pt x="0" y="30678"/>
                  </a:cubicBezTo>
                  <a:cubicBezTo>
                    <a:pt x="0" y="13711"/>
                    <a:pt x="13763" y="0"/>
                    <a:pt x="30678" y="0"/>
                  </a:cubicBezTo>
                  <a:cubicBezTo>
                    <a:pt x="47646" y="0"/>
                    <a:pt x="61357" y="13763"/>
                    <a:pt x="61357" y="30678"/>
                  </a:cubicBezTo>
                </a:path>
              </a:pathLst>
            </a:custGeom>
            <a:solidFill>
              <a:srgbClr val="FFFFFF"/>
            </a:solidFill>
            <a:ln w="5236" cap="flat">
              <a:noFill/>
              <a:prstDash val="solid"/>
              <a:miter/>
            </a:ln>
          </p:spPr>
          <p:txBody>
            <a:bodyPr rtlCol="0" anchor="ctr"/>
            <a:lstStyle/>
            <a:p>
              <a:endParaRPr lang="zh-CN" altLang="en-US"/>
            </a:p>
          </p:txBody>
        </p:sp>
        <p:sp>
          <p:nvSpPr>
            <p:cNvPr id="172" name="任意多边形: 形状 171"/>
            <p:cNvSpPr/>
            <p:nvPr/>
          </p:nvSpPr>
          <p:spPr>
            <a:xfrm>
              <a:off x="9721080" y="3822422"/>
              <a:ext cx="480067" cy="292682"/>
            </a:xfrm>
            <a:custGeom>
              <a:avLst/>
              <a:gdLst>
                <a:gd name="connsiteX0" fmla="*/ 355495 w 480067"/>
                <a:gd name="connsiteY0" fmla="*/ 288133 h 292682"/>
                <a:gd name="connsiteX1" fmla="*/ 416012 w 480067"/>
                <a:gd name="connsiteY1" fmla="*/ 258137 h 292682"/>
                <a:gd name="connsiteX2" fmla="*/ 466862 w 480067"/>
                <a:gd name="connsiteY2" fmla="*/ 210754 h 292682"/>
                <a:gd name="connsiteX3" fmla="*/ 477264 w 480067"/>
                <a:gd name="connsiteY3" fmla="*/ 153337 h 292682"/>
                <a:gd name="connsiteX4" fmla="*/ 442593 w 480067"/>
                <a:gd name="connsiteY4" fmla="*/ 117826 h 292682"/>
                <a:gd name="connsiteX5" fmla="*/ 398729 w 480067"/>
                <a:gd name="connsiteY5" fmla="*/ 92505 h 292682"/>
                <a:gd name="connsiteX6" fmla="*/ 365529 w 480067"/>
                <a:gd name="connsiteY6" fmla="*/ 56836 h 292682"/>
                <a:gd name="connsiteX7" fmla="*/ 325605 w 480067"/>
                <a:gd name="connsiteY7" fmla="*/ 30256 h 292682"/>
                <a:gd name="connsiteX8" fmla="*/ 256684 w 480067"/>
                <a:gd name="connsiteY8" fmla="*/ 42128 h 292682"/>
                <a:gd name="connsiteX9" fmla="*/ 205518 w 480067"/>
                <a:gd name="connsiteY9" fmla="*/ 37032 h 292682"/>
                <a:gd name="connsiteX10" fmla="*/ 153512 w 480067"/>
                <a:gd name="connsiteY10" fmla="*/ 9400 h 292682"/>
                <a:gd name="connsiteX11" fmla="*/ 66677 w 480067"/>
                <a:gd name="connsiteY11" fmla="*/ 7930 h 292682"/>
                <a:gd name="connsiteX12" fmla="*/ 1538 w 480067"/>
                <a:gd name="connsiteY12" fmla="*/ 120872 h 292682"/>
                <a:gd name="connsiteX13" fmla="*/ 26753 w 480067"/>
                <a:gd name="connsiteY13" fmla="*/ 178552 h 292682"/>
                <a:gd name="connsiteX14" fmla="*/ 82279 w 480067"/>
                <a:gd name="connsiteY14" fmla="*/ 196990 h 292682"/>
                <a:gd name="connsiteX15" fmla="*/ 208512 w 480067"/>
                <a:gd name="connsiteY15" fmla="*/ 158065 h 292682"/>
                <a:gd name="connsiteX16" fmla="*/ 253059 w 480067"/>
                <a:gd name="connsiteY16" fmla="*/ 133795 h 292682"/>
                <a:gd name="connsiteX17" fmla="*/ 272076 w 480067"/>
                <a:gd name="connsiteY17" fmla="*/ 133375 h 292682"/>
                <a:gd name="connsiteX18" fmla="*/ 288098 w 480067"/>
                <a:gd name="connsiteY18" fmla="*/ 143724 h 292682"/>
                <a:gd name="connsiteX19" fmla="*/ 317988 w 480067"/>
                <a:gd name="connsiteY19" fmla="*/ 201140 h 292682"/>
                <a:gd name="connsiteX20" fmla="*/ 315572 w 480067"/>
                <a:gd name="connsiteY20" fmla="*/ 274474 h 292682"/>
                <a:gd name="connsiteX21" fmla="*/ 320982 w 480067"/>
                <a:gd name="connsiteY21" fmla="*/ 287870 h 292682"/>
                <a:gd name="connsiteX22" fmla="*/ 335376 w 480067"/>
                <a:gd name="connsiteY22" fmla="*/ 292650 h 292682"/>
                <a:gd name="connsiteX23" fmla="*/ 355495 w 480067"/>
                <a:gd name="connsiteY23" fmla="*/ 288133 h 29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0067" h="292682">
                  <a:moveTo>
                    <a:pt x="355495" y="288133"/>
                  </a:moveTo>
                  <a:cubicBezTo>
                    <a:pt x="375037" y="276996"/>
                    <a:pt x="396207" y="268906"/>
                    <a:pt x="416012" y="258137"/>
                  </a:cubicBezTo>
                  <a:cubicBezTo>
                    <a:pt x="436867" y="246790"/>
                    <a:pt x="454307" y="231031"/>
                    <a:pt x="466862" y="210754"/>
                  </a:cubicBezTo>
                  <a:cubicBezTo>
                    <a:pt x="477474" y="193628"/>
                    <a:pt x="484145" y="172301"/>
                    <a:pt x="477264" y="153337"/>
                  </a:cubicBezTo>
                  <a:cubicBezTo>
                    <a:pt x="471485" y="137472"/>
                    <a:pt x="457302" y="126178"/>
                    <a:pt x="442593" y="117826"/>
                  </a:cubicBezTo>
                  <a:cubicBezTo>
                    <a:pt x="427884" y="109473"/>
                    <a:pt x="411967" y="103064"/>
                    <a:pt x="398729" y="92505"/>
                  </a:cubicBezTo>
                  <a:cubicBezTo>
                    <a:pt x="386016" y="82367"/>
                    <a:pt x="376456" y="68919"/>
                    <a:pt x="365529" y="56836"/>
                  </a:cubicBezTo>
                  <a:cubicBezTo>
                    <a:pt x="354655" y="44754"/>
                    <a:pt x="341575" y="33565"/>
                    <a:pt x="325605" y="30256"/>
                  </a:cubicBezTo>
                  <a:cubicBezTo>
                    <a:pt x="302544" y="25475"/>
                    <a:pt x="279850" y="38083"/>
                    <a:pt x="256684" y="42128"/>
                  </a:cubicBezTo>
                  <a:cubicBezTo>
                    <a:pt x="239559" y="45122"/>
                    <a:pt x="221698" y="43336"/>
                    <a:pt x="205518" y="37032"/>
                  </a:cubicBezTo>
                  <a:cubicBezTo>
                    <a:pt x="187237" y="29888"/>
                    <a:pt x="171478" y="17333"/>
                    <a:pt x="153512" y="9400"/>
                  </a:cubicBezTo>
                  <a:cubicBezTo>
                    <a:pt x="126301" y="-2577"/>
                    <a:pt x="94256" y="-3155"/>
                    <a:pt x="66677" y="7930"/>
                  </a:cubicBezTo>
                  <a:cubicBezTo>
                    <a:pt x="21290" y="26106"/>
                    <a:pt x="-7077" y="72071"/>
                    <a:pt x="1538" y="120872"/>
                  </a:cubicBezTo>
                  <a:cubicBezTo>
                    <a:pt x="5163" y="141412"/>
                    <a:pt x="12465" y="162950"/>
                    <a:pt x="26753" y="178552"/>
                  </a:cubicBezTo>
                  <a:cubicBezTo>
                    <a:pt x="41777" y="194994"/>
                    <a:pt x="60741" y="198514"/>
                    <a:pt x="82279" y="196990"/>
                  </a:cubicBezTo>
                  <a:cubicBezTo>
                    <a:pt x="125040" y="193996"/>
                    <a:pt x="173842" y="184856"/>
                    <a:pt x="208512" y="158065"/>
                  </a:cubicBezTo>
                  <a:cubicBezTo>
                    <a:pt x="221960" y="147716"/>
                    <a:pt x="236354" y="137893"/>
                    <a:pt x="253059" y="133795"/>
                  </a:cubicBezTo>
                  <a:cubicBezTo>
                    <a:pt x="259310" y="132272"/>
                    <a:pt x="265929" y="131589"/>
                    <a:pt x="272076" y="133375"/>
                  </a:cubicBezTo>
                  <a:cubicBezTo>
                    <a:pt x="278222" y="135161"/>
                    <a:pt x="283475" y="139258"/>
                    <a:pt x="288098" y="143724"/>
                  </a:cubicBezTo>
                  <a:cubicBezTo>
                    <a:pt x="304067" y="159010"/>
                    <a:pt x="314258" y="179392"/>
                    <a:pt x="317988" y="201140"/>
                  </a:cubicBezTo>
                  <a:cubicBezTo>
                    <a:pt x="322296" y="225988"/>
                    <a:pt x="312420" y="249837"/>
                    <a:pt x="315572" y="274474"/>
                  </a:cubicBezTo>
                  <a:cubicBezTo>
                    <a:pt x="316202" y="279360"/>
                    <a:pt x="317568" y="284350"/>
                    <a:pt x="320982" y="287870"/>
                  </a:cubicBezTo>
                  <a:cubicBezTo>
                    <a:pt x="324660" y="291600"/>
                    <a:pt x="330175" y="292913"/>
                    <a:pt x="335376" y="292650"/>
                  </a:cubicBezTo>
                  <a:cubicBezTo>
                    <a:pt x="340839" y="292283"/>
                    <a:pt x="350820" y="290812"/>
                    <a:pt x="355495" y="288133"/>
                  </a:cubicBezTo>
                </a:path>
              </a:pathLst>
            </a:custGeom>
            <a:solidFill>
              <a:srgbClr val="1C2A2D"/>
            </a:solidFill>
            <a:ln w="5236" cap="flat">
              <a:noFill/>
              <a:prstDash val="solid"/>
              <a:miter/>
            </a:ln>
          </p:spPr>
          <p:txBody>
            <a:bodyPr rtlCol="0" anchor="ctr"/>
            <a:lstStyle/>
            <a:p>
              <a:endParaRPr lang="zh-CN" altLang="en-US"/>
            </a:p>
          </p:txBody>
        </p:sp>
        <p:sp>
          <p:nvSpPr>
            <p:cNvPr id="173" name="任意多边形: 形状 172"/>
            <p:cNvSpPr/>
            <p:nvPr/>
          </p:nvSpPr>
          <p:spPr>
            <a:xfrm>
              <a:off x="10034232" y="4040794"/>
              <a:ext cx="108939" cy="132561"/>
            </a:xfrm>
            <a:custGeom>
              <a:avLst/>
              <a:gdLst>
                <a:gd name="connsiteX0" fmla="*/ 107640 w 108939"/>
                <a:gd name="connsiteY0" fmla="*/ 61145 h 132561"/>
                <a:gd name="connsiteX1" fmla="*/ 96819 w 108939"/>
                <a:gd name="connsiteY1" fmla="*/ 88724 h 132561"/>
                <a:gd name="connsiteX2" fmla="*/ 65825 w 108939"/>
                <a:gd name="connsiteY2" fmla="*/ 124130 h 132561"/>
                <a:gd name="connsiteX3" fmla="*/ 34043 w 108939"/>
                <a:gd name="connsiteY3" fmla="*/ 131800 h 132561"/>
                <a:gd name="connsiteX4" fmla="*/ 13398 w 108939"/>
                <a:gd name="connsiteY4" fmla="*/ 117143 h 132561"/>
                <a:gd name="connsiteX5" fmla="*/ 11560 w 108939"/>
                <a:gd name="connsiteY5" fmla="*/ 28943 h 132561"/>
                <a:gd name="connsiteX6" fmla="*/ 26531 w 108939"/>
                <a:gd name="connsiteY6" fmla="*/ 12343 h 132561"/>
                <a:gd name="connsiteX7" fmla="*/ 75806 w 108939"/>
                <a:gd name="connsiteY7" fmla="*/ 2520 h 132561"/>
                <a:gd name="connsiteX8" fmla="*/ 108008 w 108939"/>
                <a:gd name="connsiteY8" fmla="*/ 39029 h 132561"/>
                <a:gd name="connsiteX9" fmla="*/ 107640 w 108939"/>
                <a:gd name="connsiteY9" fmla="*/ 61145 h 1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939" h="132561">
                  <a:moveTo>
                    <a:pt x="107640" y="61145"/>
                  </a:moveTo>
                  <a:cubicBezTo>
                    <a:pt x="105696" y="70758"/>
                    <a:pt x="101651" y="80161"/>
                    <a:pt x="96819" y="88724"/>
                  </a:cubicBezTo>
                  <a:cubicBezTo>
                    <a:pt x="89096" y="102540"/>
                    <a:pt x="79010" y="115410"/>
                    <a:pt x="65825" y="124130"/>
                  </a:cubicBezTo>
                  <a:cubicBezTo>
                    <a:pt x="56474" y="130276"/>
                    <a:pt x="44970" y="134321"/>
                    <a:pt x="34043" y="131800"/>
                  </a:cubicBezTo>
                  <a:cubicBezTo>
                    <a:pt x="25638" y="129856"/>
                    <a:pt x="18441" y="124130"/>
                    <a:pt x="13398" y="117143"/>
                  </a:cubicBezTo>
                  <a:cubicBezTo>
                    <a:pt x="-4147" y="92769"/>
                    <a:pt x="-4147" y="54158"/>
                    <a:pt x="11560" y="28943"/>
                  </a:cubicBezTo>
                  <a:cubicBezTo>
                    <a:pt x="15552" y="22587"/>
                    <a:pt x="20595" y="16913"/>
                    <a:pt x="26531" y="12343"/>
                  </a:cubicBezTo>
                  <a:cubicBezTo>
                    <a:pt x="40610" y="1522"/>
                    <a:pt x="58523" y="-3364"/>
                    <a:pt x="75806" y="2520"/>
                  </a:cubicBezTo>
                  <a:cubicBezTo>
                    <a:pt x="91881" y="7983"/>
                    <a:pt x="104698" y="22377"/>
                    <a:pt x="108008" y="39029"/>
                  </a:cubicBezTo>
                  <a:cubicBezTo>
                    <a:pt x="109426" y="46383"/>
                    <a:pt x="109163" y="53843"/>
                    <a:pt x="107640" y="61145"/>
                  </a:cubicBezTo>
                </a:path>
              </a:pathLst>
            </a:custGeom>
            <a:solidFill>
              <a:srgbClr val="FFC6B5"/>
            </a:solidFill>
            <a:ln w="5236" cap="flat">
              <a:noFill/>
              <a:prstDash val="solid"/>
              <a:miter/>
            </a:ln>
          </p:spPr>
          <p:txBody>
            <a:bodyPr rtlCol="0" anchor="ctr"/>
            <a:lstStyle/>
            <a:p>
              <a:endParaRPr lang="zh-CN" altLang="en-US"/>
            </a:p>
          </p:txBody>
        </p:sp>
        <p:sp>
          <p:nvSpPr>
            <p:cNvPr id="174" name="任意多边形: 形状 173"/>
            <p:cNvSpPr/>
            <p:nvPr/>
          </p:nvSpPr>
          <p:spPr>
            <a:xfrm>
              <a:off x="10058640" y="4075380"/>
              <a:ext cx="62186" cy="27769"/>
            </a:xfrm>
            <a:custGeom>
              <a:avLst/>
              <a:gdLst>
                <a:gd name="connsiteX0" fmla="*/ 2124 w 62186"/>
                <a:gd name="connsiteY0" fmla="*/ 27242 h 27769"/>
                <a:gd name="connsiteX1" fmla="*/ 30543 w 62186"/>
                <a:gd name="connsiteY1" fmla="*/ 4811 h 27769"/>
                <a:gd name="connsiteX2" fmla="*/ 60118 w 62186"/>
                <a:gd name="connsiteY2" fmla="*/ 19625 h 27769"/>
                <a:gd name="connsiteX3" fmla="*/ 62167 w 62186"/>
                <a:gd name="connsiteY3" fmla="*/ 18785 h 27769"/>
                <a:gd name="connsiteX4" fmla="*/ 30806 w 62186"/>
                <a:gd name="connsiteY4" fmla="*/ 241 h 27769"/>
                <a:gd name="connsiteX5" fmla="*/ 75 w 62186"/>
                <a:gd name="connsiteY5" fmla="*/ 26349 h 27769"/>
                <a:gd name="connsiteX6" fmla="*/ 2124 w 62186"/>
                <a:gd name="connsiteY6" fmla="*/ 27242 h 2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186" h="27769">
                  <a:moveTo>
                    <a:pt x="2124" y="27242"/>
                  </a:moveTo>
                  <a:cubicBezTo>
                    <a:pt x="7902" y="16368"/>
                    <a:pt x="17883" y="6650"/>
                    <a:pt x="30543" y="4811"/>
                  </a:cubicBezTo>
                  <a:cubicBezTo>
                    <a:pt x="42783" y="3078"/>
                    <a:pt x="53552" y="9697"/>
                    <a:pt x="60118" y="19625"/>
                  </a:cubicBezTo>
                  <a:cubicBezTo>
                    <a:pt x="60854" y="20676"/>
                    <a:pt x="62377" y="19993"/>
                    <a:pt x="62167" y="18785"/>
                  </a:cubicBezTo>
                  <a:cubicBezTo>
                    <a:pt x="59593" y="5284"/>
                    <a:pt x="43203" y="-1387"/>
                    <a:pt x="30806" y="241"/>
                  </a:cubicBezTo>
                  <a:cubicBezTo>
                    <a:pt x="16465" y="2080"/>
                    <a:pt x="4960" y="13164"/>
                    <a:pt x="75" y="26349"/>
                  </a:cubicBezTo>
                  <a:cubicBezTo>
                    <a:pt x="-398" y="27557"/>
                    <a:pt x="1493" y="28345"/>
                    <a:pt x="2124" y="27242"/>
                  </a:cubicBezTo>
                </a:path>
              </a:pathLst>
            </a:custGeom>
            <a:solidFill>
              <a:srgbClr val="EFAD85"/>
            </a:solidFill>
            <a:ln w="5236" cap="flat">
              <a:noFill/>
              <a:prstDash val="solid"/>
              <a:miter/>
            </a:ln>
          </p:spPr>
          <p:txBody>
            <a:bodyPr rtlCol="0" anchor="ctr"/>
            <a:lstStyle/>
            <a:p>
              <a:endParaRPr lang="zh-CN" altLang="en-US"/>
            </a:p>
          </p:txBody>
        </p:sp>
        <p:sp>
          <p:nvSpPr>
            <p:cNvPr id="175" name="任意多边形: 形状 174"/>
            <p:cNvSpPr/>
            <p:nvPr/>
          </p:nvSpPr>
          <p:spPr>
            <a:xfrm>
              <a:off x="10087226" y="4079188"/>
              <a:ext cx="14315" cy="53023"/>
            </a:xfrm>
            <a:custGeom>
              <a:avLst/>
              <a:gdLst>
                <a:gd name="connsiteX0" fmla="*/ 66 w 14315"/>
                <a:gd name="connsiteY0" fmla="*/ 846 h 53023"/>
                <a:gd name="connsiteX1" fmla="*/ 6422 w 14315"/>
                <a:gd name="connsiteY1" fmla="*/ 11720 h 53023"/>
                <a:gd name="connsiteX2" fmla="*/ 9889 w 14315"/>
                <a:gd name="connsiteY2" fmla="*/ 24643 h 53023"/>
                <a:gd name="connsiteX3" fmla="*/ 6685 w 14315"/>
                <a:gd name="connsiteY3" fmla="*/ 51066 h 53023"/>
                <a:gd name="connsiteX4" fmla="*/ 9469 w 14315"/>
                <a:gd name="connsiteY4" fmla="*/ 52274 h 53023"/>
                <a:gd name="connsiteX5" fmla="*/ 13777 w 14315"/>
                <a:gd name="connsiteY5" fmla="*/ 23697 h 53023"/>
                <a:gd name="connsiteX6" fmla="*/ 801 w 14315"/>
                <a:gd name="connsiteY6" fmla="*/ 110 h 53023"/>
                <a:gd name="connsiteX7" fmla="*/ 66 w 14315"/>
                <a:gd name="connsiteY7" fmla="*/ 846 h 5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5" h="53023">
                  <a:moveTo>
                    <a:pt x="66" y="846"/>
                  </a:moveTo>
                  <a:cubicBezTo>
                    <a:pt x="2167" y="4523"/>
                    <a:pt x="4689" y="7832"/>
                    <a:pt x="6422" y="11720"/>
                  </a:cubicBezTo>
                  <a:cubicBezTo>
                    <a:pt x="8261" y="15765"/>
                    <a:pt x="9417" y="20230"/>
                    <a:pt x="9889" y="24643"/>
                  </a:cubicBezTo>
                  <a:cubicBezTo>
                    <a:pt x="10888" y="33730"/>
                    <a:pt x="8681" y="42241"/>
                    <a:pt x="6685" y="51066"/>
                  </a:cubicBezTo>
                  <a:cubicBezTo>
                    <a:pt x="6317" y="52694"/>
                    <a:pt x="8629" y="53850"/>
                    <a:pt x="9469" y="52274"/>
                  </a:cubicBezTo>
                  <a:cubicBezTo>
                    <a:pt x="13987" y="43764"/>
                    <a:pt x="15143" y="33153"/>
                    <a:pt x="13777" y="23697"/>
                  </a:cubicBezTo>
                  <a:cubicBezTo>
                    <a:pt x="12568" y="15239"/>
                    <a:pt x="8366" y="4891"/>
                    <a:pt x="801" y="110"/>
                  </a:cubicBezTo>
                  <a:cubicBezTo>
                    <a:pt x="381" y="-257"/>
                    <a:pt x="-197" y="373"/>
                    <a:pt x="66" y="846"/>
                  </a:cubicBezTo>
                </a:path>
              </a:pathLst>
            </a:custGeom>
            <a:solidFill>
              <a:srgbClr val="EFAD85"/>
            </a:solidFill>
            <a:ln w="5236" cap="flat">
              <a:noFill/>
              <a:prstDash val="solid"/>
              <a:miter/>
            </a:ln>
          </p:spPr>
          <p:txBody>
            <a:bodyPr rtlCol="0" anchor="ctr"/>
            <a:lstStyle/>
            <a:p>
              <a:endParaRPr lang="zh-CN" altLang="en-US"/>
            </a:p>
          </p:txBody>
        </p:sp>
        <p:sp>
          <p:nvSpPr>
            <p:cNvPr id="176" name="任意多边形: 形状 175"/>
            <p:cNvSpPr/>
            <p:nvPr/>
          </p:nvSpPr>
          <p:spPr>
            <a:xfrm>
              <a:off x="10097325" y="4503648"/>
              <a:ext cx="73491" cy="69919"/>
            </a:xfrm>
            <a:custGeom>
              <a:avLst/>
              <a:gdLst>
                <a:gd name="connsiteX0" fmla="*/ 36772 w 73491"/>
                <a:gd name="connsiteY0" fmla="*/ 0 h 69919"/>
                <a:gd name="connsiteX1" fmla="*/ 48119 w 73491"/>
                <a:gd name="connsiteY1" fmla="*/ 23009 h 69919"/>
                <a:gd name="connsiteX2" fmla="*/ 73492 w 73491"/>
                <a:gd name="connsiteY2" fmla="*/ 26686 h 69919"/>
                <a:gd name="connsiteX3" fmla="*/ 55158 w 73491"/>
                <a:gd name="connsiteY3" fmla="*/ 44599 h 69919"/>
                <a:gd name="connsiteX4" fmla="*/ 59466 w 73491"/>
                <a:gd name="connsiteY4" fmla="*/ 69919 h 69919"/>
                <a:gd name="connsiteX5" fmla="*/ 36772 w 73491"/>
                <a:gd name="connsiteY5" fmla="*/ 57995 h 69919"/>
                <a:gd name="connsiteX6" fmla="*/ 14026 w 73491"/>
                <a:gd name="connsiteY6" fmla="*/ 69919 h 69919"/>
                <a:gd name="connsiteX7" fmla="*/ 18386 w 73491"/>
                <a:gd name="connsiteY7" fmla="*/ 44599 h 69919"/>
                <a:gd name="connsiteX8" fmla="*/ 0 w 73491"/>
                <a:gd name="connsiteY8" fmla="*/ 26686 h 69919"/>
                <a:gd name="connsiteX9" fmla="*/ 25373 w 73491"/>
                <a:gd name="connsiteY9" fmla="*/ 23009 h 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1" h="69919">
                  <a:moveTo>
                    <a:pt x="36772" y="0"/>
                  </a:moveTo>
                  <a:lnTo>
                    <a:pt x="48119" y="23009"/>
                  </a:lnTo>
                  <a:lnTo>
                    <a:pt x="73492" y="26686"/>
                  </a:lnTo>
                  <a:lnTo>
                    <a:pt x="55158" y="44599"/>
                  </a:lnTo>
                  <a:lnTo>
                    <a:pt x="59466" y="69919"/>
                  </a:lnTo>
                  <a:lnTo>
                    <a:pt x="36772" y="57995"/>
                  </a:lnTo>
                  <a:lnTo>
                    <a:pt x="14026" y="69919"/>
                  </a:lnTo>
                  <a:lnTo>
                    <a:pt x="18386" y="44599"/>
                  </a:lnTo>
                  <a:lnTo>
                    <a:pt x="0" y="26686"/>
                  </a:lnTo>
                  <a:lnTo>
                    <a:pt x="25373" y="23009"/>
                  </a:lnTo>
                  <a:close/>
                </a:path>
              </a:pathLst>
            </a:custGeom>
            <a:solidFill>
              <a:srgbClr val="687ACC"/>
            </a:solidFill>
            <a:ln w="5236" cap="flat">
              <a:noFill/>
              <a:prstDash val="solid"/>
              <a:miter/>
            </a:ln>
          </p:spPr>
          <p:txBody>
            <a:bodyPr rtlCol="0" anchor="ctr"/>
            <a:lstStyle/>
            <a:p>
              <a:endParaRPr lang="zh-CN" altLang="en-US"/>
            </a:p>
          </p:txBody>
        </p:sp>
        <p:sp>
          <p:nvSpPr>
            <p:cNvPr id="177" name="任意多边形: 形状 176"/>
            <p:cNvSpPr/>
            <p:nvPr/>
          </p:nvSpPr>
          <p:spPr>
            <a:xfrm>
              <a:off x="10152168" y="4699485"/>
              <a:ext cx="53582" cy="50955"/>
            </a:xfrm>
            <a:custGeom>
              <a:avLst/>
              <a:gdLst>
                <a:gd name="connsiteX0" fmla="*/ 26791 w 53582"/>
                <a:gd name="connsiteY0" fmla="*/ 0 h 50955"/>
                <a:gd name="connsiteX1" fmla="*/ 35038 w 53582"/>
                <a:gd name="connsiteY1" fmla="*/ 16758 h 50955"/>
                <a:gd name="connsiteX2" fmla="*/ 53582 w 53582"/>
                <a:gd name="connsiteY2" fmla="*/ 19489 h 50955"/>
                <a:gd name="connsiteX3" fmla="*/ 40187 w 53582"/>
                <a:gd name="connsiteY3" fmla="*/ 32517 h 50955"/>
                <a:gd name="connsiteX4" fmla="*/ 43338 w 53582"/>
                <a:gd name="connsiteY4" fmla="*/ 50956 h 50955"/>
                <a:gd name="connsiteX5" fmla="*/ 26791 w 53582"/>
                <a:gd name="connsiteY5" fmla="*/ 42235 h 50955"/>
                <a:gd name="connsiteX6" fmla="*/ 10244 w 53582"/>
                <a:gd name="connsiteY6" fmla="*/ 50956 h 50955"/>
                <a:gd name="connsiteX7" fmla="*/ 13396 w 53582"/>
                <a:gd name="connsiteY7" fmla="*/ 32517 h 50955"/>
                <a:gd name="connsiteX8" fmla="*/ 0 w 53582"/>
                <a:gd name="connsiteY8" fmla="*/ 19489 h 50955"/>
                <a:gd name="connsiteX9" fmla="*/ 18491 w 53582"/>
                <a:gd name="connsiteY9" fmla="*/ 16758 h 5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82" h="50955">
                  <a:moveTo>
                    <a:pt x="26791" y="0"/>
                  </a:moveTo>
                  <a:lnTo>
                    <a:pt x="35038" y="16758"/>
                  </a:lnTo>
                  <a:lnTo>
                    <a:pt x="53582" y="19489"/>
                  </a:lnTo>
                  <a:lnTo>
                    <a:pt x="40187" y="32517"/>
                  </a:lnTo>
                  <a:lnTo>
                    <a:pt x="43338" y="50956"/>
                  </a:lnTo>
                  <a:lnTo>
                    <a:pt x="26791" y="42235"/>
                  </a:lnTo>
                  <a:lnTo>
                    <a:pt x="10244" y="50956"/>
                  </a:lnTo>
                  <a:lnTo>
                    <a:pt x="13396" y="32517"/>
                  </a:lnTo>
                  <a:lnTo>
                    <a:pt x="0" y="19489"/>
                  </a:lnTo>
                  <a:lnTo>
                    <a:pt x="18491" y="16758"/>
                  </a:lnTo>
                  <a:close/>
                </a:path>
              </a:pathLst>
            </a:custGeom>
            <a:solidFill>
              <a:srgbClr val="687ACC"/>
            </a:solidFill>
            <a:ln w="5236" cap="flat">
              <a:noFill/>
              <a:prstDash val="solid"/>
              <a:miter/>
            </a:ln>
          </p:spPr>
          <p:txBody>
            <a:bodyPr rtlCol="0" anchor="ctr"/>
            <a:lstStyle/>
            <a:p>
              <a:endParaRPr lang="zh-CN" altLang="en-US"/>
            </a:p>
          </p:txBody>
        </p:sp>
        <p:sp>
          <p:nvSpPr>
            <p:cNvPr id="178" name="任意多边形: 形状 177"/>
            <p:cNvSpPr/>
            <p:nvPr/>
          </p:nvSpPr>
          <p:spPr>
            <a:xfrm>
              <a:off x="10264533" y="4665287"/>
              <a:ext cx="79585" cy="75645"/>
            </a:xfrm>
            <a:custGeom>
              <a:avLst/>
              <a:gdLst>
                <a:gd name="connsiteX0" fmla="*/ 39819 w 79585"/>
                <a:gd name="connsiteY0" fmla="*/ 0 h 75645"/>
                <a:gd name="connsiteX1" fmla="*/ 52111 w 79585"/>
                <a:gd name="connsiteY1" fmla="*/ 24900 h 75645"/>
                <a:gd name="connsiteX2" fmla="*/ 79585 w 79585"/>
                <a:gd name="connsiteY2" fmla="*/ 28892 h 75645"/>
                <a:gd name="connsiteX3" fmla="*/ 59676 w 79585"/>
                <a:gd name="connsiteY3" fmla="*/ 48276 h 75645"/>
                <a:gd name="connsiteX4" fmla="*/ 64404 w 79585"/>
                <a:gd name="connsiteY4" fmla="*/ 75645 h 75645"/>
                <a:gd name="connsiteX5" fmla="*/ 39819 w 79585"/>
                <a:gd name="connsiteY5" fmla="*/ 62723 h 75645"/>
                <a:gd name="connsiteX6" fmla="*/ 15234 w 79585"/>
                <a:gd name="connsiteY6" fmla="*/ 75645 h 75645"/>
                <a:gd name="connsiteX7" fmla="*/ 19909 w 79585"/>
                <a:gd name="connsiteY7" fmla="*/ 48276 h 75645"/>
                <a:gd name="connsiteX8" fmla="*/ 0 w 79585"/>
                <a:gd name="connsiteY8" fmla="*/ 28892 h 75645"/>
                <a:gd name="connsiteX9" fmla="*/ 27527 w 79585"/>
                <a:gd name="connsiteY9" fmla="*/ 24900 h 7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85" h="75645">
                  <a:moveTo>
                    <a:pt x="39819" y="0"/>
                  </a:moveTo>
                  <a:lnTo>
                    <a:pt x="52111" y="24900"/>
                  </a:lnTo>
                  <a:lnTo>
                    <a:pt x="79585" y="28892"/>
                  </a:lnTo>
                  <a:lnTo>
                    <a:pt x="59676" y="48276"/>
                  </a:lnTo>
                  <a:lnTo>
                    <a:pt x="64404" y="75645"/>
                  </a:lnTo>
                  <a:lnTo>
                    <a:pt x="39819" y="62723"/>
                  </a:lnTo>
                  <a:lnTo>
                    <a:pt x="15234" y="75645"/>
                  </a:lnTo>
                  <a:lnTo>
                    <a:pt x="19909" y="48276"/>
                  </a:lnTo>
                  <a:lnTo>
                    <a:pt x="0" y="28892"/>
                  </a:lnTo>
                  <a:lnTo>
                    <a:pt x="27527" y="24900"/>
                  </a:lnTo>
                  <a:close/>
                </a:path>
              </a:pathLst>
            </a:custGeom>
            <a:solidFill>
              <a:srgbClr val="687ACC"/>
            </a:solidFill>
            <a:ln w="5236" cap="flat">
              <a:noFill/>
              <a:prstDash val="solid"/>
              <a:miter/>
            </a:ln>
          </p:spPr>
          <p:txBody>
            <a:bodyPr rtlCol="0" anchor="ctr"/>
            <a:lstStyle/>
            <a:p>
              <a:endParaRPr lang="zh-CN" altLang="en-US"/>
            </a:p>
          </p:txBody>
        </p:sp>
        <p:sp>
          <p:nvSpPr>
            <p:cNvPr id="179" name="任意多边形: 形状 178"/>
            <p:cNvSpPr/>
            <p:nvPr/>
          </p:nvSpPr>
          <p:spPr>
            <a:xfrm>
              <a:off x="10368808" y="4550558"/>
              <a:ext cx="64351" cy="61199"/>
            </a:xfrm>
            <a:custGeom>
              <a:avLst/>
              <a:gdLst>
                <a:gd name="connsiteX0" fmla="*/ 32149 w 64351"/>
                <a:gd name="connsiteY0" fmla="*/ 0 h 61199"/>
                <a:gd name="connsiteX1" fmla="*/ 42078 w 64351"/>
                <a:gd name="connsiteY1" fmla="*/ 20172 h 61199"/>
                <a:gd name="connsiteX2" fmla="*/ 64351 w 64351"/>
                <a:gd name="connsiteY2" fmla="*/ 23377 h 61199"/>
                <a:gd name="connsiteX3" fmla="*/ 48224 w 64351"/>
                <a:gd name="connsiteY3" fmla="*/ 39083 h 61199"/>
                <a:gd name="connsiteX4" fmla="*/ 52059 w 64351"/>
                <a:gd name="connsiteY4" fmla="*/ 61199 h 61199"/>
                <a:gd name="connsiteX5" fmla="*/ 32149 w 64351"/>
                <a:gd name="connsiteY5" fmla="*/ 50745 h 61199"/>
                <a:gd name="connsiteX6" fmla="*/ 12292 w 64351"/>
                <a:gd name="connsiteY6" fmla="*/ 61199 h 61199"/>
                <a:gd name="connsiteX7" fmla="*/ 16075 w 64351"/>
                <a:gd name="connsiteY7" fmla="*/ 39083 h 61199"/>
                <a:gd name="connsiteX8" fmla="*/ 0 w 64351"/>
                <a:gd name="connsiteY8" fmla="*/ 23377 h 61199"/>
                <a:gd name="connsiteX9" fmla="*/ 22221 w 64351"/>
                <a:gd name="connsiteY9" fmla="*/ 20172 h 6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51" h="61199">
                  <a:moveTo>
                    <a:pt x="32149" y="0"/>
                  </a:moveTo>
                  <a:lnTo>
                    <a:pt x="42078" y="20172"/>
                  </a:lnTo>
                  <a:lnTo>
                    <a:pt x="64351" y="23377"/>
                  </a:lnTo>
                  <a:lnTo>
                    <a:pt x="48224" y="39083"/>
                  </a:lnTo>
                  <a:lnTo>
                    <a:pt x="52059" y="61199"/>
                  </a:lnTo>
                  <a:lnTo>
                    <a:pt x="32149" y="50745"/>
                  </a:lnTo>
                  <a:lnTo>
                    <a:pt x="12292" y="61199"/>
                  </a:lnTo>
                  <a:lnTo>
                    <a:pt x="16075" y="39083"/>
                  </a:lnTo>
                  <a:lnTo>
                    <a:pt x="0" y="23377"/>
                  </a:lnTo>
                  <a:lnTo>
                    <a:pt x="22221" y="20172"/>
                  </a:lnTo>
                  <a:close/>
                </a:path>
              </a:pathLst>
            </a:custGeom>
            <a:solidFill>
              <a:srgbClr val="687ACC"/>
            </a:solidFill>
            <a:ln w="5236" cap="flat">
              <a:noFill/>
              <a:prstDash val="solid"/>
              <a:miter/>
            </a:ln>
          </p:spPr>
          <p:txBody>
            <a:bodyPr rtlCol="0" anchor="ctr"/>
            <a:lstStyle/>
            <a:p>
              <a:endParaRPr lang="zh-CN" altLang="en-US"/>
            </a:p>
          </p:txBody>
        </p:sp>
      </p:grpSp>
      <p:sp>
        <p:nvSpPr>
          <p:cNvPr id="186" name="图形 184"/>
          <p:cNvSpPr/>
          <p:nvPr/>
        </p:nvSpPr>
        <p:spPr>
          <a:xfrm>
            <a:off x="3541207" y="5580438"/>
            <a:ext cx="5600025" cy="920193"/>
          </a:xfrm>
          <a:custGeom>
            <a:avLst/>
            <a:gdLst>
              <a:gd name="connsiteX0" fmla="*/ 350996 w 4798668"/>
              <a:gd name="connsiteY0" fmla="*/ 653451 h 788515"/>
              <a:gd name="connsiteX1" fmla="*/ 1884617 w 4798668"/>
              <a:gd name="connsiteY1" fmla="*/ 36 h 788515"/>
              <a:gd name="connsiteX2" fmla="*/ 2764822 w 4798668"/>
              <a:gd name="connsiteY2" fmla="*/ 431995 h 788515"/>
              <a:gd name="connsiteX3" fmla="*/ 3617976 w 4798668"/>
              <a:gd name="connsiteY3" fmla="*/ 326648 h 788515"/>
              <a:gd name="connsiteX4" fmla="*/ 4768215 w 4798668"/>
              <a:gd name="connsiteY4" fmla="*/ 788325 h 788515"/>
              <a:gd name="connsiteX5" fmla="*/ 0 w 4798668"/>
              <a:gd name="connsiteY5" fmla="*/ 788515 h 788515"/>
              <a:gd name="connsiteX6" fmla="*/ 350996 w 4798668"/>
              <a:gd name="connsiteY6" fmla="*/ 653451 h 7885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98668" h="788515">
                <a:moveTo>
                  <a:pt x="350996" y="653451"/>
                </a:moveTo>
                <a:cubicBezTo>
                  <a:pt x="528352" y="587919"/>
                  <a:pt x="1544384" y="-5298"/>
                  <a:pt x="1884617" y="36"/>
                </a:cubicBezTo>
                <a:cubicBezTo>
                  <a:pt x="2224850" y="5370"/>
                  <a:pt x="2489454" y="421231"/>
                  <a:pt x="2764822" y="431995"/>
                </a:cubicBezTo>
                <a:cubicBezTo>
                  <a:pt x="3040190" y="442758"/>
                  <a:pt x="3320987" y="280833"/>
                  <a:pt x="3617976" y="326648"/>
                </a:cubicBezTo>
                <a:cubicBezTo>
                  <a:pt x="3914966" y="372463"/>
                  <a:pt x="4293013" y="793754"/>
                  <a:pt x="4768215" y="788325"/>
                </a:cubicBezTo>
                <a:cubicBezTo>
                  <a:pt x="5243417" y="783086"/>
                  <a:pt x="0" y="788515"/>
                  <a:pt x="0" y="788515"/>
                </a:cubicBezTo>
                <a:cubicBezTo>
                  <a:pt x="0" y="788515"/>
                  <a:pt x="81915" y="752892"/>
                  <a:pt x="350996" y="653451"/>
                </a:cubicBezTo>
                <a:close/>
              </a:path>
            </a:pathLst>
          </a:custGeom>
          <a:gradFill>
            <a:gsLst>
              <a:gs pos="0">
                <a:schemeClr val="accent6">
                  <a:lumMod val="20000"/>
                  <a:lumOff val="80000"/>
                  <a:alpha val="37000"/>
                </a:schemeClr>
              </a:gs>
              <a:gs pos="100000">
                <a:schemeClr val="accent6">
                  <a:lumMod val="40000"/>
                  <a:lumOff val="60000"/>
                  <a:alpha val="0"/>
                </a:schemeClr>
              </a:gs>
            </a:gsLst>
            <a:lin ang="5400000" scaled="1"/>
          </a:gradFill>
          <a:ln w="9525"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grpSp>
        <p:nvGrpSpPr>
          <p:cNvPr id="214" name="图形 212"/>
          <p:cNvGrpSpPr/>
          <p:nvPr/>
        </p:nvGrpSpPr>
        <p:grpSpPr>
          <a:xfrm>
            <a:off x="683524" y="3117802"/>
            <a:ext cx="928602" cy="393575"/>
            <a:chOff x="870465" y="2307772"/>
            <a:chExt cx="928602" cy="393575"/>
          </a:xfrm>
          <a:solidFill>
            <a:schemeClr val="accent6">
              <a:alpha val="59000"/>
            </a:schemeClr>
          </a:solidFill>
        </p:grpSpPr>
        <p:sp>
          <p:nvSpPr>
            <p:cNvPr id="215" name="任意多边形: 形状 214"/>
            <p:cNvSpPr/>
            <p:nvPr/>
          </p:nvSpPr>
          <p:spPr>
            <a:xfrm>
              <a:off x="870465" y="2307772"/>
              <a:ext cx="928602" cy="89563"/>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16" name="任意多边形: 形状 215"/>
            <p:cNvSpPr/>
            <p:nvPr/>
          </p:nvSpPr>
          <p:spPr>
            <a:xfrm>
              <a:off x="873997" y="2459819"/>
              <a:ext cx="447817" cy="89563"/>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17" name="任意多边形: 形状 216"/>
            <p:cNvSpPr/>
            <p:nvPr/>
          </p:nvSpPr>
          <p:spPr>
            <a:xfrm>
              <a:off x="877529" y="2611783"/>
              <a:ext cx="670507"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221" name="图形 212"/>
          <p:cNvGrpSpPr/>
          <p:nvPr/>
        </p:nvGrpSpPr>
        <p:grpSpPr>
          <a:xfrm>
            <a:off x="683524" y="3728368"/>
            <a:ext cx="677571" cy="393574"/>
            <a:chOff x="870465" y="2307772"/>
            <a:chExt cx="677571" cy="393574"/>
          </a:xfrm>
          <a:solidFill>
            <a:schemeClr val="accent6">
              <a:alpha val="59000"/>
            </a:schemeClr>
          </a:solidFill>
        </p:grpSpPr>
        <p:sp>
          <p:nvSpPr>
            <p:cNvPr id="222" name="任意多边形: 形状 221"/>
            <p:cNvSpPr/>
            <p:nvPr/>
          </p:nvSpPr>
          <p:spPr>
            <a:xfrm>
              <a:off x="870465" y="2307772"/>
              <a:ext cx="571784" cy="89563"/>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23" name="任意多边形: 形状 222"/>
            <p:cNvSpPr/>
            <p:nvPr/>
          </p:nvSpPr>
          <p:spPr>
            <a:xfrm>
              <a:off x="873997" y="2459819"/>
              <a:ext cx="447817" cy="89563"/>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24" name="任意多边形: 形状 223"/>
            <p:cNvSpPr/>
            <p:nvPr/>
          </p:nvSpPr>
          <p:spPr>
            <a:xfrm>
              <a:off x="877530" y="2611783"/>
              <a:ext cx="670506"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sp>
        <p:nvSpPr>
          <p:cNvPr id="245" name="任意多边形: 形状 23"/>
          <p:cNvSpPr/>
          <p:nvPr/>
        </p:nvSpPr>
        <p:spPr>
          <a:xfrm>
            <a:off x="2094400" y="2198610"/>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6">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grpSp>
        <p:nvGrpSpPr>
          <p:cNvPr id="248" name="图形 246"/>
          <p:cNvGrpSpPr/>
          <p:nvPr/>
        </p:nvGrpSpPr>
        <p:grpSpPr>
          <a:xfrm rot="19960185" flipH="1">
            <a:off x="7036927" y="4767217"/>
            <a:ext cx="916550" cy="926185"/>
            <a:chOff x="9465256" y="2286308"/>
            <a:chExt cx="631929" cy="638572"/>
          </a:xfrm>
          <a:effectLst>
            <a:outerShdw blurRad="101600" dist="76200" dir="5400000" algn="t" rotWithShape="0">
              <a:prstClr val="black">
                <a:alpha val="25000"/>
              </a:prstClr>
            </a:outerShdw>
          </a:effectLst>
        </p:grpSpPr>
        <p:grpSp>
          <p:nvGrpSpPr>
            <p:cNvPr id="249" name="图形 246"/>
            <p:cNvGrpSpPr/>
            <p:nvPr/>
          </p:nvGrpSpPr>
          <p:grpSpPr>
            <a:xfrm>
              <a:off x="9465256" y="2286308"/>
              <a:ext cx="631929" cy="638572"/>
              <a:chOff x="9465256" y="2286308"/>
              <a:chExt cx="631929" cy="638572"/>
            </a:xfrm>
          </p:grpSpPr>
          <p:sp>
            <p:nvSpPr>
              <p:cNvPr id="250" name="任意多边形: 形状 249"/>
              <p:cNvSpPr/>
              <p:nvPr/>
            </p:nvSpPr>
            <p:spPr>
              <a:xfrm>
                <a:off x="9478506" y="2299636"/>
                <a:ext cx="605309" cy="611995"/>
              </a:xfrm>
              <a:custGeom>
                <a:avLst/>
                <a:gdLst>
                  <a:gd name="connsiteX0" fmla="*/ 202083 w 605309"/>
                  <a:gd name="connsiteY0" fmla="*/ 1038 h 611995"/>
                  <a:gd name="connsiteX1" fmla="*/ 604014 w 605309"/>
                  <a:gd name="connsiteY1" fmla="*/ 0 h 611995"/>
                  <a:gd name="connsiteX2" fmla="*/ 563151 w 605309"/>
                  <a:gd name="connsiteY2" fmla="*/ 390279 h 611995"/>
                  <a:gd name="connsiteX3" fmla="*/ 376871 w 605309"/>
                  <a:gd name="connsiteY3" fmla="*/ 611996 h 611995"/>
                  <a:gd name="connsiteX4" fmla="*/ 0 w 605309"/>
                  <a:gd name="connsiteY4" fmla="*/ 442396 h 611995"/>
                  <a:gd name="connsiteX5" fmla="*/ 183567 w 605309"/>
                  <a:gd name="connsiteY5" fmla="*/ 268806 h 611995"/>
                  <a:gd name="connsiteX6" fmla="*/ 202083 w 605309"/>
                  <a:gd name="connsiteY6" fmla="*/ 1038 h 61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309" h="611995">
                    <a:moveTo>
                      <a:pt x="202083" y="1038"/>
                    </a:moveTo>
                    <a:lnTo>
                      <a:pt x="604014" y="0"/>
                    </a:lnTo>
                    <a:cubicBezTo>
                      <a:pt x="604014" y="0"/>
                      <a:pt x="616625" y="251646"/>
                      <a:pt x="563151" y="390279"/>
                    </a:cubicBezTo>
                    <a:cubicBezTo>
                      <a:pt x="497785" y="559799"/>
                      <a:pt x="376871" y="611996"/>
                      <a:pt x="376871" y="611996"/>
                    </a:cubicBezTo>
                    <a:lnTo>
                      <a:pt x="0" y="442396"/>
                    </a:lnTo>
                    <a:cubicBezTo>
                      <a:pt x="0" y="442396"/>
                      <a:pt x="164731" y="367772"/>
                      <a:pt x="183567" y="268806"/>
                    </a:cubicBezTo>
                    <a:cubicBezTo>
                      <a:pt x="204318" y="160102"/>
                      <a:pt x="202083" y="1038"/>
                      <a:pt x="202083" y="1038"/>
                    </a:cubicBezTo>
                    <a:close/>
                  </a:path>
                </a:pathLst>
              </a:custGeom>
              <a:solidFill>
                <a:srgbClr val="FFFFFF"/>
              </a:solidFill>
              <a:ln w="798" cap="flat">
                <a:noFill/>
                <a:prstDash val="solid"/>
                <a:miter/>
              </a:ln>
            </p:spPr>
            <p:txBody>
              <a:bodyPr rtlCol="0" anchor="ctr"/>
              <a:lstStyle/>
              <a:p>
                <a:endParaRPr lang="zh-CN" altLang="en-US"/>
              </a:p>
            </p:txBody>
          </p:sp>
          <p:sp>
            <p:nvSpPr>
              <p:cNvPr id="251" name="任意多边形: 形状 250"/>
              <p:cNvSpPr/>
              <p:nvPr/>
            </p:nvSpPr>
            <p:spPr>
              <a:xfrm>
                <a:off x="9465256" y="2286308"/>
                <a:ext cx="631929" cy="638572"/>
              </a:xfrm>
              <a:custGeom>
                <a:avLst/>
                <a:gdLst>
                  <a:gd name="connsiteX0" fmla="*/ 390199 w 631929"/>
                  <a:gd name="connsiteY0" fmla="*/ 638573 h 638572"/>
                  <a:gd name="connsiteX1" fmla="*/ 384772 w 631929"/>
                  <a:gd name="connsiteY1" fmla="*/ 637376 h 638572"/>
                  <a:gd name="connsiteX2" fmla="*/ 7822 w 631929"/>
                  <a:gd name="connsiteY2" fmla="*/ 467776 h 638572"/>
                  <a:gd name="connsiteX3" fmla="*/ 0 w 631929"/>
                  <a:gd name="connsiteY3" fmla="*/ 455724 h 638572"/>
                  <a:gd name="connsiteX4" fmla="*/ 7742 w 631929"/>
                  <a:gd name="connsiteY4" fmla="*/ 443593 h 638572"/>
                  <a:gd name="connsiteX5" fmla="*/ 183806 w 631929"/>
                  <a:gd name="connsiteY5" fmla="*/ 279580 h 638572"/>
                  <a:gd name="connsiteX6" fmla="*/ 202083 w 631929"/>
                  <a:gd name="connsiteY6" fmla="*/ 14526 h 638572"/>
                  <a:gd name="connsiteX7" fmla="*/ 205914 w 631929"/>
                  <a:gd name="connsiteY7" fmla="*/ 5028 h 638572"/>
                  <a:gd name="connsiteX8" fmla="*/ 215332 w 631929"/>
                  <a:gd name="connsiteY8" fmla="*/ 1038 h 638572"/>
                  <a:gd name="connsiteX9" fmla="*/ 617263 w 631929"/>
                  <a:gd name="connsiteY9" fmla="*/ 0 h 638572"/>
                  <a:gd name="connsiteX10" fmla="*/ 617263 w 631929"/>
                  <a:gd name="connsiteY10" fmla="*/ 0 h 638572"/>
                  <a:gd name="connsiteX11" fmla="*/ 630512 w 631929"/>
                  <a:gd name="connsiteY11" fmla="*/ 12610 h 638572"/>
                  <a:gd name="connsiteX12" fmla="*/ 588770 w 631929"/>
                  <a:gd name="connsiteY12" fmla="*/ 408316 h 638572"/>
                  <a:gd name="connsiteX13" fmla="*/ 395387 w 631929"/>
                  <a:gd name="connsiteY13" fmla="*/ 637376 h 638572"/>
                  <a:gd name="connsiteX14" fmla="*/ 390199 w 631929"/>
                  <a:gd name="connsiteY14" fmla="*/ 638573 h 638572"/>
                  <a:gd name="connsiteX15" fmla="*/ 44056 w 631929"/>
                  <a:gd name="connsiteY15" fmla="*/ 455086 h 638572"/>
                  <a:gd name="connsiteX16" fmla="*/ 389880 w 631929"/>
                  <a:gd name="connsiteY16" fmla="*/ 610719 h 638572"/>
                  <a:gd name="connsiteX17" fmla="*/ 564029 w 631929"/>
                  <a:gd name="connsiteY17" fmla="*/ 398899 h 638572"/>
                  <a:gd name="connsiteX18" fmla="*/ 604493 w 631929"/>
                  <a:gd name="connsiteY18" fmla="*/ 26657 h 638572"/>
                  <a:gd name="connsiteX19" fmla="*/ 228660 w 631929"/>
                  <a:gd name="connsiteY19" fmla="*/ 27615 h 638572"/>
                  <a:gd name="connsiteX20" fmla="*/ 209825 w 631929"/>
                  <a:gd name="connsiteY20" fmla="*/ 284608 h 638572"/>
                  <a:gd name="connsiteX21" fmla="*/ 44056 w 631929"/>
                  <a:gd name="connsiteY21" fmla="*/ 455086 h 63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1929" h="638572">
                    <a:moveTo>
                      <a:pt x="390199" y="638573"/>
                    </a:moveTo>
                    <a:cubicBezTo>
                      <a:pt x="388363" y="638573"/>
                      <a:pt x="386448" y="638174"/>
                      <a:pt x="384772" y="637376"/>
                    </a:cubicBezTo>
                    <a:lnTo>
                      <a:pt x="7822" y="467776"/>
                    </a:lnTo>
                    <a:cubicBezTo>
                      <a:pt x="3113" y="465621"/>
                      <a:pt x="0" y="460912"/>
                      <a:pt x="0" y="455724"/>
                    </a:cubicBezTo>
                    <a:cubicBezTo>
                      <a:pt x="0" y="450537"/>
                      <a:pt x="3033" y="445748"/>
                      <a:pt x="7742" y="443593"/>
                    </a:cubicBezTo>
                    <a:cubicBezTo>
                      <a:pt x="9338" y="442875"/>
                      <a:pt x="166407" y="370565"/>
                      <a:pt x="183806" y="279580"/>
                    </a:cubicBezTo>
                    <a:cubicBezTo>
                      <a:pt x="204078" y="173431"/>
                      <a:pt x="202083" y="16122"/>
                      <a:pt x="202083" y="14526"/>
                    </a:cubicBezTo>
                    <a:cubicBezTo>
                      <a:pt x="202003" y="11014"/>
                      <a:pt x="203440" y="7582"/>
                      <a:pt x="205914" y="5028"/>
                    </a:cubicBezTo>
                    <a:cubicBezTo>
                      <a:pt x="208388" y="2474"/>
                      <a:pt x="211820" y="1038"/>
                      <a:pt x="215332" y="1038"/>
                    </a:cubicBezTo>
                    <a:lnTo>
                      <a:pt x="617263" y="0"/>
                    </a:lnTo>
                    <a:cubicBezTo>
                      <a:pt x="617263" y="0"/>
                      <a:pt x="617263" y="0"/>
                      <a:pt x="617263" y="0"/>
                    </a:cubicBezTo>
                    <a:cubicBezTo>
                      <a:pt x="624287" y="0"/>
                      <a:pt x="630113" y="5507"/>
                      <a:pt x="630512" y="12610"/>
                    </a:cubicBezTo>
                    <a:cubicBezTo>
                      <a:pt x="631071" y="22986"/>
                      <a:pt x="642643" y="268646"/>
                      <a:pt x="588770" y="408316"/>
                    </a:cubicBezTo>
                    <a:cubicBezTo>
                      <a:pt x="522128" y="581029"/>
                      <a:pt x="400495" y="635141"/>
                      <a:pt x="395387" y="637376"/>
                    </a:cubicBezTo>
                    <a:cubicBezTo>
                      <a:pt x="393791" y="638174"/>
                      <a:pt x="391955" y="638573"/>
                      <a:pt x="390199" y="638573"/>
                    </a:cubicBezTo>
                    <a:close/>
                    <a:moveTo>
                      <a:pt x="44056" y="455086"/>
                    </a:moveTo>
                    <a:lnTo>
                      <a:pt x="389880" y="610719"/>
                    </a:lnTo>
                    <a:cubicBezTo>
                      <a:pt x="412866" y="598667"/>
                      <a:pt x="509118" y="541282"/>
                      <a:pt x="564029" y="398899"/>
                    </a:cubicBezTo>
                    <a:cubicBezTo>
                      <a:pt x="609202" y="281895"/>
                      <a:pt x="606169" y="79093"/>
                      <a:pt x="604493" y="26657"/>
                    </a:cubicBezTo>
                    <a:lnTo>
                      <a:pt x="228660" y="27615"/>
                    </a:lnTo>
                    <a:cubicBezTo>
                      <a:pt x="228740" y="68478"/>
                      <a:pt x="227304" y="192985"/>
                      <a:pt x="209825" y="284608"/>
                    </a:cubicBezTo>
                    <a:cubicBezTo>
                      <a:pt x="194421" y="365457"/>
                      <a:pt x="92581" y="428988"/>
                      <a:pt x="44056" y="455086"/>
                    </a:cubicBezTo>
                    <a:close/>
                  </a:path>
                </a:pathLst>
              </a:custGeom>
              <a:solidFill>
                <a:schemeClr val="accent2"/>
              </a:solidFill>
              <a:ln w="798" cap="flat">
                <a:noFill/>
                <a:prstDash val="solid"/>
                <a:miter/>
              </a:ln>
            </p:spPr>
            <p:txBody>
              <a:bodyPr rtlCol="0" anchor="ctr"/>
              <a:lstStyle/>
              <a:p>
                <a:endParaRPr lang="zh-CN" altLang="en-US" dirty="0"/>
              </a:p>
            </p:txBody>
          </p:sp>
        </p:grpSp>
        <p:sp>
          <p:nvSpPr>
            <p:cNvPr id="252" name="任意多边形: 形状 251"/>
            <p:cNvSpPr/>
            <p:nvPr/>
          </p:nvSpPr>
          <p:spPr>
            <a:xfrm>
              <a:off x="9723032" y="2405369"/>
              <a:ext cx="300546" cy="32739"/>
            </a:xfrm>
            <a:custGeom>
              <a:avLst/>
              <a:gdLst>
                <a:gd name="connsiteX0" fmla="*/ 168260 w 300546"/>
                <a:gd name="connsiteY0" fmla="*/ 32740 h 32739"/>
                <a:gd name="connsiteX1" fmla="*/ 11670 w 300546"/>
                <a:gd name="connsiteY1" fmla="*/ 26435 h 32739"/>
                <a:gd name="connsiteX2" fmla="*/ 97 w 300546"/>
                <a:gd name="connsiteY2" fmla="*/ 11670 h 32739"/>
                <a:gd name="connsiteX3" fmla="*/ 14862 w 300546"/>
                <a:gd name="connsiteY3" fmla="*/ 97 h 32739"/>
                <a:gd name="connsiteX4" fmla="*/ 286381 w 300546"/>
                <a:gd name="connsiteY4" fmla="*/ 2491 h 32739"/>
                <a:gd name="connsiteX5" fmla="*/ 300508 w 300546"/>
                <a:gd name="connsiteY5" fmla="*/ 14782 h 32739"/>
                <a:gd name="connsiteX6" fmla="*/ 288217 w 300546"/>
                <a:gd name="connsiteY6" fmla="*/ 28909 h 32739"/>
                <a:gd name="connsiteX7" fmla="*/ 168260 w 300546"/>
                <a:gd name="connsiteY7" fmla="*/ 32740 h 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546" h="32739">
                  <a:moveTo>
                    <a:pt x="168260" y="32740"/>
                  </a:moveTo>
                  <a:cubicBezTo>
                    <a:pt x="99383" y="32740"/>
                    <a:pt x="37369" y="29547"/>
                    <a:pt x="11670" y="26435"/>
                  </a:cubicBezTo>
                  <a:cubicBezTo>
                    <a:pt x="4407" y="25557"/>
                    <a:pt x="-781" y="18932"/>
                    <a:pt x="97" y="11670"/>
                  </a:cubicBezTo>
                  <a:cubicBezTo>
                    <a:pt x="975" y="4407"/>
                    <a:pt x="7599" y="-781"/>
                    <a:pt x="14862" y="97"/>
                  </a:cubicBezTo>
                  <a:cubicBezTo>
                    <a:pt x="54449" y="4886"/>
                    <a:pt x="182546" y="9834"/>
                    <a:pt x="286381" y="2491"/>
                  </a:cubicBezTo>
                  <a:cubicBezTo>
                    <a:pt x="293724" y="2012"/>
                    <a:pt x="300029" y="7440"/>
                    <a:pt x="300508" y="14782"/>
                  </a:cubicBezTo>
                  <a:cubicBezTo>
                    <a:pt x="301067" y="22045"/>
                    <a:pt x="295560" y="28430"/>
                    <a:pt x="288217" y="28909"/>
                  </a:cubicBezTo>
                  <a:cubicBezTo>
                    <a:pt x="249748" y="31702"/>
                    <a:pt x="207926" y="32740"/>
                    <a:pt x="168260" y="32740"/>
                  </a:cubicBezTo>
                  <a:close/>
                </a:path>
              </a:pathLst>
            </a:custGeom>
            <a:solidFill>
              <a:schemeClr val="accent4"/>
            </a:solidFill>
            <a:ln w="798" cap="flat">
              <a:noFill/>
              <a:prstDash val="solid"/>
              <a:miter/>
            </a:ln>
          </p:spPr>
          <p:txBody>
            <a:bodyPr rtlCol="0" anchor="ctr"/>
            <a:lstStyle/>
            <a:p>
              <a:endParaRPr lang="zh-CN" altLang="en-US" dirty="0"/>
            </a:p>
          </p:txBody>
        </p:sp>
        <p:sp>
          <p:nvSpPr>
            <p:cNvPr id="253" name="任意多边形: 形状 252"/>
            <p:cNvSpPr/>
            <p:nvPr/>
          </p:nvSpPr>
          <p:spPr>
            <a:xfrm>
              <a:off x="9709002" y="2495573"/>
              <a:ext cx="306143" cy="37192"/>
            </a:xfrm>
            <a:custGeom>
              <a:avLst/>
              <a:gdLst>
                <a:gd name="connsiteX0" fmla="*/ 205595 w 306143"/>
                <a:gd name="connsiteY0" fmla="*/ 37192 h 37192"/>
                <a:gd name="connsiteX1" fmla="*/ 11812 w 306143"/>
                <a:gd name="connsiteY1" fmla="*/ 26418 h 37192"/>
                <a:gd name="connsiteX2" fmla="*/ 80 w 306143"/>
                <a:gd name="connsiteY2" fmla="*/ 11812 h 37192"/>
                <a:gd name="connsiteX3" fmla="*/ 14686 w 306143"/>
                <a:gd name="connsiteY3" fmla="*/ 80 h 37192"/>
                <a:gd name="connsiteX4" fmla="*/ 291552 w 306143"/>
                <a:gd name="connsiteY4" fmla="*/ 7024 h 37192"/>
                <a:gd name="connsiteX5" fmla="*/ 306078 w 306143"/>
                <a:gd name="connsiteY5" fmla="*/ 18916 h 37192"/>
                <a:gd name="connsiteX6" fmla="*/ 294186 w 306143"/>
                <a:gd name="connsiteY6" fmla="*/ 33441 h 37192"/>
                <a:gd name="connsiteX7" fmla="*/ 205595 w 306143"/>
                <a:gd name="connsiteY7" fmla="*/ 37192 h 37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143" h="37192">
                  <a:moveTo>
                    <a:pt x="205595" y="37192"/>
                  </a:moveTo>
                  <a:cubicBezTo>
                    <a:pt x="110938" y="37192"/>
                    <a:pt x="17000" y="26976"/>
                    <a:pt x="11812" y="26418"/>
                  </a:cubicBezTo>
                  <a:cubicBezTo>
                    <a:pt x="4549" y="25620"/>
                    <a:pt x="-718" y="19075"/>
                    <a:pt x="80" y="11812"/>
                  </a:cubicBezTo>
                  <a:cubicBezTo>
                    <a:pt x="878" y="4549"/>
                    <a:pt x="7423" y="-718"/>
                    <a:pt x="14686" y="80"/>
                  </a:cubicBezTo>
                  <a:cubicBezTo>
                    <a:pt x="16362" y="240"/>
                    <a:pt x="180694" y="18197"/>
                    <a:pt x="291552" y="7024"/>
                  </a:cubicBezTo>
                  <a:cubicBezTo>
                    <a:pt x="298895" y="6305"/>
                    <a:pt x="305359" y="11573"/>
                    <a:pt x="306078" y="18916"/>
                  </a:cubicBezTo>
                  <a:cubicBezTo>
                    <a:pt x="306796" y="26178"/>
                    <a:pt x="301528" y="32723"/>
                    <a:pt x="294186" y="33441"/>
                  </a:cubicBezTo>
                  <a:cubicBezTo>
                    <a:pt x="266571" y="36155"/>
                    <a:pt x="236083" y="37192"/>
                    <a:pt x="205595" y="37192"/>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254" name="任意多边形: 形状 253"/>
            <p:cNvSpPr/>
            <p:nvPr/>
          </p:nvSpPr>
          <p:spPr>
            <a:xfrm>
              <a:off x="9689889" y="2590568"/>
              <a:ext cx="311705" cy="55370"/>
            </a:xfrm>
            <a:custGeom>
              <a:avLst/>
              <a:gdLst>
                <a:gd name="connsiteX0" fmla="*/ 298533 w 311705"/>
                <a:gd name="connsiteY0" fmla="*/ 55370 h 55370"/>
                <a:gd name="connsiteX1" fmla="*/ 298214 w 311705"/>
                <a:gd name="connsiteY1" fmla="*/ 55370 h 55370"/>
                <a:gd name="connsiteX2" fmla="*/ 10174 w 311705"/>
                <a:gd name="connsiteY2" fmla="*/ 26159 h 55370"/>
                <a:gd name="connsiteX3" fmla="*/ 357 w 311705"/>
                <a:gd name="connsiteY3" fmla="*/ 10197 h 55370"/>
                <a:gd name="connsiteX4" fmla="*/ 15681 w 311705"/>
                <a:gd name="connsiteY4" fmla="*/ 221 h 55370"/>
                <a:gd name="connsiteX5" fmla="*/ 298772 w 311705"/>
                <a:gd name="connsiteY5" fmla="*/ 28873 h 55370"/>
                <a:gd name="connsiteX6" fmla="*/ 311702 w 311705"/>
                <a:gd name="connsiteY6" fmla="*/ 42441 h 55370"/>
                <a:gd name="connsiteX7" fmla="*/ 298533 w 311705"/>
                <a:gd name="connsiteY7" fmla="*/ 55370 h 5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05" h="55370">
                  <a:moveTo>
                    <a:pt x="298533" y="55370"/>
                  </a:moveTo>
                  <a:cubicBezTo>
                    <a:pt x="298453" y="55370"/>
                    <a:pt x="298294" y="55370"/>
                    <a:pt x="298214" y="55370"/>
                  </a:cubicBezTo>
                  <a:cubicBezTo>
                    <a:pt x="255355" y="54333"/>
                    <a:pt x="16878" y="27756"/>
                    <a:pt x="10174" y="26159"/>
                  </a:cubicBezTo>
                  <a:cubicBezTo>
                    <a:pt x="3070" y="24483"/>
                    <a:pt x="-1319" y="17300"/>
                    <a:pt x="357" y="10197"/>
                  </a:cubicBezTo>
                  <a:cubicBezTo>
                    <a:pt x="2033" y="3333"/>
                    <a:pt x="8817" y="-1056"/>
                    <a:pt x="15681" y="221"/>
                  </a:cubicBezTo>
                  <a:cubicBezTo>
                    <a:pt x="27652" y="2056"/>
                    <a:pt x="257590" y="27915"/>
                    <a:pt x="298772" y="28873"/>
                  </a:cubicBezTo>
                  <a:cubicBezTo>
                    <a:pt x="306115" y="29033"/>
                    <a:pt x="311861" y="35098"/>
                    <a:pt x="311702" y="42441"/>
                  </a:cubicBezTo>
                  <a:cubicBezTo>
                    <a:pt x="311622" y="49624"/>
                    <a:pt x="305716" y="55370"/>
                    <a:pt x="298533" y="55370"/>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255" name="任意多边形: 形状 254"/>
            <p:cNvSpPr/>
            <p:nvPr/>
          </p:nvSpPr>
          <p:spPr>
            <a:xfrm>
              <a:off x="9642641" y="2687802"/>
              <a:ext cx="303107" cy="70989"/>
            </a:xfrm>
            <a:custGeom>
              <a:avLst/>
              <a:gdLst>
                <a:gd name="connsiteX0" fmla="*/ 289913 w 303107"/>
                <a:gd name="connsiteY0" fmla="*/ 70990 h 70989"/>
                <a:gd name="connsiteX1" fmla="*/ 287199 w 303107"/>
                <a:gd name="connsiteY1" fmla="*/ 70670 h 70989"/>
                <a:gd name="connsiteX2" fmla="*/ 11450 w 303107"/>
                <a:gd name="connsiteY2" fmla="*/ 26375 h 70989"/>
                <a:gd name="connsiteX3" fmla="*/ 117 w 303107"/>
                <a:gd name="connsiteY3" fmla="*/ 11450 h 70989"/>
                <a:gd name="connsiteX4" fmla="*/ 15042 w 303107"/>
                <a:gd name="connsiteY4" fmla="*/ 117 h 70989"/>
                <a:gd name="connsiteX5" fmla="*/ 292547 w 303107"/>
                <a:gd name="connsiteY5" fmla="*/ 44732 h 70989"/>
                <a:gd name="connsiteX6" fmla="*/ 302842 w 303107"/>
                <a:gd name="connsiteY6" fmla="*/ 60455 h 70989"/>
                <a:gd name="connsiteX7" fmla="*/ 289913 w 303107"/>
                <a:gd name="connsiteY7" fmla="*/ 70990 h 70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107" h="70989">
                  <a:moveTo>
                    <a:pt x="289913" y="70990"/>
                  </a:moveTo>
                  <a:cubicBezTo>
                    <a:pt x="289035" y="70990"/>
                    <a:pt x="288077" y="70910"/>
                    <a:pt x="287199" y="70670"/>
                  </a:cubicBezTo>
                  <a:cubicBezTo>
                    <a:pt x="203637" y="53271"/>
                    <a:pt x="13366" y="26614"/>
                    <a:pt x="11450" y="26375"/>
                  </a:cubicBezTo>
                  <a:cubicBezTo>
                    <a:pt x="4187" y="25337"/>
                    <a:pt x="-841" y="18633"/>
                    <a:pt x="117" y="11450"/>
                  </a:cubicBezTo>
                  <a:cubicBezTo>
                    <a:pt x="1154" y="4187"/>
                    <a:pt x="7779" y="-841"/>
                    <a:pt x="15042" y="117"/>
                  </a:cubicBezTo>
                  <a:cubicBezTo>
                    <a:pt x="16957" y="356"/>
                    <a:pt x="208186" y="27093"/>
                    <a:pt x="292547" y="44732"/>
                  </a:cubicBezTo>
                  <a:cubicBezTo>
                    <a:pt x="299730" y="46248"/>
                    <a:pt x="304279" y="53271"/>
                    <a:pt x="302842" y="60455"/>
                  </a:cubicBezTo>
                  <a:cubicBezTo>
                    <a:pt x="301565" y="66680"/>
                    <a:pt x="296058" y="70990"/>
                    <a:pt x="289913" y="70990"/>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grpSp>
        <p:nvGrpSpPr>
          <p:cNvPr id="6" name="组合 5"/>
          <p:cNvGrpSpPr/>
          <p:nvPr/>
        </p:nvGrpSpPr>
        <p:grpSpPr>
          <a:xfrm>
            <a:off x="7948184" y="1480796"/>
            <a:ext cx="2378924" cy="1050861"/>
            <a:chOff x="7948184" y="1584393"/>
            <a:chExt cx="2378924" cy="1050861"/>
          </a:xfrm>
        </p:grpSpPr>
        <p:sp>
          <p:nvSpPr>
            <p:cNvPr id="279" name="任意多边形: 形状 278"/>
            <p:cNvSpPr/>
            <p:nvPr/>
          </p:nvSpPr>
          <p:spPr>
            <a:xfrm>
              <a:off x="8102512" y="1584393"/>
              <a:ext cx="2083041" cy="1050861"/>
            </a:xfrm>
            <a:custGeom>
              <a:avLst/>
              <a:gdLst>
                <a:gd name="connsiteX0" fmla="*/ 66763 w 2532855"/>
                <a:gd name="connsiteY0" fmla="*/ 0 h 1447715"/>
                <a:gd name="connsiteX1" fmla="*/ 2466092 w 2532855"/>
                <a:gd name="connsiteY1" fmla="*/ 0 h 1447715"/>
                <a:gd name="connsiteX2" fmla="*/ 2532855 w 2532855"/>
                <a:gd name="connsiteY2" fmla="*/ 66763 h 1447715"/>
                <a:gd name="connsiteX3" fmla="*/ 2532855 w 2532855"/>
                <a:gd name="connsiteY3" fmla="*/ 905322 h 1447715"/>
                <a:gd name="connsiteX4" fmla="*/ 2466092 w 2532855"/>
                <a:gd name="connsiteY4" fmla="*/ 972085 h 1447715"/>
                <a:gd name="connsiteX5" fmla="*/ 876376 w 2532855"/>
                <a:gd name="connsiteY5" fmla="*/ 972085 h 1447715"/>
                <a:gd name="connsiteX6" fmla="*/ 883173 w 2532855"/>
                <a:gd name="connsiteY6" fmla="*/ 975515 h 1447715"/>
                <a:gd name="connsiteX7" fmla="*/ 255123 w 2532855"/>
                <a:gd name="connsiteY7" fmla="*/ 1447715 h 1447715"/>
                <a:gd name="connsiteX8" fmla="*/ 449564 w 2532855"/>
                <a:gd name="connsiteY8" fmla="*/ 972085 h 1447715"/>
                <a:gd name="connsiteX9" fmla="*/ 66763 w 2532855"/>
                <a:gd name="connsiteY9" fmla="*/ 972085 h 1447715"/>
                <a:gd name="connsiteX10" fmla="*/ 0 w 2532855"/>
                <a:gd name="connsiteY10" fmla="*/ 905322 h 1447715"/>
                <a:gd name="connsiteX11" fmla="*/ 0 w 2532855"/>
                <a:gd name="connsiteY11" fmla="*/ 66763 h 1447715"/>
                <a:gd name="connsiteX12" fmla="*/ 66763 w 2532855"/>
                <a:gd name="connsiteY12" fmla="*/ 0 h 1447715"/>
                <a:gd name="connsiteX0-1" fmla="*/ 66763 w 2532855"/>
                <a:gd name="connsiteY0-2" fmla="*/ 0 h 1254675"/>
                <a:gd name="connsiteX1-3" fmla="*/ 2466092 w 2532855"/>
                <a:gd name="connsiteY1-4" fmla="*/ 0 h 1254675"/>
                <a:gd name="connsiteX2-5" fmla="*/ 2532855 w 2532855"/>
                <a:gd name="connsiteY2-6" fmla="*/ 66763 h 1254675"/>
                <a:gd name="connsiteX3-7" fmla="*/ 2532855 w 2532855"/>
                <a:gd name="connsiteY3-8" fmla="*/ 905322 h 1254675"/>
                <a:gd name="connsiteX4-9" fmla="*/ 2466092 w 2532855"/>
                <a:gd name="connsiteY4-10" fmla="*/ 972085 h 1254675"/>
                <a:gd name="connsiteX5-11" fmla="*/ 876376 w 2532855"/>
                <a:gd name="connsiteY5-12" fmla="*/ 972085 h 1254675"/>
                <a:gd name="connsiteX6-13" fmla="*/ 883173 w 2532855"/>
                <a:gd name="connsiteY6-14" fmla="*/ 975515 h 1254675"/>
                <a:gd name="connsiteX7-15" fmla="*/ 198970 w 2532855"/>
                <a:gd name="connsiteY7-16" fmla="*/ 1254675 h 1254675"/>
                <a:gd name="connsiteX8-17" fmla="*/ 449564 w 2532855"/>
                <a:gd name="connsiteY8-18" fmla="*/ 972085 h 1254675"/>
                <a:gd name="connsiteX9-19" fmla="*/ 66763 w 2532855"/>
                <a:gd name="connsiteY9-20" fmla="*/ 972085 h 1254675"/>
                <a:gd name="connsiteX10-21" fmla="*/ 0 w 2532855"/>
                <a:gd name="connsiteY10-22" fmla="*/ 905322 h 1254675"/>
                <a:gd name="connsiteX11-23" fmla="*/ 0 w 2532855"/>
                <a:gd name="connsiteY11-24" fmla="*/ 66763 h 1254675"/>
                <a:gd name="connsiteX12-25" fmla="*/ 66763 w 2532855"/>
                <a:gd name="connsiteY12-26" fmla="*/ 0 h 125467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25" y="connsiteY12-26"/>
                </a:cxn>
              </a:cxnLst>
              <a:rect l="l" t="t" r="r" b="b"/>
              <a:pathLst>
                <a:path w="2532855" h="1254675">
                  <a:moveTo>
                    <a:pt x="66763" y="0"/>
                  </a:moveTo>
                  <a:lnTo>
                    <a:pt x="2466092" y="0"/>
                  </a:lnTo>
                  <a:cubicBezTo>
                    <a:pt x="2502964" y="0"/>
                    <a:pt x="2532855" y="29891"/>
                    <a:pt x="2532855" y="66763"/>
                  </a:cubicBezTo>
                  <a:lnTo>
                    <a:pt x="2532855" y="905322"/>
                  </a:lnTo>
                  <a:cubicBezTo>
                    <a:pt x="2532855" y="942194"/>
                    <a:pt x="2502964" y="972085"/>
                    <a:pt x="2466092" y="972085"/>
                  </a:cubicBezTo>
                  <a:lnTo>
                    <a:pt x="876376" y="972085"/>
                  </a:lnTo>
                  <a:lnTo>
                    <a:pt x="883173" y="975515"/>
                  </a:lnTo>
                  <a:lnTo>
                    <a:pt x="198970" y="1254675"/>
                  </a:lnTo>
                  <a:lnTo>
                    <a:pt x="449564" y="972085"/>
                  </a:lnTo>
                  <a:lnTo>
                    <a:pt x="66763" y="972085"/>
                  </a:lnTo>
                  <a:cubicBezTo>
                    <a:pt x="29891" y="972085"/>
                    <a:pt x="0" y="942194"/>
                    <a:pt x="0" y="905322"/>
                  </a:cubicBezTo>
                  <a:lnTo>
                    <a:pt x="0" y="66763"/>
                  </a:lnTo>
                  <a:cubicBezTo>
                    <a:pt x="0" y="29891"/>
                    <a:pt x="29891" y="0"/>
                    <a:pt x="66763" y="0"/>
                  </a:cubicBezTo>
                  <a:close/>
                </a:path>
              </a:pathLst>
            </a:custGeom>
            <a:blipFill>
              <a:blip r:embed="rId6">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9000"/>
                </a:schemeClr>
              </a:outerShdw>
            </a:effectLst>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280" name="文本框 279"/>
            <p:cNvSpPr txBox="1"/>
            <p:nvPr/>
          </p:nvSpPr>
          <p:spPr>
            <a:xfrm>
              <a:off x="7948184" y="1591663"/>
              <a:ext cx="2378924" cy="830997"/>
            </a:xfrm>
            <a:prstGeom prst="rect">
              <a:avLst/>
            </a:prstGeom>
            <a:noFill/>
          </p:spPr>
          <p:txBody>
            <a:bodyPr wrap="square" rtlCol="0">
              <a:spAutoFit/>
            </a:bodyPr>
            <a:lstStyle/>
            <a:p>
              <a:pPr algn="ctr"/>
              <a:r>
                <a:rPr lang="zh-CN" altLang="en-US" sz="4800" dirty="0">
                  <a:solidFill>
                    <a:schemeClr val="tx1">
                      <a:lumMod val="75000"/>
                      <a:lumOff val="25000"/>
                    </a:schemeClr>
                  </a:solidFill>
                  <a:latin typeface="优设标题黑" panose="00000500000000000000" pitchFamily="2" charset="-122"/>
                  <a:ea typeface="优设标题黑" panose="00000500000000000000" pitchFamily="2" charset="-122"/>
                </a:rPr>
                <a:t>插画风</a:t>
              </a:r>
              <a:endParaRPr lang="zh-CN" altLang="en-US" sz="4800" dirty="0">
                <a:solidFill>
                  <a:schemeClr val="tx1">
                    <a:lumMod val="75000"/>
                    <a:lumOff val="25000"/>
                  </a:schemeClr>
                </a:solidFill>
                <a:latin typeface="优设标题黑" panose="00000500000000000000" pitchFamily="2" charset="-122"/>
                <a:ea typeface="优设标题黑" panose="00000500000000000000" pitchFamily="2" charset="-122"/>
              </a:endParaRPr>
            </a:p>
          </p:txBody>
        </p:sp>
      </p:grpSp>
      <p:grpSp>
        <p:nvGrpSpPr>
          <p:cNvPr id="10" name="组合 9"/>
          <p:cNvGrpSpPr/>
          <p:nvPr/>
        </p:nvGrpSpPr>
        <p:grpSpPr>
          <a:xfrm>
            <a:off x="2854404" y="1540303"/>
            <a:ext cx="610491" cy="135297"/>
            <a:chOff x="2842904" y="2209417"/>
            <a:chExt cx="610491" cy="135297"/>
          </a:xfrm>
        </p:grpSpPr>
        <p:sp>
          <p:nvSpPr>
            <p:cNvPr id="11" name="任意多边形: 形状 10"/>
            <p:cNvSpPr/>
            <p:nvPr/>
          </p:nvSpPr>
          <p:spPr>
            <a:xfrm>
              <a:off x="2842904"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256EF8"/>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12" name="任意多边形: 形状 11"/>
            <p:cNvSpPr/>
            <p:nvPr/>
          </p:nvSpPr>
          <p:spPr>
            <a:xfrm>
              <a:off x="3080501"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256EF8"/>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13" name="任意多边形: 形状 12"/>
            <p:cNvSpPr/>
            <p:nvPr/>
          </p:nvSpPr>
          <p:spPr>
            <a:xfrm>
              <a:off x="3318098"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256EF8"/>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grpSp>
      <p:sp>
        <p:nvSpPr>
          <p:cNvPr id="256" name="任意多边形: 形状 16"/>
          <p:cNvSpPr/>
          <p:nvPr/>
        </p:nvSpPr>
        <p:spPr>
          <a:xfrm rot="20767714">
            <a:off x="5156390" y="976132"/>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9" name="任意多边形: 形状 8"/>
          <p:cNvSpPr/>
          <p:nvPr/>
        </p:nvSpPr>
        <p:spPr>
          <a:xfrm>
            <a:off x="2861679" y="1926150"/>
            <a:ext cx="4910138" cy="128100"/>
          </a:xfrm>
          <a:custGeom>
            <a:avLst/>
            <a:gdLst>
              <a:gd name="connsiteX0" fmla="*/ 0 w 4857932"/>
              <a:gd name="connsiteY0" fmla="*/ 0 h 8460"/>
              <a:gd name="connsiteX1" fmla="*/ 4857933 w 4857932"/>
              <a:gd name="connsiteY1" fmla="*/ 0 h 8460"/>
            </a:gdLst>
            <a:ahLst/>
            <a:cxnLst>
              <a:cxn ang="0">
                <a:pos x="connsiteX0" y="connsiteY0"/>
              </a:cxn>
              <a:cxn ang="0">
                <a:pos x="connsiteX1" y="connsiteY1"/>
              </a:cxn>
            </a:cxnLst>
            <a:rect l="l" t="t" r="r" b="b"/>
            <a:pathLst>
              <a:path w="4857932" h="8460">
                <a:moveTo>
                  <a:pt x="0" y="0"/>
                </a:moveTo>
                <a:lnTo>
                  <a:pt x="4857933" y="0"/>
                </a:lnTo>
              </a:path>
            </a:pathLst>
          </a:custGeom>
          <a:ln w="25400" cap="rnd">
            <a:solidFill>
              <a:schemeClr val="accent1">
                <a:alpha val="62000"/>
              </a:schemeClr>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83" name="任意多边形: 形状 16"/>
          <p:cNvSpPr/>
          <p:nvPr/>
        </p:nvSpPr>
        <p:spPr>
          <a:xfrm rot="3730612">
            <a:off x="9393321" y="2853619"/>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rgbClr val="256EF8"/>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3" name="任意多边形: 形状 2"/>
          <p:cNvSpPr/>
          <p:nvPr/>
        </p:nvSpPr>
        <p:spPr>
          <a:xfrm rot="20893642">
            <a:off x="3662215" y="4693890"/>
            <a:ext cx="1294398" cy="823395"/>
          </a:xfrm>
          <a:custGeom>
            <a:avLst/>
            <a:gdLst>
              <a:gd name="connsiteX0" fmla="*/ 0 w 1391920"/>
              <a:gd name="connsiteY0" fmla="*/ 660400 h 812800"/>
              <a:gd name="connsiteX1" fmla="*/ 599440 w 1391920"/>
              <a:gd name="connsiteY1" fmla="*/ 254000 h 812800"/>
              <a:gd name="connsiteX2" fmla="*/ 690880 w 1391920"/>
              <a:gd name="connsiteY2" fmla="*/ 518160 h 812800"/>
              <a:gd name="connsiteX3" fmla="*/ 1117600 w 1391920"/>
              <a:gd name="connsiteY3" fmla="*/ 142240 h 812800"/>
              <a:gd name="connsiteX4" fmla="*/ 955040 w 1391920"/>
              <a:gd name="connsiteY4" fmla="*/ 121920 h 812800"/>
              <a:gd name="connsiteX5" fmla="*/ 1391920 w 1391920"/>
              <a:gd name="connsiteY5" fmla="*/ 0 h 812800"/>
              <a:gd name="connsiteX6" fmla="*/ 1249680 w 1391920"/>
              <a:gd name="connsiteY6" fmla="*/ 264160 h 812800"/>
              <a:gd name="connsiteX7" fmla="*/ 1198880 w 1391920"/>
              <a:gd name="connsiteY7" fmla="*/ 182880 h 812800"/>
              <a:gd name="connsiteX8" fmla="*/ 609600 w 1391920"/>
              <a:gd name="connsiteY8" fmla="*/ 762000 h 812800"/>
              <a:gd name="connsiteX9" fmla="*/ 538480 w 1391920"/>
              <a:gd name="connsiteY9" fmla="*/ 487680 h 812800"/>
              <a:gd name="connsiteX10" fmla="*/ 30480 w 1391920"/>
              <a:gd name="connsiteY10" fmla="*/ 812800 h 812800"/>
              <a:gd name="connsiteX11" fmla="*/ 0 w 1391920"/>
              <a:gd name="connsiteY11" fmla="*/ 660400 h 812800"/>
              <a:gd name="connsiteX0-1" fmla="*/ 0 w 1294398"/>
              <a:gd name="connsiteY0-2" fmla="*/ 670995 h 823395"/>
              <a:gd name="connsiteX1-3" fmla="*/ 599440 w 1294398"/>
              <a:gd name="connsiteY1-4" fmla="*/ 264595 h 823395"/>
              <a:gd name="connsiteX2-5" fmla="*/ 690880 w 1294398"/>
              <a:gd name="connsiteY2-6" fmla="*/ 528755 h 823395"/>
              <a:gd name="connsiteX3-7" fmla="*/ 1117600 w 1294398"/>
              <a:gd name="connsiteY3-8" fmla="*/ 152835 h 823395"/>
              <a:gd name="connsiteX4-9" fmla="*/ 955040 w 1294398"/>
              <a:gd name="connsiteY4-10" fmla="*/ 132515 h 823395"/>
              <a:gd name="connsiteX5-11" fmla="*/ 1294398 w 1294398"/>
              <a:gd name="connsiteY5-12" fmla="*/ 0 h 823395"/>
              <a:gd name="connsiteX6-13" fmla="*/ 1249680 w 1294398"/>
              <a:gd name="connsiteY6-14" fmla="*/ 274755 h 823395"/>
              <a:gd name="connsiteX7-15" fmla="*/ 1198880 w 1294398"/>
              <a:gd name="connsiteY7-16" fmla="*/ 193475 h 823395"/>
              <a:gd name="connsiteX8-17" fmla="*/ 609600 w 1294398"/>
              <a:gd name="connsiteY8-18" fmla="*/ 772595 h 823395"/>
              <a:gd name="connsiteX9-19" fmla="*/ 538480 w 1294398"/>
              <a:gd name="connsiteY9-20" fmla="*/ 498275 h 823395"/>
              <a:gd name="connsiteX10-21" fmla="*/ 30480 w 1294398"/>
              <a:gd name="connsiteY10-22" fmla="*/ 823395 h 823395"/>
              <a:gd name="connsiteX11-23" fmla="*/ 0 w 1294398"/>
              <a:gd name="connsiteY11-24" fmla="*/ 670995 h 8233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294398" h="823395">
                <a:moveTo>
                  <a:pt x="0" y="670995"/>
                </a:moveTo>
                <a:lnTo>
                  <a:pt x="599440" y="264595"/>
                </a:lnTo>
                <a:lnTo>
                  <a:pt x="690880" y="528755"/>
                </a:lnTo>
                <a:lnTo>
                  <a:pt x="1117600" y="152835"/>
                </a:lnTo>
                <a:lnTo>
                  <a:pt x="955040" y="132515"/>
                </a:lnTo>
                <a:lnTo>
                  <a:pt x="1294398" y="0"/>
                </a:lnTo>
                <a:lnTo>
                  <a:pt x="1249680" y="274755"/>
                </a:lnTo>
                <a:lnTo>
                  <a:pt x="1198880" y="193475"/>
                </a:lnTo>
                <a:lnTo>
                  <a:pt x="609600" y="772595"/>
                </a:lnTo>
                <a:lnTo>
                  <a:pt x="538480" y="498275"/>
                </a:lnTo>
                <a:lnTo>
                  <a:pt x="30480" y="823395"/>
                </a:lnTo>
                <a:lnTo>
                  <a:pt x="0" y="670995"/>
                </a:ln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endParaRPr lang="zh-CN" altLang="en-US" kern="0" dirty="0">
              <a:solidFill>
                <a:srgbClr val="000000"/>
              </a:solidFill>
              <a:latin typeface="Arial" panose="020B0604020202020204"/>
              <a:ea typeface="微软雅黑" panose="020B0503020204020204" charset="-122"/>
            </a:endParaRPr>
          </a:p>
        </p:txBody>
      </p:sp>
      <p:grpSp>
        <p:nvGrpSpPr>
          <p:cNvPr id="7" name="组合 6"/>
          <p:cNvGrpSpPr/>
          <p:nvPr/>
        </p:nvGrpSpPr>
        <p:grpSpPr>
          <a:xfrm>
            <a:off x="3600333" y="2436451"/>
            <a:ext cx="4980775" cy="1505905"/>
            <a:chOff x="3499411" y="2347940"/>
            <a:chExt cx="4980775" cy="1505905"/>
          </a:xfrm>
        </p:grpSpPr>
        <p:sp>
          <p:nvSpPr>
            <p:cNvPr id="219" name="文本框 218"/>
            <p:cNvSpPr txBox="1"/>
            <p:nvPr/>
          </p:nvSpPr>
          <p:spPr>
            <a:xfrm>
              <a:off x="3521638" y="2376517"/>
              <a:ext cx="4958548" cy="1477328"/>
            </a:xfrm>
            <a:prstGeom prst="rect">
              <a:avLst/>
            </a:prstGeom>
            <a:noFill/>
          </p:spPr>
          <p:txBody>
            <a:bodyPr wrap="square" lIns="0" tIns="0" rIns="0" bIns="0" rtlCol="0">
              <a:spAutoFit/>
            </a:bodyPr>
            <a:lstStyle/>
            <a:p>
              <a:pPr algn="dist"/>
              <a:r>
                <a:rPr lang="zh-CN" altLang="en-US" sz="9600" dirty="0">
                  <a:ln w="9525">
                    <a:solidFill>
                      <a:schemeClr val="accent2"/>
                    </a:solidFill>
                  </a:ln>
                  <a:noFill/>
                  <a:latin typeface="优设标题黑" panose="00000500000000000000" pitchFamily="2" charset="-122"/>
                  <a:ea typeface="优设标题黑" panose="00000500000000000000" pitchFamily="2" charset="-122"/>
                </a:rPr>
                <a:t>年终总结</a:t>
              </a:r>
              <a:endParaRPr lang="zh-CN" altLang="en-US" sz="9600" dirty="0">
                <a:ln w="9525">
                  <a:solidFill>
                    <a:schemeClr val="accent2"/>
                  </a:solidFill>
                </a:ln>
                <a:noFill/>
                <a:latin typeface="优设标题黑" panose="00000500000000000000" pitchFamily="2" charset="-122"/>
                <a:ea typeface="优设标题黑" panose="00000500000000000000" pitchFamily="2" charset="-122"/>
              </a:endParaRPr>
            </a:p>
          </p:txBody>
        </p:sp>
        <p:sp>
          <p:nvSpPr>
            <p:cNvPr id="8" name="文本框 7"/>
            <p:cNvSpPr txBox="1"/>
            <p:nvPr/>
          </p:nvSpPr>
          <p:spPr>
            <a:xfrm>
              <a:off x="3499411" y="2347940"/>
              <a:ext cx="4958548" cy="1477328"/>
            </a:xfrm>
            <a:prstGeom prst="rect">
              <a:avLst/>
            </a:prstGeom>
            <a:noFill/>
          </p:spPr>
          <p:txBody>
            <a:bodyPr wrap="square" lIns="0" tIns="0" rIns="0" bIns="0" rtlCol="0">
              <a:spAutoFit/>
            </a:bodyPr>
            <a:lstStyle/>
            <a:p>
              <a:pPr algn="dist"/>
              <a:r>
                <a:rPr lang="zh-CN" altLang="en-US" sz="9600" dirty="0">
                  <a:solidFill>
                    <a:schemeClr val="accent2"/>
                  </a:solidFill>
                  <a:latin typeface="优设标题黑" panose="00000500000000000000" pitchFamily="2" charset="-122"/>
                  <a:ea typeface="优设标题黑" panose="00000500000000000000" pitchFamily="2" charset="-122"/>
                </a:rPr>
                <a:t>年终总结</a:t>
              </a:r>
              <a:endParaRPr lang="zh-CN" altLang="en-US" sz="9600" dirty="0">
                <a:solidFill>
                  <a:schemeClr val="accent2"/>
                </a:solidFill>
                <a:latin typeface="优设标题黑" panose="00000500000000000000" pitchFamily="2" charset="-122"/>
                <a:ea typeface="优设标题黑" panose="00000500000000000000" pitchFamily="2" charset="-122"/>
              </a:endParaRPr>
            </a:p>
          </p:txBody>
        </p:sp>
        <p:sp>
          <p:nvSpPr>
            <p:cNvPr id="230" name="文本框 229"/>
            <p:cNvSpPr txBox="1"/>
            <p:nvPr/>
          </p:nvSpPr>
          <p:spPr>
            <a:xfrm>
              <a:off x="3502074" y="3600100"/>
              <a:ext cx="4911098" cy="246221"/>
            </a:xfrm>
            <a:prstGeom prst="rect">
              <a:avLst/>
            </a:prstGeom>
            <a:noFill/>
          </p:spPr>
          <p:txBody>
            <a:bodyPr wrap="square" rtlCol="0">
              <a:spAutoFit/>
            </a:bodyPr>
            <a:lstStyle/>
            <a:p>
              <a:pPr algn="dist"/>
              <a:r>
                <a:rPr lang="en-US" altLang="zh-CN" sz="1000" dirty="0">
                  <a:solidFill>
                    <a:schemeClr val="accent2"/>
                  </a:solidFill>
                  <a:latin typeface="+mj-lt"/>
                </a:rPr>
                <a:t>ANNUAL SUMMARY</a:t>
              </a:r>
              <a:endParaRPr lang="zh-CN" altLang="en-US" sz="1000" dirty="0">
                <a:solidFill>
                  <a:schemeClr val="accent2"/>
                </a:solidFill>
                <a:latin typeface="+mj-lt"/>
              </a:endParaRPr>
            </a:p>
          </p:txBody>
        </p:sp>
      </p:grpSp>
      <p:sp>
        <p:nvSpPr>
          <p:cNvPr id="231" name="文本框 230"/>
          <p:cNvSpPr txBox="1"/>
          <p:nvPr/>
        </p:nvSpPr>
        <p:spPr>
          <a:xfrm>
            <a:off x="3592273" y="4370576"/>
            <a:ext cx="4911098" cy="337185"/>
          </a:xfrm>
          <a:prstGeom prst="rect">
            <a:avLst/>
          </a:prstGeom>
          <a:noFill/>
        </p:spPr>
        <p:txBody>
          <a:bodyPr wrap="square" rtlCol="0">
            <a:spAutoFit/>
          </a:bodyPr>
          <a:lstStyle/>
          <a:p>
            <a:pPr algn="ctr"/>
            <a:r>
              <a:rPr lang="zh-CN" altLang="en-US" sz="1600" dirty="0">
                <a:solidFill>
                  <a:schemeClr val="tx1">
                    <a:lumMod val="75000"/>
                    <a:lumOff val="25000"/>
                  </a:schemeClr>
                </a:solidFill>
                <a:latin typeface="+mj-ea"/>
                <a:ea typeface="+mj-ea"/>
              </a:rPr>
              <a:t>汇报人：</a:t>
            </a:r>
            <a:r>
              <a:rPr lang="en-US" altLang="zh-CN" sz="1600" dirty="0">
                <a:solidFill>
                  <a:schemeClr val="tx1">
                    <a:lumMod val="75000"/>
                    <a:lumOff val="25000"/>
                  </a:schemeClr>
                </a:solidFill>
                <a:latin typeface="+mj-ea"/>
                <a:ea typeface="+mj-ea"/>
              </a:rPr>
              <a:t>XXX</a:t>
            </a:r>
            <a:endParaRPr lang="zh-CN" altLang="en-US" sz="1600" dirty="0">
              <a:solidFill>
                <a:schemeClr val="tx1">
                  <a:lumMod val="75000"/>
                  <a:lumOff val="25000"/>
                </a:schemeClr>
              </a:solidFill>
              <a:latin typeface="+mj-ea"/>
              <a:ea typeface="+mj-ea"/>
            </a:endParaRPr>
          </a:p>
        </p:txBody>
      </p:sp>
      <p:sp>
        <p:nvSpPr>
          <p:cNvPr id="264" name="矩形: 圆角 263"/>
          <p:cNvSpPr/>
          <p:nvPr/>
        </p:nvSpPr>
        <p:spPr>
          <a:xfrm>
            <a:off x="2816756" y="2237264"/>
            <a:ext cx="1174219" cy="9218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262" name="文本框 261"/>
          <p:cNvSpPr txBox="1"/>
          <p:nvPr/>
        </p:nvSpPr>
        <p:spPr>
          <a:xfrm>
            <a:off x="2854404" y="2066394"/>
            <a:ext cx="1262777" cy="246221"/>
          </a:xfrm>
          <a:prstGeom prst="rect">
            <a:avLst/>
          </a:prstGeom>
          <a:noFill/>
        </p:spPr>
        <p:txBody>
          <a:bodyPr wrap="square" lIns="0" tIns="0" rIns="0" bIns="0" rtlCol="0">
            <a:spAutoFit/>
          </a:bodyPr>
          <a:lstStyle/>
          <a:p>
            <a:r>
              <a:rPr lang="zh-CN" altLang="en-US" sz="1600" dirty="0">
                <a:solidFill>
                  <a:schemeClr val="accent2"/>
                </a:solidFill>
                <a:effectLst>
                  <a:outerShdw blurRad="101600" dist="76200" dir="5400000" algn="t" rotWithShape="0">
                    <a:prstClr val="black">
                      <a:alpha val="20000"/>
                    </a:prstClr>
                  </a:outerShdw>
                </a:effectLst>
                <a:latin typeface="+mj-ea"/>
                <a:ea typeface="+mj-ea"/>
              </a:rPr>
              <a:t>人力资源部</a:t>
            </a:r>
            <a:endParaRPr lang="zh-CN" altLang="en-US" sz="1600" dirty="0">
              <a:solidFill>
                <a:schemeClr val="accent2"/>
              </a:solidFill>
              <a:effectLst>
                <a:outerShdw blurRad="101600" dist="76200" dir="5400000" algn="t" rotWithShape="0">
                  <a:prstClr val="black">
                    <a:alpha val="20000"/>
                  </a:prstClr>
                </a:outerShdw>
              </a:effectLst>
              <a:latin typeface="+mj-ea"/>
              <a:ea typeface="+mj-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4629072"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档案管理 </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 name="椭圆 3"/>
          <p:cNvSpPr/>
          <p:nvPr/>
        </p:nvSpPr>
        <p:spPr>
          <a:xfrm rot="20738294">
            <a:off x="5142230" y="2671129"/>
            <a:ext cx="1907540" cy="1907538"/>
          </a:xfrm>
          <a:prstGeom prst="ellipse">
            <a:avLst/>
          </a:prstGeom>
          <a:gradFill flip="none" rotWithShape="1">
            <a:gsLst>
              <a:gs pos="63000">
                <a:srgbClr val="F2F4F4">
                  <a:lumMod val="45000"/>
                  <a:lumOff val="55000"/>
                </a:srgbClr>
              </a:gs>
              <a:gs pos="100000">
                <a:schemeClr val="accent1">
                  <a:lumMod val="70000"/>
                  <a:lumOff val="3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5400000" scaled="0"/>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1" name="弧形 60"/>
          <p:cNvSpPr/>
          <p:nvPr/>
        </p:nvSpPr>
        <p:spPr>
          <a:xfrm>
            <a:off x="4721862" y="2250762"/>
            <a:ext cx="2748278" cy="2748272"/>
          </a:xfrm>
          <a:prstGeom prst="arc">
            <a:avLst>
              <a:gd name="adj1" fmla="val 14395874"/>
              <a:gd name="adj2" fmla="val 21123656"/>
            </a:avLst>
          </a:prstGeom>
          <a:noFill/>
          <a:ln w="28575" cap="rnd" cmpd="sng" algn="ctr">
            <a:gradFill flip="none" rotWithShape="1">
              <a:gsLst>
                <a:gs pos="34000">
                  <a:srgbClr val="EBEDF7">
                    <a:alpha val="0"/>
                  </a:srgbClr>
                </a:gs>
                <a:gs pos="100000">
                  <a:srgbClr val="EBEDF7"/>
                </a:gs>
              </a:gsLst>
              <a:lin ang="2700000" scaled="1"/>
              <a:tileRect/>
            </a:gradFill>
            <a:prstDash val="solid"/>
            <a:round/>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62" name="弧形 61"/>
          <p:cNvSpPr/>
          <p:nvPr/>
        </p:nvSpPr>
        <p:spPr>
          <a:xfrm flipH="1">
            <a:off x="4721862" y="2250762"/>
            <a:ext cx="2748278" cy="2748272"/>
          </a:xfrm>
          <a:prstGeom prst="arc">
            <a:avLst>
              <a:gd name="adj1" fmla="val 121035"/>
              <a:gd name="adj2" fmla="val 4131610"/>
            </a:avLst>
          </a:prstGeom>
          <a:noFill/>
          <a:ln w="28575" cap="rnd" cmpd="sng" algn="ctr">
            <a:gradFill flip="none" rotWithShape="1">
              <a:gsLst>
                <a:gs pos="34000">
                  <a:srgbClr val="EBEDF7">
                    <a:alpha val="0"/>
                  </a:srgbClr>
                </a:gs>
                <a:gs pos="100000">
                  <a:srgbClr val="EBEDF7"/>
                </a:gs>
              </a:gsLst>
              <a:lin ang="0" scaled="1"/>
              <a:tileRect/>
            </a:gradFill>
            <a:prstDash val="solid"/>
            <a:round/>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3" name="椭圆 62"/>
          <p:cNvSpPr/>
          <p:nvPr/>
        </p:nvSpPr>
        <p:spPr>
          <a:xfrm>
            <a:off x="4169586" y="1698485"/>
            <a:ext cx="3852830" cy="3852826"/>
          </a:xfrm>
          <a:prstGeom prst="ellipse">
            <a:avLst/>
          </a:prstGeom>
          <a:noFill/>
          <a:ln w="12700" cap="flat" cmpd="sng" algn="ctr">
            <a:gradFill flip="none" rotWithShape="1">
              <a:gsLst>
                <a:gs pos="1000">
                  <a:srgbClr val="EBEDF7"/>
                </a:gs>
                <a:gs pos="100000">
                  <a:srgbClr val="EBEDF7"/>
                </a:gs>
                <a:gs pos="90000">
                  <a:srgbClr val="EBEDF7">
                    <a:alpha val="0"/>
                  </a:srgbClr>
                </a:gs>
                <a:gs pos="10000">
                  <a:srgbClr val="EBEDF7">
                    <a:alpha val="0"/>
                  </a:srgbClr>
                </a:gs>
              </a:gsLst>
              <a:lin ang="0" scaled="1"/>
              <a:tileRect/>
            </a:gradFill>
            <a:prstDash val="sysDot"/>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83" name="组合 82"/>
          <p:cNvGrpSpPr/>
          <p:nvPr/>
        </p:nvGrpSpPr>
        <p:grpSpPr>
          <a:xfrm>
            <a:off x="5238258" y="2190186"/>
            <a:ext cx="1715485" cy="2076848"/>
            <a:chOff x="4654835" y="623691"/>
            <a:chExt cx="3113001" cy="3768748"/>
          </a:xfrm>
          <a:effectLst>
            <a:outerShdw blurRad="152400" dir="5400000" sx="90000" sy="-19000" rotWithShape="0">
              <a:prstClr val="black">
                <a:alpha val="15000"/>
              </a:prstClr>
            </a:outerShdw>
          </a:effectLst>
        </p:grpSpPr>
        <p:grpSp>
          <p:nvGrpSpPr>
            <p:cNvPr id="9" name="图形 6"/>
            <p:cNvGrpSpPr/>
            <p:nvPr/>
          </p:nvGrpSpPr>
          <p:grpSpPr>
            <a:xfrm>
              <a:off x="4654835" y="623691"/>
              <a:ext cx="3113001" cy="3768748"/>
              <a:chOff x="4654835" y="623691"/>
              <a:chExt cx="3113001" cy="3768748"/>
            </a:xfrm>
          </p:grpSpPr>
          <p:grpSp>
            <p:nvGrpSpPr>
              <p:cNvPr id="11" name="图形 6"/>
              <p:cNvGrpSpPr/>
              <p:nvPr/>
            </p:nvGrpSpPr>
            <p:grpSpPr>
              <a:xfrm>
                <a:off x="4654835" y="623691"/>
                <a:ext cx="3113001" cy="3768748"/>
                <a:chOff x="4654835" y="623691"/>
                <a:chExt cx="3113001" cy="3768748"/>
              </a:xfrm>
            </p:grpSpPr>
            <p:sp>
              <p:nvSpPr>
                <p:cNvPr id="14" name="任意多边形: 形状 13"/>
                <p:cNvSpPr/>
                <p:nvPr/>
              </p:nvSpPr>
              <p:spPr>
                <a:xfrm>
                  <a:off x="4945474" y="1596631"/>
                  <a:ext cx="2822362" cy="2795808"/>
                </a:xfrm>
                <a:custGeom>
                  <a:avLst/>
                  <a:gdLst>
                    <a:gd name="connsiteX0" fmla="*/ 1945152 w 2822361"/>
                    <a:gd name="connsiteY0" fmla="*/ 0 h 2795808"/>
                    <a:gd name="connsiteX1" fmla="*/ 2822362 w 2822361"/>
                    <a:gd name="connsiteY1" fmla="*/ 2327397 h 2795808"/>
                    <a:gd name="connsiteX2" fmla="*/ 963231 w 2822361"/>
                    <a:gd name="connsiteY2" fmla="*/ 2795808 h 2795808"/>
                    <a:gd name="connsiteX3" fmla="*/ 0 w 2822361"/>
                    <a:gd name="connsiteY3" fmla="*/ 557103 h 2795808"/>
                  </a:gdLst>
                  <a:ahLst/>
                  <a:cxnLst>
                    <a:cxn ang="0">
                      <a:pos x="connsiteX0" y="connsiteY0"/>
                    </a:cxn>
                    <a:cxn ang="0">
                      <a:pos x="connsiteX1" y="connsiteY1"/>
                    </a:cxn>
                    <a:cxn ang="0">
                      <a:pos x="connsiteX2" y="connsiteY2"/>
                    </a:cxn>
                    <a:cxn ang="0">
                      <a:pos x="connsiteX3" y="connsiteY3"/>
                    </a:cxn>
                  </a:cxnLst>
                  <a:rect l="l" t="t" r="r" b="b"/>
                  <a:pathLst>
                    <a:path w="2822361" h="2795808">
                      <a:moveTo>
                        <a:pt x="1945152" y="0"/>
                      </a:moveTo>
                      <a:lnTo>
                        <a:pt x="2822362" y="2327397"/>
                      </a:lnTo>
                      <a:lnTo>
                        <a:pt x="963231" y="2795808"/>
                      </a:lnTo>
                      <a:lnTo>
                        <a:pt x="0" y="557103"/>
                      </a:lnTo>
                      <a:close/>
                    </a:path>
                  </a:pathLst>
                </a:custGeom>
                <a:solidFill>
                  <a:schemeClr val="accent4"/>
                </a:solidFill>
                <a:ln w="4844" cap="flat">
                  <a:noFill/>
                  <a:prstDash val="solid"/>
                  <a:miter/>
                </a:ln>
              </p:spPr>
              <p:txBody>
                <a:bodyPr rtlCol="0" anchor="ctr"/>
                <a:lstStyle/>
                <a:p>
                  <a:endParaRPr lang="zh-CN" altLang="en-US"/>
                </a:p>
              </p:txBody>
            </p:sp>
            <p:sp>
              <p:nvSpPr>
                <p:cNvPr id="15" name="任意多边形: 形状 14"/>
                <p:cNvSpPr/>
                <p:nvPr/>
              </p:nvSpPr>
              <p:spPr>
                <a:xfrm>
                  <a:off x="4945474" y="1553281"/>
                  <a:ext cx="1945152" cy="600454"/>
                </a:xfrm>
                <a:custGeom>
                  <a:avLst/>
                  <a:gdLst>
                    <a:gd name="connsiteX0" fmla="*/ 1928841 w 1945152"/>
                    <a:gd name="connsiteY0" fmla="*/ 0 h 600454"/>
                    <a:gd name="connsiteX1" fmla="*/ 1945152 w 1945152"/>
                    <a:gd name="connsiteY1" fmla="*/ 43351 h 600454"/>
                    <a:gd name="connsiteX2" fmla="*/ 0 w 1945152"/>
                    <a:gd name="connsiteY2" fmla="*/ 600454 h 600454"/>
                  </a:gdLst>
                  <a:ahLst/>
                  <a:cxnLst>
                    <a:cxn ang="0">
                      <a:pos x="connsiteX0" y="connsiteY0"/>
                    </a:cxn>
                    <a:cxn ang="0">
                      <a:pos x="connsiteX1" y="connsiteY1"/>
                    </a:cxn>
                    <a:cxn ang="0">
                      <a:pos x="connsiteX2" y="connsiteY2"/>
                    </a:cxn>
                  </a:cxnLst>
                  <a:rect l="l" t="t" r="r" b="b"/>
                  <a:pathLst>
                    <a:path w="1945152" h="600454">
                      <a:moveTo>
                        <a:pt x="1928841" y="0"/>
                      </a:moveTo>
                      <a:lnTo>
                        <a:pt x="1945152" y="43351"/>
                      </a:lnTo>
                      <a:lnTo>
                        <a:pt x="0" y="600454"/>
                      </a:lnTo>
                      <a:close/>
                    </a:path>
                  </a:pathLst>
                </a:custGeom>
                <a:solidFill>
                  <a:srgbClr val="FFC000"/>
                </a:solidFill>
                <a:ln w="4844" cap="flat">
                  <a:noFill/>
                  <a:prstDash val="solid"/>
                  <a:miter/>
                </a:ln>
              </p:spPr>
              <p:txBody>
                <a:bodyPr rtlCol="0" anchor="ctr"/>
                <a:lstStyle/>
                <a:p>
                  <a:endParaRPr lang="zh-CN" altLang="en-US"/>
                </a:p>
              </p:txBody>
            </p:sp>
            <p:sp>
              <p:nvSpPr>
                <p:cNvPr id="16" name="任意多边形: 形状 15"/>
                <p:cNvSpPr/>
                <p:nvPr/>
              </p:nvSpPr>
              <p:spPr>
                <a:xfrm>
                  <a:off x="4755323" y="818260"/>
                  <a:ext cx="2118992" cy="1335475"/>
                </a:xfrm>
                <a:custGeom>
                  <a:avLst/>
                  <a:gdLst>
                    <a:gd name="connsiteX0" fmla="*/ 880753 w 2118992"/>
                    <a:gd name="connsiteY0" fmla="*/ 1010514 h 1335475"/>
                    <a:gd name="connsiteX1" fmla="*/ 557637 w 2118992"/>
                    <a:gd name="connsiteY1" fmla="*/ 230589 h 1335475"/>
                    <a:gd name="connsiteX2" fmla="*/ 156509 w 2118992"/>
                    <a:gd name="connsiteY2" fmla="*/ 1169742 h 1335475"/>
                    <a:gd name="connsiteX3" fmla="*/ 211802 w 2118992"/>
                    <a:gd name="connsiteY3" fmla="*/ 1215423 h 1335475"/>
                    <a:gd name="connsiteX4" fmla="*/ 880753 w 2118992"/>
                    <a:gd name="connsiteY4" fmla="*/ 1010514 h 1335475"/>
                    <a:gd name="connsiteX5" fmla="*/ 929541 w 2118992"/>
                    <a:gd name="connsiteY5" fmla="*/ 995562 h 1335475"/>
                    <a:gd name="connsiteX6" fmla="*/ 980416 w 2118992"/>
                    <a:gd name="connsiteY6" fmla="*/ 979980 h 1335475"/>
                    <a:gd name="connsiteX7" fmla="*/ 1664999 w 2118992"/>
                    <a:gd name="connsiteY7" fmla="*/ 799829 h 1335475"/>
                    <a:gd name="connsiteX8" fmla="*/ 2118992 w 2118992"/>
                    <a:gd name="connsiteY8" fmla="*/ 735021 h 1335475"/>
                    <a:gd name="connsiteX9" fmla="*/ 190151 w 2118992"/>
                    <a:gd name="connsiteY9" fmla="*/ 1335475 h 1335475"/>
                    <a:gd name="connsiteX10" fmla="*/ 0 w 2118992"/>
                    <a:gd name="connsiteY10" fmla="*/ 1226297 h 1335475"/>
                    <a:gd name="connsiteX11" fmla="*/ 502393 w 2118992"/>
                    <a:gd name="connsiteY11" fmla="*/ 33642 h 1335475"/>
                    <a:gd name="connsiteX12" fmla="*/ 516811 w 2118992"/>
                    <a:gd name="connsiteY12" fmla="*/ 0 h 1335475"/>
                    <a:gd name="connsiteX13" fmla="*/ 929541 w 2118992"/>
                    <a:gd name="connsiteY13" fmla="*/ 995562 h 13354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118992" h="1335475">
                      <a:moveTo>
                        <a:pt x="880753" y="1010514"/>
                      </a:moveTo>
                      <a:lnTo>
                        <a:pt x="557637" y="230589"/>
                      </a:lnTo>
                      <a:lnTo>
                        <a:pt x="156509" y="1169742"/>
                      </a:lnTo>
                      <a:lnTo>
                        <a:pt x="211802" y="1215423"/>
                      </a:lnTo>
                      <a:lnTo>
                        <a:pt x="880753" y="1010514"/>
                      </a:lnTo>
                      <a:close/>
                      <a:moveTo>
                        <a:pt x="929541" y="995562"/>
                      </a:moveTo>
                      <a:lnTo>
                        <a:pt x="980416" y="979980"/>
                      </a:lnTo>
                      <a:lnTo>
                        <a:pt x="1664999" y="799829"/>
                      </a:lnTo>
                      <a:lnTo>
                        <a:pt x="2118992" y="735021"/>
                      </a:lnTo>
                      <a:lnTo>
                        <a:pt x="190151" y="1335475"/>
                      </a:lnTo>
                      <a:cubicBezTo>
                        <a:pt x="165636" y="1303969"/>
                        <a:pt x="57186" y="1252172"/>
                        <a:pt x="0" y="1226297"/>
                      </a:cubicBezTo>
                      <a:lnTo>
                        <a:pt x="502393" y="33642"/>
                      </a:lnTo>
                      <a:lnTo>
                        <a:pt x="516811" y="0"/>
                      </a:lnTo>
                      <a:lnTo>
                        <a:pt x="929541" y="995562"/>
                      </a:lnTo>
                      <a:close/>
                    </a:path>
                  </a:pathLst>
                </a:custGeom>
                <a:solidFill>
                  <a:srgbClr val="FDFFF5"/>
                </a:solidFill>
                <a:ln w="4844" cap="flat">
                  <a:noFill/>
                  <a:prstDash val="solid"/>
                  <a:miter/>
                </a:ln>
              </p:spPr>
              <p:txBody>
                <a:bodyPr rtlCol="0" anchor="ctr"/>
                <a:lstStyle/>
                <a:p>
                  <a:endParaRPr lang="zh-CN" altLang="en-US"/>
                </a:p>
              </p:txBody>
            </p:sp>
            <p:sp>
              <p:nvSpPr>
                <p:cNvPr id="17" name="任意多边形: 形状 16"/>
                <p:cNvSpPr/>
                <p:nvPr/>
              </p:nvSpPr>
              <p:spPr>
                <a:xfrm>
                  <a:off x="4654835" y="2028876"/>
                  <a:ext cx="1253871" cy="2363563"/>
                </a:xfrm>
                <a:custGeom>
                  <a:avLst/>
                  <a:gdLst>
                    <a:gd name="connsiteX0" fmla="*/ 290639 w 1253870"/>
                    <a:gd name="connsiteY0" fmla="*/ 124858 h 2363562"/>
                    <a:gd name="connsiteX1" fmla="*/ 1253871 w 1253870"/>
                    <a:gd name="connsiteY1" fmla="*/ 2363563 h 2363562"/>
                    <a:gd name="connsiteX2" fmla="*/ 965610 w 1253870"/>
                    <a:gd name="connsiteY2" fmla="*/ 2291522 h 2363562"/>
                    <a:gd name="connsiteX3" fmla="*/ 0 w 1253870"/>
                    <a:gd name="connsiteY3" fmla="*/ 7185 h 2363562"/>
                    <a:gd name="connsiteX4" fmla="*/ 64856 w 1253870"/>
                    <a:gd name="connsiteY4" fmla="*/ 0 h 2363562"/>
                    <a:gd name="connsiteX5" fmla="*/ 100440 w 1253870"/>
                    <a:gd name="connsiteY5" fmla="*/ 15729 h 2363562"/>
                    <a:gd name="connsiteX6" fmla="*/ 290639 w 1253870"/>
                    <a:gd name="connsiteY6" fmla="*/ 124858 h 2363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53870" h="2363562">
                      <a:moveTo>
                        <a:pt x="290639" y="124858"/>
                      </a:moveTo>
                      <a:lnTo>
                        <a:pt x="1253871" y="2363563"/>
                      </a:lnTo>
                      <a:cubicBezTo>
                        <a:pt x="1203432" y="2327542"/>
                        <a:pt x="965610" y="2291522"/>
                        <a:pt x="965610" y="2291522"/>
                      </a:cubicBezTo>
                      <a:lnTo>
                        <a:pt x="0" y="7185"/>
                      </a:lnTo>
                      <a:lnTo>
                        <a:pt x="64856" y="0"/>
                      </a:lnTo>
                      <a:cubicBezTo>
                        <a:pt x="64856" y="0"/>
                        <a:pt x="79031" y="6068"/>
                        <a:pt x="100440" y="15729"/>
                      </a:cubicBezTo>
                      <a:cubicBezTo>
                        <a:pt x="157674" y="41555"/>
                        <a:pt x="266124" y="93401"/>
                        <a:pt x="290639" y="124858"/>
                      </a:cubicBezTo>
                      <a:close/>
                    </a:path>
                  </a:pathLst>
                </a:custGeom>
                <a:solidFill>
                  <a:srgbClr val="FFC000"/>
                </a:solidFill>
                <a:ln w="4844" cap="flat">
                  <a:noFill/>
                  <a:prstDash val="solid"/>
                  <a:miter/>
                </a:ln>
              </p:spPr>
              <p:txBody>
                <a:bodyPr rtlCol="0" anchor="ctr"/>
                <a:lstStyle/>
                <a:p>
                  <a:endParaRPr lang="zh-CN" altLang="en-US" dirty="0"/>
                </a:p>
              </p:txBody>
            </p:sp>
            <p:sp>
              <p:nvSpPr>
                <p:cNvPr id="18" name="任意多边形: 形状 17"/>
                <p:cNvSpPr/>
                <p:nvPr/>
              </p:nvSpPr>
              <p:spPr>
                <a:xfrm>
                  <a:off x="4719691" y="623691"/>
                  <a:ext cx="1016096" cy="1420866"/>
                </a:xfrm>
                <a:custGeom>
                  <a:avLst/>
                  <a:gdLst>
                    <a:gd name="connsiteX0" fmla="*/ 547686 w 1016096"/>
                    <a:gd name="connsiteY0" fmla="*/ 0 h 1420865"/>
                    <a:gd name="connsiteX1" fmla="*/ 1016097 w 1016096"/>
                    <a:gd name="connsiteY1" fmla="*/ 1174597 h 1420865"/>
                    <a:gd name="connsiteX2" fmla="*/ 965222 w 1016096"/>
                    <a:gd name="connsiteY2" fmla="*/ 1190180 h 1420865"/>
                    <a:gd name="connsiteX3" fmla="*/ 552443 w 1016096"/>
                    <a:gd name="connsiteY3" fmla="*/ 194569 h 1420865"/>
                    <a:gd name="connsiteX4" fmla="*/ 538025 w 1016096"/>
                    <a:gd name="connsiteY4" fmla="*/ 228210 h 1420865"/>
                    <a:gd name="connsiteX5" fmla="*/ 35584 w 1016096"/>
                    <a:gd name="connsiteY5" fmla="*/ 1420866 h 1420865"/>
                    <a:gd name="connsiteX6" fmla="*/ 0 w 1016096"/>
                    <a:gd name="connsiteY6" fmla="*/ 1405137 h 1420865"/>
                    <a:gd name="connsiteX7" fmla="*/ 547686 w 1016096"/>
                    <a:gd name="connsiteY7" fmla="*/ 0 h 14208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016096" h="1420865">
                      <a:moveTo>
                        <a:pt x="547686" y="0"/>
                      </a:moveTo>
                      <a:lnTo>
                        <a:pt x="1016097" y="1174597"/>
                      </a:lnTo>
                      <a:lnTo>
                        <a:pt x="965222" y="1190180"/>
                      </a:lnTo>
                      <a:lnTo>
                        <a:pt x="552443" y="194569"/>
                      </a:lnTo>
                      <a:lnTo>
                        <a:pt x="538025" y="228210"/>
                      </a:lnTo>
                      <a:lnTo>
                        <a:pt x="35584" y="1420866"/>
                      </a:lnTo>
                      <a:cubicBezTo>
                        <a:pt x="14175" y="1411205"/>
                        <a:pt x="0" y="1405137"/>
                        <a:pt x="0" y="1405137"/>
                      </a:cubicBezTo>
                      <a:lnTo>
                        <a:pt x="547686" y="0"/>
                      </a:lnTo>
                      <a:close/>
                    </a:path>
                  </a:pathLst>
                </a:custGeom>
                <a:solidFill>
                  <a:schemeClr val="accent4"/>
                </a:solidFill>
                <a:ln w="4844" cap="flat">
                  <a:noFill/>
                  <a:prstDash val="solid"/>
                  <a:miter/>
                </a:ln>
              </p:spPr>
              <p:txBody>
                <a:bodyPr rtlCol="0" anchor="ctr"/>
                <a:lstStyle/>
                <a:p>
                  <a:endParaRPr lang="zh-CN" altLang="en-US"/>
                </a:p>
              </p:txBody>
            </p:sp>
            <p:sp>
              <p:nvSpPr>
                <p:cNvPr id="21" name="任意多边形: 形状 20"/>
                <p:cNvSpPr/>
                <p:nvPr/>
              </p:nvSpPr>
              <p:spPr>
                <a:xfrm>
                  <a:off x="4911833" y="1048849"/>
                  <a:ext cx="724243" cy="984833"/>
                </a:xfrm>
                <a:custGeom>
                  <a:avLst/>
                  <a:gdLst>
                    <a:gd name="connsiteX0" fmla="*/ 724244 w 724243"/>
                    <a:gd name="connsiteY0" fmla="*/ 779925 h 984833"/>
                    <a:gd name="connsiteX1" fmla="*/ 55244 w 724243"/>
                    <a:gd name="connsiteY1" fmla="*/ 984834 h 984833"/>
                    <a:gd name="connsiteX2" fmla="*/ 0 w 724243"/>
                    <a:gd name="connsiteY2" fmla="*/ 939153 h 984833"/>
                    <a:gd name="connsiteX3" fmla="*/ 401128 w 724243"/>
                    <a:gd name="connsiteY3" fmla="*/ 0 h 984833"/>
                  </a:gdLst>
                  <a:ahLst/>
                  <a:cxnLst>
                    <a:cxn ang="0">
                      <a:pos x="connsiteX0" y="connsiteY0"/>
                    </a:cxn>
                    <a:cxn ang="0">
                      <a:pos x="connsiteX1" y="connsiteY1"/>
                    </a:cxn>
                    <a:cxn ang="0">
                      <a:pos x="connsiteX2" y="connsiteY2"/>
                    </a:cxn>
                    <a:cxn ang="0">
                      <a:pos x="connsiteX3" y="connsiteY3"/>
                    </a:cxn>
                  </a:cxnLst>
                  <a:rect l="l" t="t" r="r" b="b"/>
                  <a:pathLst>
                    <a:path w="724243" h="984833">
                      <a:moveTo>
                        <a:pt x="724244" y="779925"/>
                      </a:moveTo>
                      <a:lnTo>
                        <a:pt x="55244" y="984834"/>
                      </a:lnTo>
                      <a:lnTo>
                        <a:pt x="0" y="939153"/>
                      </a:lnTo>
                      <a:lnTo>
                        <a:pt x="401128" y="0"/>
                      </a:lnTo>
                      <a:close/>
                    </a:path>
                  </a:pathLst>
                </a:custGeom>
                <a:solidFill>
                  <a:srgbClr val="EAD9E2"/>
                </a:solidFill>
                <a:ln w="4844" cap="flat">
                  <a:noFill/>
                  <a:prstDash val="solid"/>
                  <a:miter/>
                </a:ln>
              </p:spPr>
              <p:txBody>
                <a:bodyPr rtlCol="0" anchor="ctr"/>
                <a:lstStyle/>
                <a:p>
                  <a:endParaRPr lang="zh-CN" altLang="en-US"/>
                </a:p>
              </p:txBody>
            </p:sp>
            <p:sp>
              <p:nvSpPr>
                <p:cNvPr id="22" name="任意多边形: 形状 21"/>
                <p:cNvSpPr/>
                <p:nvPr/>
              </p:nvSpPr>
              <p:spPr>
                <a:xfrm>
                  <a:off x="4654835" y="623691"/>
                  <a:ext cx="612541" cy="1412370"/>
                </a:xfrm>
                <a:custGeom>
                  <a:avLst/>
                  <a:gdLst>
                    <a:gd name="connsiteX0" fmla="*/ 612542 w 612541"/>
                    <a:gd name="connsiteY0" fmla="*/ 0 h 1412370"/>
                    <a:gd name="connsiteX1" fmla="*/ 64856 w 612541"/>
                    <a:gd name="connsiteY1" fmla="*/ 1405186 h 1412370"/>
                    <a:gd name="connsiteX2" fmla="*/ 0 w 612541"/>
                    <a:gd name="connsiteY2" fmla="*/ 1412371 h 1412370"/>
                    <a:gd name="connsiteX3" fmla="*/ 562055 w 612541"/>
                    <a:gd name="connsiteY3" fmla="*/ 0 h 1412370"/>
                  </a:gdLst>
                  <a:ahLst/>
                  <a:cxnLst>
                    <a:cxn ang="0">
                      <a:pos x="connsiteX0" y="connsiteY0"/>
                    </a:cxn>
                    <a:cxn ang="0">
                      <a:pos x="connsiteX1" y="connsiteY1"/>
                    </a:cxn>
                    <a:cxn ang="0">
                      <a:pos x="connsiteX2" y="connsiteY2"/>
                    </a:cxn>
                    <a:cxn ang="0">
                      <a:pos x="connsiteX3" y="connsiteY3"/>
                    </a:cxn>
                  </a:cxnLst>
                  <a:rect l="l" t="t" r="r" b="b"/>
                  <a:pathLst>
                    <a:path w="612541" h="1412370">
                      <a:moveTo>
                        <a:pt x="612542" y="0"/>
                      </a:moveTo>
                      <a:lnTo>
                        <a:pt x="64856" y="1405186"/>
                      </a:lnTo>
                      <a:lnTo>
                        <a:pt x="0" y="1412371"/>
                      </a:lnTo>
                      <a:lnTo>
                        <a:pt x="562055" y="0"/>
                      </a:lnTo>
                      <a:close/>
                    </a:path>
                  </a:pathLst>
                </a:custGeom>
                <a:solidFill>
                  <a:srgbClr val="FFC000"/>
                </a:solidFill>
                <a:ln w="4844" cap="flat">
                  <a:noFill/>
                  <a:prstDash val="solid"/>
                  <a:miter/>
                </a:ln>
              </p:spPr>
              <p:txBody>
                <a:bodyPr rtlCol="0" anchor="ctr"/>
                <a:lstStyle/>
                <a:p>
                  <a:endParaRPr lang="zh-CN" altLang="en-US"/>
                </a:p>
              </p:txBody>
            </p:sp>
          </p:grpSp>
          <p:grpSp>
            <p:nvGrpSpPr>
              <p:cNvPr id="23" name="图形 6"/>
              <p:cNvGrpSpPr/>
              <p:nvPr/>
            </p:nvGrpSpPr>
            <p:grpSpPr>
              <a:xfrm>
                <a:off x="4654835" y="623691"/>
                <a:ext cx="3113001" cy="3768748"/>
                <a:chOff x="4654835" y="623691"/>
                <a:chExt cx="3113001" cy="3768748"/>
              </a:xfrm>
              <a:noFill/>
            </p:grpSpPr>
            <p:sp>
              <p:nvSpPr>
                <p:cNvPr id="26" name="任意多边形: 形状 25"/>
                <p:cNvSpPr/>
                <p:nvPr/>
              </p:nvSpPr>
              <p:spPr>
                <a:xfrm>
                  <a:off x="4654835" y="623691"/>
                  <a:ext cx="3113001" cy="3768700"/>
                </a:xfrm>
                <a:custGeom>
                  <a:avLst/>
                  <a:gdLst>
                    <a:gd name="connsiteX0" fmla="*/ 612542 w 3113001"/>
                    <a:gd name="connsiteY0" fmla="*/ 0 h 3768700"/>
                    <a:gd name="connsiteX1" fmla="*/ 562103 w 3113001"/>
                    <a:gd name="connsiteY1" fmla="*/ 0 h 3768700"/>
                    <a:gd name="connsiteX2" fmla="*/ 0 w 3113001"/>
                    <a:gd name="connsiteY2" fmla="*/ 1412371 h 3768700"/>
                    <a:gd name="connsiteX3" fmla="*/ 965610 w 3113001"/>
                    <a:gd name="connsiteY3" fmla="*/ 3696659 h 3768700"/>
                    <a:gd name="connsiteX4" fmla="*/ 1253871 w 3113001"/>
                    <a:gd name="connsiteY4" fmla="*/ 3768700 h 3768700"/>
                    <a:gd name="connsiteX5" fmla="*/ 3113001 w 3113001"/>
                    <a:gd name="connsiteY5" fmla="*/ 3300289 h 3768700"/>
                    <a:gd name="connsiteX6" fmla="*/ 2235792 w 3113001"/>
                    <a:gd name="connsiteY6" fmla="*/ 972892 h 3768700"/>
                    <a:gd name="connsiteX7" fmla="*/ 2219432 w 3113001"/>
                    <a:gd name="connsiteY7" fmla="*/ 929493 h 3768700"/>
                    <a:gd name="connsiteX8" fmla="*/ 1765439 w 3113001"/>
                    <a:gd name="connsiteY8" fmla="*/ 994349 h 3768700"/>
                    <a:gd name="connsiteX9" fmla="*/ 1080905 w 3113001"/>
                    <a:gd name="connsiteY9" fmla="*/ 1174597 h 3768700"/>
                    <a:gd name="connsiteX10" fmla="*/ 612542 w 3113001"/>
                    <a:gd name="connsiteY10" fmla="*/ 0 h 3768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113001" h="3768700">
                      <a:moveTo>
                        <a:pt x="612542" y="0"/>
                      </a:moveTo>
                      <a:lnTo>
                        <a:pt x="562103" y="0"/>
                      </a:lnTo>
                      <a:lnTo>
                        <a:pt x="0" y="1412371"/>
                      </a:lnTo>
                      <a:lnTo>
                        <a:pt x="965610" y="3696659"/>
                      </a:lnTo>
                      <a:cubicBezTo>
                        <a:pt x="965610" y="3696659"/>
                        <a:pt x="1203384" y="3732680"/>
                        <a:pt x="1253871" y="3768700"/>
                      </a:cubicBezTo>
                      <a:lnTo>
                        <a:pt x="3113001" y="3300289"/>
                      </a:lnTo>
                      <a:lnTo>
                        <a:pt x="2235792" y="972892"/>
                      </a:lnTo>
                      <a:lnTo>
                        <a:pt x="2219432" y="929493"/>
                      </a:lnTo>
                      <a:lnTo>
                        <a:pt x="1765439" y="994349"/>
                      </a:lnTo>
                      <a:lnTo>
                        <a:pt x="1080905" y="1174597"/>
                      </a:lnTo>
                      <a:lnTo>
                        <a:pt x="612542" y="0"/>
                      </a:lnTo>
                      <a:close/>
                    </a:path>
                  </a:pathLst>
                </a:custGeom>
                <a:noFill/>
                <a:ln w="7190" cap="flat">
                  <a:solidFill>
                    <a:srgbClr val="AA2D0C"/>
                  </a:solidFill>
                  <a:prstDash val="solid"/>
                  <a:miter/>
                </a:ln>
              </p:spPr>
              <p:txBody>
                <a:bodyPr rtlCol="0" anchor="ctr"/>
                <a:lstStyle/>
                <a:p>
                  <a:endParaRPr lang="zh-CN" altLang="en-US"/>
                </a:p>
              </p:txBody>
            </p:sp>
            <p:sp>
              <p:nvSpPr>
                <p:cNvPr id="55" name="任意多边形: 形状 54"/>
                <p:cNvSpPr/>
                <p:nvPr/>
              </p:nvSpPr>
              <p:spPr>
                <a:xfrm>
                  <a:off x="4719691" y="623691"/>
                  <a:ext cx="2170935" cy="1530092"/>
                </a:xfrm>
                <a:custGeom>
                  <a:avLst/>
                  <a:gdLst>
                    <a:gd name="connsiteX0" fmla="*/ 547686 w 2170935"/>
                    <a:gd name="connsiteY0" fmla="*/ 0 h 1530092"/>
                    <a:gd name="connsiteX1" fmla="*/ 0 w 2170935"/>
                    <a:gd name="connsiteY1" fmla="*/ 1405186 h 1530092"/>
                    <a:gd name="connsiteX2" fmla="*/ 35584 w 2170935"/>
                    <a:gd name="connsiteY2" fmla="*/ 1420914 h 1530092"/>
                    <a:gd name="connsiteX3" fmla="*/ 225735 w 2170935"/>
                    <a:gd name="connsiteY3" fmla="*/ 1530092 h 1530092"/>
                    <a:gd name="connsiteX4" fmla="*/ 2170936 w 2170935"/>
                    <a:gd name="connsiteY4" fmla="*/ 972989 h 15300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70935" h="1530092">
                      <a:moveTo>
                        <a:pt x="547686" y="0"/>
                      </a:moveTo>
                      <a:lnTo>
                        <a:pt x="0" y="1405186"/>
                      </a:lnTo>
                      <a:cubicBezTo>
                        <a:pt x="0" y="1405186"/>
                        <a:pt x="14175" y="1411254"/>
                        <a:pt x="35584" y="1420914"/>
                      </a:cubicBezTo>
                      <a:cubicBezTo>
                        <a:pt x="92818" y="1446789"/>
                        <a:pt x="201268" y="1498587"/>
                        <a:pt x="225735" y="1530092"/>
                      </a:cubicBezTo>
                      <a:lnTo>
                        <a:pt x="2170936" y="972989"/>
                      </a:lnTo>
                    </a:path>
                  </a:pathLst>
                </a:custGeom>
                <a:noFill/>
                <a:ln w="7190" cap="flat">
                  <a:solidFill>
                    <a:srgbClr val="AA2D0C"/>
                  </a:solidFill>
                  <a:prstDash val="solid"/>
                  <a:miter/>
                </a:ln>
              </p:spPr>
              <p:txBody>
                <a:bodyPr rtlCol="0" anchor="ctr"/>
                <a:lstStyle/>
                <a:p>
                  <a:endParaRPr lang="zh-CN" altLang="en-US"/>
                </a:p>
              </p:txBody>
            </p:sp>
            <p:sp>
              <p:nvSpPr>
                <p:cNvPr id="56" name="任意多边形: 形状 55"/>
                <p:cNvSpPr/>
                <p:nvPr/>
              </p:nvSpPr>
              <p:spPr>
                <a:xfrm>
                  <a:off x="4945476" y="1553281"/>
                  <a:ext cx="1928842" cy="2839158"/>
                </a:xfrm>
                <a:custGeom>
                  <a:avLst/>
                  <a:gdLst>
                    <a:gd name="connsiteX0" fmla="*/ 1928841 w 1928841"/>
                    <a:gd name="connsiteY0" fmla="*/ 0 h 2839158"/>
                    <a:gd name="connsiteX1" fmla="*/ 0 w 1928841"/>
                    <a:gd name="connsiteY1" fmla="*/ 600454 h 2839158"/>
                    <a:gd name="connsiteX2" fmla="*/ 963231 w 1928841"/>
                    <a:gd name="connsiteY2" fmla="*/ 2839159 h 2839158"/>
                  </a:gdLst>
                  <a:ahLst/>
                  <a:cxnLst>
                    <a:cxn ang="0">
                      <a:pos x="connsiteX0" y="connsiteY0"/>
                    </a:cxn>
                    <a:cxn ang="0">
                      <a:pos x="connsiteX1" y="connsiteY1"/>
                    </a:cxn>
                    <a:cxn ang="0">
                      <a:pos x="connsiteX2" y="connsiteY2"/>
                    </a:cxn>
                  </a:cxnLst>
                  <a:rect l="l" t="t" r="r" b="b"/>
                  <a:pathLst>
                    <a:path w="1928841" h="2839158">
                      <a:moveTo>
                        <a:pt x="1928841" y="0"/>
                      </a:moveTo>
                      <a:lnTo>
                        <a:pt x="0" y="600454"/>
                      </a:lnTo>
                      <a:lnTo>
                        <a:pt x="963231" y="2839159"/>
                      </a:lnTo>
                    </a:path>
                  </a:pathLst>
                </a:custGeom>
                <a:noFill/>
                <a:ln w="7190" cap="flat">
                  <a:solidFill>
                    <a:srgbClr val="AA2D0C"/>
                  </a:solidFill>
                  <a:prstDash val="solid"/>
                  <a:miter/>
                </a:ln>
              </p:spPr>
              <p:txBody>
                <a:bodyPr rtlCol="0" anchor="ctr"/>
                <a:lstStyle/>
                <a:p>
                  <a:endParaRPr lang="zh-CN" altLang="en-US"/>
                </a:p>
              </p:txBody>
            </p:sp>
            <p:sp>
              <p:nvSpPr>
                <p:cNvPr id="57" name="任意多边形: 形状 56"/>
                <p:cNvSpPr/>
                <p:nvPr/>
              </p:nvSpPr>
              <p:spPr>
                <a:xfrm>
                  <a:off x="4755275" y="818260"/>
                  <a:ext cx="929589" cy="1226297"/>
                </a:xfrm>
                <a:custGeom>
                  <a:avLst/>
                  <a:gdLst>
                    <a:gd name="connsiteX0" fmla="*/ 0 w 929589"/>
                    <a:gd name="connsiteY0" fmla="*/ 1226297 h 1226297"/>
                    <a:gd name="connsiteX1" fmla="*/ 502441 w 929589"/>
                    <a:gd name="connsiteY1" fmla="*/ 33642 h 1226297"/>
                    <a:gd name="connsiteX2" fmla="*/ 516859 w 929589"/>
                    <a:gd name="connsiteY2" fmla="*/ 0 h 1226297"/>
                    <a:gd name="connsiteX3" fmla="*/ 929590 w 929589"/>
                    <a:gd name="connsiteY3" fmla="*/ 995562 h 1226297"/>
                  </a:gdLst>
                  <a:ahLst/>
                  <a:cxnLst>
                    <a:cxn ang="0">
                      <a:pos x="connsiteX0" y="connsiteY0"/>
                    </a:cxn>
                    <a:cxn ang="0">
                      <a:pos x="connsiteX1" y="connsiteY1"/>
                    </a:cxn>
                    <a:cxn ang="0">
                      <a:pos x="connsiteX2" y="connsiteY2"/>
                    </a:cxn>
                    <a:cxn ang="0">
                      <a:pos x="connsiteX3" y="connsiteY3"/>
                    </a:cxn>
                  </a:cxnLst>
                  <a:rect l="l" t="t" r="r" b="b"/>
                  <a:pathLst>
                    <a:path w="929589" h="1226297">
                      <a:moveTo>
                        <a:pt x="0" y="1226297"/>
                      </a:moveTo>
                      <a:lnTo>
                        <a:pt x="502441" y="33642"/>
                      </a:lnTo>
                      <a:lnTo>
                        <a:pt x="516859" y="0"/>
                      </a:lnTo>
                      <a:lnTo>
                        <a:pt x="929590" y="995562"/>
                      </a:lnTo>
                    </a:path>
                  </a:pathLst>
                </a:custGeom>
                <a:noFill/>
                <a:ln w="7190" cap="flat">
                  <a:solidFill>
                    <a:srgbClr val="AA2D0C"/>
                  </a:solidFill>
                  <a:prstDash val="solid"/>
                  <a:miter/>
                </a:ln>
              </p:spPr>
              <p:txBody>
                <a:bodyPr rtlCol="0" anchor="ctr"/>
                <a:lstStyle/>
                <a:p>
                  <a:endParaRPr lang="zh-CN" altLang="en-US"/>
                </a:p>
              </p:txBody>
            </p:sp>
            <p:sp>
              <p:nvSpPr>
                <p:cNvPr id="58" name="任意多边形: 形状 57"/>
                <p:cNvSpPr/>
                <p:nvPr/>
              </p:nvSpPr>
              <p:spPr>
                <a:xfrm>
                  <a:off x="5636077" y="1798288"/>
                  <a:ext cx="99663" cy="30486"/>
                </a:xfrm>
                <a:custGeom>
                  <a:avLst/>
                  <a:gdLst>
                    <a:gd name="connsiteX0" fmla="*/ 0 w 99663"/>
                    <a:gd name="connsiteY0" fmla="*/ 30486 h 30486"/>
                    <a:gd name="connsiteX1" fmla="*/ 48788 w 99663"/>
                    <a:gd name="connsiteY1" fmla="*/ 15534 h 30486"/>
                    <a:gd name="connsiteX2" fmla="*/ 99663 w 99663"/>
                    <a:gd name="connsiteY2" fmla="*/ 0 h 30486"/>
                  </a:gdLst>
                  <a:ahLst/>
                  <a:cxnLst>
                    <a:cxn ang="0">
                      <a:pos x="connsiteX0" y="connsiteY0"/>
                    </a:cxn>
                    <a:cxn ang="0">
                      <a:pos x="connsiteX1" y="connsiteY1"/>
                    </a:cxn>
                    <a:cxn ang="0">
                      <a:pos x="connsiteX2" y="connsiteY2"/>
                    </a:cxn>
                  </a:cxnLst>
                  <a:rect l="l" t="t" r="r" b="b"/>
                  <a:pathLst>
                    <a:path w="99663" h="30486">
                      <a:moveTo>
                        <a:pt x="0" y="30486"/>
                      </a:moveTo>
                      <a:lnTo>
                        <a:pt x="48788" y="15534"/>
                      </a:lnTo>
                      <a:lnTo>
                        <a:pt x="99663" y="0"/>
                      </a:lnTo>
                    </a:path>
                  </a:pathLst>
                </a:custGeom>
                <a:noFill/>
                <a:ln w="7190" cap="flat">
                  <a:solidFill>
                    <a:srgbClr val="AA2D0C"/>
                  </a:solidFill>
                  <a:prstDash val="solid"/>
                  <a:miter/>
                </a:ln>
              </p:spPr>
              <p:txBody>
                <a:bodyPr rtlCol="0" anchor="ctr"/>
                <a:lstStyle/>
                <a:p>
                  <a:endParaRPr lang="zh-CN" altLang="en-US"/>
                </a:p>
              </p:txBody>
            </p:sp>
            <p:sp>
              <p:nvSpPr>
                <p:cNvPr id="59" name="任意多边形: 形状 58"/>
                <p:cNvSpPr/>
                <p:nvPr/>
              </p:nvSpPr>
              <p:spPr>
                <a:xfrm>
                  <a:off x="4911833" y="1048849"/>
                  <a:ext cx="724243" cy="984833"/>
                </a:xfrm>
                <a:custGeom>
                  <a:avLst/>
                  <a:gdLst>
                    <a:gd name="connsiteX0" fmla="*/ 724244 w 724243"/>
                    <a:gd name="connsiteY0" fmla="*/ 779925 h 984833"/>
                    <a:gd name="connsiteX1" fmla="*/ 401128 w 724243"/>
                    <a:gd name="connsiteY1" fmla="*/ 0 h 984833"/>
                    <a:gd name="connsiteX2" fmla="*/ 0 w 724243"/>
                    <a:gd name="connsiteY2" fmla="*/ 939153 h 984833"/>
                    <a:gd name="connsiteX3" fmla="*/ 55244 w 724243"/>
                    <a:gd name="connsiteY3" fmla="*/ 984834 h 984833"/>
                  </a:gdLst>
                  <a:ahLst/>
                  <a:cxnLst>
                    <a:cxn ang="0">
                      <a:pos x="connsiteX0" y="connsiteY0"/>
                    </a:cxn>
                    <a:cxn ang="0">
                      <a:pos x="connsiteX1" y="connsiteY1"/>
                    </a:cxn>
                    <a:cxn ang="0">
                      <a:pos x="connsiteX2" y="connsiteY2"/>
                    </a:cxn>
                    <a:cxn ang="0">
                      <a:pos x="connsiteX3" y="connsiteY3"/>
                    </a:cxn>
                  </a:cxnLst>
                  <a:rect l="l" t="t" r="r" b="b"/>
                  <a:pathLst>
                    <a:path w="724243" h="984833">
                      <a:moveTo>
                        <a:pt x="724244" y="779925"/>
                      </a:moveTo>
                      <a:lnTo>
                        <a:pt x="401128" y="0"/>
                      </a:lnTo>
                      <a:lnTo>
                        <a:pt x="0" y="939153"/>
                      </a:lnTo>
                      <a:lnTo>
                        <a:pt x="55244" y="984834"/>
                      </a:lnTo>
                      <a:close/>
                    </a:path>
                  </a:pathLst>
                </a:custGeom>
                <a:noFill/>
                <a:ln w="7190" cap="flat">
                  <a:solidFill>
                    <a:srgbClr val="AA2D0C"/>
                  </a:solidFill>
                  <a:prstDash val="solid"/>
                  <a:miter/>
                </a:ln>
              </p:spPr>
              <p:txBody>
                <a:bodyPr rtlCol="0" anchor="ctr"/>
                <a:lstStyle/>
                <a:p>
                  <a:endParaRPr lang="zh-CN" altLang="en-US"/>
                </a:p>
              </p:txBody>
            </p:sp>
            <p:sp>
              <p:nvSpPr>
                <p:cNvPr id="60" name="任意多边形: 形状 59"/>
                <p:cNvSpPr/>
                <p:nvPr/>
              </p:nvSpPr>
              <p:spPr>
                <a:xfrm>
                  <a:off x="4654835" y="2028877"/>
                  <a:ext cx="64856" cy="7184"/>
                </a:xfrm>
                <a:custGeom>
                  <a:avLst/>
                  <a:gdLst>
                    <a:gd name="connsiteX0" fmla="*/ 64856 w 64856"/>
                    <a:gd name="connsiteY0" fmla="*/ 0 h 7184"/>
                    <a:gd name="connsiteX1" fmla="*/ 0 w 64856"/>
                    <a:gd name="connsiteY1" fmla="*/ 7185 h 7184"/>
                  </a:gdLst>
                  <a:ahLst/>
                  <a:cxnLst>
                    <a:cxn ang="0">
                      <a:pos x="connsiteX0" y="connsiteY0"/>
                    </a:cxn>
                    <a:cxn ang="0">
                      <a:pos x="connsiteX1" y="connsiteY1"/>
                    </a:cxn>
                  </a:cxnLst>
                  <a:rect l="l" t="t" r="r" b="b"/>
                  <a:pathLst>
                    <a:path w="64856" h="7184">
                      <a:moveTo>
                        <a:pt x="64856" y="0"/>
                      </a:moveTo>
                      <a:lnTo>
                        <a:pt x="0" y="7185"/>
                      </a:lnTo>
                    </a:path>
                  </a:pathLst>
                </a:custGeom>
                <a:ln w="7190" cap="flat">
                  <a:solidFill>
                    <a:srgbClr val="AA2D0C"/>
                  </a:solidFill>
                  <a:prstDash val="solid"/>
                  <a:miter/>
                </a:ln>
              </p:spPr>
              <p:txBody>
                <a:bodyPr rtlCol="0" anchor="ctr"/>
                <a:lstStyle/>
                <a:p>
                  <a:endParaRPr lang="zh-CN" altLang="en-US"/>
                </a:p>
              </p:txBody>
            </p:sp>
          </p:grpSp>
        </p:grpSp>
        <p:sp>
          <p:nvSpPr>
            <p:cNvPr id="79" name="任意多边形: 形状 78"/>
            <p:cNvSpPr/>
            <p:nvPr/>
          </p:nvSpPr>
          <p:spPr>
            <a:xfrm>
              <a:off x="5762840" y="2328266"/>
              <a:ext cx="799496" cy="314305"/>
            </a:xfrm>
            <a:custGeom>
              <a:avLst/>
              <a:gdLst>
                <a:gd name="connsiteX0" fmla="*/ 759427 w 799496"/>
                <a:gd name="connsiteY0" fmla="*/ 109457 h 314305"/>
                <a:gd name="connsiteX1" fmla="*/ 71641 w 799496"/>
                <a:gd name="connsiteY1" fmla="*/ 312036 h 314305"/>
                <a:gd name="connsiteX2" fmla="*/ 2270 w 799496"/>
                <a:gd name="connsiteY2" fmla="*/ 274219 h 314305"/>
                <a:gd name="connsiteX3" fmla="*/ 2270 w 799496"/>
                <a:gd name="connsiteY3" fmla="*/ 274219 h 314305"/>
                <a:gd name="connsiteX4" fmla="*/ 40086 w 799496"/>
                <a:gd name="connsiteY4" fmla="*/ 204848 h 314305"/>
                <a:gd name="connsiteX5" fmla="*/ 727873 w 799496"/>
                <a:gd name="connsiteY5" fmla="*/ 2270 h 314305"/>
                <a:gd name="connsiteX6" fmla="*/ 797244 w 799496"/>
                <a:gd name="connsiteY6" fmla="*/ 40086 h 314305"/>
                <a:gd name="connsiteX7" fmla="*/ 797244 w 799496"/>
                <a:gd name="connsiteY7" fmla="*/ 40086 h 314305"/>
                <a:gd name="connsiteX8" fmla="*/ 759427 w 799496"/>
                <a:gd name="connsiteY8" fmla="*/ 109457 h 3143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99496" h="314305">
                  <a:moveTo>
                    <a:pt x="759427" y="109457"/>
                  </a:moveTo>
                  <a:lnTo>
                    <a:pt x="71641" y="312036"/>
                  </a:lnTo>
                  <a:cubicBezTo>
                    <a:pt x="42174" y="320726"/>
                    <a:pt x="10959" y="303686"/>
                    <a:pt x="2270" y="274219"/>
                  </a:cubicBezTo>
                  <a:lnTo>
                    <a:pt x="2270" y="274219"/>
                  </a:lnTo>
                  <a:cubicBezTo>
                    <a:pt x="-6420" y="244752"/>
                    <a:pt x="10619" y="213538"/>
                    <a:pt x="40086" y="204848"/>
                  </a:cubicBezTo>
                  <a:lnTo>
                    <a:pt x="727873" y="2270"/>
                  </a:lnTo>
                  <a:cubicBezTo>
                    <a:pt x="757340" y="-6420"/>
                    <a:pt x="788554" y="10620"/>
                    <a:pt x="797244" y="40086"/>
                  </a:cubicBezTo>
                  <a:lnTo>
                    <a:pt x="797244" y="40086"/>
                  </a:lnTo>
                  <a:cubicBezTo>
                    <a:pt x="805885" y="69602"/>
                    <a:pt x="788894" y="100816"/>
                    <a:pt x="759427" y="109457"/>
                  </a:cubicBezTo>
                  <a:close/>
                </a:path>
              </a:pathLst>
            </a:custGeom>
            <a:solidFill>
              <a:srgbClr val="EC7C58"/>
            </a:solidFill>
            <a:ln w="4844" cap="flat">
              <a:noFill/>
              <a:prstDash val="solid"/>
              <a:miter/>
            </a:ln>
          </p:spPr>
          <p:txBody>
            <a:bodyPr rtlCol="0" anchor="ctr"/>
            <a:lstStyle/>
            <a:p>
              <a:endParaRPr lang="zh-CN" altLang="en-US"/>
            </a:p>
          </p:txBody>
        </p:sp>
        <p:sp>
          <p:nvSpPr>
            <p:cNvPr id="80" name="任意多边形: 形状 79"/>
            <p:cNvSpPr/>
            <p:nvPr/>
          </p:nvSpPr>
          <p:spPr>
            <a:xfrm>
              <a:off x="5689537" y="2457833"/>
              <a:ext cx="1043483" cy="386152"/>
            </a:xfrm>
            <a:custGeom>
              <a:avLst/>
              <a:gdLst>
                <a:gd name="connsiteX0" fmla="*/ 1003415 w 1043483"/>
                <a:gd name="connsiteY0" fmla="*/ 109457 h 386152"/>
                <a:gd name="connsiteX1" fmla="*/ 71641 w 1043483"/>
                <a:gd name="connsiteY1" fmla="*/ 383883 h 386152"/>
                <a:gd name="connsiteX2" fmla="*/ 2270 w 1043483"/>
                <a:gd name="connsiteY2" fmla="*/ 346066 h 386152"/>
                <a:gd name="connsiteX3" fmla="*/ 2270 w 1043483"/>
                <a:gd name="connsiteY3" fmla="*/ 346066 h 386152"/>
                <a:gd name="connsiteX4" fmla="*/ 40086 w 1043483"/>
                <a:gd name="connsiteY4" fmla="*/ 276695 h 386152"/>
                <a:gd name="connsiteX5" fmla="*/ 971861 w 1043483"/>
                <a:gd name="connsiteY5" fmla="*/ 2270 h 386152"/>
                <a:gd name="connsiteX6" fmla="*/ 1041231 w 1043483"/>
                <a:gd name="connsiteY6" fmla="*/ 40086 h 386152"/>
                <a:gd name="connsiteX7" fmla="*/ 1041231 w 1043483"/>
                <a:gd name="connsiteY7" fmla="*/ 40086 h 386152"/>
                <a:gd name="connsiteX8" fmla="*/ 1003415 w 1043483"/>
                <a:gd name="connsiteY8" fmla="*/ 109457 h 386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43483" h="386152">
                  <a:moveTo>
                    <a:pt x="1003415" y="109457"/>
                  </a:moveTo>
                  <a:lnTo>
                    <a:pt x="71641" y="383883"/>
                  </a:lnTo>
                  <a:cubicBezTo>
                    <a:pt x="42174" y="392572"/>
                    <a:pt x="10959" y="375533"/>
                    <a:pt x="2270" y="346066"/>
                  </a:cubicBezTo>
                  <a:lnTo>
                    <a:pt x="2270" y="346066"/>
                  </a:lnTo>
                  <a:cubicBezTo>
                    <a:pt x="-6420" y="316599"/>
                    <a:pt x="10620" y="285385"/>
                    <a:pt x="40086" y="276695"/>
                  </a:cubicBezTo>
                  <a:lnTo>
                    <a:pt x="971861" y="2270"/>
                  </a:lnTo>
                  <a:cubicBezTo>
                    <a:pt x="1001327" y="-6420"/>
                    <a:pt x="1032542" y="10620"/>
                    <a:pt x="1041231" y="40086"/>
                  </a:cubicBezTo>
                  <a:lnTo>
                    <a:pt x="1041231" y="40086"/>
                  </a:lnTo>
                  <a:cubicBezTo>
                    <a:pt x="1049872" y="69553"/>
                    <a:pt x="1032882" y="100768"/>
                    <a:pt x="1003415" y="109457"/>
                  </a:cubicBezTo>
                  <a:close/>
                </a:path>
              </a:pathLst>
            </a:custGeom>
            <a:solidFill>
              <a:srgbClr val="EC7C58"/>
            </a:solidFill>
            <a:ln w="4844" cap="flat">
              <a:noFill/>
              <a:prstDash val="solid"/>
              <a:miter/>
            </a:ln>
          </p:spPr>
          <p:txBody>
            <a:bodyPr rtlCol="0" anchor="ctr"/>
            <a:lstStyle/>
            <a:p>
              <a:endParaRPr lang="zh-CN" altLang="en-US"/>
            </a:p>
          </p:txBody>
        </p:sp>
        <p:sp>
          <p:nvSpPr>
            <p:cNvPr id="81" name="任意多边形: 形状 80"/>
            <p:cNvSpPr/>
            <p:nvPr/>
          </p:nvSpPr>
          <p:spPr>
            <a:xfrm>
              <a:off x="4936591" y="1128026"/>
              <a:ext cx="661183" cy="844927"/>
            </a:xfrm>
            <a:custGeom>
              <a:avLst/>
              <a:gdLst>
                <a:gd name="connsiteX0" fmla="*/ 0 w 661183"/>
                <a:gd name="connsiteY0" fmla="*/ 844927 h 844927"/>
                <a:gd name="connsiteX1" fmla="*/ 372923 w 661183"/>
                <a:gd name="connsiteY1" fmla="*/ 0 h 844927"/>
                <a:gd name="connsiteX2" fmla="*/ 661184 w 661183"/>
                <a:gd name="connsiteY2" fmla="*/ 675602 h 844927"/>
                <a:gd name="connsiteX3" fmla="*/ 8884 w 661183"/>
                <a:gd name="connsiteY3" fmla="*/ 844927 h 844927"/>
              </a:gdLst>
              <a:ahLst/>
              <a:cxnLst>
                <a:cxn ang="0">
                  <a:pos x="connsiteX0" y="connsiteY0"/>
                </a:cxn>
                <a:cxn ang="0">
                  <a:pos x="connsiteX1" y="connsiteY1"/>
                </a:cxn>
                <a:cxn ang="0">
                  <a:pos x="connsiteX2" y="connsiteY2"/>
                </a:cxn>
                <a:cxn ang="0">
                  <a:pos x="connsiteX3" y="connsiteY3"/>
                </a:cxn>
              </a:cxnLst>
              <a:rect l="l" t="t" r="r" b="b"/>
              <a:pathLst>
                <a:path w="661183" h="844927">
                  <a:moveTo>
                    <a:pt x="0" y="844927"/>
                  </a:moveTo>
                  <a:lnTo>
                    <a:pt x="372923" y="0"/>
                  </a:lnTo>
                  <a:lnTo>
                    <a:pt x="661184" y="675602"/>
                  </a:lnTo>
                  <a:lnTo>
                    <a:pt x="8884" y="844927"/>
                  </a:lnTo>
                  <a:close/>
                </a:path>
              </a:pathLst>
            </a:custGeom>
            <a:solidFill>
              <a:srgbClr val="FFFFFF"/>
            </a:solidFill>
            <a:ln w="4844" cap="flat">
              <a:noFill/>
              <a:prstDash val="solid"/>
              <a:miter/>
            </a:ln>
          </p:spPr>
          <p:txBody>
            <a:bodyPr rtlCol="0" anchor="ctr"/>
            <a:lstStyle/>
            <a:p>
              <a:endParaRPr lang="zh-CN" altLang="en-US"/>
            </a:p>
          </p:txBody>
        </p:sp>
        <p:sp>
          <p:nvSpPr>
            <p:cNvPr id="82" name="任意多边形: 形状 81"/>
            <p:cNvSpPr/>
            <p:nvPr/>
          </p:nvSpPr>
          <p:spPr>
            <a:xfrm>
              <a:off x="4796101" y="874038"/>
              <a:ext cx="1796653" cy="1241831"/>
            </a:xfrm>
            <a:custGeom>
              <a:avLst/>
              <a:gdLst>
                <a:gd name="connsiteX0" fmla="*/ 471081 w 1796653"/>
                <a:gd name="connsiteY0" fmla="*/ 0 h 1241831"/>
                <a:gd name="connsiteX1" fmla="*/ 0 w 1796653"/>
                <a:gd name="connsiteY1" fmla="*/ 1143334 h 1241831"/>
                <a:gd name="connsiteX2" fmla="*/ 140538 w 1796653"/>
                <a:gd name="connsiteY2" fmla="*/ 1241832 h 1241831"/>
                <a:gd name="connsiteX3" fmla="*/ 1796653 w 1796653"/>
                <a:gd name="connsiteY3" fmla="*/ 751818 h 1241831"/>
                <a:gd name="connsiteX4" fmla="*/ 1621308 w 1796653"/>
                <a:gd name="connsiteY4" fmla="*/ 783032 h 1241831"/>
                <a:gd name="connsiteX5" fmla="*/ 149373 w 1796653"/>
                <a:gd name="connsiteY5" fmla="*/ 1201005 h 1241831"/>
                <a:gd name="connsiteX6" fmla="*/ 33642 w 1796653"/>
                <a:gd name="connsiteY6" fmla="*/ 1131343 h 1241831"/>
                <a:gd name="connsiteX7" fmla="*/ 497247 w 1796653"/>
                <a:gd name="connsiteY7" fmla="*/ 148936 h 1241831"/>
                <a:gd name="connsiteX8" fmla="*/ 471081 w 1796653"/>
                <a:gd name="connsiteY8" fmla="*/ 0 h 124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96653" h="1241831">
                  <a:moveTo>
                    <a:pt x="471081" y="0"/>
                  </a:moveTo>
                  <a:lnTo>
                    <a:pt x="0" y="1143334"/>
                  </a:lnTo>
                  <a:cubicBezTo>
                    <a:pt x="0" y="1143334"/>
                    <a:pt x="105683" y="1193772"/>
                    <a:pt x="140538" y="1241832"/>
                  </a:cubicBezTo>
                  <a:lnTo>
                    <a:pt x="1796653" y="751818"/>
                  </a:lnTo>
                  <a:lnTo>
                    <a:pt x="1621308" y="783032"/>
                  </a:lnTo>
                  <a:lnTo>
                    <a:pt x="149373" y="1201005"/>
                  </a:lnTo>
                  <a:cubicBezTo>
                    <a:pt x="149373" y="1201005"/>
                    <a:pt x="88886" y="1137557"/>
                    <a:pt x="33642" y="1131343"/>
                  </a:cubicBezTo>
                  <a:lnTo>
                    <a:pt x="497247" y="148936"/>
                  </a:lnTo>
                  <a:lnTo>
                    <a:pt x="471081" y="0"/>
                  </a:lnTo>
                  <a:close/>
                </a:path>
              </a:pathLst>
            </a:custGeom>
            <a:solidFill>
              <a:srgbClr val="EFEFEF"/>
            </a:solidFill>
            <a:ln w="4844" cap="flat">
              <a:noFill/>
              <a:prstDash val="solid"/>
              <a:miter/>
            </a:ln>
          </p:spPr>
          <p:txBody>
            <a:bodyPr rtlCol="0" anchor="ctr"/>
            <a:lstStyle/>
            <a:p>
              <a:endParaRPr lang="zh-CN" altLang="en-US"/>
            </a:p>
          </p:txBody>
        </p:sp>
      </p:grpSp>
      <p:sp>
        <p:nvSpPr>
          <p:cNvPr id="84" name="文本框 83"/>
          <p:cNvSpPr txBox="1"/>
          <p:nvPr/>
        </p:nvSpPr>
        <p:spPr>
          <a:xfrm rot="20572080">
            <a:off x="5748569" y="3438049"/>
            <a:ext cx="854708" cy="430887"/>
          </a:xfrm>
          <a:prstGeom prst="rect">
            <a:avLst/>
          </a:prstGeom>
          <a:noFill/>
        </p:spPr>
        <p:txBody>
          <a:bodyPr wrap="square" lIns="0" tIns="0" rIns="0" bIns="0" rtlCol="0">
            <a:spAutoFit/>
          </a:bodyPr>
          <a:lstStyle/>
          <a:p>
            <a:pPr algn="ctr" hangingPunct="0"/>
            <a:r>
              <a:rPr lang="zh-CN" altLang="en-US" sz="1400" dirty="0">
                <a:solidFill>
                  <a:srgbClr val="E44A1A"/>
                </a:solidFill>
                <a:latin typeface="+mj-ea"/>
                <a:ea typeface="+mj-ea"/>
              </a:rPr>
              <a:t>员工</a:t>
            </a:r>
            <a:endParaRPr lang="en-US" altLang="zh-CN" sz="1400" dirty="0">
              <a:solidFill>
                <a:srgbClr val="E44A1A"/>
              </a:solidFill>
              <a:latin typeface="+mj-ea"/>
              <a:ea typeface="+mj-ea"/>
            </a:endParaRPr>
          </a:p>
          <a:p>
            <a:pPr algn="ctr" hangingPunct="0"/>
            <a:r>
              <a:rPr lang="zh-CN" altLang="en-US" sz="1400" dirty="0">
                <a:solidFill>
                  <a:srgbClr val="E44A1A"/>
                </a:solidFill>
                <a:latin typeface="+mj-ea"/>
                <a:ea typeface="+mj-ea"/>
              </a:rPr>
              <a:t>档案</a:t>
            </a:r>
            <a:endParaRPr lang="zh-CN" altLang="en-US" sz="1400" dirty="0">
              <a:solidFill>
                <a:srgbClr val="E44A1A"/>
              </a:solidFill>
              <a:latin typeface="+mj-ea"/>
              <a:ea typeface="+mj-ea"/>
            </a:endParaRPr>
          </a:p>
        </p:txBody>
      </p:sp>
      <p:grpSp>
        <p:nvGrpSpPr>
          <p:cNvPr id="88" name="组合 87"/>
          <p:cNvGrpSpPr/>
          <p:nvPr/>
        </p:nvGrpSpPr>
        <p:grpSpPr>
          <a:xfrm>
            <a:off x="8181200" y="1826847"/>
            <a:ext cx="2179320" cy="623971"/>
            <a:chOff x="8006830" y="1826847"/>
            <a:chExt cx="2179320" cy="623971"/>
          </a:xfrm>
        </p:grpSpPr>
        <p:sp>
          <p:nvSpPr>
            <p:cNvPr id="112" name="任意多边形: 形状 111"/>
            <p:cNvSpPr/>
            <p:nvPr/>
          </p:nvSpPr>
          <p:spPr>
            <a:xfrm>
              <a:off x="8006830" y="182684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3">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105" name="文本框 104"/>
            <p:cNvSpPr txBox="1"/>
            <p:nvPr/>
          </p:nvSpPr>
          <p:spPr>
            <a:xfrm>
              <a:off x="8295998" y="1852965"/>
              <a:ext cx="1639924" cy="467179"/>
            </a:xfrm>
            <a:prstGeom prst="rect">
              <a:avLst/>
            </a:prstGeom>
            <a:noFill/>
          </p:spPr>
          <p:txBody>
            <a:bodyPr wrap="square" rtlCol="0">
              <a:spAutoFit/>
            </a:bodyPr>
            <a:lstStyle/>
            <a:p>
              <a:pPr algn="ctr">
                <a:lnSpc>
                  <a:spcPct val="135000"/>
                </a:lnSpc>
              </a:pPr>
              <a:r>
                <a:rPr lang="zh-CN" altLang="en-US" sz="2000" b="1" dirty="0">
                  <a:solidFill>
                    <a:schemeClr val="tx1">
                      <a:lumMod val="75000"/>
                      <a:lumOff val="25000"/>
                    </a:schemeClr>
                  </a:solidFill>
                  <a:latin typeface="+mn-ea"/>
                </a:rPr>
                <a:t>关系解除</a:t>
              </a:r>
              <a:endParaRPr lang="zh-CN" altLang="en-US" sz="2000" b="1" dirty="0">
                <a:solidFill>
                  <a:schemeClr val="tx1">
                    <a:lumMod val="75000"/>
                    <a:lumOff val="25000"/>
                  </a:schemeClr>
                </a:solidFill>
                <a:latin typeface="+mn-ea"/>
              </a:endParaRPr>
            </a:p>
          </p:txBody>
        </p:sp>
      </p:grpSp>
      <p:grpSp>
        <p:nvGrpSpPr>
          <p:cNvPr id="89" name="组合 88"/>
          <p:cNvGrpSpPr/>
          <p:nvPr/>
        </p:nvGrpSpPr>
        <p:grpSpPr>
          <a:xfrm>
            <a:off x="8647212" y="3182538"/>
            <a:ext cx="2294863" cy="586710"/>
            <a:chOff x="8472842" y="3182538"/>
            <a:chExt cx="2294863" cy="586710"/>
          </a:xfrm>
        </p:grpSpPr>
        <p:sp>
          <p:nvSpPr>
            <p:cNvPr id="114" name="任意多边形: 形状 113"/>
            <p:cNvSpPr/>
            <p:nvPr/>
          </p:nvSpPr>
          <p:spPr>
            <a:xfrm>
              <a:off x="8472842" y="3182538"/>
              <a:ext cx="2294863" cy="586710"/>
            </a:xfrm>
            <a:custGeom>
              <a:avLst/>
              <a:gdLst>
                <a:gd name="connsiteX0" fmla="*/ 408898 w 2294863"/>
                <a:gd name="connsiteY0" fmla="*/ 0 h 586710"/>
                <a:gd name="connsiteX1" fmla="*/ 2001508 w 2294863"/>
                <a:gd name="connsiteY1" fmla="*/ 0 h 586710"/>
                <a:gd name="connsiteX2" fmla="*/ 2294863 w 2294863"/>
                <a:gd name="connsiteY2" fmla="*/ 293355 h 586710"/>
                <a:gd name="connsiteX3" fmla="*/ 2001508 w 2294863"/>
                <a:gd name="connsiteY3" fmla="*/ 586710 h 586710"/>
                <a:gd name="connsiteX4" fmla="*/ 408898 w 2294863"/>
                <a:gd name="connsiteY4" fmla="*/ 586710 h 586710"/>
                <a:gd name="connsiteX5" fmla="*/ 138596 w 2294863"/>
                <a:gd name="connsiteY5" fmla="*/ 407542 h 586710"/>
                <a:gd name="connsiteX6" fmla="*/ 130842 w 2294863"/>
                <a:gd name="connsiteY6" fmla="*/ 369131 h 586710"/>
                <a:gd name="connsiteX7" fmla="*/ 0 w 2294863"/>
                <a:gd name="connsiteY7" fmla="*/ 293244 h 586710"/>
                <a:gd name="connsiteX8" fmla="*/ 130893 w 2294863"/>
                <a:gd name="connsiteY8" fmla="*/ 217326 h 586710"/>
                <a:gd name="connsiteX9" fmla="*/ 138596 w 2294863"/>
                <a:gd name="connsiteY9" fmla="*/ 179168 h 586710"/>
                <a:gd name="connsiteX10" fmla="*/ 408898 w 2294863"/>
                <a:gd name="connsiteY10" fmla="*/ 0 h 58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4863" h="586710">
                  <a:moveTo>
                    <a:pt x="408898" y="0"/>
                  </a:moveTo>
                  <a:lnTo>
                    <a:pt x="2001508" y="0"/>
                  </a:lnTo>
                  <a:cubicBezTo>
                    <a:pt x="2163523" y="0"/>
                    <a:pt x="2294863" y="131340"/>
                    <a:pt x="2294863" y="293355"/>
                  </a:cubicBezTo>
                  <a:cubicBezTo>
                    <a:pt x="2294863" y="455370"/>
                    <a:pt x="2163523" y="586710"/>
                    <a:pt x="2001508" y="586710"/>
                  </a:cubicBezTo>
                  <a:lnTo>
                    <a:pt x="408898" y="586710"/>
                  </a:lnTo>
                  <a:cubicBezTo>
                    <a:pt x="287387" y="586710"/>
                    <a:pt x="183130" y="512831"/>
                    <a:pt x="138596" y="407542"/>
                  </a:cubicBezTo>
                  <a:lnTo>
                    <a:pt x="130842" y="369131"/>
                  </a:lnTo>
                  <a:lnTo>
                    <a:pt x="0" y="293244"/>
                  </a:lnTo>
                  <a:lnTo>
                    <a:pt x="130893" y="217326"/>
                  </a:lnTo>
                  <a:lnTo>
                    <a:pt x="138596" y="179168"/>
                  </a:lnTo>
                  <a:cubicBezTo>
                    <a:pt x="183130" y="73879"/>
                    <a:pt x="287387" y="0"/>
                    <a:pt x="408898" y="0"/>
                  </a:cubicBezTo>
                  <a:close/>
                </a:path>
              </a:pathLst>
            </a:custGeom>
            <a:blipFill>
              <a:blip r:embed="rId3">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116" name="文本框 115"/>
            <p:cNvSpPr txBox="1"/>
            <p:nvPr/>
          </p:nvSpPr>
          <p:spPr>
            <a:xfrm>
              <a:off x="8868056" y="3192873"/>
              <a:ext cx="1639924" cy="467179"/>
            </a:xfrm>
            <a:prstGeom prst="rect">
              <a:avLst/>
            </a:prstGeom>
            <a:noFill/>
          </p:spPr>
          <p:txBody>
            <a:bodyPr wrap="square" rtlCol="0">
              <a:spAutoFit/>
            </a:bodyPr>
            <a:lstStyle/>
            <a:p>
              <a:pPr algn="ctr">
                <a:lnSpc>
                  <a:spcPct val="135000"/>
                </a:lnSpc>
              </a:pPr>
              <a:r>
                <a:rPr lang="zh-CN" altLang="en-US" sz="2000" b="1" dirty="0">
                  <a:solidFill>
                    <a:schemeClr val="tx1">
                      <a:lumMod val="75000"/>
                      <a:lumOff val="25000"/>
                    </a:schemeClr>
                  </a:solidFill>
                  <a:latin typeface="+mn-ea"/>
                </a:rPr>
                <a:t>各类证件</a:t>
              </a:r>
              <a:endParaRPr lang="zh-CN" altLang="en-US" sz="2000" b="1" dirty="0">
                <a:solidFill>
                  <a:schemeClr val="tx1">
                    <a:lumMod val="75000"/>
                    <a:lumOff val="25000"/>
                  </a:schemeClr>
                </a:solidFill>
                <a:latin typeface="+mn-ea"/>
              </a:endParaRPr>
            </a:p>
          </p:txBody>
        </p:sp>
      </p:grpSp>
      <p:grpSp>
        <p:nvGrpSpPr>
          <p:cNvPr id="93" name="组合 92"/>
          <p:cNvGrpSpPr/>
          <p:nvPr/>
        </p:nvGrpSpPr>
        <p:grpSpPr>
          <a:xfrm>
            <a:off x="7927115" y="4544957"/>
            <a:ext cx="2687490" cy="623971"/>
            <a:chOff x="7752745" y="4544957"/>
            <a:chExt cx="2687490" cy="623971"/>
          </a:xfrm>
        </p:grpSpPr>
        <p:sp>
          <p:nvSpPr>
            <p:cNvPr id="115" name="任意多边形: 形状 114"/>
            <p:cNvSpPr/>
            <p:nvPr/>
          </p:nvSpPr>
          <p:spPr>
            <a:xfrm flipV="1">
              <a:off x="8006830" y="454495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3">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117" name="文本框 116"/>
            <p:cNvSpPr txBox="1"/>
            <p:nvPr/>
          </p:nvSpPr>
          <p:spPr>
            <a:xfrm>
              <a:off x="7752745" y="4616903"/>
              <a:ext cx="2687490" cy="467179"/>
            </a:xfrm>
            <a:prstGeom prst="rect">
              <a:avLst/>
            </a:prstGeom>
            <a:noFill/>
          </p:spPr>
          <p:txBody>
            <a:bodyPr wrap="square" rtlCol="0">
              <a:spAutoFit/>
            </a:bodyPr>
            <a:lstStyle/>
            <a:p>
              <a:pPr algn="ctr">
                <a:lnSpc>
                  <a:spcPct val="135000"/>
                </a:lnSpc>
              </a:pPr>
              <a:r>
                <a:rPr lang="zh-CN" altLang="en-US" sz="2000" b="1" dirty="0">
                  <a:solidFill>
                    <a:schemeClr val="tx1">
                      <a:lumMod val="75000"/>
                      <a:lumOff val="25000"/>
                    </a:schemeClr>
                  </a:solidFill>
                  <a:latin typeface="+mn-ea"/>
                </a:rPr>
                <a:t>奖惩记录</a:t>
              </a:r>
              <a:endParaRPr lang="zh-CN" altLang="en-US" sz="2000" b="1" dirty="0">
                <a:solidFill>
                  <a:schemeClr val="tx1">
                    <a:lumMod val="75000"/>
                    <a:lumOff val="25000"/>
                  </a:schemeClr>
                </a:solidFill>
                <a:latin typeface="+mn-ea"/>
              </a:endParaRPr>
            </a:p>
          </p:txBody>
        </p:sp>
      </p:grpSp>
      <p:grpSp>
        <p:nvGrpSpPr>
          <p:cNvPr id="121" name="组合 120"/>
          <p:cNvGrpSpPr/>
          <p:nvPr/>
        </p:nvGrpSpPr>
        <p:grpSpPr>
          <a:xfrm flipH="1">
            <a:off x="1812010" y="1826847"/>
            <a:ext cx="2179320" cy="623971"/>
            <a:chOff x="8006830" y="1826847"/>
            <a:chExt cx="2179320" cy="623971"/>
          </a:xfrm>
        </p:grpSpPr>
        <p:sp>
          <p:nvSpPr>
            <p:cNvPr id="122" name="任意多边形: 形状 121"/>
            <p:cNvSpPr/>
            <p:nvPr/>
          </p:nvSpPr>
          <p:spPr>
            <a:xfrm>
              <a:off x="8006830" y="182684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3">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123" name="文本框 122"/>
            <p:cNvSpPr txBox="1"/>
            <p:nvPr/>
          </p:nvSpPr>
          <p:spPr>
            <a:xfrm>
              <a:off x="8276528" y="1888550"/>
              <a:ext cx="1639924" cy="374846"/>
            </a:xfrm>
            <a:prstGeom prst="rect">
              <a:avLst/>
            </a:prstGeom>
            <a:noFill/>
          </p:spPr>
          <p:txBody>
            <a:bodyPr wrap="square" lIns="0" tIns="0" rIns="0" bIns="0" rtlCol="0">
              <a:spAutoFit/>
            </a:bodyPr>
            <a:lstStyle/>
            <a:p>
              <a:pPr algn="ctr">
                <a:lnSpc>
                  <a:spcPct val="135000"/>
                </a:lnSpc>
              </a:pPr>
              <a:r>
                <a:rPr lang="zh-CN" altLang="en-US" sz="2000" b="1" dirty="0">
                  <a:solidFill>
                    <a:schemeClr val="tx1">
                      <a:lumMod val="75000"/>
                      <a:lumOff val="25000"/>
                    </a:schemeClr>
                  </a:solidFill>
                  <a:latin typeface="+mn-ea"/>
                </a:rPr>
                <a:t>合同管理</a:t>
              </a:r>
              <a:endParaRPr lang="zh-CN" altLang="en-US" sz="2000" b="1" dirty="0">
                <a:solidFill>
                  <a:schemeClr val="tx1">
                    <a:lumMod val="75000"/>
                    <a:lumOff val="25000"/>
                  </a:schemeClr>
                </a:solidFill>
                <a:latin typeface="+mn-ea"/>
              </a:endParaRPr>
            </a:p>
          </p:txBody>
        </p:sp>
      </p:grpSp>
      <p:grpSp>
        <p:nvGrpSpPr>
          <p:cNvPr id="124" name="组合 123"/>
          <p:cNvGrpSpPr/>
          <p:nvPr/>
        </p:nvGrpSpPr>
        <p:grpSpPr>
          <a:xfrm flipH="1">
            <a:off x="1279567" y="3182538"/>
            <a:ext cx="2294863" cy="586710"/>
            <a:chOff x="8472842" y="3182538"/>
            <a:chExt cx="2294863" cy="586710"/>
          </a:xfrm>
        </p:grpSpPr>
        <p:sp>
          <p:nvSpPr>
            <p:cNvPr id="125" name="任意多边形: 形状 124"/>
            <p:cNvSpPr/>
            <p:nvPr/>
          </p:nvSpPr>
          <p:spPr>
            <a:xfrm>
              <a:off x="8472842" y="3182538"/>
              <a:ext cx="2294863" cy="586710"/>
            </a:xfrm>
            <a:custGeom>
              <a:avLst/>
              <a:gdLst>
                <a:gd name="connsiteX0" fmla="*/ 408898 w 2294863"/>
                <a:gd name="connsiteY0" fmla="*/ 0 h 586710"/>
                <a:gd name="connsiteX1" fmla="*/ 2001508 w 2294863"/>
                <a:gd name="connsiteY1" fmla="*/ 0 h 586710"/>
                <a:gd name="connsiteX2" fmla="*/ 2294863 w 2294863"/>
                <a:gd name="connsiteY2" fmla="*/ 293355 h 586710"/>
                <a:gd name="connsiteX3" fmla="*/ 2001508 w 2294863"/>
                <a:gd name="connsiteY3" fmla="*/ 586710 h 586710"/>
                <a:gd name="connsiteX4" fmla="*/ 408898 w 2294863"/>
                <a:gd name="connsiteY4" fmla="*/ 586710 h 586710"/>
                <a:gd name="connsiteX5" fmla="*/ 138596 w 2294863"/>
                <a:gd name="connsiteY5" fmla="*/ 407542 h 586710"/>
                <a:gd name="connsiteX6" fmla="*/ 130842 w 2294863"/>
                <a:gd name="connsiteY6" fmla="*/ 369131 h 586710"/>
                <a:gd name="connsiteX7" fmla="*/ 0 w 2294863"/>
                <a:gd name="connsiteY7" fmla="*/ 293244 h 586710"/>
                <a:gd name="connsiteX8" fmla="*/ 130893 w 2294863"/>
                <a:gd name="connsiteY8" fmla="*/ 217326 h 586710"/>
                <a:gd name="connsiteX9" fmla="*/ 138596 w 2294863"/>
                <a:gd name="connsiteY9" fmla="*/ 179168 h 586710"/>
                <a:gd name="connsiteX10" fmla="*/ 408898 w 2294863"/>
                <a:gd name="connsiteY10" fmla="*/ 0 h 586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94863" h="586710">
                  <a:moveTo>
                    <a:pt x="408898" y="0"/>
                  </a:moveTo>
                  <a:lnTo>
                    <a:pt x="2001508" y="0"/>
                  </a:lnTo>
                  <a:cubicBezTo>
                    <a:pt x="2163523" y="0"/>
                    <a:pt x="2294863" y="131340"/>
                    <a:pt x="2294863" y="293355"/>
                  </a:cubicBezTo>
                  <a:cubicBezTo>
                    <a:pt x="2294863" y="455370"/>
                    <a:pt x="2163523" y="586710"/>
                    <a:pt x="2001508" y="586710"/>
                  </a:cubicBezTo>
                  <a:lnTo>
                    <a:pt x="408898" y="586710"/>
                  </a:lnTo>
                  <a:cubicBezTo>
                    <a:pt x="287387" y="586710"/>
                    <a:pt x="183130" y="512831"/>
                    <a:pt x="138596" y="407542"/>
                  </a:cubicBezTo>
                  <a:lnTo>
                    <a:pt x="130842" y="369131"/>
                  </a:lnTo>
                  <a:lnTo>
                    <a:pt x="0" y="293244"/>
                  </a:lnTo>
                  <a:lnTo>
                    <a:pt x="130893" y="217326"/>
                  </a:lnTo>
                  <a:lnTo>
                    <a:pt x="138596" y="179168"/>
                  </a:lnTo>
                  <a:cubicBezTo>
                    <a:pt x="183130" y="73879"/>
                    <a:pt x="287387" y="0"/>
                    <a:pt x="408898" y="0"/>
                  </a:cubicBezTo>
                  <a:close/>
                </a:path>
              </a:pathLst>
            </a:custGeom>
            <a:blipFill>
              <a:blip r:embed="rId3">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126" name="文本框 125"/>
            <p:cNvSpPr txBox="1"/>
            <p:nvPr/>
          </p:nvSpPr>
          <p:spPr>
            <a:xfrm>
              <a:off x="8868056" y="3216130"/>
              <a:ext cx="1639924" cy="467179"/>
            </a:xfrm>
            <a:prstGeom prst="rect">
              <a:avLst/>
            </a:prstGeom>
            <a:noFill/>
          </p:spPr>
          <p:txBody>
            <a:bodyPr wrap="square" rtlCol="0">
              <a:spAutoFit/>
            </a:bodyPr>
            <a:lstStyle/>
            <a:p>
              <a:pPr algn="ctr">
                <a:lnSpc>
                  <a:spcPct val="135000"/>
                </a:lnSpc>
              </a:pPr>
              <a:r>
                <a:rPr lang="zh-CN" altLang="en-US" sz="2000" b="1" dirty="0">
                  <a:solidFill>
                    <a:schemeClr val="tx1">
                      <a:lumMod val="75000"/>
                      <a:lumOff val="25000"/>
                    </a:schemeClr>
                  </a:solidFill>
                  <a:latin typeface="+mn-ea"/>
                </a:rPr>
                <a:t>续约管理</a:t>
              </a:r>
              <a:endParaRPr lang="zh-CN" altLang="en-US" sz="2000" b="1" dirty="0">
                <a:solidFill>
                  <a:schemeClr val="tx1">
                    <a:lumMod val="75000"/>
                    <a:lumOff val="25000"/>
                  </a:schemeClr>
                </a:solidFill>
                <a:latin typeface="+mn-ea"/>
              </a:endParaRPr>
            </a:p>
          </p:txBody>
        </p:sp>
      </p:grpSp>
      <p:grpSp>
        <p:nvGrpSpPr>
          <p:cNvPr id="127" name="组合 126"/>
          <p:cNvGrpSpPr/>
          <p:nvPr/>
        </p:nvGrpSpPr>
        <p:grpSpPr>
          <a:xfrm flipH="1">
            <a:off x="1429904" y="4544957"/>
            <a:ext cx="2687490" cy="623971"/>
            <a:chOff x="7752745" y="4544957"/>
            <a:chExt cx="2687490" cy="623971"/>
          </a:xfrm>
        </p:grpSpPr>
        <p:sp>
          <p:nvSpPr>
            <p:cNvPr id="128" name="任意多边形: 形状 127"/>
            <p:cNvSpPr/>
            <p:nvPr/>
          </p:nvSpPr>
          <p:spPr>
            <a:xfrm flipV="1">
              <a:off x="8006830" y="454495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3">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129" name="文本框 128"/>
            <p:cNvSpPr txBox="1"/>
            <p:nvPr/>
          </p:nvSpPr>
          <p:spPr>
            <a:xfrm>
              <a:off x="7752745" y="4616903"/>
              <a:ext cx="2687490" cy="467179"/>
            </a:xfrm>
            <a:prstGeom prst="rect">
              <a:avLst/>
            </a:prstGeom>
            <a:noFill/>
          </p:spPr>
          <p:txBody>
            <a:bodyPr wrap="square" rtlCol="0">
              <a:spAutoFit/>
            </a:bodyPr>
            <a:lstStyle/>
            <a:p>
              <a:pPr algn="ctr">
                <a:lnSpc>
                  <a:spcPct val="135000"/>
                </a:lnSpc>
              </a:pPr>
              <a:r>
                <a:rPr lang="zh-CN" altLang="en-US" sz="2000" b="1" dirty="0">
                  <a:solidFill>
                    <a:schemeClr val="tx1">
                      <a:lumMod val="75000"/>
                      <a:lumOff val="25000"/>
                    </a:schemeClr>
                  </a:solidFill>
                  <a:latin typeface="+mn-ea"/>
                </a:rPr>
                <a:t>保密协议</a:t>
              </a:r>
              <a:endParaRPr lang="zh-CN" altLang="en-US" sz="2000" b="1" dirty="0">
                <a:solidFill>
                  <a:schemeClr val="tx1">
                    <a:lumMod val="75000"/>
                    <a:lumOff val="25000"/>
                  </a:schemeClr>
                </a:solidFill>
                <a:latin typeface="+mn-ea"/>
              </a:endParaRPr>
            </a:p>
          </p:txBody>
        </p:sp>
      </p:grpSp>
      <p:sp>
        <p:nvSpPr>
          <p:cNvPr id="74" name="任意多边形: 形状 73"/>
          <p:cNvSpPr/>
          <p:nvPr/>
        </p:nvSpPr>
        <p:spPr>
          <a:xfrm rot="214421" flipH="1">
            <a:off x="-49567" y="4506788"/>
            <a:ext cx="12291208" cy="2729272"/>
          </a:xfrm>
          <a:custGeom>
            <a:avLst/>
            <a:gdLst>
              <a:gd name="connsiteX0" fmla="*/ 12291208 w 12291208"/>
              <a:gd name="connsiteY0" fmla="*/ 761160 h 2729272"/>
              <a:gd name="connsiteX1" fmla="*/ 12252494 w 12291208"/>
              <a:gd name="connsiteY1" fmla="*/ 783046 h 2729272"/>
              <a:gd name="connsiteX2" fmla="*/ 10169960 w 12291208"/>
              <a:gd name="connsiteY2" fmla="*/ 1247026 h 2729272"/>
              <a:gd name="connsiteX3" fmla="*/ 8961805 w 12291208"/>
              <a:gd name="connsiteY3" fmla="*/ 1887879 h 2729272"/>
              <a:gd name="connsiteX4" fmla="*/ 7699260 w 12291208"/>
              <a:gd name="connsiteY4" fmla="*/ 1739260 h 2729272"/>
              <a:gd name="connsiteX5" fmla="*/ 6363843 w 12291208"/>
              <a:gd name="connsiteY5" fmla="*/ 2361013 h 2729272"/>
              <a:gd name="connsiteX6" fmla="*/ 6339922 w 12291208"/>
              <a:gd name="connsiteY6" fmla="*/ 2365269 h 2729272"/>
              <a:gd name="connsiteX7" fmla="*/ 12168292 w 12291208"/>
              <a:gd name="connsiteY7" fmla="*/ 2729272 h 2729272"/>
              <a:gd name="connsiteX8" fmla="*/ 122991 w 12291208"/>
              <a:gd name="connsiteY8" fmla="*/ 0 h 2729272"/>
              <a:gd name="connsiteX9" fmla="*/ 0 w 12291208"/>
              <a:gd name="connsiteY9" fmla="*/ 1969319 h 2729272"/>
              <a:gd name="connsiteX10" fmla="*/ 6060961 w 12291208"/>
              <a:gd name="connsiteY10" fmla="*/ 2347847 h 2729272"/>
              <a:gd name="connsiteX11" fmla="*/ 6015154 w 12291208"/>
              <a:gd name="connsiteY11" fmla="*/ 2334112 h 2729272"/>
              <a:gd name="connsiteX12" fmla="*/ 4724193 w 12291208"/>
              <a:gd name="connsiteY12" fmla="*/ 1551036 h 2729272"/>
              <a:gd name="connsiteX13" fmla="*/ 3408870 w 12291208"/>
              <a:gd name="connsiteY13" fmla="*/ 1541412 h 2729272"/>
              <a:gd name="connsiteX14" fmla="*/ 2251021 w 12291208"/>
              <a:gd name="connsiteY14" fmla="*/ 755217 h 2729272"/>
              <a:gd name="connsiteX15" fmla="*/ 172720 w 12291208"/>
              <a:gd name="connsiteY15" fmla="*/ 35730 h 27292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91208" h="2729272">
                <a:moveTo>
                  <a:pt x="12291208" y="761160"/>
                </a:moveTo>
                <a:lnTo>
                  <a:pt x="12252494" y="783046"/>
                </a:lnTo>
                <a:cubicBezTo>
                  <a:pt x="11559935" y="1148087"/>
                  <a:pt x="10713815" y="1214256"/>
                  <a:pt x="10169960" y="1247026"/>
                </a:cubicBezTo>
                <a:cubicBezTo>
                  <a:pt x="9589848" y="1281980"/>
                  <a:pt x="9373588" y="1805840"/>
                  <a:pt x="8961805" y="1887879"/>
                </a:cubicBezTo>
                <a:cubicBezTo>
                  <a:pt x="8550022" y="1969918"/>
                  <a:pt x="8132254" y="1660405"/>
                  <a:pt x="7699260" y="1739260"/>
                </a:cubicBezTo>
                <a:cubicBezTo>
                  <a:pt x="7266266" y="1818116"/>
                  <a:pt x="6809075" y="2263801"/>
                  <a:pt x="6363843" y="2361013"/>
                </a:cubicBezTo>
                <a:lnTo>
                  <a:pt x="6339922" y="2365269"/>
                </a:lnTo>
                <a:lnTo>
                  <a:pt x="12168292" y="2729272"/>
                </a:lnTo>
                <a:close/>
                <a:moveTo>
                  <a:pt x="122991" y="0"/>
                </a:moveTo>
                <a:lnTo>
                  <a:pt x="0" y="1969319"/>
                </a:lnTo>
                <a:lnTo>
                  <a:pt x="6060961" y="2347847"/>
                </a:lnTo>
                <a:lnTo>
                  <a:pt x="6015154" y="2334112"/>
                </a:lnTo>
                <a:cubicBezTo>
                  <a:pt x="5570572" y="2182259"/>
                  <a:pt x="5158574" y="1683152"/>
                  <a:pt x="4724193" y="1551036"/>
                </a:cubicBezTo>
                <a:cubicBezTo>
                  <a:pt x="4289811" y="1418919"/>
                  <a:pt x="3821065" y="1674048"/>
                  <a:pt x="3408870" y="1541412"/>
                </a:cubicBezTo>
                <a:cubicBezTo>
                  <a:pt x="2996675" y="1408775"/>
                  <a:pt x="2842092" y="862079"/>
                  <a:pt x="2251021" y="755217"/>
                </a:cubicBezTo>
                <a:cubicBezTo>
                  <a:pt x="1696891" y="655034"/>
                  <a:pt x="836741" y="484104"/>
                  <a:pt x="172720" y="35730"/>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87" name="图形 70"/>
          <p:cNvSpPr/>
          <p:nvPr/>
        </p:nvSpPr>
        <p:spPr>
          <a:xfrm flipH="1">
            <a:off x="8033713" y="5920921"/>
            <a:ext cx="1314934" cy="408564"/>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sp>
        <p:nvSpPr>
          <p:cNvPr id="90" name="图形 73"/>
          <p:cNvSpPr/>
          <p:nvPr/>
        </p:nvSpPr>
        <p:spPr>
          <a:xfrm rot="19297628" flipH="1" flipV="1">
            <a:off x="10929044" y="5228356"/>
            <a:ext cx="597866" cy="199442"/>
          </a:xfrm>
          <a:custGeom>
            <a:avLst/>
            <a:gdLst>
              <a:gd name="connsiteX0" fmla="*/ 0 w 875352"/>
              <a:gd name="connsiteY0" fmla="*/ 0 h 370685"/>
              <a:gd name="connsiteX1" fmla="*/ 785717 w 875352"/>
              <a:gd name="connsiteY1" fmla="*/ 300800 h 370685"/>
              <a:gd name="connsiteX2" fmla="*/ 0 w 875352"/>
              <a:gd name="connsiteY2" fmla="*/ 0 h 370685"/>
            </a:gdLst>
            <a:ahLst/>
            <a:cxnLst>
              <a:cxn ang="0">
                <a:pos x="connsiteX0" y="connsiteY0"/>
              </a:cxn>
              <a:cxn ang="0">
                <a:pos x="connsiteX1" y="connsiteY1"/>
              </a:cxn>
              <a:cxn ang="0">
                <a:pos x="connsiteX2" y="connsiteY2"/>
              </a:cxn>
            </a:cxnLst>
            <a:rect l="l" t="t" r="r" b="b"/>
            <a:pathLst>
              <a:path w="875352" h="370685">
                <a:moveTo>
                  <a:pt x="0" y="0"/>
                </a:moveTo>
                <a:cubicBezTo>
                  <a:pt x="0" y="0"/>
                  <a:pt x="436436" y="56674"/>
                  <a:pt x="785717" y="300800"/>
                </a:cubicBezTo>
                <a:cubicBezTo>
                  <a:pt x="1134999" y="544925"/>
                  <a:pt x="376619" y="77153"/>
                  <a:pt x="0" y="0"/>
                </a:cubicBezTo>
                <a:close/>
              </a:path>
            </a:pathLst>
          </a:custGeom>
          <a:solidFill>
            <a:schemeClr val="accent6"/>
          </a:solidFill>
          <a:ln w="9525" cap="flat">
            <a:noFill/>
            <a:prstDash val="solid"/>
            <a:miter/>
          </a:ln>
        </p:spPr>
        <p:txBody>
          <a:bodyPr rtlCol="0" anchor="ctr"/>
          <a:lstStyle/>
          <a:p>
            <a:endParaRPr lang="zh-CN" altLang="en-US" dirty="0"/>
          </a:p>
        </p:txBody>
      </p:sp>
      <p:sp>
        <p:nvSpPr>
          <p:cNvPr id="92" name="任意多边形: 形状 16"/>
          <p:cNvSpPr/>
          <p:nvPr/>
        </p:nvSpPr>
        <p:spPr>
          <a:xfrm rot="597073" flipH="1">
            <a:off x="10548830" y="5174884"/>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72" name="图形 70"/>
          <p:cNvSpPr/>
          <p:nvPr/>
        </p:nvSpPr>
        <p:spPr>
          <a:xfrm>
            <a:off x="2758146" y="5920921"/>
            <a:ext cx="1270850" cy="408564"/>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sp>
        <p:nvSpPr>
          <p:cNvPr id="73" name="图形 73"/>
          <p:cNvSpPr/>
          <p:nvPr/>
        </p:nvSpPr>
        <p:spPr>
          <a:xfrm rot="2302372" flipV="1">
            <a:off x="652910" y="5228356"/>
            <a:ext cx="577822" cy="199442"/>
          </a:xfrm>
          <a:custGeom>
            <a:avLst/>
            <a:gdLst>
              <a:gd name="connsiteX0" fmla="*/ 0 w 875352"/>
              <a:gd name="connsiteY0" fmla="*/ 0 h 370685"/>
              <a:gd name="connsiteX1" fmla="*/ 785717 w 875352"/>
              <a:gd name="connsiteY1" fmla="*/ 300800 h 370685"/>
              <a:gd name="connsiteX2" fmla="*/ 0 w 875352"/>
              <a:gd name="connsiteY2" fmla="*/ 0 h 370685"/>
            </a:gdLst>
            <a:ahLst/>
            <a:cxnLst>
              <a:cxn ang="0">
                <a:pos x="connsiteX0" y="connsiteY0"/>
              </a:cxn>
              <a:cxn ang="0">
                <a:pos x="connsiteX1" y="connsiteY1"/>
              </a:cxn>
              <a:cxn ang="0">
                <a:pos x="connsiteX2" y="connsiteY2"/>
              </a:cxn>
            </a:cxnLst>
            <a:rect l="l" t="t" r="r" b="b"/>
            <a:pathLst>
              <a:path w="875352" h="370685">
                <a:moveTo>
                  <a:pt x="0" y="0"/>
                </a:moveTo>
                <a:cubicBezTo>
                  <a:pt x="0" y="0"/>
                  <a:pt x="436436" y="56674"/>
                  <a:pt x="785717" y="300800"/>
                </a:cubicBezTo>
                <a:cubicBezTo>
                  <a:pt x="1134999" y="544925"/>
                  <a:pt x="376619" y="77153"/>
                  <a:pt x="0" y="0"/>
                </a:cubicBezTo>
                <a:close/>
              </a:path>
            </a:pathLst>
          </a:custGeom>
          <a:solidFill>
            <a:schemeClr val="accent6"/>
          </a:solidFill>
          <a:ln w="9525" cap="flat">
            <a:noFill/>
            <a:prstDash val="solid"/>
            <a:miter/>
          </a:ln>
        </p:spPr>
        <p:txBody>
          <a:bodyPr rtlCol="0" anchor="ctr"/>
          <a:lstStyle/>
          <a:p>
            <a:endParaRPr lang="zh-CN" altLang="en-US" dirty="0"/>
          </a:p>
        </p:txBody>
      </p:sp>
      <p:sp>
        <p:nvSpPr>
          <p:cNvPr id="91" name="任意多边形: 形状 23"/>
          <p:cNvSpPr/>
          <p:nvPr/>
        </p:nvSpPr>
        <p:spPr>
          <a:xfrm rot="1746757">
            <a:off x="1879686" y="5510439"/>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0" y="-1"/>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0" y="0"/>
              <a:ext cx="12192000" cy="6845554"/>
            </a:xfrm>
            <a:prstGeom prst="rect">
              <a:avLst/>
            </a:prstGeom>
          </p:spPr>
        </p:pic>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160" name="组合 159"/>
          <p:cNvGrpSpPr/>
          <p:nvPr/>
        </p:nvGrpSpPr>
        <p:grpSpPr>
          <a:xfrm>
            <a:off x="673100" y="351865"/>
            <a:ext cx="3770951" cy="979020"/>
            <a:chOff x="673100" y="271600"/>
            <a:chExt cx="3770951" cy="979020"/>
          </a:xfrm>
        </p:grpSpPr>
        <p:grpSp>
          <p:nvGrpSpPr>
            <p:cNvPr id="161" name="组合 160"/>
            <p:cNvGrpSpPr/>
            <p:nvPr/>
          </p:nvGrpSpPr>
          <p:grpSpPr>
            <a:xfrm>
              <a:off x="673100" y="387593"/>
              <a:ext cx="3730624" cy="863027"/>
              <a:chOff x="673100" y="365125"/>
              <a:chExt cx="3730624" cy="863027"/>
            </a:xfrm>
          </p:grpSpPr>
          <p:sp>
            <p:nvSpPr>
              <p:cNvPr id="167" name="矩形 166"/>
              <p:cNvSpPr/>
              <p:nvPr/>
            </p:nvSpPr>
            <p:spPr>
              <a:xfrm>
                <a:off x="734215" y="428052"/>
                <a:ext cx="3669509"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68" name="组合 167"/>
              <p:cNvGrpSpPr/>
              <p:nvPr/>
            </p:nvGrpSpPr>
            <p:grpSpPr>
              <a:xfrm>
                <a:off x="673100" y="365125"/>
                <a:ext cx="3644900" cy="800100"/>
                <a:chOff x="673100" y="365125"/>
                <a:chExt cx="3644900" cy="800100"/>
              </a:xfrm>
            </p:grpSpPr>
            <p:sp>
              <p:nvSpPr>
                <p:cNvPr id="169" name="任意多边形: 形状 168"/>
                <p:cNvSpPr/>
                <p:nvPr/>
              </p:nvSpPr>
              <p:spPr>
                <a:xfrm>
                  <a:off x="673100" y="365125"/>
                  <a:ext cx="364490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0" name="任意多边形: 形状 169"/>
                <p:cNvSpPr/>
                <p:nvPr/>
              </p:nvSpPr>
              <p:spPr>
                <a:xfrm flipH="1" flipV="1">
                  <a:off x="4119563" y="973353"/>
                  <a:ext cx="198437" cy="183980"/>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cap="rnd">
                  <a:round/>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162" name="组合 161"/>
            <p:cNvGrpSpPr/>
            <p:nvPr/>
          </p:nvGrpSpPr>
          <p:grpSpPr>
            <a:xfrm>
              <a:off x="874361" y="271600"/>
              <a:ext cx="901708" cy="294161"/>
              <a:chOff x="665166" y="271600"/>
              <a:chExt cx="901708" cy="294161"/>
            </a:xfrm>
          </p:grpSpPr>
          <p:sp>
            <p:nvSpPr>
              <p:cNvPr id="165" name="任意多边形: 形状 164"/>
              <p:cNvSpPr/>
              <p:nvPr/>
            </p:nvSpPr>
            <p:spPr>
              <a:xfrm>
                <a:off x="665166"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6" name="文本框 165"/>
              <p:cNvSpPr txBox="1"/>
              <p:nvPr/>
            </p:nvSpPr>
            <p:spPr>
              <a:xfrm>
                <a:off x="665166"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163" name="文本框 162"/>
            <p:cNvSpPr txBox="1"/>
            <p:nvPr/>
          </p:nvSpPr>
          <p:spPr>
            <a:xfrm>
              <a:off x="890171" y="514879"/>
              <a:ext cx="3553880"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入职原因分析</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164" name="椭圆 163"/>
            <p:cNvSpPr/>
            <p:nvPr/>
          </p:nvSpPr>
          <p:spPr>
            <a:xfrm>
              <a:off x="414791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5" name="任意多边形: 形状 144"/>
          <p:cNvSpPr/>
          <p:nvPr/>
        </p:nvSpPr>
        <p:spPr>
          <a:xfrm rot="214421" flipH="1">
            <a:off x="129821" y="2323263"/>
            <a:ext cx="12170630" cy="4918105"/>
          </a:xfrm>
          <a:custGeom>
            <a:avLst/>
            <a:gdLst>
              <a:gd name="connsiteX0" fmla="*/ 250383 w 12170630"/>
              <a:gd name="connsiteY0" fmla="*/ 0 h 4918105"/>
              <a:gd name="connsiteX1" fmla="*/ 128097 w 12170630"/>
              <a:gd name="connsiteY1" fmla="*/ 1958034 h 4918105"/>
              <a:gd name="connsiteX2" fmla="*/ 0 w 12170630"/>
              <a:gd name="connsiteY2" fmla="*/ 4158733 h 4918105"/>
              <a:gd name="connsiteX3" fmla="*/ 12158984 w 12170630"/>
              <a:gd name="connsiteY3" fmla="*/ 4918105 h 4918105"/>
              <a:gd name="connsiteX4" fmla="*/ 12170630 w 12170630"/>
              <a:gd name="connsiteY4" fmla="*/ 4731629 h 4918105"/>
              <a:gd name="connsiteX5" fmla="*/ 11983105 w 12170630"/>
              <a:gd name="connsiteY5" fmla="*/ 4730858 h 4918105"/>
              <a:gd name="connsiteX6" fmla="*/ 10431953 w 12170630"/>
              <a:gd name="connsiteY6" fmla="*/ 4439219 h 4918105"/>
              <a:gd name="connsiteX7" fmla="*/ 8229468 w 12170630"/>
              <a:gd name="connsiteY7" fmla="*/ 2983790 h 4918105"/>
              <a:gd name="connsiteX8" fmla="*/ 5985421 w 12170630"/>
              <a:gd name="connsiteY8" fmla="*/ 2965902 h 4918105"/>
              <a:gd name="connsiteX9" fmla="*/ 4010037 w 12170630"/>
              <a:gd name="connsiteY9" fmla="*/ 1504677 h 4918105"/>
              <a:gd name="connsiteX10" fmla="*/ 464290 w 12170630"/>
              <a:gd name="connsiteY10" fmla="*/ 167435 h 49181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70630" h="4918105">
                <a:moveTo>
                  <a:pt x="250383" y="0"/>
                </a:moveTo>
                <a:lnTo>
                  <a:pt x="128097" y="1958034"/>
                </a:lnTo>
                <a:lnTo>
                  <a:pt x="0" y="4158733"/>
                </a:lnTo>
                <a:lnTo>
                  <a:pt x="12158984" y="4918105"/>
                </a:lnTo>
                <a:lnTo>
                  <a:pt x="12170630" y="4731629"/>
                </a:lnTo>
                <a:lnTo>
                  <a:pt x="11983105" y="4730858"/>
                </a:lnTo>
                <a:cubicBezTo>
                  <a:pt x="11478875" y="4712957"/>
                  <a:pt x="10906011" y="4615616"/>
                  <a:pt x="10431953" y="4439219"/>
                </a:cubicBezTo>
                <a:cubicBezTo>
                  <a:pt x="9673460" y="4156984"/>
                  <a:pt x="8970557" y="3229343"/>
                  <a:pt x="8229468" y="2983790"/>
                </a:cubicBezTo>
                <a:cubicBezTo>
                  <a:pt x="7488379" y="2738237"/>
                  <a:pt x="6688658" y="3212421"/>
                  <a:pt x="5985421" y="2965902"/>
                </a:cubicBezTo>
                <a:cubicBezTo>
                  <a:pt x="5282183" y="2719383"/>
                  <a:pt x="5018453" y="1703291"/>
                  <a:pt x="4010037" y="1504677"/>
                </a:cubicBezTo>
                <a:cubicBezTo>
                  <a:pt x="3064647" y="1318476"/>
                  <a:pt x="1597160" y="1000784"/>
                  <a:pt x="464290" y="167435"/>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81" name="任意多边形: 形状 16"/>
          <p:cNvSpPr/>
          <p:nvPr/>
        </p:nvSpPr>
        <p:spPr>
          <a:xfrm rot="21002927">
            <a:off x="2521320" y="5415812"/>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182" name="图形 70"/>
          <p:cNvSpPr/>
          <p:nvPr/>
        </p:nvSpPr>
        <p:spPr>
          <a:xfrm flipH="1">
            <a:off x="4925980" y="4742940"/>
            <a:ext cx="2243384" cy="759359"/>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sp>
        <p:nvSpPr>
          <p:cNvPr id="183" name="图形 73"/>
          <p:cNvSpPr/>
          <p:nvPr/>
        </p:nvSpPr>
        <p:spPr>
          <a:xfrm rot="19297628" flipH="1" flipV="1">
            <a:off x="9865651" y="3455735"/>
            <a:ext cx="1020008" cy="370685"/>
          </a:xfrm>
          <a:custGeom>
            <a:avLst/>
            <a:gdLst>
              <a:gd name="connsiteX0" fmla="*/ 0 w 875352"/>
              <a:gd name="connsiteY0" fmla="*/ 0 h 370685"/>
              <a:gd name="connsiteX1" fmla="*/ 785717 w 875352"/>
              <a:gd name="connsiteY1" fmla="*/ 300800 h 370685"/>
              <a:gd name="connsiteX2" fmla="*/ 0 w 875352"/>
              <a:gd name="connsiteY2" fmla="*/ 0 h 370685"/>
            </a:gdLst>
            <a:ahLst/>
            <a:cxnLst>
              <a:cxn ang="0">
                <a:pos x="connsiteX0" y="connsiteY0"/>
              </a:cxn>
              <a:cxn ang="0">
                <a:pos x="connsiteX1" y="connsiteY1"/>
              </a:cxn>
              <a:cxn ang="0">
                <a:pos x="connsiteX2" y="connsiteY2"/>
              </a:cxn>
            </a:cxnLst>
            <a:rect l="l" t="t" r="r" b="b"/>
            <a:pathLst>
              <a:path w="875352" h="370685">
                <a:moveTo>
                  <a:pt x="0" y="0"/>
                </a:moveTo>
                <a:cubicBezTo>
                  <a:pt x="0" y="0"/>
                  <a:pt x="436436" y="56674"/>
                  <a:pt x="785717" y="300800"/>
                </a:cubicBezTo>
                <a:cubicBezTo>
                  <a:pt x="1134999" y="544925"/>
                  <a:pt x="376619" y="77153"/>
                  <a:pt x="0" y="0"/>
                </a:cubicBezTo>
                <a:close/>
              </a:path>
            </a:pathLst>
          </a:custGeom>
          <a:solidFill>
            <a:schemeClr val="accent6"/>
          </a:solidFill>
          <a:ln w="9525" cap="flat">
            <a:noFill/>
            <a:prstDash val="solid"/>
            <a:miter/>
          </a:ln>
        </p:spPr>
        <p:txBody>
          <a:bodyPr rtlCol="0" anchor="ctr"/>
          <a:lstStyle/>
          <a:p>
            <a:endParaRPr lang="zh-CN" altLang="en-US" dirty="0"/>
          </a:p>
        </p:txBody>
      </p:sp>
      <p:grpSp>
        <p:nvGrpSpPr>
          <p:cNvPr id="8" name="图形 6"/>
          <p:cNvGrpSpPr/>
          <p:nvPr/>
        </p:nvGrpSpPr>
        <p:grpSpPr>
          <a:xfrm flipH="1">
            <a:off x="8064306" y="2439127"/>
            <a:ext cx="3002836" cy="3807957"/>
            <a:chOff x="6790897" y="1705691"/>
            <a:chExt cx="3694334" cy="4393443"/>
          </a:xfrm>
          <a:effectLst>
            <a:outerShdw blurRad="152400" dist="190500" dir="10800000" algn="r" rotWithShape="0">
              <a:schemeClr val="accent5">
                <a:lumMod val="50000"/>
                <a:alpha val="10000"/>
              </a:schemeClr>
            </a:outerShdw>
          </a:effectLst>
        </p:grpSpPr>
        <p:grpSp>
          <p:nvGrpSpPr>
            <p:cNvPr id="9" name="图形 6"/>
            <p:cNvGrpSpPr/>
            <p:nvPr/>
          </p:nvGrpSpPr>
          <p:grpSpPr>
            <a:xfrm>
              <a:off x="6790897" y="1705691"/>
              <a:ext cx="3694334" cy="4393443"/>
              <a:chOff x="6790897" y="1705691"/>
              <a:chExt cx="3694334" cy="4393443"/>
            </a:xfrm>
          </p:grpSpPr>
          <p:grpSp>
            <p:nvGrpSpPr>
              <p:cNvPr id="10" name="图形 6"/>
              <p:cNvGrpSpPr/>
              <p:nvPr/>
            </p:nvGrpSpPr>
            <p:grpSpPr>
              <a:xfrm>
                <a:off x="8097632" y="2361269"/>
                <a:ext cx="1246759" cy="1228886"/>
                <a:chOff x="8097632" y="2361269"/>
                <a:chExt cx="1246759" cy="1228886"/>
              </a:xfrm>
            </p:grpSpPr>
            <p:sp>
              <p:nvSpPr>
                <p:cNvPr id="11" name="任意多边形: 形状 10"/>
                <p:cNvSpPr/>
                <p:nvPr/>
              </p:nvSpPr>
              <p:spPr>
                <a:xfrm>
                  <a:off x="8136410" y="2361269"/>
                  <a:ext cx="1100588" cy="1170889"/>
                </a:xfrm>
                <a:custGeom>
                  <a:avLst/>
                  <a:gdLst>
                    <a:gd name="connsiteX0" fmla="*/ 49471 w 1100588"/>
                    <a:gd name="connsiteY0" fmla="*/ 216757 h 1170889"/>
                    <a:gd name="connsiteX1" fmla="*/ 1443 w 1100588"/>
                    <a:gd name="connsiteY1" fmla="*/ 910106 h 1170889"/>
                    <a:gd name="connsiteX2" fmla="*/ 1062559 w 1100588"/>
                    <a:gd name="connsiteY2" fmla="*/ 961168 h 1170889"/>
                    <a:gd name="connsiteX3" fmla="*/ 1100589 w 1100588"/>
                    <a:gd name="connsiteY3" fmla="*/ 126430 h 1170889"/>
                    <a:gd name="connsiteX4" fmla="*/ 49471 w 1100588"/>
                    <a:gd name="connsiteY4" fmla="*/ 216757 h 117088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00588" h="1170889">
                      <a:moveTo>
                        <a:pt x="49471" y="216757"/>
                      </a:moveTo>
                      <a:cubicBezTo>
                        <a:pt x="41944" y="504871"/>
                        <a:pt x="36495" y="657438"/>
                        <a:pt x="1443" y="910106"/>
                      </a:cubicBezTo>
                      <a:cubicBezTo>
                        <a:pt x="-44732" y="1243327"/>
                        <a:pt x="1032394" y="1253775"/>
                        <a:pt x="1062559" y="961168"/>
                      </a:cubicBezTo>
                      <a:cubicBezTo>
                        <a:pt x="1092725" y="668560"/>
                        <a:pt x="1100589" y="294445"/>
                        <a:pt x="1100589" y="126430"/>
                      </a:cubicBezTo>
                      <a:cubicBezTo>
                        <a:pt x="1100589" y="-41585"/>
                        <a:pt x="56999" y="-70739"/>
                        <a:pt x="49471" y="216757"/>
                      </a:cubicBezTo>
                      <a:close/>
                    </a:path>
                  </a:pathLst>
                </a:custGeom>
                <a:solidFill>
                  <a:srgbClr val="FFDD6F"/>
                </a:solidFill>
                <a:ln w="5617" cap="flat">
                  <a:noFill/>
                  <a:prstDash val="solid"/>
                  <a:miter/>
                </a:ln>
              </p:spPr>
              <p:txBody>
                <a:bodyPr rtlCol="0" anchor="ctr"/>
                <a:lstStyle/>
                <a:p>
                  <a:endParaRPr lang="zh-CN" altLang="en-US"/>
                </a:p>
              </p:txBody>
            </p:sp>
            <p:sp>
              <p:nvSpPr>
                <p:cNvPr id="12" name="任意多边形: 形状 11"/>
                <p:cNvSpPr/>
                <p:nvPr/>
              </p:nvSpPr>
              <p:spPr>
                <a:xfrm>
                  <a:off x="8097632" y="3271375"/>
                  <a:ext cx="1246759" cy="318780"/>
                </a:xfrm>
                <a:custGeom>
                  <a:avLst/>
                  <a:gdLst>
                    <a:gd name="connsiteX0" fmla="*/ 0 w 1246759"/>
                    <a:gd name="connsiteY0" fmla="*/ 0 h 318780"/>
                    <a:gd name="connsiteX1" fmla="*/ 231210 w 1246759"/>
                    <a:gd name="connsiteY1" fmla="*/ 38423 h 318780"/>
                    <a:gd name="connsiteX2" fmla="*/ 1143411 w 1246759"/>
                    <a:gd name="connsiteY2" fmla="*/ 151500 h 318780"/>
                    <a:gd name="connsiteX3" fmla="*/ 1016964 w 1246759"/>
                    <a:gd name="connsiteY3" fmla="*/ 313167 h 318780"/>
                    <a:gd name="connsiteX4" fmla="*/ 0 w 1246759"/>
                    <a:gd name="connsiteY4" fmla="*/ 0 h 3187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46759" h="318780">
                      <a:moveTo>
                        <a:pt x="0" y="0"/>
                      </a:moveTo>
                      <a:cubicBezTo>
                        <a:pt x="111392" y="61735"/>
                        <a:pt x="188855" y="-16740"/>
                        <a:pt x="231210" y="38423"/>
                      </a:cubicBezTo>
                      <a:cubicBezTo>
                        <a:pt x="273565" y="93585"/>
                        <a:pt x="560892" y="228851"/>
                        <a:pt x="1143411" y="151500"/>
                      </a:cubicBezTo>
                      <a:cubicBezTo>
                        <a:pt x="1291877" y="131783"/>
                        <a:pt x="1305246" y="303617"/>
                        <a:pt x="1016964" y="313167"/>
                      </a:cubicBezTo>
                      <a:cubicBezTo>
                        <a:pt x="728682" y="322717"/>
                        <a:pt x="69992" y="358274"/>
                        <a:pt x="0" y="0"/>
                      </a:cubicBezTo>
                      <a:close/>
                    </a:path>
                  </a:pathLst>
                </a:custGeom>
                <a:solidFill>
                  <a:srgbClr val="F1CE60"/>
                </a:solidFill>
                <a:ln w="5617" cap="flat">
                  <a:noFill/>
                  <a:prstDash val="solid"/>
                  <a:miter/>
                </a:ln>
              </p:spPr>
              <p:txBody>
                <a:bodyPr rtlCol="0" anchor="ctr"/>
                <a:lstStyle/>
                <a:p>
                  <a:endParaRPr lang="zh-CN" altLang="en-US"/>
                </a:p>
              </p:txBody>
            </p:sp>
            <p:grpSp>
              <p:nvGrpSpPr>
                <p:cNvPr id="15" name="图形 6"/>
                <p:cNvGrpSpPr/>
                <p:nvPr/>
              </p:nvGrpSpPr>
              <p:grpSpPr>
                <a:xfrm>
                  <a:off x="8171388" y="2485511"/>
                  <a:ext cx="985450" cy="972796"/>
                  <a:chOff x="8171388" y="2485511"/>
                  <a:chExt cx="985450" cy="972796"/>
                </a:xfrm>
                <a:noFill/>
              </p:grpSpPr>
              <p:sp>
                <p:nvSpPr>
                  <p:cNvPr id="16" name="任意多边形: 形状 15"/>
                  <p:cNvSpPr/>
                  <p:nvPr/>
                </p:nvSpPr>
                <p:spPr>
                  <a:xfrm>
                    <a:off x="8215372" y="2485511"/>
                    <a:ext cx="941466" cy="972796"/>
                  </a:xfrm>
                  <a:custGeom>
                    <a:avLst/>
                    <a:gdLst>
                      <a:gd name="connsiteX0" fmla="*/ 941467 w 941466"/>
                      <a:gd name="connsiteY0" fmla="*/ 940959 h 972796"/>
                      <a:gd name="connsiteX1" fmla="*/ 113470 w 941466"/>
                      <a:gd name="connsiteY1" fmla="*/ 824286 h 972796"/>
                      <a:gd name="connsiteX2" fmla="*/ 134479 w 941466"/>
                      <a:gd name="connsiteY2" fmla="*/ 39880 h 972796"/>
                      <a:gd name="connsiteX3" fmla="*/ 0 w 941466"/>
                      <a:gd name="connsiteY3" fmla="*/ 55328 h 972796"/>
                    </a:gdLst>
                    <a:ahLst/>
                    <a:cxnLst>
                      <a:cxn ang="0">
                        <a:pos x="connsiteX0" y="connsiteY0"/>
                      </a:cxn>
                      <a:cxn ang="0">
                        <a:pos x="connsiteX1" y="connsiteY1"/>
                      </a:cxn>
                      <a:cxn ang="0">
                        <a:pos x="connsiteX2" y="connsiteY2"/>
                      </a:cxn>
                      <a:cxn ang="0">
                        <a:pos x="connsiteX3" y="connsiteY3"/>
                      </a:cxn>
                    </a:cxnLst>
                    <a:rect l="l" t="t" r="r" b="b"/>
                    <a:pathLst>
                      <a:path w="941466" h="972796">
                        <a:moveTo>
                          <a:pt x="941467" y="940959"/>
                        </a:moveTo>
                        <a:cubicBezTo>
                          <a:pt x="750983" y="1021680"/>
                          <a:pt x="87069" y="936465"/>
                          <a:pt x="113470" y="824286"/>
                        </a:cubicBezTo>
                        <a:cubicBezTo>
                          <a:pt x="173576" y="568641"/>
                          <a:pt x="163802" y="300806"/>
                          <a:pt x="134479" y="39880"/>
                        </a:cubicBezTo>
                        <a:cubicBezTo>
                          <a:pt x="127289" y="-24214"/>
                          <a:pt x="30109" y="-5171"/>
                          <a:pt x="0" y="55328"/>
                        </a:cubicBezTo>
                      </a:path>
                    </a:pathLst>
                  </a:custGeom>
                  <a:noFill/>
                  <a:ln w="5617" cap="rnd">
                    <a:solidFill>
                      <a:srgbClr val="D9B445"/>
                    </a:solidFill>
                    <a:prstDash val="solid"/>
                    <a:round/>
                  </a:ln>
                </p:spPr>
                <p:txBody>
                  <a:bodyPr rtlCol="0" anchor="ctr"/>
                  <a:lstStyle/>
                  <a:p>
                    <a:endParaRPr lang="zh-CN" altLang="en-US"/>
                  </a:p>
                </p:txBody>
              </p:sp>
              <p:sp>
                <p:nvSpPr>
                  <p:cNvPr id="17" name="任意多边形: 形状 16"/>
                  <p:cNvSpPr/>
                  <p:nvPr/>
                </p:nvSpPr>
                <p:spPr>
                  <a:xfrm>
                    <a:off x="8171388" y="3126560"/>
                    <a:ext cx="169924" cy="5584"/>
                  </a:xfrm>
                  <a:custGeom>
                    <a:avLst/>
                    <a:gdLst>
                      <a:gd name="connsiteX0" fmla="*/ 0 w 169924"/>
                      <a:gd name="connsiteY0" fmla="*/ 4269 h 5584"/>
                      <a:gd name="connsiteX1" fmla="*/ 169925 w 169924"/>
                      <a:gd name="connsiteY1" fmla="*/ 0 h 5584"/>
                      <a:gd name="connsiteX2" fmla="*/ 163240 w 169924"/>
                      <a:gd name="connsiteY2" fmla="*/ 4101 h 5584"/>
                    </a:gdLst>
                    <a:ahLst/>
                    <a:cxnLst>
                      <a:cxn ang="0">
                        <a:pos x="connsiteX0" y="connsiteY0"/>
                      </a:cxn>
                      <a:cxn ang="0">
                        <a:pos x="connsiteX1" y="connsiteY1"/>
                      </a:cxn>
                      <a:cxn ang="0">
                        <a:pos x="connsiteX2" y="connsiteY2"/>
                      </a:cxn>
                    </a:cxnLst>
                    <a:rect l="l" t="t" r="r" b="b"/>
                    <a:pathLst>
                      <a:path w="169924" h="5584">
                        <a:moveTo>
                          <a:pt x="0" y="4269"/>
                        </a:moveTo>
                        <a:cubicBezTo>
                          <a:pt x="56623" y="6965"/>
                          <a:pt x="113470" y="5505"/>
                          <a:pt x="169925" y="0"/>
                        </a:cubicBezTo>
                        <a:cubicBezTo>
                          <a:pt x="167678" y="1348"/>
                          <a:pt x="165431" y="2696"/>
                          <a:pt x="163240" y="4101"/>
                        </a:cubicBezTo>
                      </a:path>
                    </a:pathLst>
                  </a:custGeom>
                  <a:noFill/>
                  <a:ln w="5617" cap="rnd">
                    <a:solidFill>
                      <a:srgbClr val="D9B445"/>
                    </a:solidFill>
                    <a:prstDash val="solid"/>
                    <a:round/>
                  </a:ln>
                </p:spPr>
                <p:txBody>
                  <a:bodyPr rtlCol="0" anchor="ctr"/>
                  <a:lstStyle/>
                  <a:p>
                    <a:endParaRPr lang="zh-CN" altLang="en-US"/>
                  </a:p>
                </p:txBody>
              </p:sp>
            </p:grpSp>
          </p:grpSp>
          <p:grpSp>
            <p:nvGrpSpPr>
              <p:cNvPr id="18" name="图形 6"/>
              <p:cNvGrpSpPr/>
              <p:nvPr/>
            </p:nvGrpSpPr>
            <p:grpSpPr>
              <a:xfrm>
                <a:off x="6790897" y="1705691"/>
                <a:ext cx="3694334" cy="4393443"/>
                <a:chOff x="6790897" y="1705691"/>
                <a:chExt cx="3694334" cy="4393443"/>
              </a:xfrm>
            </p:grpSpPr>
            <p:sp>
              <p:nvSpPr>
                <p:cNvPr id="19" name="任意多边形: 形状 18"/>
                <p:cNvSpPr/>
                <p:nvPr/>
              </p:nvSpPr>
              <p:spPr>
                <a:xfrm>
                  <a:off x="8642041" y="2467238"/>
                  <a:ext cx="402809" cy="164020"/>
                </a:xfrm>
                <a:custGeom>
                  <a:avLst/>
                  <a:gdLst>
                    <a:gd name="connsiteX0" fmla="*/ 20753 w 402809"/>
                    <a:gd name="connsiteY0" fmla="*/ 61917 h 164020"/>
                    <a:gd name="connsiteX1" fmla="*/ 387622 w 402809"/>
                    <a:gd name="connsiteY1" fmla="*/ 2598 h 164020"/>
                    <a:gd name="connsiteX2" fmla="*/ 207136 w 402809"/>
                    <a:gd name="connsiteY2" fmla="*/ 162355 h 164020"/>
                    <a:gd name="connsiteX3" fmla="*/ 20753 w 402809"/>
                    <a:gd name="connsiteY3" fmla="*/ 61917 h 164020"/>
                  </a:gdLst>
                  <a:ahLst/>
                  <a:cxnLst>
                    <a:cxn ang="0">
                      <a:pos x="connsiteX0" y="connsiteY0"/>
                    </a:cxn>
                    <a:cxn ang="0">
                      <a:pos x="connsiteX1" y="connsiteY1"/>
                    </a:cxn>
                    <a:cxn ang="0">
                      <a:pos x="connsiteX2" y="connsiteY2"/>
                    </a:cxn>
                    <a:cxn ang="0">
                      <a:pos x="connsiteX3" y="connsiteY3"/>
                    </a:cxn>
                  </a:cxnLst>
                  <a:rect l="l" t="t" r="r" b="b"/>
                  <a:pathLst>
                    <a:path w="402809" h="164020">
                      <a:moveTo>
                        <a:pt x="20753" y="61917"/>
                      </a:moveTo>
                      <a:cubicBezTo>
                        <a:pt x="74118" y="31359"/>
                        <a:pt x="330943" y="-10940"/>
                        <a:pt x="387622" y="2598"/>
                      </a:cubicBezTo>
                      <a:cubicBezTo>
                        <a:pt x="444301" y="16136"/>
                        <a:pt x="333077" y="148817"/>
                        <a:pt x="207136" y="162355"/>
                      </a:cubicBezTo>
                      <a:cubicBezTo>
                        <a:pt x="81195" y="175893"/>
                        <a:pt x="-52273" y="103710"/>
                        <a:pt x="20753" y="61917"/>
                      </a:cubicBezTo>
                      <a:close/>
                    </a:path>
                  </a:pathLst>
                </a:custGeom>
                <a:solidFill>
                  <a:srgbClr val="F4C3A2"/>
                </a:solidFill>
                <a:ln w="5617" cap="flat">
                  <a:noFill/>
                  <a:prstDash val="solid"/>
                  <a:miter/>
                </a:ln>
              </p:spPr>
              <p:txBody>
                <a:bodyPr rtlCol="0" anchor="ctr"/>
                <a:lstStyle/>
                <a:p>
                  <a:endParaRPr lang="zh-CN" altLang="en-US"/>
                </a:p>
              </p:txBody>
            </p:sp>
            <p:sp>
              <p:nvSpPr>
                <p:cNvPr id="20" name="任意多边形: 形状 19"/>
                <p:cNvSpPr/>
                <p:nvPr/>
              </p:nvSpPr>
              <p:spPr>
                <a:xfrm>
                  <a:off x="7187505" y="3686665"/>
                  <a:ext cx="446302" cy="422031"/>
                </a:xfrm>
                <a:custGeom>
                  <a:avLst/>
                  <a:gdLst>
                    <a:gd name="connsiteX0" fmla="*/ 446303 w 446302"/>
                    <a:gd name="connsiteY0" fmla="*/ 225649 h 422031"/>
                    <a:gd name="connsiteX1" fmla="*/ 139933 w 446302"/>
                    <a:gd name="connsiteY1" fmla="*/ 0 h 422031"/>
                    <a:gd name="connsiteX2" fmla="*/ 735 w 446302"/>
                    <a:gd name="connsiteY2" fmla="*/ 204752 h 422031"/>
                    <a:gd name="connsiteX3" fmla="*/ 301600 w 446302"/>
                    <a:gd name="connsiteY3" fmla="*/ 422031 h 422031"/>
                    <a:gd name="connsiteX4" fmla="*/ 446303 w 446302"/>
                    <a:gd name="connsiteY4" fmla="*/ 225649 h 42203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46302" h="422031">
                      <a:moveTo>
                        <a:pt x="446303" y="225649"/>
                      </a:moveTo>
                      <a:cubicBezTo>
                        <a:pt x="424058" y="208909"/>
                        <a:pt x="139933" y="0"/>
                        <a:pt x="139933" y="0"/>
                      </a:cubicBezTo>
                      <a:cubicBezTo>
                        <a:pt x="139933" y="0"/>
                        <a:pt x="-11792" y="204752"/>
                        <a:pt x="735" y="204752"/>
                      </a:cubicBezTo>
                      <a:cubicBezTo>
                        <a:pt x="13262" y="204752"/>
                        <a:pt x="301600" y="422031"/>
                        <a:pt x="301600" y="422031"/>
                      </a:cubicBezTo>
                      <a:lnTo>
                        <a:pt x="446303" y="225649"/>
                      </a:lnTo>
                      <a:close/>
                    </a:path>
                  </a:pathLst>
                </a:custGeom>
                <a:solidFill>
                  <a:srgbClr val="FFD8BD"/>
                </a:solidFill>
                <a:ln w="5617" cap="flat">
                  <a:noFill/>
                  <a:prstDash val="solid"/>
                  <a:miter/>
                </a:ln>
              </p:spPr>
              <p:txBody>
                <a:bodyPr rtlCol="0" anchor="ctr"/>
                <a:lstStyle/>
                <a:p>
                  <a:endParaRPr lang="zh-CN" altLang="en-US"/>
                </a:p>
              </p:txBody>
            </p:sp>
            <p:sp>
              <p:nvSpPr>
                <p:cNvPr id="21" name="任意多边形: 形状 20"/>
                <p:cNvSpPr/>
                <p:nvPr/>
              </p:nvSpPr>
              <p:spPr>
                <a:xfrm>
                  <a:off x="8192060" y="5156949"/>
                  <a:ext cx="451690" cy="415380"/>
                </a:xfrm>
                <a:custGeom>
                  <a:avLst/>
                  <a:gdLst>
                    <a:gd name="connsiteX0" fmla="*/ 312661 w 451690"/>
                    <a:gd name="connsiteY0" fmla="*/ 0 h 415380"/>
                    <a:gd name="connsiteX1" fmla="*/ 0 w 451690"/>
                    <a:gd name="connsiteY1" fmla="*/ 216942 h 415380"/>
                    <a:gd name="connsiteX2" fmla="*/ 148747 w 451690"/>
                    <a:gd name="connsiteY2" fmla="*/ 414897 h 415380"/>
                    <a:gd name="connsiteX3" fmla="*/ 451691 w 451690"/>
                    <a:gd name="connsiteY3" fmla="*/ 200483 h 415380"/>
                    <a:gd name="connsiteX4" fmla="*/ 312661 w 451690"/>
                    <a:gd name="connsiteY4" fmla="*/ 0 h 4153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1690" h="415380">
                      <a:moveTo>
                        <a:pt x="312661" y="0"/>
                      </a:moveTo>
                      <a:cubicBezTo>
                        <a:pt x="289630" y="15616"/>
                        <a:pt x="0" y="216942"/>
                        <a:pt x="0" y="216942"/>
                      </a:cubicBezTo>
                      <a:cubicBezTo>
                        <a:pt x="0" y="216942"/>
                        <a:pt x="144647" y="426750"/>
                        <a:pt x="148747" y="414897"/>
                      </a:cubicBezTo>
                      <a:cubicBezTo>
                        <a:pt x="152792" y="403045"/>
                        <a:pt x="451691" y="200483"/>
                        <a:pt x="451691" y="200483"/>
                      </a:cubicBezTo>
                      <a:lnTo>
                        <a:pt x="312661" y="0"/>
                      </a:lnTo>
                      <a:close/>
                    </a:path>
                  </a:pathLst>
                </a:custGeom>
                <a:solidFill>
                  <a:srgbClr val="FFD8BD"/>
                </a:solidFill>
                <a:ln w="5617" cap="flat">
                  <a:noFill/>
                  <a:prstDash val="solid"/>
                  <a:miter/>
                </a:ln>
              </p:spPr>
              <p:txBody>
                <a:bodyPr rtlCol="0" anchor="ctr"/>
                <a:lstStyle/>
                <a:p>
                  <a:endParaRPr lang="zh-CN" altLang="en-US"/>
                </a:p>
              </p:txBody>
            </p:sp>
            <p:sp>
              <p:nvSpPr>
                <p:cNvPr id="66" name="任意多边形: 形状 65"/>
                <p:cNvSpPr/>
                <p:nvPr/>
              </p:nvSpPr>
              <p:spPr>
                <a:xfrm>
                  <a:off x="9428775" y="2574150"/>
                  <a:ext cx="585854" cy="400159"/>
                </a:xfrm>
                <a:custGeom>
                  <a:avLst/>
                  <a:gdLst>
                    <a:gd name="connsiteX0" fmla="*/ 0 w 585854"/>
                    <a:gd name="connsiteY0" fmla="*/ 220930 h 400159"/>
                    <a:gd name="connsiteX1" fmla="*/ 411134 w 585854"/>
                    <a:gd name="connsiteY1" fmla="*/ 392091 h 400159"/>
                    <a:gd name="connsiteX2" fmla="*/ 501966 w 585854"/>
                    <a:gd name="connsiteY2" fmla="*/ 150152 h 400159"/>
                    <a:gd name="connsiteX3" fmla="*/ 112235 w 585854"/>
                    <a:gd name="connsiteY3" fmla="*/ 0 h 400159"/>
                    <a:gd name="connsiteX4" fmla="*/ 0 w 585854"/>
                    <a:gd name="connsiteY4" fmla="*/ 220930 h 400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854" h="400159">
                      <a:moveTo>
                        <a:pt x="0" y="220930"/>
                      </a:moveTo>
                      <a:cubicBezTo>
                        <a:pt x="175205" y="313897"/>
                        <a:pt x="266431" y="343388"/>
                        <a:pt x="411134" y="392091"/>
                      </a:cubicBezTo>
                      <a:cubicBezTo>
                        <a:pt x="574430" y="447085"/>
                        <a:pt x="660263" y="204921"/>
                        <a:pt x="501966" y="150152"/>
                      </a:cubicBezTo>
                      <a:cubicBezTo>
                        <a:pt x="326929" y="89597"/>
                        <a:pt x="112235" y="0"/>
                        <a:pt x="112235" y="0"/>
                      </a:cubicBezTo>
                      <a:lnTo>
                        <a:pt x="0" y="220930"/>
                      </a:lnTo>
                      <a:close/>
                    </a:path>
                  </a:pathLst>
                </a:custGeom>
                <a:solidFill>
                  <a:srgbClr val="FFD8BD"/>
                </a:solidFill>
                <a:ln w="5617" cap="flat">
                  <a:noFill/>
                  <a:prstDash val="solid"/>
                  <a:miter/>
                </a:ln>
              </p:spPr>
              <p:txBody>
                <a:bodyPr rtlCol="0" anchor="ctr"/>
                <a:lstStyle/>
                <a:p>
                  <a:endParaRPr lang="zh-CN" altLang="en-US"/>
                </a:p>
              </p:txBody>
            </p:sp>
            <p:sp>
              <p:nvSpPr>
                <p:cNvPr id="67" name="任意多边形: 形状 66"/>
                <p:cNvSpPr/>
                <p:nvPr/>
              </p:nvSpPr>
              <p:spPr>
                <a:xfrm>
                  <a:off x="9781336" y="2085566"/>
                  <a:ext cx="703895" cy="891708"/>
                </a:xfrm>
                <a:custGeom>
                  <a:avLst/>
                  <a:gdLst>
                    <a:gd name="connsiteX0" fmla="*/ 274334 w 703895"/>
                    <a:gd name="connsiteY0" fmla="*/ 822086 h 891708"/>
                    <a:gd name="connsiteX1" fmla="*/ 521834 w 703895"/>
                    <a:gd name="connsiteY1" fmla="*/ 394606 h 891708"/>
                    <a:gd name="connsiteX2" fmla="*/ 701477 w 703895"/>
                    <a:gd name="connsiteY2" fmla="*/ 140702 h 891708"/>
                    <a:gd name="connsiteX3" fmla="*/ 646596 w 703895"/>
                    <a:gd name="connsiteY3" fmla="*/ 146544 h 891708"/>
                    <a:gd name="connsiteX4" fmla="*/ 676761 w 703895"/>
                    <a:gd name="connsiteY4" fmla="*/ 76721 h 891708"/>
                    <a:gd name="connsiteX5" fmla="*/ 607668 w 703895"/>
                    <a:gd name="connsiteY5" fmla="*/ 125760 h 891708"/>
                    <a:gd name="connsiteX6" fmla="*/ 645360 w 703895"/>
                    <a:gd name="connsiteY6" fmla="*/ 2965 h 891708"/>
                    <a:gd name="connsiteX7" fmla="*/ 559471 w 703895"/>
                    <a:gd name="connsiteY7" fmla="*/ 89865 h 891708"/>
                    <a:gd name="connsiteX8" fmla="*/ 555145 w 703895"/>
                    <a:gd name="connsiteY8" fmla="*/ 4650 h 891708"/>
                    <a:gd name="connsiteX9" fmla="*/ 448247 w 703895"/>
                    <a:gd name="connsiteY9" fmla="*/ 147555 h 891708"/>
                    <a:gd name="connsiteX10" fmla="*/ 358875 w 703895"/>
                    <a:gd name="connsiteY10" fmla="*/ 86551 h 891708"/>
                    <a:gd name="connsiteX11" fmla="*/ 348146 w 703895"/>
                    <a:gd name="connsiteY11" fmla="*/ 259565 h 891708"/>
                    <a:gd name="connsiteX12" fmla="*/ 34867 w 703895"/>
                    <a:gd name="connsiteY12" fmla="*/ 702549 h 891708"/>
                    <a:gd name="connsiteX13" fmla="*/ 274334 w 703895"/>
                    <a:gd name="connsiteY13" fmla="*/ 822086 h 8917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03895" h="891708">
                      <a:moveTo>
                        <a:pt x="274334" y="822086"/>
                      </a:moveTo>
                      <a:cubicBezTo>
                        <a:pt x="387973" y="661262"/>
                        <a:pt x="458078" y="480889"/>
                        <a:pt x="521834" y="394606"/>
                      </a:cubicBezTo>
                      <a:cubicBezTo>
                        <a:pt x="589018" y="303662"/>
                        <a:pt x="723553" y="170193"/>
                        <a:pt x="701477" y="140702"/>
                      </a:cubicBezTo>
                      <a:cubicBezTo>
                        <a:pt x="679401" y="111267"/>
                        <a:pt x="646596" y="146544"/>
                        <a:pt x="646596" y="146544"/>
                      </a:cubicBezTo>
                      <a:cubicBezTo>
                        <a:pt x="646596" y="146544"/>
                        <a:pt x="709903" y="95370"/>
                        <a:pt x="676761" y="76721"/>
                      </a:cubicBezTo>
                      <a:cubicBezTo>
                        <a:pt x="643618" y="58071"/>
                        <a:pt x="607668" y="125760"/>
                        <a:pt x="607668" y="125760"/>
                      </a:cubicBezTo>
                      <a:cubicBezTo>
                        <a:pt x="607668" y="125760"/>
                        <a:pt x="690973" y="25097"/>
                        <a:pt x="645360" y="2965"/>
                      </a:cubicBezTo>
                      <a:cubicBezTo>
                        <a:pt x="599747" y="-19167"/>
                        <a:pt x="559471" y="89865"/>
                        <a:pt x="559471" y="89865"/>
                      </a:cubicBezTo>
                      <a:cubicBezTo>
                        <a:pt x="559471" y="89865"/>
                        <a:pt x="592444" y="4313"/>
                        <a:pt x="555145" y="4650"/>
                      </a:cubicBezTo>
                      <a:cubicBezTo>
                        <a:pt x="528575" y="4931"/>
                        <a:pt x="500208" y="56498"/>
                        <a:pt x="448247" y="147555"/>
                      </a:cubicBezTo>
                      <a:cubicBezTo>
                        <a:pt x="424766" y="105313"/>
                        <a:pt x="390894" y="56892"/>
                        <a:pt x="358875" y="86551"/>
                      </a:cubicBezTo>
                      <a:cubicBezTo>
                        <a:pt x="326856" y="116211"/>
                        <a:pt x="402466" y="181934"/>
                        <a:pt x="348146" y="259565"/>
                      </a:cubicBezTo>
                      <a:cubicBezTo>
                        <a:pt x="293826" y="337197"/>
                        <a:pt x="127328" y="588292"/>
                        <a:pt x="34867" y="702549"/>
                      </a:cubicBezTo>
                      <a:cubicBezTo>
                        <a:pt x="-94669" y="862644"/>
                        <a:pt x="170919" y="968418"/>
                        <a:pt x="274334" y="822086"/>
                      </a:cubicBezTo>
                      <a:close/>
                    </a:path>
                  </a:pathLst>
                </a:custGeom>
                <a:solidFill>
                  <a:srgbClr val="FFD8BD"/>
                </a:solidFill>
                <a:ln w="5617" cap="flat">
                  <a:noFill/>
                  <a:prstDash val="solid"/>
                  <a:miter/>
                </a:ln>
              </p:spPr>
              <p:txBody>
                <a:bodyPr rtlCol="0" anchor="ctr"/>
                <a:lstStyle/>
                <a:p>
                  <a:endParaRPr lang="zh-CN" altLang="en-US"/>
                </a:p>
              </p:txBody>
            </p:sp>
            <p:sp>
              <p:nvSpPr>
                <p:cNvPr id="69" name="任意多边形: 形状 68"/>
                <p:cNvSpPr/>
                <p:nvPr/>
              </p:nvSpPr>
              <p:spPr>
                <a:xfrm>
                  <a:off x="7711025" y="2699248"/>
                  <a:ext cx="585854" cy="400159"/>
                </a:xfrm>
                <a:custGeom>
                  <a:avLst/>
                  <a:gdLst>
                    <a:gd name="connsiteX0" fmla="*/ 585854 w 585854"/>
                    <a:gd name="connsiteY0" fmla="*/ 220930 h 400159"/>
                    <a:gd name="connsiteX1" fmla="*/ 174721 w 585854"/>
                    <a:gd name="connsiteY1" fmla="*/ 392091 h 400159"/>
                    <a:gd name="connsiteX2" fmla="*/ 83888 w 585854"/>
                    <a:gd name="connsiteY2" fmla="*/ 150152 h 400159"/>
                    <a:gd name="connsiteX3" fmla="*/ 473620 w 585854"/>
                    <a:gd name="connsiteY3" fmla="*/ 0 h 400159"/>
                    <a:gd name="connsiteX4" fmla="*/ 585854 w 585854"/>
                    <a:gd name="connsiteY4" fmla="*/ 220930 h 400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585854" h="400159">
                      <a:moveTo>
                        <a:pt x="585854" y="220930"/>
                      </a:moveTo>
                      <a:cubicBezTo>
                        <a:pt x="410649" y="313897"/>
                        <a:pt x="319424" y="343388"/>
                        <a:pt x="174721" y="392091"/>
                      </a:cubicBezTo>
                      <a:cubicBezTo>
                        <a:pt x="11425" y="447085"/>
                        <a:pt x="-74408" y="204921"/>
                        <a:pt x="83888" y="150152"/>
                      </a:cubicBezTo>
                      <a:cubicBezTo>
                        <a:pt x="258925" y="89597"/>
                        <a:pt x="473620" y="0"/>
                        <a:pt x="473620" y="0"/>
                      </a:cubicBezTo>
                      <a:lnTo>
                        <a:pt x="585854" y="220930"/>
                      </a:lnTo>
                      <a:close/>
                    </a:path>
                  </a:pathLst>
                </a:custGeom>
                <a:solidFill>
                  <a:srgbClr val="FFD8BD"/>
                </a:solidFill>
                <a:ln w="5617" cap="flat">
                  <a:noFill/>
                  <a:prstDash val="solid"/>
                  <a:miter/>
                </a:ln>
              </p:spPr>
              <p:txBody>
                <a:bodyPr rtlCol="0" anchor="ctr"/>
                <a:lstStyle/>
                <a:p>
                  <a:endParaRPr lang="zh-CN" altLang="en-US"/>
                </a:p>
              </p:txBody>
            </p:sp>
            <p:sp>
              <p:nvSpPr>
                <p:cNvPr id="70" name="任意多边形: 形状 69"/>
                <p:cNvSpPr/>
                <p:nvPr/>
              </p:nvSpPr>
              <p:spPr>
                <a:xfrm>
                  <a:off x="8397792" y="3061779"/>
                  <a:ext cx="1125196" cy="302979"/>
                </a:xfrm>
                <a:custGeom>
                  <a:avLst/>
                  <a:gdLst>
                    <a:gd name="connsiteX0" fmla="*/ 200 w 1125196"/>
                    <a:gd name="connsiteY0" fmla="*/ 267567 h 302979"/>
                    <a:gd name="connsiteX1" fmla="*/ 1117153 w 1125196"/>
                    <a:gd name="connsiteY1" fmla="*/ 96631 h 302979"/>
                    <a:gd name="connsiteX2" fmla="*/ 200 w 1125196"/>
                    <a:gd name="connsiteY2" fmla="*/ 267567 h 302979"/>
                  </a:gdLst>
                  <a:ahLst/>
                  <a:cxnLst>
                    <a:cxn ang="0">
                      <a:pos x="connsiteX0" y="connsiteY0"/>
                    </a:cxn>
                    <a:cxn ang="0">
                      <a:pos x="connsiteX1" y="connsiteY1"/>
                    </a:cxn>
                    <a:cxn ang="0">
                      <a:pos x="connsiteX2" y="connsiteY2"/>
                    </a:cxn>
                  </a:cxnLst>
                  <a:rect l="l" t="t" r="r" b="b"/>
                  <a:pathLst>
                    <a:path w="1125196" h="302979">
                      <a:moveTo>
                        <a:pt x="200" y="267567"/>
                      </a:moveTo>
                      <a:cubicBezTo>
                        <a:pt x="-18169" y="357837"/>
                        <a:pt x="1236802" y="266387"/>
                        <a:pt x="1117153" y="96631"/>
                      </a:cubicBezTo>
                      <a:cubicBezTo>
                        <a:pt x="997447" y="-73181"/>
                        <a:pt x="58901" y="-20996"/>
                        <a:pt x="200" y="267567"/>
                      </a:cubicBezTo>
                      <a:close/>
                    </a:path>
                  </a:pathLst>
                </a:custGeom>
                <a:solidFill>
                  <a:srgbClr val="1A265B"/>
                </a:solidFill>
                <a:ln w="5617" cap="flat">
                  <a:noFill/>
                  <a:prstDash val="solid"/>
                  <a:miter/>
                </a:ln>
              </p:spPr>
              <p:txBody>
                <a:bodyPr rtlCol="0" anchor="ctr"/>
                <a:lstStyle/>
                <a:p>
                  <a:endParaRPr lang="zh-CN" altLang="en-US"/>
                </a:p>
              </p:txBody>
            </p:sp>
            <p:sp>
              <p:nvSpPr>
                <p:cNvPr id="71" name="任意多边形: 形状 70"/>
                <p:cNvSpPr/>
                <p:nvPr/>
              </p:nvSpPr>
              <p:spPr>
                <a:xfrm>
                  <a:off x="8538820" y="2961018"/>
                  <a:ext cx="781586" cy="676117"/>
                </a:xfrm>
                <a:custGeom>
                  <a:avLst/>
                  <a:gdLst>
                    <a:gd name="connsiteX0" fmla="*/ 0 w 781586"/>
                    <a:gd name="connsiteY0" fmla="*/ 76733 h 676117"/>
                    <a:gd name="connsiteX1" fmla="*/ 72183 w 781586"/>
                    <a:gd name="connsiteY1" fmla="*/ 531064 h 676117"/>
                    <a:gd name="connsiteX2" fmla="*/ 758229 w 781586"/>
                    <a:gd name="connsiteY2" fmla="*/ 614481 h 676117"/>
                    <a:gd name="connsiteX3" fmla="*/ 764352 w 781586"/>
                    <a:gd name="connsiteY3" fmla="*/ 0 h 676117"/>
                    <a:gd name="connsiteX4" fmla="*/ 0 w 781586"/>
                    <a:gd name="connsiteY4" fmla="*/ 76733 h 67611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81586" h="676117">
                      <a:moveTo>
                        <a:pt x="0" y="76733"/>
                      </a:moveTo>
                      <a:cubicBezTo>
                        <a:pt x="98753" y="310021"/>
                        <a:pt x="79879" y="411302"/>
                        <a:pt x="72183" y="531064"/>
                      </a:cubicBezTo>
                      <a:cubicBezTo>
                        <a:pt x="64487" y="650770"/>
                        <a:pt x="745366" y="741883"/>
                        <a:pt x="758229" y="614481"/>
                      </a:cubicBezTo>
                      <a:cubicBezTo>
                        <a:pt x="779463" y="403775"/>
                        <a:pt x="795079" y="227165"/>
                        <a:pt x="764352" y="0"/>
                      </a:cubicBezTo>
                      <a:lnTo>
                        <a:pt x="0" y="76733"/>
                      </a:lnTo>
                      <a:close/>
                    </a:path>
                  </a:pathLst>
                </a:custGeom>
                <a:solidFill>
                  <a:srgbClr val="FFD8BD"/>
                </a:solidFill>
                <a:ln w="5617" cap="flat">
                  <a:noFill/>
                  <a:prstDash val="solid"/>
                  <a:miter/>
                </a:ln>
              </p:spPr>
              <p:txBody>
                <a:bodyPr rtlCol="0" anchor="ctr"/>
                <a:lstStyle/>
                <a:p>
                  <a:endParaRPr lang="zh-CN" altLang="en-US"/>
                </a:p>
              </p:txBody>
            </p:sp>
            <p:sp>
              <p:nvSpPr>
                <p:cNvPr id="73" name="任意多边形: 形状 72"/>
                <p:cNvSpPr/>
                <p:nvPr/>
              </p:nvSpPr>
              <p:spPr>
                <a:xfrm>
                  <a:off x="8594430" y="3099484"/>
                  <a:ext cx="726118" cy="199584"/>
                </a:xfrm>
                <a:custGeom>
                  <a:avLst/>
                  <a:gdLst>
                    <a:gd name="connsiteX0" fmla="*/ 16515 w 726118"/>
                    <a:gd name="connsiteY0" fmla="*/ 199584 h 199584"/>
                    <a:gd name="connsiteX1" fmla="*/ 725312 w 726118"/>
                    <a:gd name="connsiteY1" fmla="*/ 166442 h 199584"/>
                    <a:gd name="connsiteX2" fmla="*/ 722391 w 726118"/>
                    <a:gd name="connsiteY2" fmla="*/ 0 h 199584"/>
                    <a:gd name="connsiteX3" fmla="*/ 0 w 726118"/>
                    <a:gd name="connsiteY3" fmla="*/ 96899 h 199584"/>
                    <a:gd name="connsiteX4" fmla="*/ 16515 w 726118"/>
                    <a:gd name="connsiteY4" fmla="*/ 199584 h 1995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118" h="199584">
                      <a:moveTo>
                        <a:pt x="16515" y="199584"/>
                      </a:moveTo>
                      <a:cubicBezTo>
                        <a:pt x="326536" y="110100"/>
                        <a:pt x="742220" y="132401"/>
                        <a:pt x="725312" y="166442"/>
                      </a:cubicBezTo>
                      <a:cubicBezTo>
                        <a:pt x="727221" y="125042"/>
                        <a:pt x="725536" y="66229"/>
                        <a:pt x="722391" y="0"/>
                      </a:cubicBezTo>
                      <a:lnTo>
                        <a:pt x="0" y="96899"/>
                      </a:lnTo>
                      <a:lnTo>
                        <a:pt x="16515" y="199584"/>
                      </a:lnTo>
                      <a:close/>
                    </a:path>
                  </a:pathLst>
                </a:custGeom>
                <a:solidFill>
                  <a:srgbClr val="F4C3A2"/>
                </a:solidFill>
                <a:ln w="5617" cap="flat">
                  <a:noFill/>
                  <a:prstDash val="solid"/>
                  <a:miter/>
                </a:ln>
              </p:spPr>
              <p:txBody>
                <a:bodyPr rtlCol="0" anchor="ctr"/>
                <a:lstStyle/>
                <a:p>
                  <a:endParaRPr lang="zh-CN" altLang="en-US"/>
                </a:p>
              </p:txBody>
            </p:sp>
            <p:sp>
              <p:nvSpPr>
                <p:cNvPr id="74" name="任意多边形: 形状 73"/>
                <p:cNvSpPr/>
                <p:nvPr/>
              </p:nvSpPr>
              <p:spPr>
                <a:xfrm>
                  <a:off x="8325302" y="1705691"/>
                  <a:ext cx="831562" cy="829428"/>
                </a:xfrm>
                <a:custGeom>
                  <a:avLst/>
                  <a:gdLst>
                    <a:gd name="connsiteX0" fmla="*/ 215202 w 831562"/>
                    <a:gd name="connsiteY0" fmla="*/ 30744 h 829428"/>
                    <a:gd name="connsiteX1" fmla="*/ 133245 w 831562"/>
                    <a:gd name="connsiteY1" fmla="*/ 823520 h 829428"/>
                    <a:gd name="connsiteX2" fmla="*/ 831256 w 831562"/>
                    <a:gd name="connsiteY2" fmla="*/ 602590 h 829428"/>
                    <a:gd name="connsiteX3" fmla="*/ 215202 w 831562"/>
                    <a:gd name="connsiteY3" fmla="*/ 30744 h 829428"/>
                  </a:gdLst>
                  <a:ahLst/>
                  <a:cxnLst>
                    <a:cxn ang="0">
                      <a:pos x="connsiteX0" y="connsiteY0"/>
                    </a:cxn>
                    <a:cxn ang="0">
                      <a:pos x="connsiteX1" y="connsiteY1"/>
                    </a:cxn>
                    <a:cxn ang="0">
                      <a:pos x="connsiteX2" y="connsiteY2"/>
                    </a:cxn>
                    <a:cxn ang="0">
                      <a:pos x="connsiteX3" y="connsiteY3"/>
                    </a:cxn>
                  </a:cxnLst>
                  <a:rect l="l" t="t" r="r" b="b"/>
                  <a:pathLst>
                    <a:path w="831562" h="829428">
                      <a:moveTo>
                        <a:pt x="215202" y="30744"/>
                      </a:moveTo>
                      <a:cubicBezTo>
                        <a:pt x="-13480" y="119442"/>
                        <a:pt x="-89146" y="334867"/>
                        <a:pt x="133245" y="823520"/>
                      </a:cubicBezTo>
                      <a:cubicBezTo>
                        <a:pt x="159759" y="869133"/>
                        <a:pt x="848164" y="636743"/>
                        <a:pt x="831256" y="602590"/>
                      </a:cubicBezTo>
                      <a:cubicBezTo>
                        <a:pt x="690654" y="317903"/>
                        <a:pt x="603866" y="-120026"/>
                        <a:pt x="215202" y="30744"/>
                      </a:cubicBezTo>
                      <a:close/>
                    </a:path>
                  </a:pathLst>
                </a:custGeom>
                <a:solidFill>
                  <a:schemeClr val="accent5">
                    <a:lumMod val="50000"/>
                  </a:schemeClr>
                </a:solidFill>
                <a:ln w="5617" cap="flat">
                  <a:noFill/>
                  <a:prstDash val="solid"/>
                  <a:miter/>
                </a:ln>
              </p:spPr>
              <p:txBody>
                <a:bodyPr rtlCol="0" anchor="ctr"/>
                <a:lstStyle/>
                <a:p>
                  <a:endParaRPr lang="zh-CN" altLang="en-US"/>
                </a:p>
              </p:txBody>
            </p:sp>
            <p:sp>
              <p:nvSpPr>
                <p:cNvPr id="76" name="任意多边形: 形状 75"/>
                <p:cNvSpPr/>
                <p:nvPr/>
              </p:nvSpPr>
              <p:spPr>
                <a:xfrm>
                  <a:off x="8713855" y="2383329"/>
                  <a:ext cx="215516" cy="227360"/>
                </a:xfrm>
                <a:custGeom>
                  <a:avLst/>
                  <a:gdLst>
                    <a:gd name="connsiteX0" fmla="*/ 0 w 215516"/>
                    <a:gd name="connsiteY0" fmla="*/ 0 h 227360"/>
                    <a:gd name="connsiteX1" fmla="*/ 0 w 215516"/>
                    <a:gd name="connsiteY1" fmla="*/ 160263 h 227360"/>
                    <a:gd name="connsiteX2" fmla="*/ 215369 w 215516"/>
                    <a:gd name="connsiteY2" fmla="*/ 145883 h 227360"/>
                    <a:gd name="connsiteX3" fmla="*/ 202000 w 215516"/>
                    <a:gd name="connsiteY3" fmla="*/ 0 h 227360"/>
                    <a:gd name="connsiteX4" fmla="*/ 0 w 215516"/>
                    <a:gd name="connsiteY4" fmla="*/ 0 h 2273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5516" h="227360">
                      <a:moveTo>
                        <a:pt x="0" y="0"/>
                      </a:moveTo>
                      <a:cubicBezTo>
                        <a:pt x="2359" y="104932"/>
                        <a:pt x="0" y="160263"/>
                        <a:pt x="0" y="160263"/>
                      </a:cubicBezTo>
                      <a:cubicBezTo>
                        <a:pt x="6572" y="258791"/>
                        <a:pt x="221941" y="244411"/>
                        <a:pt x="215369" y="145883"/>
                      </a:cubicBezTo>
                      <a:lnTo>
                        <a:pt x="202000" y="0"/>
                      </a:lnTo>
                      <a:lnTo>
                        <a:pt x="0" y="0"/>
                      </a:lnTo>
                      <a:close/>
                    </a:path>
                  </a:pathLst>
                </a:custGeom>
                <a:solidFill>
                  <a:srgbClr val="F4C3A2"/>
                </a:solidFill>
                <a:ln w="5617" cap="flat">
                  <a:noFill/>
                  <a:prstDash val="solid"/>
                  <a:miter/>
                </a:ln>
              </p:spPr>
              <p:txBody>
                <a:bodyPr rtlCol="0" anchor="ctr"/>
                <a:lstStyle/>
                <a:p>
                  <a:endParaRPr lang="zh-CN" altLang="en-US"/>
                </a:p>
              </p:txBody>
            </p:sp>
            <p:sp>
              <p:nvSpPr>
                <p:cNvPr id="78" name="任意多边形: 形状 77"/>
                <p:cNvSpPr/>
                <p:nvPr/>
              </p:nvSpPr>
              <p:spPr>
                <a:xfrm>
                  <a:off x="8381731" y="1778858"/>
                  <a:ext cx="647908" cy="676138"/>
                </a:xfrm>
                <a:custGeom>
                  <a:avLst/>
                  <a:gdLst>
                    <a:gd name="connsiteX0" fmla="*/ 34461 w 647908"/>
                    <a:gd name="connsiteY0" fmla="*/ 322143 h 676138"/>
                    <a:gd name="connsiteX1" fmla="*/ 56762 w 647908"/>
                    <a:gd name="connsiteY1" fmla="*/ 387023 h 676138"/>
                    <a:gd name="connsiteX2" fmla="*/ 645 w 647908"/>
                    <a:gd name="connsiteY2" fmla="*/ 433030 h 676138"/>
                    <a:gd name="connsiteX3" fmla="*/ 122036 w 647908"/>
                    <a:gd name="connsiteY3" fmla="*/ 551893 h 676138"/>
                    <a:gd name="connsiteX4" fmla="*/ 252133 w 647908"/>
                    <a:gd name="connsiteY4" fmla="*/ 622109 h 676138"/>
                    <a:gd name="connsiteX5" fmla="*/ 583950 w 647908"/>
                    <a:gd name="connsiteY5" fmla="*/ 611773 h 676138"/>
                    <a:gd name="connsiteX6" fmla="*/ 626922 w 647908"/>
                    <a:gd name="connsiteY6" fmla="*/ 556386 h 676138"/>
                    <a:gd name="connsiteX7" fmla="*/ 524181 w 647908"/>
                    <a:gd name="connsiteY7" fmla="*/ 113964 h 676138"/>
                    <a:gd name="connsiteX8" fmla="*/ 422395 w 647908"/>
                    <a:gd name="connsiteY8" fmla="*/ 17515 h 676138"/>
                    <a:gd name="connsiteX9" fmla="*/ 267300 w 647908"/>
                    <a:gd name="connsiteY9" fmla="*/ 6561 h 676138"/>
                    <a:gd name="connsiteX10" fmla="*/ 22440 w 647908"/>
                    <a:gd name="connsiteY10" fmla="*/ 192663 h 676138"/>
                    <a:gd name="connsiteX11" fmla="*/ 34461 w 647908"/>
                    <a:gd name="connsiteY11" fmla="*/ 322143 h 6761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647908" h="676138">
                      <a:moveTo>
                        <a:pt x="34461" y="322143"/>
                      </a:moveTo>
                      <a:cubicBezTo>
                        <a:pt x="36540" y="330288"/>
                        <a:pt x="53616" y="378935"/>
                        <a:pt x="56762" y="387023"/>
                      </a:cubicBezTo>
                      <a:cubicBezTo>
                        <a:pt x="64008" y="405729"/>
                        <a:pt x="7779" y="387698"/>
                        <a:pt x="645" y="433030"/>
                      </a:cubicBezTo>
                      <a:cubicBezTo>
                        <a:pt x="-7894" y="487181"/>
                        <a:pt x="70300" y="569980"/>
                        <a:pt x="122036" y="551893"/>
                      </a:cubicBezTo>
                      <a:cubicBezTo>
                        <a:pt x="190511" y="528019"/>
                        <a:pt x="202757" y="583069"/>
                        <a:pt x="252133" y="622109"/>
                      </a:cubicBezTo>
                      <a:cubicBezTo>
                        <a:pt x="347965" y="697944"/>
                        <a:pt x="493286" y="693450"/>
                        <a:pt x="583950" y="611773"/>
                      </a:cubicBezTo>
                      <a:cubicBezTo>
                        <a:pt x="601420" y="596045"/>
                        <a:pt x="616867" y="577620"/>
                        <a:pt x="626922" y="556386"/>
                      </a:cubicBezTo>
                      <a:cubicBezTo>
                        <a:pt x="689612" y="424042"/>
                        <a:pt x="598948" y="223222"/>
                        <a:pt x="524181" y="113964"/>
                      </a:cubicBezTo>
                      <a:cubicBezTo>
                        <a:pt x="497443" y="74924"/>
                        <a:pt x="465311" y="37456"/>
                        <a:pt x="422395" y="17515"/>
                      </a:cubicBezTo>
                      <a:cubicBezTo>
                        <a:pt x="374648" y="-4730"/>
                        <a:pt x="319148" y="-2652"/>
                        <a:pt x="267300" y="6561"/>
                      </a:cubicBezTo>
                      <a:cubicBezTo>
                        <a:pt x="160346" y="25603"/>
                        <a:pt x="47437" y="86945"/>
                        <a:pt x="22440" y="192663"/>
                      </a:cubicBezTo>
                      <a:cubicBezTo>
                        <a:pt x="11261" y="240242"/>
                        <a:pt x="23507" y="279002"/>
                        <a:pt x="34461" y="322143"/>
                      </a:cubicBezTo>
                      <a:close/>
                    </a:path>
                  </a:pathLst>
                </a:custGeom>
                <a:solidFill>
                  <a:srgbClr val="FFD8BD"/>
                </a:solidFill>
                <a:ln w="5617" cap="flat">
                  <a:noFill/>
                  <a:prstDash val="solid"/>
                  <a:miter/>
                </a:ln>
              </p:spPr>
              <p:txBody>
                <a:bodyPr rtlCol="0" anchor="ctr"/>
                <a:lstStyle/>
                <a:p>
                  <a:endParaRPr lang="zh-CN" altLang="en-US"/>
                </a:p>
              </p:txBody>
            </p:sp>
            <p:sp>
              <p:nvSpPr>
                <p:cNvPr id="79" name="任意多边形: 形状 78"/>
                <p:cNvSpPr/>
                <p:nvPr/>
              </p:nvSpPr>
              <p:spPr>
                <a:xfrm>
                  <a:off x="8371317" y="1748146"/>
                  <a:ext cx="557850" cy="458462"/>
                </a:xfrm>
                <a:custGeom>
                  <a:avLst/>
                  <a:gdLst>
                    <a:gd name="connsiteX0" fmla="*/ 263109 w 557850"/>
                    <a:gd name="connsiteY0" fmla="*/ 81370 h 458462"/>
                    <a:gd name="connsiteX1" fmla="*/ 218844 w 557850"/>
                    <a:gd name="connsiteY1" fmla="*/ 299211 h 458462"/>
                    <a:gd name="connsiteX2" fmla="*/ 26675 w 557850"/>
                    <a:gd name="connsiteY2" fmla="*/ 458462 h 458462"/>
                    <a:gd name="connsiteX3" fmla="*/ 195251 w 557850"/>
                    <a:gd name="connsiteY3" fmla="*/ 31488 h 458462"/>
                    <a:gd name="connsiteX4" fmla="*/ 557851 w 557850"/>
                    <a:gd name="connsiteY4" fmla="*/ 134847 h 458462"/>
                    <a:gd name="connsiteX5" fmla="*/ 421405 w 557850"/>
                    <a:gd name="connsiteY5" fmla="*/ 197256 h 458462"/>
                    <a:gd name="connsiteX6" fmla="*/ 263109 w 557850"/>
                    <a:gd name="connsiteY6" fmla="*/ 81370 h 4584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7850" h="458462">
                      <a:moveTo>
                        <a:pt x="263109" y="81370"/>
                      </a:moveTo>
                      <a:cubicBezTo>
                        <a:pt x="176658" y="111535"/>
                        <a:pt x="180197" y="197930"/>
                        <a:pt x="218844" y="299211"/>
                      </a:cubicBezTo>
                      <a:cubicBezTo>
                        <a:pt x="218844" y="299211"/>
                        <a:pt x="72512" y="392178"/>
                        <a:pt x="26675" y="458462"/>
                      </a:cubicBezTo>
                      <a:cubicBezTo>
                        <a:pt x="-46913" y="196245"/>
                        <a:pt x="39033" y="94290"/>
                        <a:pt x="195251" y="31488"/>
                      </a:cubicBezTo>
                      <a:cubicBezTo>
                        <a:pt x="351750" y="-31426"/>
                        <a:pt x="487690" y="-1598"/>
                        <a:pt x="557851" y="134847"/>
                      </a:cubicBezTo>
                      <a:cubicBezTo>
                        <a:pt x="495442" y="162147"/>
                        <a:pt x="421405" y="197256"/>
                        <a:pt x="421405" y="197256"/>
                      </a:cubicBezTo>
                      <a:cubicBezTo>
                        <a:pt x="421405" y="197256"/>
                        <a:pt x="349560" y="51205"/>
                        <a:pt x="263109" y="81370"/>
                      </a:cubicBezTo>
                      <a:close/>
                    </a:path>
                  </a:pathLst>
                </a:custGeom>
                <a:solidFill>
                  <a:schemeClr val="accent5">
                    <a:lumMod val="50000"/>
                  </a:schemeClr>
                </a:solidFill>
                <a:ln w="5617" cap="flat">
                  <a:noFill/>
                  <a:prstDash val="solid"/>
                  <a:miter/>
                </a:ln>
              </p:spPr>
              <p:txBody>
                <a:bodyPr rtlCol="0" anchor="ctr"/>
                <a:lstStyle/>
                <a:p>
                  <a:endParaRPr lang="zh-CN" altLang="en-US" dirty="0"/>
                </a:p>
              </p:txBody>
            </p:sp>
            <p:sp>
              <p:nvSpPr>
                <p:cNvPr id="80" name="任意多边形: 形状 79"/>
                <p:cNvSpPr/>
                <p:nvPr/>
              </p:nvSpPr>
              <p:spPr>
                <a:xfrm>
                  <a:off x="8296785" y="3472932"/>
                  <a:ext cx="1418470" cy="1354381"/>
                </a:xfrm>
                <a:custGeom>
                  <a:avLst/>
                  <a:gdLst>
                    <a:gd name="connsiteX0" fmla="*/ 312642 w 1418470"/>
                    <a:gd name="connsiteY0" fmla="*/ 948 h 1354382"/>
                    <a:gd name="connsiteX1" fmla="*/ 977680 w 1418470"/>
                    <a:gd name="connsiteY1" fmla="*/ 23305 h 1354382"/>
                    <a:gd name="connsiteX2" fmla="*/ 1037785 w 1418470"/>
                    <a:gd name="connsiteY2" fmla="*/ 90432 h 1354382"/>
                    <a:gd name="connsiteX3" fmla="*/ 1050705 w 1418470"/>
                    <a:gd name="connsiteY3" fmla="*/ 176041 h 1354382"/>
                    <a:gd name="connsiteX4" fmla="*/ 1418417 w 1418470"/>
                    <a:gd name="connsiteY4" fmla="*/ 1159975 h 1354382"/>
                    <a:gd name="connsiteX5" fmla="*/ 859715 w 1418470"/>
                    <a:gd name="connsiteY5" fmla="*/ 1055605 h 1354382"/>
                    <a:gd name="connsiteX6" fmla="*/ 632494 w 1418470"/>
                    <a:gd name="connsiteY6" fmla="*/ 484152 h 1354382"/>
                    <a:gd name="connsiteX7" fmla="*/ 270512 w 1418470"/>
                    <a:gd name="connsiteY7" fmla="*/ 1304678 h 1354382"/>
                    <a:gd name="connsiteX8" fmla="*/ 28461 w 1418470"/>
                    <a:gd name="connsiteY8" fmla="*/ 893544 h 1354382"/>
                    <a:gd name="connsiteX9" fmla="*/ 235797 w 1418470"/>
                    <a:gd name="connsiteY9" fmla="*/ 141775 h 1354382"/>
                    <a:gd name="connsiteX10" fmla="*/ 312642 w 1418470"/>
                    <a:gd name="connsiteY10" fmla="*/ 948 h 13543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18470" h="1354382">
                      <a:moveTo>
                        <a:pt x="312642" y="948"/>
                      </a:moveTo>
                      <a:cubicBezTo>
                        <a:pt x="454255" y="-4445"/>
                        <a:pt x="820787" y="14542"/>
                        <a:pt x="977680" y="23305"/>
                      </a:cubicBezTo>
                      <a:cubicBezTo>
                        <a:pt x="1012844" y="25271"/>
                        <a:pt x="1039639" y="55268"/>
                        <a:pt x="1037785" y="90432"/>
                      </a:cubicBezTo>
                      <a:cubicBezTo>
                        <a:pt x="1036493" y="114924"/>
                        <a:pt x="1038965" y="144696"/>
                        <a:pt x="1050705" y="176041"/>
                      </a:cubicBezTo>
                      <a:cubicBezTo>
                        <a:pt x="1080533" y="255526"/>
                        <a:pt x="1423416" y="941348"/>
                        <a:pt x="1418417" y="1159975"/>
                      </a:cubicBezTo>
                      <a:cubicBezTo>
                        <a:pt x="1413417" y="1378602"/>
                        <a:pt x="971837" y="1353773"/>
                        <a:pt x="859715" y="1055605"/>
                      </a:cubicBezTo>
                      <a:cubicBezTo>
                        <a:pt x="747593" y="757436"/>
                        <a:pt x="632494" y="484152"/>
                        <a:pt x="632494" y="484152"/>
                      </a:cubicBezTo>
                      <a:cubicBezTo>
                        <a:pt x="632494" y="484152"/>
                        <a:pt x="523967" y="1116385"/>
                        <a:pt x="270512" y="1304678"/>
                      </a:cubicBezTo>
                      <a:cubicBezTo>
                        <a:pt x="17057" y="1492971"/>
                        <a:pt x="-44115" y="1100263"/>
                        <a:pt x="28461" y="893544"/>
                      </a:cubicBezTo>
                      <a:cubicBezTo>
                        <a:pt x="104576" y="676715"/>
                        <a:pt x="54413" y="282827"/>
                        <a:pt x="235797" y="141775"/>
                      </a:cubicBezTo>
                      <a:cubicBezTo>
                        <a:pt x="322248" y="74535"/>
                        <a:pt x="312642" y="948"/>
                        <a:pt x="312642" y="948"/>
                      </a:cubicBezTo>
                      <a:close/>
                    </a:path>
                  </a:pathLst>
                </a:custGeom>
                <a:solidFill>
                  <a:schemeClr val="accent5">
                    <a:lumMod val="75000"/>
                  </a:schemeClr>
                </a:solidFill>
                <a:ln w="5617" cap="flat">
                  <a:noFill/>
                  <a:prstDash val="solid"/>
                  <a:miter/>
                </a:ln>
              </p:spPr>
              <p:txBody>
                <a:bodyPr rtlCol="0" anchor="ctr"/>
                <a:lstStyle/>
                <a:p>
                  <a:endParaRPr lang="zh-CN" altLang="en-US" dirty="0"/>
                </a:p>
              </p:txBody>
            </p:sp>
            <p:sp>
              <p:nvSpPr>
                <p:cNvPr id="81" name="任意多边形: 形状 80"/>
                <p:cNvSpPr/>
                <p:nvPr/>
              </p:nvSpPr>
              <p:spPr>
                <a:xfrm>
                  <a:off x="8922382" y="3805978"/>
                  <a:ext cx="64083" cy="158047"/>
                </a:xfrm>
                <a:custGeom>
                  <a:avLst/>
                  <a:gdLst>
                    <a:gd name="connsiteX0" fmla="*/ 64083 w 64083"/>
                    <a:gd name="connsiteY0" fmla="*/ 0 h 158047"/>
                    <a:gd name="connsiteX1" fmla="*/ 5101 w 64083"/>
                    <a:gd name="connsiteY1" fmla="*/ 155769 h 158047"/>
                    <a:gd name="connsiteX2" fmla="*/ 326 w 64083"/>
                    <a:gd name="connsiteY2" fmla="*/ 156668 h 158047"/>
                  </a:gdLst>
                  <a:ahLst/>
                  <a:cxnLst>
                    <a:cxn ang="0">
                      <a:pos x="connsiteX0" y="connsiteY0"/>
                    </a:cxn>
                    <a:cxn ang="0">
                      <a:pos x="connsiteX1" y="connsiteY1"/>
                    </a:cxn>
                    <a:cxn ang="0">
                      <a:pos x="connsiteX2" y="connsiteY2"/>
                    </a:cxn>
                  </a:cxnLst>
                  <a:rect l="l" t="t" r="r" b="b"/>
                  <a:pathLst>
                    <a:path w="64083" h="158047">
                      <a:moveTo>
                        <a:pt x="64083" y="0"/>
                      </a:moveTo>
                      <a:cubicBezTo>
                        <a:pt x="44422" y="80834"/>
                        <a:pt x="37738" y="79204"/>
                        <a:pt x="5101" y="155769"/>
                      </a:cubicBezTo>
                      <a:cubicBezTo>
                        <a:pt x="3977" y="158353"/>
                        <a:pt x="-1359" y="158859"/>
                        <a:pt x="326" y="156668"/>
                      </a:cubicBezTo>
                    </a:path>
                  </a:pathLst>
                </a:custGeom>
                <a:noFill/>
                <a:ln w="7797" cap="flat">
                  <a:solidFill>
                    <a:srgbClr val="2891BF"/>
                  </a:solidFill>
                  <a:prstDash val="solid"/>
                  <a:miter/>
                </a:ln>
              </p:spPr>
              <p:txBody>
                <a:bodyPr rtlCol="0" anchor="ctr"/>
                <a:lstStyle/>
                <a:p>
                  <a:endParaRPr lang="zh-CN" altLang="en-US"/>
                </a:p>
              </p:txBody>
            </p:sp>
            <p:sp>
              <p:nvSpPr>
                <p:cNvPr id="82" name="任意多边形: 形状 81"/>
                <p:cNvSpPr/>
                <p:nvPr/>
              </p:nvSpPr>
              <p:spPr>
                <a:xfrm>
                  <a:off x="8572803" y="3575442"/>
                  <a:ext cx="774744" cy="77288"/>
                </a:xfrm>
                <a:custGeom>
                  <a:avLst/>
                  <a:gdLst>
                    <a:gd name="connsiteX0" fmla="*/ 0 w 774744"/>
                    <a:gd name="connsiteY0" fmla="*/ 0 h 77288"/>
                    <a:gd name="connsiteX1" fmla="*/ 774744 w 774744"/>
                    <a:gd name="connsiteY1" fmla="*/ 73531 h 77288"/>
                  </a:gdLst>
                  <a:ahLst/>
                  <a:cxnLst>
                    <a:cxn ang="0">
                      <a:pos x="connsiteX0" y="connsiteY0"/>
                    </a:cxn>
                    <a:cxn ang="0">
                      <a:pos x="connsiteX1" y="connsiteY1"/>
                    </a:cxn>
                  </a:cxnLst>
                  <a:rect l="l" t="t" r="r" b="b"/>
                  <a:pathLst>
                    <a:path w="774744" h="77288">
                      <a:moveTo>
                        <a:pt x="0" y="0"/>
                      </a:moveTo>
                      <a:cubicBezTo>
                        <a:pt x="178519" y="62072"/>
                        <a:pt x="627682" y="87574"/>
                        <a:pt x="774744" y="73531"/>
                      </a:cubicBezTo>
                    </a:path>
                  </a:pathLst>
                </a:custGeom>
                <a:noFill/>
                <a:ln w="7797" cap="flat">
                  <a:solidFill>
                    <a:srgbClr val="2891BF"/>
                  </a:solidFill>
                  <a:prstDash val="solid"/>
                  <a:miter/>
                </a:ln>
              </p:spPr>
              <p:txBody>
                <a:bodyPr rtlCol="0" anchor="ctr"/>
                <a:lstStyle/>
                <a:p>
                  <a:endParaRPr lang="zh-CN" altLang="en-US"/>
                </a:p>
              </p:txBody>
            </p:sp>
            <p:sp>
              <p:nvSpPr>
                <p:cNvPr id="83" name="任意多边形: 形状 82"/>
                <p:cNvSpPr/>
                <p:nvPr/>
              </p:nvSpPr>
              <p:spPr>
                <a:xfrm>
                  <a:off x="8350694" y="4529649"/>
                  <a:ext cx="1370080" cy="939006"/>
                </a:xfrm>
                <a:custGeom>
                  <a:avLst/>
                  <a:gdLst>
                    <a:gd name="connsiteX0" fmla="*/ 833052 w 1370080"/>
                    <a:gd name="connsiteY0" fmla="*/ 55735 h 939006"/>
                    <a:gd name="connsiteX1" fmla="*/ 0 w 1370080"/>
                    <a:gd name="connsiteY1" fmla="*/ 691619 h 939006"/>
                    <a:gd name="connsiteX2" fmla="*/ 180991 w 1370080"/>
                    <a:gd name="connsiteY2" fmla="*/ 939007 h 939006"/>
                    <a:gd name="connsiteX3" fmla="*/ 1350971 w 1370080"/>
                    <a:gd name="connsiteY3" fmla="*/ 160892 h 939006"/>
                    <a:gd name="connsiteX4" fmla="*/ 833052 w 1370080"/>
                    <a:gd name="connsiteY4" fmla="*/ 55735 h 93900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70080" h="939006">
                      <a:moveTo>
                        <a:pt x="833052" y="55735"/>
                      </a:moveTo>
                      <a:cubicBezTo>
                        <a:pt x="510841" y="147411"/>
                        <a:pt x="78587" y="580732"/>
                        <a:pt x="0" y="691619"/>
                      </a:cubicBezTo>
                      <a:cubicBezTo>
                        <a:pt x="0" y="691619"/>
                        <a:pt x="134816" y="865082"/>
                        <a:pt x="180991" y="939007"/>
                      </a:cubicBezTo>
                      <a:cubicBezTo>
                        <a:pt x="180991" y="939007"/>
                        <a:pt x="1253174" y="345310"/>
                        <a:pt x="1350971" y="160892"/>
                      </a:cubicBezTo>
                      <a:cubicBezTo>
                        <a:pt x="1448770" y="-23525"/>
                        <a:pt x="1155263" y="-35940"/>
                        <a:pt x="833052" y="55735"/>
                      </a:cubicBezTo>
                      <a:close/>
                    </a:path>
                  </a:pathLst>
                </a:custGeom>
                <a:solidFill>
                  <a:schemeClr val="accent5">
                    <a:lumMod val="75000"/>
                  </a:schemeClr>
                </a:solidFill>
                <a:ln w="5617" cap="flat">
                  <a:noFill/>
                  <a:prstDash val="solid"/>
                  <a:miter/>
                </a:ln>
              </p:spPr>
              <p:txBody>
                <a:bodyPr rtlCol="0" anchor="ctr"/>
                <a:lstStyle/>
                <a:p>
                  <a:endParaRPr lang="zh-CN" altLang="en-US"/>
                </a:p>
              </p:txBody>
            </p:sp>
            <p:sp>
              <p:nvSpPr>
                <p:cNvPr id="84" name="任意多边形: 形状 83"/>
                <p:cNvSpPr/>
                <p:nvPr/>
              </p:nvSpPr>
              <p:spPr>
                <a:xfrm>
                  <a:off x="7410631" y="3844625"/>
                  <a:ext cx="1226938" cy="1001242"/>
                </a:xfrm>
                <a:custGeom>
                  <a:avLst/>
                  <a:gdLst>
                    <a:gd name="connsiteX0" fmla="*/ 1062746 w 1226938"/>
                    <a:gd name="connsiteY0" fmla="*/ 982642 h 1001242"/>
                    <a:gd name="connsiteX1" fmla="*/ 0 w 1226938"/>
                    <a:gd name="connsiteY1" fmla="*/ 278003 h 1001242"/>
                    <a:gd name="connsiteX2" fmla="*/ 157117 w 1226938"/>
                    <a:gd name="connsiteY2" fmla="*/ 0 h 1001242"/>
                    <a:gd name="connsiteX3" fmla="*/ 914672 w 1226938"/>
                    <a:gd name="connsiteY3" fmla="*/ 521852 h 1001242"/>
                    <a:gd name="connsiteX4" fmla="*/ 1062746 w 1226938"/>
                    <a:gd name="connsiteY4" fmla="*/ 982642 h 100124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26938" h="1001242">
                      <a:moveTo>
                        <a:pt x="1062746" y="982642"/>
                      </a:moveTo>
                      <a:cubicBezTo>
                        <a:pt x="793562" y="1137176"/>
                        <a:pt x="0" y="278003"/>
                        <a:pt x="0" y="278003"/>
                      </a:cubicBezTo>
                      <a:lnTo>
                        <a:pt x="157117" y="0"/>
                      </a:lnTo>
                      <a:cubicBezTo>
                        <a:pt x="157117" y="0"/>
                        <a:pt x="752780" y="414504"/>
                        <a:pt x="914672" y="521852"/>
                      </a:cubicBezTo>
                      <a:cubicBezTo>
                        <a:pt x="1076620" y="629143"/>
                        <a:pt x="1437029" y="767835"/>
                        <a:pt x="1062746" y="982642"/>
                      </a:cubicBezTo>
                      <a:close/>
                    </a:path>
                  </a:pathLst>
                </a:custGeom>
                <a:solidFill>
                  <a:schemeClr val="accent5">
                    <a:lumMod val="75000"/>
                  </a:schemeClr>
                </a:solidFill>
                <a:ln w="5617" cap="flat">
                  <a:noFill/>
                  <a:prstDash val="solid"/>
                  <a:miter/>
                </a:ln>
              </p:spPr>
              <p:txBody>
                <a:bodyPr rtlCol="0" anchor="ctr"/>
                <a:lstStyle/>
                <a:p>
                  <a:endParaRPr lang="zh-CN" altLang="en-US"/>
                </a:p>
              </p:txBody>
            </p:sp>
            <p:sp>
              <p:nvSpPr>
                <p:cNvPr id="85" name="任意多边形: 形状 84"/>
                <p:cNvSpPr/>
                <p:nvPr/>
              </p:nvSpPr>
              <p:spPr>
                <a:xfrm>
                  <a:off x="7195712" y="2245760"/>
                  <a:ext cx="783467" cy="855472"/>
                </a:xfrm>
                <a:custGeom>
                  <a:avLst/>
                  <a:gdLst>
                    <a:gd name="connsiteX0" fmla="*/ 526850 w 783467"/>
                    <a:gd name="connsiteY0" fmla="*/ 782328 h 855472"/>
                    <a:gd name="connsiteX1" fmla="*/ 213907 w 783467"/>
                    <a:gd name="connsiteY1" fmla="*/ 381867 h 855472"/>
                    <a:gd name="connsiteX2" fmla="*/ 1459 w 783467"/>
                    <a:gd name="connsiteY2" fmla="*/ 154758 h 855472"/>
                    <a:gd name="connsiteX3" fmla="*/ 56622 w 783467"/>
                    <a:gd name="connsiteY3" fmla="*/ 153073 h 855472"/>
                    <a:gd name="connsiteX4" fmla="*/ 17300 w 783467"/>
                    <a:gd name="connsiteY4" fmla="*/ 87968 h 855472"/>
                    <a:gd name="connsiteX5" fmla="*/ 92404 w 783467"/>
                    <a:gd name="connsiteY5" fmla="*/ 127177 h 855472"/>
                    <a:gd name="connsiteX6" fmla="*/ 38365 w 783467"/>
                    <a:gd name="connsiteY6" fmla="*/ 10673 h 855472"/>
                    <a:gd name="connsiteX7" fmla="*/ 135265 w 783467"/>
                    <a:gd name="connsiteY7" fmla="*/ 85103 h 855472"/>
                    <a:gd name="connsiteX8" fmla="*/ 127906 w 783467"/>
                    <a:gd name="connsiteY8" fmla="*/ 169 h 855472"/>
                    <a:gd name="connsiteX9" fmla="*/ 253229 w 783467"/>
                    <a:gd name="connsiteY9" fmla="*/ 127233 h 855472"/>
                    <a:gd name="connsiteX10" fmla="*/ 333501 w 783467"/>
                    <a:gd name="connsiteY10" fmla="*/ 54657 h 855472"/>
                    <a:gd name="connsiteX11" fmla="*/ 367654 w 783467"/>
                    <a:gd name="connsiteY11" fmla="*/ 224638 h 855472"/>
                    <a:gd name="connsiteX12" fmla="*/ 738174 w 783467"/>
                    <a:gd name="connsiteY12" fmla="*/ 620942 h 855472"/>
                    <a:gd name="connsiteX13" fmla="*/ 526850 w 783467"/>
                    <a:gd name="connsiteY13" fmla="*/ 782328 h 855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783467" h="855472">
                      <a:moveTo>
                        <a:pt x="526850" y="782328"/>
                      </a:moveTo>
                      <a:cubicBezTo>
                        <a:pt x="414559" y="620604"/>
                        <a:pt x="288731" y="458769"/>
                        <a:pt x="213907" y="381867"/>
                      </a:cubicBezTo>
                      <a:cubicBezTo>
                        <a:pt x="135040" y="300865"/>
                        <a:pt x="-16460" y="186889"/>
                        <a:pt x="1459" y="154758"/>
                      </a:cubicBezTo>
                      <a:cubicBezTo>
                        <a:pt x="19323" y="122571"/>
                        <a:pt x="56622" y="153073"/>
                        <a:pt x="56622" y="153073"/>
                      </a:cubicBezTo>
                      <a:cubicBezTo>
                        <a:pt x="56622" y="153073"/>
                        <a:pt x="-13033" y="110943"/>
                        <a:pt x="17300" y="87968"/>
                      </a:cubicBezTo>
                      <a:cubicBezTo>
                        <a:pt x="47634" y="64993"/>
                        <a:pt x="92404" y="127177"/>
                        <a:pt x="92404" y="127177"/>
                      </a:cubicBezTo>
                      <a:cubicBezTo>
                        <a:pt x="92404" y="127177"/>
                        <a:pt x="-3765" y="38760"/>
                        <a:pt x="38365" y="10673"/>
                      </a:cubicBezTo>
                      <a:cubicBezTo>
                        <a:pt x="80496" y="-17414"/>
                        <a:pt x="135265" y="85103"/>
                        <a:pt x="135265" y="85103"/>
                      </a:cubicBezTo>
                      <a:cubicBezTo>
                        <a:pt x="135265" y="85103"/>
                        <a:pt x="90944" y="4831"/>
                        <a:pt x="127906" y="169"/>
                      </a:cubicBezTo>
                      <a:cubicBezTo>
                        <a:pt x="154251" y="-3202"/>
                        <a:pt x="189416" y="44096"/>
                        <a:pt x="253229" y="127233"/>
                      </a:cubicBezTo>
                      <a:cubicBezTo>
                        <a:pt x="270755" y="82238"/>
                        <a:pt x="297718" y="29604"/>
                        <a:pt x="333501" y="54657"/>
                      </a:cubicBezTo>
                      <a:cubicBezTo>
                        <a:pt x="369227" y="79710"/>
                        <a:pt x="303279" y="155039"/>
                        <a:pt x="367654" y="224638"/>
                      </a:cubicBezTo>
                      <a:cubicBezTo>
                        <a:pt x="432029" y="294181"/>
                        <a:pt x="646387" y="506179"/>
                        <a:pt x="738174" y="620942"/>
                      </a:cubicBezTo>
                      <a:cubicBezTo>
                        <a:pt x="883495" y="802719"/>
                        <a:pt x="642736" y="949219"/>
                        <a:pt x="526850" y="782328"/>
                      </a:cubicBezTo>
                      <a:close/>
                    </a:path>
                  </a:pathLst>
                </a:custGeom>
                <a:solidFill>
                  <a:srgbClr val="FFD8BD"/>
                </a:solidFill>
                <a:ln w="5617" cap="flat">
                  <a:noFill/>
                  <a:prstDash val="solid"/>
                  <a:miter/>
                </a:ln>
              </p:spPr>
              <p:txBody>
                <a:bodyPr rtlCol="0" anchor="ctr"/>
                <a:lstStyle/>
                <a:p>
                  <a:endParaRPr lang="zh-CN" altLang="en-US"/>
                </a:p>
              </p:txBody>
            </p:sp>
            <p:sp>
              <p:nvSpPr>
                <p:cNvPr id="86" name="任意多边形: 形状 85"/>
                <p:cNvSpPr/>
                <p:nvPr/>
              </p:nvSpPr>
              <p:spPr>
                <a:xfrm>
                  <a:off x="6790897" y="3634841"/>
                  <a:ext cx="610819" cy="644546"/>
                </a:xfrm>
                <a:custGeom>
                  <a:avLst/>
                  <a:gdLst>
                    <a:gd name="connsiteX0" fmla="*/ 454247 w 610819"/>
                    <a:gd name="connsiteY0" fmla="*/ 24918 h 644546"/>
                    <a:gd name="connsiteX1" fmla="*/ 1039 w 610819"/>
                    <a:gd name="connsiteY1" fmla="*/ 620132 h 644546"/>
                    <a:gd name="connsiteX2" fmla="*/ 446214 w 610819"/>
                    <a:gd name="connsiteY2" fmla="*/ 322468 h 644546"/>
                    <a:gd name="connsiteX3" fmla="*/ 512330 w 610819"/>
                    <a:gd name="connsiteY3" fmla="*/ 156420 h 644546"/>
                    <a:gd name="connsiteX4" fmla="*/ 606533 w 610819"/>
                    <a:gd name="connsiteY4" fmla="*/ 122323 h 644546"/>
                    <a:gd name="connsiteX5" fmla="*/ 454247 w 610819"/>
                    <a:gd name="connsiteY5" fmla="*/ 24918 h 644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10819" h="644546">
                      <a:moveTo>
                        <a:pt x="454247" y="24918"/>
                      </a:moveTo>
                      <a:cubicBezTo>
                        <a:pt x="400938" y="96651"/>
                        <a:pt x="23509" y="519132"/>
                        <a:pt x="1039" y="620132"/>
                      </a:cubicBezTo>
                      <a:cubicBezTo>
                        <a:pt x="-21430" y="721131"/>
                        <a:pt x="326677" y="486551"/>
                        <a:pt x="446214" y="322468"/>
                      </a:cubicBezTo>
                      <a:cubicBezTo>
                        <a:pt x="470649" y="288933"/>
                        <a:pt x="488512" y="190124"/>
                        <a:pt x="512330" y="156420"/>
                      </a:cubicBezTo>
                      <a:cubicBezTo>
                        <a:pt x="539012" y="118671"/>
                        <a:pt x="596927" y="145410"/>
                        <a:pt x="606533" y="122323"/>
                      </a:cubicBezTo>
                      <a:cubicBezTo>
                        <a:pt x="635799" y="52162"/>
                        <a:pt x="507555" y="-46816"/>
                        <a:pt x="454247" y="24918"/>
                      </a:cubicBezTo>
                      <a:close/>
                    </a:path>
                  </a:pathLst>
                </a:custGeom>
                <a:solidFill>
                  <a:srgbClr val="302943"/>
                </a:solidFill>
                <a:ln w="5617" cap="flat">
                  <a:noFill/>
                  <a:prstDash val="solid"/>
                  <a:miter/>
                </a:ln>
              </p:spPr>
              <p:txBody>
                <a:bodyPr rtlCol="0" anchor="ctr"/>
                <a:lstStyle/>
                <a:p>
                  <a:endParaRPr lang="zh-CN" altLang="en-US"/>
                </a:p>
              </p:txBody>
            </p:sp>
            <p:sp>
              <p:nvSpPr>
                <p:cNvPr id="87" name="任意多边形: 形状 86"/>
                <p:cNvSpPr/>
                <p:nvPr/>
              </p:nvSpPr>
              <p:spPr>
                <a:xfrm>
                  <a:off x="8128138" y="5274133"/>
                  <a:ext cx="268628" cy="825001"/>
                </a:xfrm>
                <a:custGeom>
                  <a:avLst/>
                  <a:gdLst>
                    <a:gd name="connsiteX0" fmla="*/ 2693 w 268628"/>
                    <a:gd name="connsiteY0" fmla="*/ 94647 h 825001"/>
                    <a:gd name="connsiteX1" fmla="*/ 203681 w 268628"/>
                    <a:gd name="connsiteY1" fmla="*/ 815240 h 825001"/>
                    <a:gd name="connsiteX2" fmla="*/ 235082 w 268628"/>
                    <a:gd name="connsiteY2" fmla="*/ 280637 h 825001"/>
                    <a:gd name="connsiteX3" fmla="*/ 142621 w 268628"/>
                    <a:gd name="connsiteY3" fmla="*/ 127677 h 825001"/>
                    <a:gd name="connsiteX4" fmla="*/ 172337 w 268628"/>
                    <a:gd name="connsiteY4" fmla="*/ 32013 h 825001"/>
                    <a:gd name="connsiteX5" fmla="*/ 2693 w 268628"/>
                    <a:gd name="connsiteY5" fmla="*/ 94647 h 8250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68628" h="825001">
                      <a:moveTo>
                        <a:pt x="2693" y="94647"/>
                      </a:moveTo>
                      <a:cubicBezTo>
                        <a:pt x="27690" y="180424"/>
                        <a:pt x="136723" y="736372"/>
                        <a:pt x="203681" y="815240"/>
                      </a:cubicBezTo>
                      <a:cubicBezTo>
                        <a:pt x="270640" y="894107"/>
                        <a:pt x="293671" y="474997"/>
                        <a:pt x="235082" y="280637"/>
                      </a:cubicBezTo>
                      <a:cubicBezTo>
                        <a:pt x="223117" y="240923"/>
                        <a:pt x="155091" y="167054"/>
                        <a:pt x="142621" y="127677"/>
                      </a:cubicBezTo>
                      <a:cubicBezTo>
                        <a:pt x="128634" y="83581"/>
                        <a:pt x="184920" y="53584"/>
                        <a:pt x="172337" y="32013"/>
                      </a:cubicBezTo>
                      <a:cubicBezTo>
                        <a:pt x="133970" y="-33653"/>
                        <a:pt x="-22304" y="8870"/>
                        <a:pt x="2693" y="94647"/>
                      </a:cubicBezTo>
                      <a:close/>
                    </a:path>
                  </a:pathLst>
                </a:custGeom>
                <a:solidFill>
                  <a:srgbClr val="302943"/>
                </a:solidFill>
                <a:ln w="5617" cap="flat">
                  <a:noFill/>
                  <a:prstDash val="solid"/>
                  <a:miter/>
                </a:ln>
              </p:spPr>
              <p:txBody>
                <a:bodyPr rtlCol="0" anchor="ctr"/>
                <a:lstStyle/>
                <a:p>
                  <a:endParaRPr lang="zh-CN" altLang="en-US"/>
                </a:p>
              </p:txBody>
            </p:sp>
            <p:sp>
              <p:nvSpPr>
                <p:cNvPr id="88" name="任意多边形: 形状 87"/>
                <p:cNvSpPr/>
                <p:nvPr/>
              </p:nvSpPr>
              <p:spPr>
                <a:xfrm>
                  <a:off x="8618473" y="2094429"/>
                  <a:ext cx="46623" cy="46623"/>
                </a:xfrm>
                <a:custGeom>
                  <a:avLst/>
                  <a:gdLst>
                    <a:gd name="connsiteX0" fmla="*/ 46624 w 46623"/>
                    <a:gd name="connsiteY0" fmla="*/ 23312 h 46623"/>
                    <a:gd name="connsiteX1" fmla="*/ 23312 w 46623"/>
                    <a:gd name="connsiteY1" fmla="*/ 46624 h 46623"/>
                    <a:gd name="connsiteX2" fmla="*/ 0 w 46623"/>
                    <a:gd name="connsiteY2" fmla="*/ 23312 h 46623"/>
                    <a:gd name="connsiteX3" fmla="*/ 23312 w 46623"/>
                    <a:gd name="connsiteY3" fmla="*/ 0 h 46623"/>
                    <a:gd name="connsiteX4" fmla="*/ 46624 w 46623"/>
                    <a:gd name="connsiteY4" fmla="*/ 23312 h 46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23" h="46623">
                      <a:moveTo>
                        <a:pt x="46624" y="23312"/>
                      </a:moveTo>
                      <a:cubicBezTo>
                        <a:pt x="46624" y="36187"/>
                        <a:pt x="36187" y="46624"/>
                        <a:pt x="23312" y="46624"/>
                      </a:cubicBezTo>
                      <a:cubicBezTo>
                        <a:pt x="10437" y="46624"/>
                        <a:pt x="0" y="36187"/>
                        <a:pt x="0" y="23312"/>
                      </a:cubicBezTo>
                      <a:cubicBezTo>
                        <a:pt x="0" y="10437"/>
                        <a:pt x="10437" y="0"/>
                        <a:pt x="23312" y="0"/>
                      </a:cubicBezTo>
                      <a:cubicBezTo>
                        <a:pt x="36187" y="0"/>
                        <a:pt x="46624" y="10437"/>
                        <a:pt x="46624" y="23312"/>
                      </a:cubicBezTo>
                      <a:close/>
                    </a:path>
                  </a:pathLst>
                </a:custGeom>
                <a:solidFill>
                  <a:srgbClr val="302943"/>
                </a:solidFill>
                <a:ln w="5617" cap="flat">
                  <a:noFill/>
                  <a:prstDash val="solid"/>
                  <a:miter/>
                </a:ln>
              </p:spPr>
              <p:txBody>
                <a:bodyPr rtlCol="0" anchor="ctr"/>
                <a:lstStyle/>
                <a:p>
                  <a:endParaRPr lang="zh-CN" altLang="en-US"/>
                </a:p>
              </p:txBody>
            </p:sp>
            <p:sp>
              <p:nvSpPr>
                <p:cNvPr id="89" name="任意多边形: 形状 88"/>
                <p:cNvSpPr/>
                <p:nvPr/>
              </p:nvSpPr>
              <p:spPr>
                <a:xfrm>
                  <a:off x="8848053" y="2005619"/>
                  <a:ext cx="46623" cy="46623"/>
                </a:xfrm>
                <a:custGeom>
                  <a:avLst/>
                  <a:gdLst>
                    <a:gd name="connsiteX0" fmla="*/ 46624 w 46623"/>
                    <a:gd name="connsiteY0" fmla="*/ 23312 h 46623"/>
                    <a:gd name="connsiteX1" fmla="*/ 23312 w 46623"/>
                    <a:gd name="connsiteY1" fmla="*/ 46624 h 46623"/>
                    <a:gd name="connsiteX2" fmla="*/ 0 w 46623"/>
                    <a:gd name="connsiteY2" fmla="*/ 23312 h 46623"/>
                    <a:gd name="connsiteX3" fmla="*/ 23312 w 46623"/>
                    <a:gd name="connsiteY3" fmla="*/ 0 h 46623"/>
                    <a:gd name="connsiteX4" fmla="*/ 46624 w 46623"/>
                    <a:gd name="connsiteY4" fmla="*/ 23312 h 466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6623" h="46623">
                      <a:moveTo>
                        <a:pt x="46624" y="23312"/>
                      </a:moveTo>
                      <a:cubicBezTo>
                        <a:pt x="46624" y="36187"/>
                        <a:pt x="36187" y="46624"/>
                        <a:pt x="23312" y="46624"/>
                      </a:cubicBezTo>
                      <a:cubicBezTo>
                        <a:pt x="10437" y="46624"/>
                        <a:pt x="0" y="36187"/>
                        <a:pt x="0" y="23312"/>
                      </a:cubicBezTo>
                      <a:cubicBezTo>
                        <a:pt x="0" y="10437"/>
                        <a:pt x="10437" y="0"/>
                        <a:pt x="23312" y="0"/>
                      </a:cubicBezTo>
                      <a:cubicBezTo>
                        <a:pt x="36187" y="0"/>
                        <a:pt x="46624" y="10437"/>
                        <a:pt x="46624" y="23312"/>
                      </a:cubicBezTo>
                      <a:close/>
                    </a:path>
                  </a:pathLst>
                </a:custGeom>
                <a:solidFill>
                  <a:srgbClr val="302943"/>
                </a:solidFill>
                <a:ln w="5617" cap="flat">
                  <a:noFill/>
                  <a:prstDash val="solid"/>
                  <a:miter/>
                </a:ln>
              </p:spPr>
              <p:txBody>
                <a:bodyPr rtlCol="0" anchor="ctr"/>
                <a:lstStyle/>
                <a:p>
                  <a:endParaRPr lang="zh-CN" altLang="en-US"/>
                </a:p>
              </p:txBody>
            </p:sp>
            <p:sp>
              <p:nvSpPr>
                <p:cNvPr id="90" name="任意多边形: 形状 89"/>
                <p:cNvSpPr/>
                <p:nvPr/>
              </p:nvSpPr>
              <p:spPr>
                <a:xfrm>
                  <a:off x="8480511" y="2037694"/>
                  <a:ext cx="220705" cy="81620"/>
                </a:xfrm>
                <a:custGeom>
                  <a:avLst/>
                  <a:gdLst>
                    <a:gd name="connsiteX0" fmla="*/ 0 w 220705"/>
                    <a:gd name="connsiteY0" fmla="*/ 81620 h 81620"/>
                    <a:gd name="connsiteX1" fmla="*/ 220706 w 220705"/>
                    <a:gd name="connsiteY1" fmla="*/ 0 h 81620"/>
                  </a:gdLst>
                  <a:ahLst/>
                  <a:cxnLst>
                    <a:cxn ang="0">
                      <a:pos x="connsiteX0" y="connsiteY0"/>
                    </a:cxn>
                    <a:cxn ang="0">
                      <a:pos x="connsiteX1" y="connsiteY1"/>
                    </a:cxn>
                  </a:cxnLst>
                  <a:rect l="l" t="t" r="r" b="b"/>
                  <a:pathLst>
                    <a:path w="220705" h="81620">
                      <a:moveTo>
                        <a:pt x="0" y="81620"/>
                      </a:moveTo>
                      <a:cubicBezTo>
                        <a:pt x="66229" y="38366"/>
                        <a:pt x="142231" y="10280"/>
                        <a:pt x="220706" y="0"/>
                      </a:cubicBezTo>
                    </a:path>
                  </a:pathLst>
                </a:custGeom>
                <a:noFill/>
                <a:ln w="7797" cap="rnd">
                  <a:solidFill>
                    <a:srgbClr val="302943"/>
                  </a:solidFill>
                  <a:prstDash val="solid"/>
                  <a:round/>
                </a:ln>
              </p:spPr>
              <p:txBody>
                <a:bodyPr rtlCol="0" anchor="ctr"/>
                <a:lstStyle/>
                <a:p>
                  <a:endParaRPr lang="zh-CN" altLang="en-US"/>
                </a:p>
              </p:txBody>
            </p:sp>
            <p:sp>
              <p:nvSpPr>
                <p:cNvPr id="91" name="任意多边形: 形状 90"/>
                <p:cNvSpPr/>
                <p:nvPr/>
              </p:nvSpPr>
              <p:spPr>
                <a:xfrm>
                  <a:off x="8768006" y="1933885"/>
                  <a:ext cx="160038" cy="74317"/>
                </a:xfrm>
                <a:custGeom>
                  <a:avLst/>
                  <a:gdLst>
                    <a:gd name="connsiteX0" fmla="*/ 0 w 160038"/>
                    <a:gd name="connsiteY0" fmla="*/ 74317 h 74317"/>
                    <a:gd name="connsiteX1" fmla="*/ 160038 w 160038"/>
                    <a:gd name="connsiteY1" fmla="*/ 0 h 74317"/>
                  </a:gdLst>
                  <a:ahLst/>
                  <a:cxnLst>
                    <a:cxn ang="0">
                      <a:pos x="connsiteX0" y="connsiteY0"/>
                    </a:cxn>
                    <a:cxn ang="0">
                      <a:pos x="connsiteX1" y="connsiteY1"/>
                    </a:cxn>
                  </a:cxnLst>
                  <a:rect l="l" t="t" r="r" b="b"/>
                  <a:pathLst>
                    <a:path w="160038" h="74317">
                      <a:moveTo>
                        <a:pt x="0" y="74317"/>
                      </a:moveTo>
                      <a:cubicBezTo>
                        <a:pt x="46793" y="37861"/>
                        <a:pt x="102011" y="12246"/>
                        <a:pt x="160038" y="0"/>
                      </a:cubicBezTo>
                    </a:path>
                  </a:pathLst>
                </a:custGeom>
                <a:noFill/>
                <a:ln w="7797" cap="rnd">
                  <a:solidFill>
                    <a:srgbClr val="302943"/>
                  </a:solidFill>
                  <a:prstDash val="solid"/>
                  <a:round/>
                </a:ln>
              </p:spPr>
              <p:txBody>
                <a:bodyPr rtlCol="0" anchor="ctr"/>
                <a:lstStyle/>
                <a:p>
                  <a:endParaRPr lang="zh-CN" altLang="en-US"/>
                </a:p>
              </p:txBody>
            </p:sp>
            <p:sp>
              <p:nvSpPr>
                <p:cNvPr id="92" name="任意多边形: 形状 91"/>
                <p:cNvSpPr/>
                <p:nvPr/>
              </p:nvSpPr>
              <p:spPr>
                <a:xfrm>
                  <a:off x="8764917" y="2067859"/>
                  <a:ext cx="81334" cy="131221"/>
                </a:xfrm>
                <a:custGeom>
                  <a:avLst/>
                  <a:gdLst>
                    <a:gd name="connsiteX0" fmla="*/ 0 w 81334"/>
                    <a:gd name="connsiteY0" fmla="*/ 0 h 131221"/>
                    <a:gd name="connsiteX1" fmla="*/ 18706 w 81334"/>
                    <a:gd name="connsiteY1" fmla="*/ 45388 h 131221"/>
                    <a:gd name="connsiteX2" fmla="*/ 57522 w 81334"/>
                    <a:gd name="connsiteY2" fmla="*/ 88473 h 131221"/>
                    <a:gd name="connsiteX3" fmla="*/ 72913 w 81334"/>
                    <a:gd name="connsiteY3" fmla="*/ 93978 h 131221"/>
                    <a:gd name="connsiteX4" fmla="*/ 81283 w 81334"/>
                    <a:gd name="connsiteY4" fmla="*/ 106954 h 131221"/>
                    <a:gd name="connsiteX5" fmla="*/ 70273 w 81334"/>
                    <a:gd name="connsiteY5" fmla="*/ 119312 h 131221"/>
                    <a:gd name="connsiteX6" fmla="*/ 43085 w 81334"/>
                    <a:gd name="connsiteY6" fmla="*/ 131221 h 13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1334" h="131221">
                      <a:moveTo>
                        <a:pt x="0" y="0"/>
                      </a:moveTo>
                      <a:cubicBezTo>
                        <a:pt x="2865" y="16178"/>
                        <a:pt x="10841" y="30952"/>
                        <a:pt x="18706" y="45388"/>
                      </a:cubicBezTo>
                      <a:cubicBezTo>
                        <a:pt x="28143" y="62746"/>
                        <a:pt x="39040" y="81452"/>
                        <a:pt x="57522" y="88473"/>
                      </a:cubicBezTo>
                      <a:cubicBezTo>
                        <a:pt x="62633" y="90439"/>
                        <a:pt x="68138" y="91394"/>
                        <a:pt x="72913" y="93978"/>
                      </a:cubicBezTo>
                      <a:cubicBezTo>
                        <a:pt x="77688" y="96562"/>
                        <a:pt x="81845" y="101562"/>
                        <a:pt x="81283" y="106954"/>
                      </a:cubicBezTo>
                      <a:cubicBezTo>
                        <a:pt x="80665" y="112684"/>
                        <a:pt x="75272" y="116504"/>
                        <a:pt x="70273" y="119312"/>
                      </a:cubicBezTo>
                      <a:cubicBezTo>
                        <a:pt x="61622" y="124143"/>
                        <a:pt x="52522" y="128132"/>
                        <a:pt x="43085" y="131221"/>
                      </a:cubicBezTo>
                    </a:path>
                  </a:pathLst>
                </a:custGeom>
                <a:noFill/>
                <a:ln w="7797" cap="rnd">
                  <a:solidFill>
                    <a:srgbClr val="302943"/>
                  </a:solidFill>
                  <a:prstDash val="solid"/>
                  <a:round/>
                </a:ln>
              </p:spPr>
              <p:txBody>
                <a:bodyPr rtlCol="0" anchor="ctr"/>
                <a:lstStyle/>
                <a:p>
                  <a:endParaRPr lang="zh-CN" altLang="en-US"/>
                </a:p>
              </p:txBody>
            </p:sp>
            <p:sp>
              <p:nvSpPr>
                <p:cNvPr id="93" name="任意多边形: 形状 92"/>
                <p:cNvSpPr/>
                <p:nvPr/>
              </p:nvSpPr>
              <p:spPr>
                <a:xfrm>
                  <a:off x="8736043" y="2238345"/>
                  <a:ext cx="140770" cy="24804"/>
                </a:xfrm>
                <a:custGeom>
                  <a:avLst/>
                  <a:gdLst>
                    <a:gd name="connsiteX0" fmla="*/ 0 w 140770"/>
                    <a:gd name="connsiteY0" fmla="*/ 10841 h 24804"/>
                    <a:gd name="connsiteX1" fmla="*/ 140771 w 140770"/>
                    <a:gd name="connsiteY1" fmla="*/ 0 h 24804"/>
                  </a:gdLst>
                  <a:ahLst/>
                  <a:cxnLst>
                    <a:cxn ang="0">
                      <a:pos x="connsiteX0" y="connsiteY0"/>
                    </a:cxn>
                    <a:cxn ang="0">
                      <a:pos x="connsiteX1" y="connsiteY1"/>
                    </a:cxn>
                  </a:cxnLst>
                  <a:rect l="l" t="t" r="r" b="b"/>
                  <a:pathLst>
                    <a:path w="140770" h="24804">
                      <a:moveTo>
                        <a:pt x="0" y="10841"/>
                      </a:moveTo>
                      <a:cubicBezTo>
                        <a:pt x="44265" y="32861"/>
                        <a:pt x="100438" y="28536"/>
                        <a:pt x="140771" y="0"/>
                      </a:cubicBezTo>
                    </a:path>
                  </a:pathLst>
                </a:custGeom>
                <a:noFill/>
                <a:ln w="7797" cap="rnd">
                  <a:solidFill>
                    <a:srgbClr val="FF3B3B"/>
                  </a:solidFill>
                  <a:prstDash val="solid"/>
                  <a:round/>
                </a:ln>
              </p:spPr>
              <p:txBody>
                <a:bodyPr rtlCol="0" anchor="ctr"/>
                <a:lstStyle/>
                <a:p>
                  <a:endParaRPr lang="zh-CN" altLang="en-US"/>
                </a:p>
              </p:txBody>
            </p:sp>
            <p:grpSp>
              <p:nvGrpSpPr>
                <p:cNvPr id="94" name="图形 6"/>
                <p:cNvGrpSpPr/>
                <p:nvPr/>
              </p:nvGrpSpPr>
              <p:grpSpPr>
                <a:xfrm>
                  <a:off x="8391925" y="1850917"/>
                  <a:ext cx="675092" cy="440961"/>
                  <a:chOff x="8391925" y="1850917"/>
                  <a:chExt cx="675092" cy="440961"/>
                </a:xfrm>
                <a:noFill/>
              </p:grpSpPr>
              <p:sp>
                <p:nvSpPr>
                  <p:cNvPr id="95" name="任意多边形: 形状 94"/>
                  <p:cNvSpPr/>
                  <p:nvPr/>
                </p:nvSpPr>
                <p:spPr>
                  <a:xfrm>
                    <a:off x="8458547" y="1987081"/>
                    <a:ext cx="304797" cy="304797"/>
                  </a:xfrm>
                  <a:custGeom>
                    <a:avLst/>
                    <a:gdLst>
                      <a:gd name="connsiteX0" fmla="*/ 304797 w 304797"/>
                      <a:gd name="connsiteY0" fmla="*/ 152399 h 304797"/>
                      <a:gd name="connsiteX1" fmla="*/ 152399 w 304797"/>
                      <a:gd name="connsiteY1" fmla="*/ 304797 h 304797"/>
                      <a:gd name="connsiteX2" fmla="*/ 0 w 304797"/>
                      <a:gd name="connsiteY2" fmla="*/ 152399 h 304797"/>
                      <a:gd name="connsiteX3" fmla="*/ 152399 w 304797"/>
                      <a:gd name="connsiteY3" fmla="*/ 0 h 304797"/>
                      <a:gd name="connsiteX4" fmla="*/ 304797 w 304797"/>
                      <a:gd name="connsiteY4" fmla="*/ 152399 h 304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7" h="304797">
                        <a:moveTo>
                          <a:pt x="304797" y="152399"/>
                        </a:moveTo>
                        <a:cubicBezTo>
                          <a:pt x="304797" y="236566"/>
                          <a:pt x="236566" y="304797"/>
                          <a:pt x="152399" y="304797"/>
                        </a:cubicBezTo>
                        <a:cubicBezTo>
                          <a:pt x="68231" y="304797"/>
                          <a:pt x="0" y="236566"/>
                          <a:pt x="0" y="152399"/>
                        </a:cubicBezTo>
                        <a:cubicBezTo>
                          <a:pt x="0" y="68231"/>
                          <a:pt x="68231" y="0"/>
                          <a:pt x="152399" y="0"/>
                        </a:cubicBezTo>
                        <a:cubicBezTo>
                          <a:pt x="236566" y="0"/>
                          <a:pt x="304797" y="68231"/>
                          <a:pt x="304797" y="152399"/>
                        </a:cubicBezTo>
                        <a:close/>
                      </a:path>
                    </a:pathLst>
                  </a:custGeom>
                  <a:noFill/>
                  <a:ln w="7797" cap="flat">
                    <a:solidFill>
                      <a:srgbClr val="FFFEFD"/>
                    </a:solidFill>
                    <a:prstDash val="solid"/>
                    <a:miter/>
                  </a:ln>
                </p:spPr>
                <p:txBody>
                  <a:bodyPr rtlCol="0" anchor="ctr"/>
                  <a:lstStyle/>
                  <a:p>
                    <a:endParaRPr lang="zh-CN" altLang="en-US"/>
                  </a:p>
                </p:txBody>
              </p:sp>
              <p:sp>
                <p:nvSpPr>
                  <p:cNvPr id="96" name="任意多边形: 形状 95"/>
                  <p:cNvSpPr/>
                  <p:nvPr/>
                </p:nvSpPr>
                <p:spPr>
                  <a:xfrm>
                    <a:off x="8762220" y="1850917"/>
                    <a:ext cx="304797" cy="304797"/>
                  </a:xfrm>
                  <a:custGeom>
                    <a:avLst/>
                    <a:gdLst>
                      <a:gd name="connsiteX0" fmla="*/ 304797 w 304797"/>
                      <a:gd name="connsiteY0" fmla="*/ 152399 h 304797"/>
                      <a:gd name="connsiteX1" fmla="*/ 152399 w 304797"/>
                      <a:gd name="connsiteY1" fmla="*/ 304797 h 304797"/>
                      <a:gd name="connsiteX2" fmla="*/ 0 w 304797"/>
                      <a:gd name="connsiteY2" fmla="*/ 152399 h 304797"/>
                      <a:gd name="connsiteX3" fmla="*/ 152399 w 304797"/>
                      <a:gd name="connsiteY3" fmla="*/ 0 h 304797"/>
                      <a:gd name="connsiteX4" fmla="*/ 304797 w 304797"/>
                      <a:gd name="connsiteY4" fmla="*/ 152399 h 3047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04797" h="304797">
                        <a:moveTo>
                          <a:pt x="304797" y="152399"/>
                        </a:moveTo>
                        <a:cubicBezTo>
                          <a:pt x="304797" y="236566"/>
                          <a:pt x="236566" y="304797"/>
                          <a:pt x="152399" y="304797"/>
                        </a:cubicBezTo>
                        <a:cubicBezTo>
                          <a:pt x="68231" y="304797"/>
                          <a:pt x="0" y="236566"/>
                          <a:pt x="0" y="152399"/>
                        </a:cubicBezTo>
                        <a:cubicBezTo>
                          <a:pt x="0" y="68231"/>
                          <a:pt x="68231" y="0"/>
                          <a:pt x="152399" y="0"/>
                        </a:cubicBezTo>
                        <a:cubicBezTo>
                          <a:pt x="236566" y="0"/>
                          <a:pt x="304797" y="68231"/>
                          <a:pt x="304797" y="152399"/>
                        </a:cubicBezTo>
                        <a:close/>
                      </a:path>
                    </a:pathLst>
                  </a:custGeom>
                  <a:noFill/>
                  <a:ln w="7797" cap="flat">
                    <a:solidFill>
                      <a:srgbClr val="FFFEFD"/>
                    </a:solidFill>
                    <a:prstDash val="solid"/>
                    <a:miter/>
                  </a:ln>
                </p:spPr>
                <p:txBody>
                  <a:bodyPr rtlCol="0" anchor="ctr"/>
                  <a:lstStyle/>
                  <a:p>
                    <a:endParaRPr lang="zh-CN" altLang="en-US"/>
                  </a:p>
                </p:txBody>
              </p:sp>
              <p:sp>
                <p:nvSpPr>
                  <p:cNvPr id="97" name="任意多边形: 形状 96"/>
                  <p:cNvSpPr/>
                  <p:nvPr/>
                </p:nvSpPr>
                <p:spPr>
                  <a:xfrm>
                    <a:off x="8734358" y="2037694"/>
                    <a:ext cx="35726" cy="19379"/>
                  </a:xfrm>
                  <a:custGeom>
                    <a:avLst/>
                    <a:gdLst>
                      <a:gd name="connsiteX0" fmla="*/ 0 w 35726"/>
                      <a:gd name="connsiteY0" fmla="*/ 19380 h 19379"/>
                      <a:gd name="connsiteX1" fmla="*/ 35726 w 35726"/>
                      <a:gd name="connsiteY1" fmla="*/ 0 h 19379"/>
                    </a:gdLst>
                    <a:ahLst/>
                    <a:cxnLst>
                      <a:cxn ang="0">
                        <a:pos x="connsiteX0" y="connsiteY0"/>
                      </a:cxn>
                      <a:cxn ang="0">
                        <a:pos x="connsiteX1" y="connsiteY1"/>
                      </a:cxn>
                    </a:cxnLst>
                    <a:rect l="l" t="t" r="r" b="b"/>
                    <a:pathLst>
                      <a:path w="35726" h="19379">
                        <a:moveTo>
                          <a:pt x="0" y="19380"/>
                        </a:moveTo>
                        <a:cubicBezTo>
                          <a:pt x="10561" y="10785"/>
                          <a:pt x="22750" y="4157"/>
                          <a:pt x="35726" y="0"/>
                        </a:cubicBezTo>
                      </a:path>
                    </a:pathLst>
                  </a:custGeom>
                  <a:noFill/>
                  <a:ln w="7797" cap="flat">
                    <a:solidFill>
                      <a:srgbClr val="FFFEFD"/>
                    </a:solidFill>
                    <a:prstDash val="solid"/>
                    <a:miter/>
                  </a:ln>
                </p:spPr>
                <p:txBody>
                  <a:bodyPr rtlCol="0" anchor="ctr"/>
                  <a:lstStyle/>
                  <a:p>
                    <a:endParaRPr lang="zh-CN" altLang="en-US"/>
                  </a:p>
                </p:txBody>
              </p:sp>
              <p:sp>
                <p:nvSpPr>
                  <p:cNvPr id="98" name="任意多边形: 形状 97"/>
                  <p:cNvSpPr/>
                  <p:nvPr/>
                </p:nvSpPr>
                <p:spPr>
                  <a:xfrm>
                    <a:off x="8391925" y="2160320"/>
                    <a:ext cx="73980" cy="35445"/>
                  </a:xfrm>
                  <a:custGeom>
                    <a:avLst/>
                    <a:gdLst>
                      <a:gd name="connsiteX0" fmla="*/ 4943 w 73980"/>
                      <a:gd name="connsiteY0" fmla="*/ 33760 h 35445"/>
                      <a:gd name="connsiteX1" fmla="*/ 0 w 73980"/>
                      <a:gd name="connsiteY1" fmla="*/ 35445 h 35445"/>
                      <a:gd name="connsiteX2" fmla="*/ 73980 w 73980"/>
                      <a:gd name="connsiteY2" fmla="*/ 0 h 35445"/>
                    </a:gdLst>
                    <a:ahLst/>
                    <a:cxnLst>
                      <a:cxn ang="0">
                        <a:pos x="connsiteX0" y="connsiteY0"/>
                      </a:cxn>
                      <a:cxn ang="0">
                        <a:pos x="connsiteX1" y="connsiteY1"/>
                      </a:cxn>
                      <a:cxn ang="0">
                        <a:pos x="connsiteX2" y="connsiteY2"/>
                      </a:cxn>
                    </a:cxnLst>
                    <a:rect l="l" t="t" r="r" b="b"/>
                    <a:pathLst>
                      <a:path w="73980" h="35445">
                        <a:moveTo>
                          <a:pt x="4943" y="33760"/>
                        </a:moveTo>
                        <a:cubicBezTo>
                          <a:pt x="3314" y="34322"/>
                          <a:pt x="1629" y="34884"/>
                          <a:pt x="0" y="35445"/>
                        </a:cubicBezTo>
                        <a:cubicBezTo>
                          <a:pt x="24829" y="23986"/>
                          <a:pt x="49489" y="12190"/>
                          <a:pt x="73980" y="0"/>
                        </a:cubicBezTo>
                      </a:path>
                    </a:pathLst>
                  </a:custGeom>
                  <a:noFill/>
                  <a:ln w="7797" cap="flat">
                    <a:solidFill>
                      <a:srgbClr val="FFFEFD"/>
                    </a:solidFill>
                    <a:prstDash val="solid"/>
                    <a:miter/>
                  </a:ln>
                </p:spPr>
                <p:txBody>
                  <a:bodyPr rtlCol="0" anchor="ctr"/>
                  <a:lstStyle/>
                  <a:p>
                    <a:endParaRPr lang="zh-CN" altLang="en-US"/>
                  </a:p>
                </p:txBody>
              </p:sp>
            </p:grpSp>
            <p:grpSp>
              <p:nvGrpSpPr>
                <p:cNvPr id="99" name="图形 6"/>
                <p:cNvGrpSpPr/>
                <p:nvPr/>
              </p:nvGrpSpPr>
              <p:grpSpPr>
                <a:xfrm>
                  <a:off x="8420236" y="2206382"/>
                  <a:ext cx="52776" cy="81505"/>
                  <a:chOff x="8420236" y="2206382"/>
                  <a:chExt cx="52776" cy="81505"/>
                </a:xfrm>
                <a:noFill/>
              </p:grpSpPr>
              <p:sp>
                <p:nvSpPr>
                  <p:cNvPr id="100" name="任意多边形: 形状 99"/>
                  <p:cNvSpPr/>
                  <p:nvPr/>
                </p:nvSpPr>
                <p:spPr>
                  <a:xfrm>
                    <a:off x="8420236" y="2206382"/>
                    <a:ext cx="21458" cy="47073"/>
                  </a:xfrm>
                  <a:custGeom>
                    <a:avLst/>
                    <a:gdLst>
                      <a:gd name="connsiteX0" fmla="*/ 0 w 21458"/>
                      <a:gd name="connsiteY0" fmla="*/ 47073 h 47073"/>
                      <a:gd name="connsiteX1" fmla="*/ 4269 w 21458"/>
                      <a:gd name="connsiteY1" fmla="*/ 20222 h 47073"/>
                      <a:gd name="connsiteX2" fmla="*/ 21458 w 21458"/>
                      <a:gd name="connsiteY2" fmla="*/ 0 h 47073"/>
                    </a:gdLst>
                    <a:ahLst/>
                    <a:cxnLst>
                      <a:cxn ang="0">
                        <a:pos x="connsiteX0" y="connsiteY0"/>
                      </a:cxn>
                      <a:cxn ang="0">
                        <a:pos x="connsiteX1" y="connsiteY1"/>
                      </a:cxn>
                      <a:cxn ang="0">
                        <a:pos x="connsiteX2" y="connsiteY2"/>
                      </a:cxn>
                    </a:cxnLst>
                    <a:rect l="l" t="t" r="r" b="b"/>
                    <a:pathLst>
                      <a:path w="21458" h="47073">
                        <a:moveTo>
                          <a:pt x="0" y="47073"/>
                        </a:moveTo>
                        <a:cubicBezTo>
                          <a:pt x="618" y="37973"/>
                          <a:pt x="1236" y="28761"/>
                          <a:pt x="4269" y="20222"/>
                        </a:cubicBezTo>
                        <a:cubicBezTo>
                          <a:pt x="7303" y="11628"/>
                          <a:pt x="13089" y="3651"/>
                          <a:pt x="21458" y="0"/>
                        </a:cubicBezTo>
                      </a:path>
                    </a:pathLst>
                  </a:custGeom>
                  <a:noFill/>
                  <a:ln w="7797" cap="rnd">
                    <a:solidFill>
                      <a:srgbClr val="F4C3A2"/>
                    </a:solidFill>
                    <a:prstDash val="solid"/>
                    <a:round/>
                  </a:ln>
                </p:spPr>
                <p:txBody>
                  <a:bodyPr rtlCol="0" anchor="ctr"/>
                  <a:lstStyle/>
                  <a:p>
                    <a:endParaRPr lang="zh-CN" altLang="en-US"/>
                  </a:p>
                </p:txBody>
              </p:sp>
              <p:sp>
                <p:nvSpPr>
                  <p:cNvPr id="101" name="任意多边形: 形状 100"/>
                  <p:cNvSpPr/>
                  <p:nvPr/>
                </p:nvSpPr>
                <p:spPr>
                  <a:xfrm>
                    <a:off x="8430460" y="2230425"/>
                    <a:ext cx="42552" cy="57463"/>
                  </a:xfrm>
                  <a:custGeom>
                    <a:avLst/>
                    <a:gdLst>
                      <a:gd name="connsiteX0" fmla="*/ 0 w 42552"/>
                      <a:gd name="connsiteY0" fmla="*/ 0 h 57463"/>
                      <a:gd name="connsiteX1" fmla="*/ 34659 w 42552"/>
                      <a:gd name="connsiteY1" fmla="*/ 55162 h 57463"/>
                      <a:gd name="connsiteX2" fmla="*/ 40164 w 42552"/>
                      <a:gd name="connsiteY2" fmla="*/ 57409 h 57463"/>
                      <a:gd name="connsiteX3" fmla="*/ 41737 w 42552"/>
                      <a:gd name="connsiteY3" fmla="*/ 52915 h 57463"/>
                    </a:gdLst>
                    <a:ahLst/>
                    <a:cxnLst>
                      <a:cxn ang="0">
                        <a:pos x="connsiteX0" y="connsiteY0"/>
                      </a:cxn>
                      <a:cxn ang="0">
                        <a:pos x="connsiteX1" y="connsiteY1"/>
                      </a:cxn>
                      <a:cxn ang="0">
                        <a:pos x="connsiteX2" y="connsiteY2"/>
                      </a:cxn>
                      <a:cxn ang="0">
                        <a:pos x="connsiteX3" y="connsiteY3"/>
                      </a:cxn>
                    </a:cxnLst>
                    <a:rect l="l" t="t" r="r" b="b"/>
                    <a:pathLst>
                      <a:path w="42552" h="57463">
                        <a:moveTo>
                          <a:pt x="0" y="0"/>
                        </a:moveTo>
                        <a:cubicBezTo>
                          <a:pt x="5056" y="21571"/>
                          <a:pt x="17470" y="41287"/>
                          <a:pt x="34659" y="55162"/>
                        </a:cubicBezTo>
                        <a:cubicBezTo>
                          <a:pt x="36232" y="56454"/>
                          <a:pt x="38142" y="57746"/>
                          <a:pt x="40164" y="57409"/>
                        </a:cubicBezTo>
                        <a:cubicBezTo>
                          <a:pt x="42186" y="57072"/>
                          <a:pt x="43478" y="53983"/>
                          <a:pt x="41737" y="52915"/>
                        </a:cubicBezTo>
                      </a:path>
                    </a:pathLst>
                  </a:custGeom>
                  <a:noFill/>
                  <a:ln w="7797" cap="rnd">
                    <a:solidFill>
                      <a:srgbClr val="F4C3A2"/>
                    </a:solidFill>
                    <a:prstDash val="solid"/>
                    <a:round/>
                  </a:ln>
                </p:spPr>
                <p:txBody>
                  <a:bodyPr rtlCol="0" anchor="ctr"/>
                  <a:lstStyle/>
                  <a:p>
                    <a:endParaRPr lang="zh-CN" altLang="en-US"/>
                  </a:p>
                </p:txBody>
              </p:sp>
            </p:grpSp>
            <p:sp>
              <p:nvSpPr>
                <p:cNvPr id="102" name="任意多边形: 形状 101"/>
                <p:cNvSpPr/>
                <p:nvPr/>
              </p:nvSpPr>
              <p:spPr>
                <a:xfrm>
                  <a:off x="8055839" y="2440055"/>
                  <a:ext cx="1615379" cy="889234"/>
                </a:xfrm>
                <a:custGeom>
                  <a:avLst/>
                  <a:gdLst>
                    <a:gd name="connsiteX0" fmla="*/ 1615380 w 1615379"/>
                    <a:gd name="connsiteY0" fmla="*/ 170664 h 889234"/>
                    <a:gd name="connsiteX1" fmla="*/ 1212448 w 1615379"/>
                    <a:gd name="connsiteY1" fmla="*/ 346 h 889234"/>
                    <a:gd name="connsiteX2" fmla="*/ 930345 w 1615379"/>
                    <a:gd name="connsiteY2" fmla="*/ 29107 h 889234"/>
                    <a:gd name="connsiteX3" fmla="*/ 606954 w 1615379"/>
                    <a:gd name="connsiteY3" fmla="*/ 89100 h 889234"/>
                    <a:gd name="connsiteX4" fmla="*/ 418717 w 1615379"/>
                    <a:gd name="connsiteY4" fmla="*/ 129770 h 889234"/>
                    <a:gd name="connsiteX5" fmla="*/ 0 w 1615379"/>
                    <a:gd name="connsiteY5" fmla="*/ 297054 h 889234"/>
                    <a:gd name="connsiteX6" fmla="*/ 142793 w 1615379"/>
                    <a:gd name="connsiteY6" fmla="*/ 576686 h 889234"/>
                    <a:gd name="connsiteX7" fmla="*/ 328390 w 1615379"/>
                    <a:gd name="connsiteY7" fmla="*/ 491190 h 889234"/>
                    <a:gd name="connsiteX8" fmla="*/ 342153 w 1615379"/>
                    <a:gd name="connsiteY8" fmla="*/ 889235 h 889234"/>
                    <a:gd name="connsiteX9" fmla="*/ 1459105 w 1615379"/>
                    <a:gd name="connsiteY9" fmla="*/ 718299 h 889234"/>
                    <a:gd name="connsiteX10" fmla="*/ 1329682 w 1615379"/>
                    <a:gd name="connsiteY10" fmla="*/ 403278 h 889234"/>
                    <a:gd name="connsiteX11" fmla="*/ 1476182 w 1615379"/>
                    <a:gd name="connsiteY11" fmla="*/ 493661 h 889234"/>
                    <a:gd name="connsiteX12" fmla="*/ 1615380 w 1615379"/>
                    <a:gd name="connsiteY12" fmla="*/ 170664 h 8892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615379" h="889234">
                      <a:moveTo>
                        <a:pt x="1615380" y="170664"/>
                      </a:moveTo>
                      <a:cubicBezTo>
                        <a:pt x="1615380" y="170664"/>
                        <a:pt x="1378496" y="7705"/>
                        <a:pt x="1212448" y="346"/>
                      </a:cubicBezTo>
                      <a:cubicBezTo>
                        <a:pt x="1152230" y="-2294"/>
                        <a:pt x="1046343" y="10457"/>
                        <a:pt x="930345" y="29107"/>
                      </a:cubicBezTo>
                      <a:cubicBezTo>
                        <a:pt x="902764" y="168922"/>
                        <a:pt x="678463" y="202458"/>
                        <a:pt x="606954" y="89100"/>
                      </a:cubicBezTo>
                      <a:cubicBezTo>
                        <a:pt x="522076" y="106514"/>
                        <a:pt x="452814" y="121793"/>
                        <a:pt x="418717" y="129770"/>
                      </a:cubicBezTo>
                      <a:cubicBezTo>
                        <a:pt x="303955" y="156620"/>
                        <a:pt x="158409" y="208300"/>
                        <a:pt x="0" y="297054"/>
                      </a:cubicBezTo>
                      <a:lnTo>
                        <a:pt x="142793" y="576686"/>
                      </a:lnTo>
                      <a:cubicBezTo>
                        <a:pt x="142793" y="576686"/>
                        <a:pt x="314852" y="493942"/>
                        <a:pt x="328390" y="491190"/>
                      </a:cubicBezTo>
                      <a:cubicBezTo>
                        <a:pt x="358106" y="485179"/>
                        <a:pt x="333389" y="685269"/>
                        <a:pt x="342153" y="889235"/>
                      </a:cubicBezTo>
                      <a:cubicBezTo>
                        <a:pt x="587911" y="737847"/>
                        <a:pt x="1153859" y="740263"/>
                        <a:pt x="1459105" y="718299"/>
                      </a:cubicBezTo>
                      <a:cubicBezTo>
                        <a:pt x="1417593" y="618198"/>
                        <a:pt x="1329682" y="403278"/>
                        <a:pt x="1329682" y="403278"/>
                      </a:cubicBezTo>
                      <a:lnTo>
                        <a:pt x="1476182" y="493661"/>
                      </a:lnTo>
                      <a:lnTo>
                        <a:pt x="1615380" y="170664"/>
                      </a:lnTo>
                      <a:close/>
                    </a:path>
                  </a:pathLst>
                </a:custGeom>
                <a:solidFill>
                  <a:srgbClr val="1F2B6D"/>
                </a:solidFill>
                <a:ln w="5617" cap="flat">
                  <a:noFill/>
                  <a:prstDash val="solid"/>
                  <a:miter/>
                </a:ln>
              </p:spPr>
              <p:txBody>
                <a:bodyPr rtlCol="0" anchor="ctr"/>
                <a:lstStyle/>
                <a:p>
                  <a:endParaRPr lang="zh-CN" altLang="en-US"/>
                </a:p>
              </p:txBody>
            </p:sp>
            <p:sp>
              <p:nvSpPr>
                <p:cNvPr id="103" name="任意多边形: 形状 102"/>
                <p:cNvSpPr/>
                <p:nvPr/>
              </p:nvSpPr>
              <p:spPr>
                <a:xfrm>
                  <a:off x="8554435" y="3605719"/>
                  <a:ext cx="149517" cy="182226"/>
                </a:xfrm>
                <a:custGeom>
                  <a:avLst/>
                  <a:gdLst>
                    <a:gd name="connsiteX0" fmla="*/ 139591 w 149517"/>
                    <a:gd name="connsiteY0" fmla="*/ 0 h 182226"/>
                    <a:gd name="connsiteX1" fmla="*/ 0 w 149517"/>
                    <a:gd name="connsiteY1" fmla="*/ 179587 h 182226"/>
                  </a:gdLst>
                  <a:ahLst/>
                  <a:cxnLst>
                    <a:cxn ang="0">
                      <a:pos x="connsiteX0" y="connsiteY0"/>
                    </a:cxn>
                    <a:cxn ang="0">
                      <a:pos x="connsiteX1" y="connsiteY1"/>
                    </a:cxn>
                  </a:cxnLst>
                  <a:rect l="l" t="t" r="r" b="b"/>
                  <a:pathLst>
                    <a:path w="149517" h="182226">
                      <a:moveTo>
                        <a:pt x="139591" y="0"/>
                      </a:moveTo>
                      <a:cubicBezTo>
                        <a:pt x="182901" y="88473"/>
                        <a:pt x="74935" y="200933"/>
                        <a:pt x="0" y="179587"/>
                      </a:cubicBezTo>
                    </a:path>
                  </a:pathLst>
                </a:custGeom>
                <a:noFill/>
                <a:ln w="7797" cap="flat">
                  <a:solidFill>
                    <a:srgbClr val="2891BF"/>
                  </a:solidFill>
                  <a:prstDash val="solid"/>
                  <a:miter/>
                </a:ln>
              </p:spPr>
              <p:txBody>
                <a:bodyPr rtlCol="0" anchor="ctr"/>
                <a:lstStyle/>
                <a:p>
                  <a:endParaRPr lang="zh-CN" altLang="en-US"/>
                </a:p>
              </p:txBody>
            </p:sp>
            <p:sp>
              <p:nvSpPr>
                <p:cNvPr id="104" name="任意多边形: 形状 103"/>
                <p:cNvSpPr/>
                <p:nvPr/>
              </p:nvSpPr>
              <p:spPr>
                <a:xfrm>
                  <a:off x="7539268" y="3582407"/>
                  <a:ext cx="1055105" cy="948433"/>
                </a:xfrm>
                <a:custGeom>
                  <a:avLst/>
                  <a:gdLst>
                    <a:gd name="connsiteX0" fmla="*/ 1055106 w 1055105"/>
                    <a:gd name="connsiteY0" fmla="*/ 0 h 948433"/>
                    <a:gd name="connsiteX1" fmla="*/ 857488 w 1055105"/>
                    <a:gd name="connsiteY1" fmla="*/ 947253 h 948433"/>
                    <a:gd name="connsiteX2" fmla="*/ 0 w 1055105"/>
                    <a:gd name="connsiteY2" fmla="*/ 381642 h 948433"/>
                  </a:gdLst>
                  <a:ahLst/>
                  <a:cxnLst>
                    <a:cxn ang="0">
                      <a:pos x="connsiteX0" y="connsiteY0"/>
                    </a:cxn>
                    <a:cxn ang="0">
                      <a:pos x="connsiteX1" y="connsiteY1"/>
                    </a:cxn>
                    <a:cxn ang="0">
                      <a:pos x="connsiteX2" y="connsiteY2"/>
                    </a:cxn>
                  </a:cxnLst>
                  <a:rect l="l" t="t" r="r" b="b"/>
                  <a:pathLst>
                    <a:path w="1055105" h="948433">
                      <a:moveTo>
                        <a:pt x="1055106" y="0"/>
                      </a:moveTo>
                      <a:cubicBezTo>
                        <a:pt x="960510" y="195989"/>
                        <a:pt x="1063757" y="916077"/>
                        <a:pt x="857488" y="947253"/>
                      </a:cubicBezTo>
                      <a:cubicBezTo>
                        <a:pt x="651275" y="978429"/>
                        <a:pt x="0" y="381642"/>
                        <a:pt x="0" y="381642"/>
                      </a:cubicBezTo>
                    </a:path>
                  </a:pathLst>
                </a:custGeom>
                <a:noFill/>
                <a:ln w="7797" cap="flat">
                  <a:solidFill>
                    <a:srgbClr val="2891BF"/>
                  </a:solidFill>
                  <a:prstDash val="solid"/>
                  <a:miter/>
                </a:ln>
              </p:spPr>
              <p:txBody>
                <a:bodyPr rtlCol="0" anchor="ctr"/>
                <a:lstStyle/>
                <a:p>
                  <a:endParaRPr lang="zh-CN" altLang="en-US"/>
                </a:p>
              </p:txBody>
            </p:sp>
            <p:sp>
              <p:nvSpPr>
                <p:cNvPr id="105" name="任意多边形: 形状 104"/>
                <p:cNvSpPr/>
                <p:nvPr/>
              </p:nvSpPr>
              <p:spPr>
                <a:xfrm>
                  <a:off x="8397767" y="3844569"/>
                  <a:ext cx="933796" cy="1429558"/>
                </a:xfrm>
                <a:custGeom>
                  <a:avLst/>
                  <a:gdLst>
                    <a:gd name="connsiteX0" fmla="*/ 578531 w 933796"/>
                    <a:gd name="connsiteY0" fmla="*/ 0 h 1429558"/>
                    <a:gd name="connsiteX1" fmla="*/ 888833 w 933796"/>
                    <a:gd name="connsiteY1" fmla="*/ 779631 h 1429558"/>
                    <a:gd name="connsiteX2" fmla="*/ 0 w 933796"/>
                    <a:gd name="connsiteY2" fmla="*/ 1429558 h 1429558"/>
                  </a:gdLst>
                  <a:ahLst/>
                  <a:cxnLst>
                    <a:cxn ang="0">
                      <a:pos x="connsiteX0" y="connsiteY0"/>
                    </a:cxn>
                    <a:cxn ang="0">
                      <a:pos x="connsiteX1" y="connsiteY1"/>
                    </a:cxn>
                    <a:cxn ang="0">
                      <a:pos x="connsiteX2" y="connsiteY2"/>
                    </a:cxn>
                  </a:cxnLst>
                  <a:rect l="l" t="t" r="r" b="b"/>
                  <a:pathLst>
                    <a:path w="933796" h="1429558">
                      <a:moveTo>
                        <a:pt x="578531" y="0"/>
                      </a:moveTo>
                      <a:cubicBezTo>
                        <a:pt x="757050" y="180991"/>
                        <a:pt x="1045332" y="529210"/>
                        <a:pt x="888833" y="779631"/>
                      </a:cubicBezTo>
                      <a:cubicBezTo>
                        <a:pt x="732333" y="1030053"/>
                        <a:pt x="0" y="1429558"/>
                        <a:pt x="0" y="1429558"/>
                      </a:cubicBezTo>
                    </a:path>
                  </a:pathLst>
                </a:custGeom>
                <a:noFill/>
                <a:ln w="7797" cap="flat">
                  <a:solidFill>
                    <a:srgbClr val="2891BF"/>
                  </a:solidFill>
                  <a:prstDash val="solid"/>
                  <a:miter/>
                </a:ln>
              </p:spPr>
              <p:txBody>
                <a:bodyPr rtlCol="0" anchor="ctr"/>
                <a:lstStyle/>
                <a:p>
                  <a:endParaRPr lang="zh-CN" altLang="en-US"/>
                </a:p>
              </p:txBody>
            </p:sp>
            <p:sp>
              <p:nvSpPr>
                <p:cNvPr id="106" name="任意多边形: 形状 105"/>
                <p:cNvSpPr/>
                <p:nvPr/>
              </p:nvSpPr>
              <p:spPr>
                <a:xfrm>
                  <a:off x="8678876" y="2754503"/>
                  <a:ext cx="435740" cy="289642"/>
                </a:xfrm>
                <a:custGeom>
                  <a:avLst/>
                  <a:gdLst>
                    <a:gd name="connsiteX0" fmla="*/ 212993 w 435740"/>
                    <a:gd name="connsiteY0" fmla="*/ 862 h 289642"/>
                    <a:gd name="connsiteX1" fmla="*/ 29699 w 435740"/>
                    <a:gd name="connsiteY1" fmla="*/ 71248 h 289642"/>
                    <a:gd name="connsiteX2" fmla="*/ 41664 w 435740"/>
                    <a:gd name="connsiteY2" fmla="*/ 255721 h 289642"/>
                    <a:gd name="connsiteX3" fmla="*/ 129575 w 435740"/>
                    <a:gd name="connsiteY3" fmla="*/ 287965 h 289642"/>
                    <a:gd name="connsiteX4" fmla="*/ 316633 w 435740"/>
                    <a:gd name="connsiteY4" fmla="*/ 236959 h 289642"/>
                    <a:gd name="connsiteX5" fmla="*/ 359662 w 435740"/>
                    <a:gd name="connsiteY5" fmla="*/ 175955 h 289642"/>
                    <a:gd name="connsiteX6" fmla="*/ 343034 w 435740"/>
                    <a:gd name="connsiteY6" fmla="*/ 105794 h 289642"/>
                    <a:gd name="connsiteX7" fmla="*/ 260291 w 435740"/>
                    <a:gd name="connsiteY7" fmla="*/ 92706 h 289642"/>
                    <a:gd name="connsiteX8" fmla="*/ 177716 w 435740"/>
                    <a:gd name="connsiteY8" fmla="*/ 121579 h 289642"/>
                    <a:gd name="connsiteX9" fmla="*/ 163448 w 435740"/>
                    <a:gd name="connsiteY9" fmla="*/ 120624 h 289642"/>
                    <a:gd name="connsiteX10" fmla="*/ 159684 w 435740"/>
                    <a:gd name="connsiteY10" fmla="*/ 104109 h 289642"/>
                    <a:gd name="connsiteX11" fmla="*/ 252651 w 435740"/>
                    <a:gd name="connsiteY11" fmla="*/ 22939 h 289642"/>
                    <a:gd name="connsiteX12" fmla="*/ 327530 w 435740"/>
                    <a:gd name="connsiteY12" fmla="*/ 17209 h 289642"/>
                    <a:gd name="connsiteX13" fmla="*/ 410892 w 435740"/>
                    <a:gd name="connsiteY13" fmla="*/ 85572 h 289642"/>
                    <a:gd name="connsiteX14" fmla="*/ 435215 w 435740"/>
                    <a:gd name="connsiteY14" fmla="*/ 173483 h 289642"/>
                    <a:gd name="connsiteX15" fmla="*/ 381457 w 435740"/>
                    <a:gd name="connsiteY15" fmla="*/ 242127 h 2896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35740" h="289642">
                      <a:moveTo>
                        <a:pt x="212993" y="862"/>
                      </a:moveTo>
                      <a:cubicBezTo>
                        <a:pt x="144967" y="-4811"/>
                        <a:pt x="71548" y="17377"/>
                        <a:pt x="29699" y="71248"/>
                      </a:cubicBezTo>
                      <a:cubicBezTo>
                        <a:pt x="-12150" y="125118"/>
                        <a:pt x="-11195" y="212580"/>
                        <a:pt x="41664" y="255721"/>
                      </a:cubicBezTo>
                      <a:cubicBezTo>
                        <a:pt x="66155" y="275719"/>
                        <a:pt x="98118" y="284538"/>
                        <a:pt x="129575" y="287965"/>
                      </a:cubicBezTo>
                      <a:cubicBezTo>
                        <a:pt x="195579" y="295155"/>
                        <a:pt x="265571" y="279427"/>
                        <a:pt x="316633" y="236959"/>
                      </a:cubicBezTo>
                      <a:cubicBezTo>
                        <a:pt x="336069" y="220782"/>
                        <a:pt x="352921" y="200278"/>
                        <a:pt x="359662" y="175955"/>
                      </a:cubicBezTo>
                      <a:cubicBezTo>
                        <a:pt x="366402" y="151576"/>
                        <a:pt x="361459" y="123040"/>
                        <a:pt x="343034" y="105794"/>
                      </a:cubicBezTo>
                      <a:cubicBezTo>
                        <a:pt x="321745" y="85853"/>
                        <a:pt x="288490" y="85123"/>
                        <a:pt x="260291" y="92706"/>
                      </a:cubicBezTo>
                      <a:cubicBezTo>
                        <a:pt x="232092" y="100289"/>
                        <a:pt x="206083" y="114726"/>
                        <a:pt x="177716" y="121579"/>
                      </a:cubicBezTo>
                      <a:cubicBezTo>
                        <a:pt x="172941" y="122759"/>
                        <a:pt x="167380" y="123545"/>
                        <a:pt x="163448" y="120624"/>
                      </a:cubicBezTo>
                      <a:cubicBezTo>
                        <a:pt x="158673" y="117085"/>
                        <a:pt x="158561" y="109951"/>
                        <a:pt x="159684" y="104109"/>
                      </a:cubicBezTo>
                      <a:cubicBezTo>
                        <a:pt x="167829" y="61530"/>
                        <a:pt x="211083" y="35184"/>
                        <a:pt x="252651" y="22939"/>
                      </a:cubicBezTo>
                      <a:cubicBezTo>
                        <a:pt x="276918" y="15748"/>
                        <a:pt x="302870" y="11479"/>
                        <a:pt x="327530" y="17209"/>
                      </a:cubicBezTo>
                      <a:cubicBezTo>
                        <a:pt x="363481" y="25579"/>
                        <a:pt x="391681" y="54003"/>
                        <a:pt x="410892" y="85572"/>
                      </a:cubicBezTo>
                      <a:cubicBezTo>
                        <a:pt x="427014" y="112030"/>
                        <a:pt x="438361" y="142700"/>
                        <a:pt x="435215" y="173483"/>
                      </a:cubicBezTo>
                      <a:cubicBezTo>
                        <a:pt x="432013" y="204267"/>
                        <a:pt x="411454" y="234544"/>
                        <a:pt x="381457" y="242127"/>
                      </a:cubicBezTo>
                    </a:path>
                  </a:pathLst>
                </a:custGeom>
                <a:noFill/>
                <a:ln w="5999" cap="flat">
                  <a:solidFill>
                    <a:srgbClr val="45D8D8"/>
                  </a:solidFill>
                  <a:prstDash val="solid"/>
                  <a:miter/>
                </a:ln>
              </p:spPr>
              <p:txBody>
                <a:bodyPr rtlCol="0" anchor="ctr"/>
                <a:lstStyle/>
                <a:p>
                  <a:endParaRPr lang="zh-CN" altLang="en-US"/>
                </a:p>
              </p:txBody>
            </p:sp>
            <p:sp>
              <p:nvSpPr>
                <p:cNvPr id="107" name="任意多边形: 形状 106"/>
                <p:cNvSpPr/>
                <p:nvPr/>
              </p:nvSpPr>
              <p:spPr>
                <a:xfrm>
                  <a:off x="6813002" y="3654590"/>
                  <a:ext cx="504269" cy="593360"/>
                </a:xfrm>
                <a:custGeom>
                  <a:avLst/>
                  <a:gdLst>
                    <a:gd name="connsiteX0" fmla="*/ 504269 w 504269"/>
                    <a:gd name="connsiteY0" fmla="*/ 0 h 593360"/>
                    <a:gd name="connsiteX1" fmla="*/ 0 w 504269"/>
                    <a:gd name="connsiteY1" fmla="*/ 593360 h 593360"/>
                  </a:gdLst>
                  <a:ahLst/>
                  <a:cxnLst>
                    <a:cxn ang="0">
                      <a:pos x="connsiteX0" y="connsiteY0"/>
                    </a:cxn>
                    <a:cxn ang="0">
                      <a:pos x="connsiteX1" y="connsiteY1"/>
                    </a:cxn>
                  </a:cxnLst>
                  <a:rect l="l" t="t" r="r" b="b"/>
                  <a:pathLst>
                    <a:path w="504269" h="593360">
                      <a:moveTo>
                        <a:pt x="504269" y="0"/>
                      </a:moveTo>
                      <a:cubicBezTo>
                        <a:pt x="374508" y="118358"/>
                        <a:pt x="33985" y="541681"/>
                        <a:pt x="0" y="593360"/>
                      </a:cubicBezTo>
                    </a:path>
                  </a:pathLst>
                </a:custGeom>
                <a:noFill/>
                <a:ln w="5617" cap="rnd">
                  <a:solidFill>
                    <a:srgbClr val="2891BF"/>
                  </a:solidFill>
                  <a:prstDash val="solid"/>
                  <a:round/>
                </a:ln>
              </p:spPr>
              <p:txBody>
                <a:bodyPr rtlCol="0" anchor="ctr"/>
                <a:lstStyle/>
                <a:p>
                  <a:endParaRPr lang="zh-CN" altLang="en-US"/>
                </a:p>
              </p:txBody>
            </p:sp>
          </p:grpSp>
          <p:sp>
            <p:nvSpPr>
              <p:cNvPr id="108" name="任意多边形: 形状 107"/>
              <p:cNvSpPr/>
              <p:nvPr/>
            </p:nvSpPr>
            <p:spPr>
              <a:xfrm>
                <a:off x="8301818" y="2535120"/>
                <a:ext cx="279767" cy="631908"/>
              </a:xfrm>
              <a:custGeom>
                <a:avLst/>
                <a:gdLst>
                  <a:gd name="connsiteX0" fmla="*/ 263233 w 279767"/>
                  <a:gd name="connsiteY0" fmla="*/ 60264 h 631908"/>
                  <a:gd name="connsiteX1" fmla="*/ 129091 w 279767"/>
                  <a:gd name="connsiteY1" fmla="*/ 587340 h 631908"/>
                  <a:gd name="connsiteX2" fmla="*/ 34158 w 279767"/>
                  <a:gd name="connsiteY2" fmla="*/ 530267 h 631908"/>
                  <a:gd name="connsiteX3" fmla="*/ 137798 w 279767"/>
                  <a:gd name="connsiteY3" fmla="*/ 96777 h 631908"/>
                  <a:gd name="connsiteX4" fmla="*/ 263233 w 279767"/>
                  <a:gd name="connsiteY4" fmla="*/ 60264 h 631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9767" h="631908">
                    <a:moveTo>
                      <a:pt x="263233" y="60264"/>
                    </a:moveTo>
                    <a:cubicBezTo>
                      <a:pt x="299634" y="240637"/>
                      <a:pt x="284635" y="398765"/>
                      <a:pt x="129091" y="587340"/>
                    </a:cubicBezTo>
                    <a:cubicBezTo>
                      <a:pt x="42303" y="692609"/>
                      <a:pt x="-52237" y="585598"/>
                      <a:pt x="34158" y="530267"/>
                    </a:cubicBezTo>
                    <a:cubicBezTo>
                      <a:pt x="120553" y="474937"/>
                      <a:pt x="165211" y="245243"/>
                      <a:pt x="137798" y="96777"/>
                    </a:cubicBezTo>
                    <a:cubicBezTo>
                      <a:pt x="110329" y="-51633"/>
                      <a:pt x="250987" y="-459"/>
                      <a:pt x="263233" y="60264"/>
                    </a:cubicBezTo>
                    <a:close/>
                  </a:path>
                </a:pathLst>
              </a:custGeom>
              <a:solidFill>
                <a:srgbClr val="FFDD6F"/>
              </a:solidFill>
              <a:ln w="5617" cap="flat">
                <a:noFill/>
                <a:prstDash val="solid"/>
                <a:miter/>
              </a:ln>
            </p:spPr>
            <p:txBody>
              <a:bodyPr rtlCol="0" anchor="ctr"/>
              <a:lstStyle/>
              <a:p>
                <a:endParaRPr lang="zh-CN" altLang="en-US"/>
              </a:p>
            </p:txBody>
          </p:sp>
          <p:sp>
            <p:nvSpPr>
              <p:cNvPr id="109" name="任意多边形: 形状 108"/>
              <p:cNvSpPr/>
              <p:nvPr/>
            </p:nvSpPr>
            <p:spPr>
              <a:xfrm>
                <a:off x="9032872" y="2382901"/>
                <a:ext cx="416271" cy="563795"/>
              </a:xfrm>
              <a:custGeom>
                <a:avLst/>
                <a:gdLst>
                  <a:gd name="connsiteX0" fmla="*/ 123967 w 416271"/>
                  <a:gd name="connsiteY0" fmla="*/ 17673 h 563795"/>
                  <a:gd name="connsiteX1" fmla="*/ 416069 w 416271"/>
                  <a:gd name="connsiteY1" fmla="*/ 533907 h 563795"/>
                  <a:gd name="connsiteX2" fmla="*/ 11957 w 416271"/>
                  <a:gd name="connsiteY2" fmla="*/ 72105 h 563795"/>
                  <a:gd name="connsiteX3" fmla="*/ 123967 w 416271"/>
                  <a:gd name="connsiteY3" fmla="*/ 17673 h 563795"/>
                </a:gdLst>
                <a:ahLst/>
                <a:cxnLst>
                  <a:cxn ang="0">
                    <a:pos x="connsiteX0" y="connsiteY0"/>
                  </a:cxn>
                  <a:cxn ang="0">
                    <a:pos x="connsiteX1" y="connsiteY1"/>
                  </a:cxn>
                  <a:cxn ang="0">
                    <a:pos x="connsiteX2" y="connsiteY2"/>
                  </a:cxn>
                  <a:cxn ang="0">
                    <a:pos x="connsiteX3" y="connsiteY3"/>
                  </a:cxn>
                </a:cxnLst>
                <a:rect l="l" t="t" r="r" b="b"/>
                <a:pathLst>
                  <a:path w="416271" h="563795">
                    <a:moveTo>
                      <a:pt x="123967" y="17673"/>
                    </a:moveTo>
                    <a:cubicBezTo>
                      <a:pt x="327876" y="140299"/>
                      <a:pt x="421237" y="381003"/>
                      <a:pt x="416069" y="533907"/>
                    </a:cubicBezTo>
                    <a:cubicBezTo>
                      <a:pt x="410957" y="686811"/>
                      <a:pt x="187162" y="210179"/>
                      <a:pt x="11957" y="72105"/>
                    </a:cubicBezTo>
                    <a:cubicBezTo>
                      <a:pt x="-28095" y="40535"/>
                      <a:pt x="38358" y="-33838"/>
                      <a:pt x="123967" y="17673"/>
                    </a:cubicBezTo>
                    <a:close/>
                  </a:path>
                </a:pathLst>
              </a:custGeom>
              <a:solidFill>
                <a:srgbClr val="FFDD6F"/>
              </a:solidFill>
              <a:ln w="5617" cap="flat">
                <a:noFill/>
                <a:prstDash val="solid"/>
                <a:miter/>
              </a:ln>
            </p:spPr>
            <p:txBody>
              <a:bodyPr rtlCol="0" anchor="ctr"/>
              <a:lstStyle/>
              <a:p>
                <a:endParaRPr lang="zh-CN" altLang="en-US"/>
              </a:p>
            </p:txBody>
          </p:sp>
          <p:sp>
            <p:nvSpPr>
              <p:cNvPr id="111" name="任意多边形: 形状 110"/>
              <p:cNvSpPr/>
              <p:nvPr/>
            </p:nvSpPr>
            <p:spPr>
              <a:xfrm>
                <a:off x="8368957" y="2918264"/>
                <a:ext cx="165633" cy="160179"/>
              </a:xfrm>
              <a:custGeom>
                <a:avLst/>
                <a:gdLst>
                  <a:gd name="connsiteX0" fmla="*/ 34652 w 165633"/>
                  <a:gd name="connsiteY0" fmla="*/ 10566 h 160179"/>
                  <a:gd name="connsiteX1" fmla="*/ 4768 w 165633"/>
                  <a:gd name="connsiteY1" fmla="*/ 52696 h 160179"/>
                  <a:gd name="connsiteX2" fmla="*/ 7127 w 165633"/>
                  <a:gd name="connsiteY2" fmla="*/ 82861 h 160179"/>
                  <a:gd name="connsiteX3" fmla="*/ 83523 w 165633"/>
                  <a:gd name="connsiteY3" fmla="*/ 154145 h 160179"/>
                  <a:gd name="connsiteX4" fmla="*/ 117058 w 165633"/>
                  <a:gd name="connsiteY4" fmla="*/ 150775 h 160179"/>
                  <a:gd name="connsiteX5" fmla="*/ 161492 w 165633"/>
                  <a:gd name="connsiteY5" fmla="*/ 88310 h 160179"/>
                  <a:gd name="connsiteX6" fmla="*/ 154638 w 165633"/>
                  <a:gd name="connsiteY6" fmla="*/ 56066 h 160179"/>
                  <a:gd name="connsiteX7" fmla="*/ 65098 w 165633"/>
                  <a:gd name="connsiteY7" fmla="*/ 3095 h 160179"/>
                  <a:gd name="connsiteX8" fmla="*/ 34652 w 165633"/>
                  <a:gd name="connsiteY8" fmla="*/ 10566 h 160179"/>
                  <a:gd name="connsiteX9" fmla="*/ 78243 w 165633"/>
                  <a:gd name="connsiteY9" fmla="*/ 128699 h 160179"/>
                  <a:gd name="connsiteX10" fmla="*/ 33023 w 165633"/>
                  <a:gd name="connsiteY10" fmla="*/ 86512 h 160179"/>
                  <a:gd name="connsiteX11" fmla="*/ 30551 w 165633"/>
                  <a:gd name="connsiteY11" fmla="*/ 56459 h 160179"/>
                  <a:gd name="connsiteX12" fmla="*/ 45493 w 165633"/>
                  <a:gd name="connsiteY12" fmla="*/ 35451 h 160179"/>
                  <a:gd name="connsiteX13" fmla="*/ 75546 w 165633"/>
                  <a:gd name="connsiteY13" fmla="*/ 28485 h 160179"/>
                  <a:gd name="connsiteX14" fmla="*/ 128518 w 165633"/>
                  <a:gd name="connsiteY14" fmla="*/ 59830 h 160179"/>
                  <a:gd name="connsiteX15" fmla="*/ 135371 w 165633"/>
                  <a:gd name="connsiteY15" fmla="*/ 92073 h 160179"/>
                  <a:gd name="connsiteX16" fmla="*/ 111722 w 165633"/>
                  <a:gd name="connsiteY16" fmla="*/ 125328 h 160179"/>
                  <a:gd name="connsiteX17" fmla="*/ 78243 w 165633"/>
                  <a:gd name="connsiteY17" fmla="*/ 128699 h 160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65633" h="160179">
                    <a:moveTo>
                      <a:pt x="34652" y="10566"/>
                    </a:moveTo>
                    <a:cubicBezTo>
                      <a:pt x="23754" y="27755"/>
                      <a:pt x="12857" y="42416"/>
                      <a:pt x="4768" y="52696"/>
                    </a:cubicBezTo>
                    <a:cubicBezTo>
                      <a:pt x="-2423" y="61796"/>
                      <a:pt x="-1355" y="74941"/>
                      <a:pt x="7127" y="82861"/>
                    </a:cubicBezTo>
                    <a:lnTo>
                      <a:pt x="83523" y="154145"/>
                    </a:lnTo>
                    <a:cubicBezTo>
                      <a:pt x="93409" y="163414"/>
                      <a:pt x="109194" y="161785"/>
                      <a:pt x="117058" y="150775"/>
                    </a:cubicBezTo>
                    <a:lnTo>
                      <a:pt x="161492" y="88310"/>
                    </a:lnTo>
                    <a:cubicBezTo>
                      <a:pt x="169075" y="77637"/>
                      <a:pt x="165929" y="62751"/>
                      <a:pt x="154638" y="56066"/>
                    </a:cubicBezTo>
                    <a:lnTo>
                      <a:pt x="65098" y="3095"/>
                    </a:lnTo>
                    <a:cubicBezTo>
                      <a:pt x="54594" y="-3084"/>
                      <a:pt x="41168" y="286"/>
                      <a:pt x="34652" y="10566"/>
                    </a:cubicBezTo>
                    <a:close/>
                    <a:moveTo>
                      <a:pt x="78243" y="128699"/>
                    </a:moveTo>
                    <a:lnTo>
                      <a:pt x="33023" y="86512"/>
                    </a:lnTo>
                    <a:cubicBezTo>
                      <a:pt x="24597" y="78648"/>
                      <a:pt x="23586" y="65672"/>
                      <a:pt x="30551" y="56459"/>
                    </a:cubicBezTo>
                    <a:cubicBezTo>
                      <a:pt x="34989" y="50674"/>
                      <a:pt x="40157" y="43483"/>
                      <a:pt x="45493" y="35451"/>
                    </a:cubicBezTo>
                    <a:cubicBezTo>
                      <a:pt x="52066" y="25508"/>
                      <a:pt x="65323" y="22418"/>
                      <a:pt x="75546" y="28485"/>
                    </a:cubicBezTo>
                    <a:lnTo>
                      <a:pt x="128518" y="59830"/>
                    </a:lnTo>
                    <a:cubicBezTo>
                      <a:pt x="139809" y="66514"/>
                      <a:pt x="142954" y="81401"/>
                      <a:pt x="135371" y="92073"/>
                    </a:cubicBezTo>
                    <a:lnTo>
                      <a:pt x="111722" y="125328"/>
                    </a:lnTo>
                    <a:cubicBezTo>
                      <a:pt x="103914" y="136338"/>
                      <a:pt x="88129" y="137911"/>
                      <a:pt x="78243" y="128699"/>
                    </a:cubicBezTo>
                    <a:close/>
                  </a:path>
                </a:pathLst>
              </a:custGeom>
              <a:solidFill>
                <a:srgbClr val="D9B445"/>
              </a:solidFill>
              <a:ln w="5617" cap="flat">
                <a:noFill/>
                <a:prstDash val="solid"/>
                <a:miter/>
              </a:ln>
            </p:spPr>
            <p:txBody>
              <a:bodyPr rtlCol="0" anchor="ctr"/>
              <a:lstStyle/>
              <a:p>
                <a:endParaRPr lang="zh-CN" altLang="en-US"/>
              </a:p>
            </p:txBody>
          </p:sp>
          <p:sp>
            <p:nvSpPr>
              <p:cNvPr id="113" name="任意多边形: 形状 112"/>
              <p:cNvSpPr/>
              <p:nvPr/>
            </p:nvSpPr>
            <p:spPr>
              <a:xfrm>
                <a:off x="9315207" y="2746577"/>
                <a:ext cx="148206" cy="138514"/>
              </a:xfrm>
              <a:custGeom>
                <a:avLst/>
                <a:gdLst>
                  <a:gd name="connsiteX0" fmla="*/ 88121 w 148206"/>
                  <a:gd name="connsiteY0" fmla="*/ 5418 h 138514"/>
                  <a:gd name="connsiteX1" fmla="*/ 9647 w 148206"/>
                  <a:gd name="connsiteY1" fmla="*/ 65917 h 138514"/>
                  <a:gd name="connsiteX2" fmla="*/ 2794 w 148206"/>
                  <a:gd name="connsiteY2" fmla="*/ 99958 h 138514"/>
                  <a:gd name="connsiteX3" fmla="*/ 13242 w 148206"/>
                  <a:gd name="connsiteY3" fmla="*/ 121978 h 138514"/>
                  <a:gd name="connsiteX4" fmla="*/ 52507 w 148206"/>
                  <a:gd name="connsiteY4" fmla="*/ 135347 h 138514"/>
                  <a:gd name="connsiteX5" fmla="*/ 132386 w 148206"/>
                  <a:gd name="connsiteY5" fmla="*/ 94734 h 138514"/>
                  <a:gd name="connsiteX6" fmla="*/ 146486 w 148206"/>
                  <a:gd name="connsiteY6" fmla="*/ 59120 h 138514"/>
                  <a:gd name="connsiteX7" fmla="*/ 132161 w 148206"/>
                  <a:gd name="connsiteY7" fmla="*/ 19237 h 138514"/>
                  <a:gd name="connsiteX8" fmla="*/ 88121 w 148206"/>
                  <a:gd name="connsiteY8" fmla="*/ 5418 h 138514"/>
                  <a:gd name="connsiteX9" fmla="*/ 34419 w 148206"/>
                  <a:gd name="connsiteY9" fmla="*/ 61198 h 138514"/>
                  <a:gd name="connsiteX10" fmla="*/ 74808 w 148206"/>
                  <a:gd name="connsiteY10" fmla="*/ 30134 h 138514"/>
                  <a:gd name="connsiteX11" fmla="*/ 119073 w 148206"/>
                  <a:gd name="connsiteY11" fmla="*/ 43784 h 138514"/>
                  <a:gd name="connsiteX12" fmla="*/ 122780 w 148206"/>
                  <a:gd name="connsiteY12" fmla="*/ 54008 h 138514"/>
                  <a:gd name="connsiteX13" fmla="*/ 108681 w 148206"/>
                  <a:gd name="connsiteY13" fmla="*/ 89622 h 138514"/>
                  <a:gd name="connsiteX14" fmla="*/ 67056 w 148206"/>
                  <a:gd name="connsiteY14" fmla="*/ 110799 h 138514"/>
                  <a:gd name="connsiteX15" fmla="*/ 27791 w 148206"/>
                  <a:gd name="connsiteY15" fmla="*/ 97430 h 138514"/>
                  <a:gd name="connsiteX16" fmla="*/ 27005 w 148206"/>
                  <a:gd name="connsiteY16" fmla="*/ 95745 h 138514"/>
                  <a:gd name="connsiteX17" fmla="*/ 34419 w 148206"/>
                  <a:gd name="connsiteY17" fmla="*/ 61198 h 1385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48206" h="138514">
                    <a:moveTo>
                      <a:pt x="88121" y="5418"/>
                    </a:moveTo>
                    <a:cubicBezTo>
                      <a:pt x="63068" y="23337"/>
                      <a:pt x="28914" y="48503"/>
                      <a:pt x="9647" y="65917"/>
                    </a:cubicBezTo>
                    <a:cubicBezTo>
                      <a:pt x="98" y="74511"/>
                      <a:pt x="-2711" y="88330"/>
                      <a:pt x="2794" y="99958"/>
                    </a:cubicBezTo>
                    <a:lnTo>
                      <a:pt x="13242" y="121978"/>
                    </a:lnTo>
                    <a:cubicBezTo>
                      <a:pt x="20264" y="136695"/>
                      <a:pt x="38015" y="142762"/>
                      <a:pt x="52507" y="135347"/>
                    </a:cubicBezTo>
                    <a:lnTo>
                      <a:pt x="132386" y="94734"/>
                    </a:lnTo>
                    <a:cubicBezTo>
                      <a:pt x="145418" y="88105"/>
                      <a:pt x="151429" y="72826"/>
                      <a:pt x="146486" y="59120"/>
                    </a:cubicBezTo>
                    <a:lnTo>
                      <a:pt x="132161" y="19237"/>
                    </a:lnTo>
                    <a:cubicBezTo>
                      <a:pt x="125645" y="1093"/>
                      <a:pt x="103737" y="-5760"/>
                      <a:pt x="88121" y="5418"/>
                    </a:cubicBezTo>
                    <a:close/>
                    <a:moveTo>
                      <a:pt x="34419" y="61198"/>
                    </a:moveTo>
                    <a:cubicBezTo>
                      <a:pt x="45654" y="51705"/>
                      <a:pt x="61102" y="40077"/>
                      <a:pt x="74808" y="30134"/>
                    </a:cubicBezTo>
                    <a:cubicBezTo>
                      <a:pt x="90424" y="18787"/>
                      <a:pt x="112557" y="25584"/>
                      <a:pt x="119073" y="43784"/>
                    </a:cubicBezTo>
                    <a:lnTo>
                      <a:pt x="122780" y="54008"/>
                    </a:lnTo>
                    <a:cubicBezTo>
                      <a:pt x="127723" y="67714"/>
                      <a:pt x="121657" y="82994"/>
                      <a:pt x="108681" y="89622"/>
                    </a:cubicBezTo>
                    <a:lnTo>
                      <a:pt x="67056" y="110799"/>
                    </a:lnTo>
                    <a:cubicBezTo>
                      <a:pt x="52507" y="118214"/>
                      <a:pt x="34756" y="112148"/>
                      <a:pt x="27791" y="97430"/>
                    </a:cubicBezTo>
                    <a:lnTo>
                      <a:pt x="27005" y="95745"/>
                    </a:lnTo>
                    <a:cubicBezTo>
                      <a:pt x="21275" y="83892"/>
                      <a:pt x="24364" y="69680"/>
                      <a:pt x="34419" y="61198"/>
                    </a:cubicBezTo>
                    <a:close/>
                  </a:path>
                </a:pathLst>
              </a:custGeom>
              <a:solidFill>
                <a:srgbClr val="D9B445"/>
              </a:solidFill>
              <a:ln w="5617" cap="flat">
                <a:noFill/>
                <a:prstDash val="solid"/>
                <a:miter/>
              </a:ln>
            </p:spPr>
            <p:txBody>
              <a:bodyPr rtlCol="0" anchor="ctr"/>
              <a:lstStyle/>
              <a:p>
                <a:endParaRPr lang="zh-CN" altLang="en-US"/>
              </a:p>
            </p:txBody>
          </p:sp>
        </p:grpSp>
        <p:grpSp>
          <p:nvGrpSpPr>
            <p:cNvPr id="115" name="图形 6"/>
            <p:cNvGrpSpPr/>
            <p:nvPr/>
          </p:nvGrpSpPr>
          <p:grpSpPr>
            <a:xfrm>
              <a:off x="7076174" y="3923886"/>
              <a:ext cx="145096" cy="157959"/>
              <a:chOff x="7076174" y="3923886"/>
              <a:chExt cx="145096" cy="157959"/>
            </a:xfrm>
          </p:grpSpPr>
          <p:sp>
            <p:nvSpPr>
              <p:cNvPr id="116" name="任意多边形: 形状 115"/>
              <p:cNvSpPr/>
              <p:nvPr/>
            </p:nvSpPr>
            <p:spPr>
              <a:xfrm>
                <a:off x="7163861" y="3923886"/>
                <a:ext cx="26850" cy="26850"/>
              </a:xfrm>
              <a:custGeom>
                <a:avLst/>
                <a:gdLst>
                  <a:gd name="connsiteX0" fmla="*/ 26851 w 26850"/>
                  <a:gd name="connsiteY0" fmla="*/ 13425 h 26850"/>
                  <a:gd name="connsiteX1" fmla="*/ 13425 w 26850"/>
                  <a:gd name="connsiteY1" fmla="*/ 26851 h 26850"/>
                  <a:gd name="connsiteX2" fmla="*/ 0 w 26850"/>
                  <a:gd name="connsiteY2" fmla="*/ 13425 h 26850"/>
                  <a:gd name="connsiteX3" fmla="*/ 13425 w 26850"/>
                  <a:gd name="connsiteY3" fmla="*/ 0 h 26850"/>
                  <a:gd name="connsiteX4" fmla="*/ 26851 w 26850"/>
                  <a:gd name="connsiteY4" fmla="*/ 13425 h 2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0" h="26850">
                    <a:moveTo>
                      <a:pt x="26851" y="13425"/>
                    </a:moveTo>
                    <a:cubicBezTo>
                      <a:pt x="26851" y="20840"/>
                      <a:pt x="20840" y="26851"/>
                      <a:pt x="13425" y="26851"/>
                    </a:cubicBezTo>
                    <a:cubicBezTo>
                      <a:pt x="6011" y="26851"/>
                      <a:pt x="0" y="20840"/>
                      <a:pt x="0" y="13425"/>
                    </a:cubicBezTo>
                    <a:cubicBezTo>
                      <a:pt x="0" y="6011"/>
                      <a:pt x="6011" y="0"/>
                      <a:pt x="13425" y="0"/>
                    </a:cubicBezTo>
                    <a:cubicBezTo>
                      <a:pt x="20840" y="0"/>
                      <a:pt x="26851" y="6011"/>
                      <a:pt x="26851" y="13425"/>
                    </a:cubicBezTo>
                    <a:close/>
                  </a:path>
                </a:pathLst>
              </a:custGeom>
              <a:solidFill>
                <a:srgbClr val="2891BF"/>
              </a:solidFill>
              <a:ln w="5617" cap="flat">
                <a:noFill/>
                <a:prstDash val="solid"/>
                <a:miter/>
              </a:ln>
            </p:spPr>
            <p:txBody>
              <a:bodyPr rtlCol="0" anchor="ctr"/>
              <a:lstStyle/>
              <a:p>
                <a:endParaRPr lang="zh-CN" altLang="en-US"/>
              </a:p>
            </p:txBody>
          </p:sp>
          <p:sp>
            <p:nvSpPr>
              <p:cNvPr id="117" name="任意多边形: 形状 116"/>
              <p:cNvSpPr/>
              <p:nvPr/>
            </p:nvSpPr>
            <p:spPr>
              <a:xfrm>
                <a:off x="7118585" y="3977588"/>
                <a:ext cx="26850" cy="26850"/>
              </a:xfrm>
              <a:custGeom>
                <a:avLst/>
                <a:gdLst>
                  <a:gd name="connsiteX0" fmla="*/ 26851 w 26850"/>
                  <a:gd name="connsiteY0" fmla="*/ 13425 h 26850"/>
                  <a:gd name="connsiteX1" fmla="*/ 13425 w 26850"/>
                  <a:gd name="connsiteY1" fmla="*/ 26851 h 26850"/>
                  <a:gd name="connsiteX2" fmla="*/ 0 w 26850"/>
                  <a:gd name="connsiteY2" fmla="*/ 13425 h 26850"/>
                  <a:gd name="connsiteX3" fmla="*/ 13425 w 26850"/>
                  <a:gd name="connsiteY3" fmla="*/ 0 h 26850"/>
                  <a:gd name="connsiteX4" fmla="*/ 26851 w 26850"/>
                  <a:gd name="connsiteY4" fmla="*/ 13425 h 2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0" h="26850">
                    <a:moveTo>
                      <a:pt x="26851" y="13425"/>
                    </a:moveTo>
                    <a:cubicBezTo>
                      <a:pt x="26851" y="20840"/>
                      <a:pt x="20840" y="26851"/>
                      <a:pt x="13425" y="26851"/>
                    </a:cubicBezTo>
                    <a:cubicBezTo>
                      <a:pt x="6011" y="26851"/>
                      <a:pt x="0" y="20840"/>
                      <a:pt x="0" y="13425"/>
                    </a:cubicBezTo>
                    <a:cubicBezTo>
                      <a:pt x="0" y="6011"/>
                      <a:pt x="6011" y="0"/>
                      <a:pt x="13425" y="0"/>
                    </a:cubicBezTo>
                    <a:cubicBezTo>
                      <a:pt x="20840" y="0"/>
                      <a:pt x="26851" y="6011"/>
                      <a:pt x="26851" y="13425"/>
                    </a:cubicBezTo>
                    <a:close/>
                  </a:path>
                </a:pathLst>
              </a:custGeom>
              <a:solidFill>
                <a:srgbClr val="2891BF"/>
              </a:solidFill>
              <a:ln w="5617" cap="flat">
                <a:noFill/>
                <a:prstDash val="solid"/>
                <a:miter/>
              </a:ln>
            </p:spPr>
            <p:txBody>
              <a:bodyPr rtlCol="0" anchor="ctr"/>
              <a:lstStyle/>
              <a:p>
                <a:endParaRPr lang="zh-CN" altLang="en-US"/>
              </a:p>
            </p:txBody>
          </p:sp>
          <p:sp>
            <p:nvSpPr>
              <p:cNvPr id="118" name="任意多边形: 形状 117"/>
              <p:cNvSpPr/>
              <p:nvPr/>
            </p:nvSpPr>
            <p:spPr>
              <a:xfrm>
                <a:off x="7076174" y="4027020"/>
                <a:ext cx="26850" cy="26850"/>
              </a:xfrm>
              <a:custGeom>
                <a:avLst/>
                <a:gdLst>
                  <a:gd name="connsiteX0" fmla="*/ 26851 w 26850"/>
                  <a:gd name="connsiteY0" fmla="*/ 13425 h 26850"/>
                  <a:gd name="connsiteX1" fmla="*/ 13425 w 26850"/>
                  <a:gd name="connsiteY1" fmla="*/ 26851 h 26850"/>
                  <a:gd name="connsiteX2" fmla="*/ 0 w 26850"/>
                  <a:gd name="connsiteY2" fmla="*/ 13425 h 26850"/>
                  <a:gd name="connsiteX3" fmla="*/ 13425 w 26850"/>
                  <a:gd name="connsiteY3" fmla="*/ 0 h 26850"/>
                  <a:gd name="connsiteX4" fmla="*/ 26851 w 26850"/>
                  <a:gd name="connsiteY4" fmla="*/ 13425 h 2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0" h="26850">
                    <a:moveTo>
                      <a:pt x="26851" y="13425"/>
                    </a:moveTo>
                    <a:cubicBezTo>
                      <a:pt x="26851" y="20840"/>
                      <a:pt x="20840" y="26851"/>
                      <a:pt x="13425" y="26851"/>
                    </a:cubicBezTo>
                    <a:cubicBezTo>
                      <a:pt x="6011" y="26851"/>
                      <a:pt x="0" y="20840"/>
                      <a:pt x="0" y="13425"/>
                    </a:cubicBezTo>
                    <a:cubicBezTo>
                      <a:pt x="0" y="6011"/>
                      <a:pt x="6011" y="0"/>
                      <a:pt x="13425" y="0"/>
                    </a:cubicBezTo>
                    <a:cubicBezTo>
                      <a:pt x="20840" y="0"/>
                      <a:pt x="26851" y="6011"/>
                      <a:pt x="26851" y="13425"/>
                    </a:cubicBezTo>
                    <a:close/>
                  </a:path>
                </a:pathLst>
              </a:custGeom>
              <a:solidFill>
                <a:srgbClr val="2891BF"/>
              </a:solidFill>
              <a:ln w="5617" cap="flat">
                <a:noFill/>
                <a:prstDash val="solid"/>
                <a:miter/>
              </a:ln>
            </p:spPr>
            <p:txBody>
              <a:bodyPr rtlCol="0" anchor="ctr"/>
              <a:lstStyle/>
              <a:p>
                <a:endParaRPr lang="zh-CN" altLang="en-US"/>
              </a:p>
            </p:txBody>
          </p:sp>
          <p:sp>
            <p:nvSpPr>
              <p:cNvPr id="119" name="任意多边形: 形状 118"/>
              <p:cNvSpPr/>
              <p:nvPr/>
            </p:nvSpPr>
            <p:spPr>
              <a:xfrm>
                <a:off x="7176275" y="3938603"/>
                <a:ext cx="26923" cy="70722"/>
              </a:xfrm>
              <a:custGeom>
                <a:avLst/>
                <a:gdLst>
                  <a:gd name="connsiteX0" fmla="*/ 0 w 26923"/>
                  <a:gd name="connsiteY0" fmla="*/ 0 h 70722"/>
                  <a:gd name="connsiteX1" fmla="*/ 14549 w 26923"/>
                  <a:gd name="connsiteY1" fmla="*/ 11010 h 70722"/>
                  <a:gd name="connsiteX2" fmla="*/ 21234 w 26923"/>
                  <a:gd name="connsiteY2" fmla="*/ 28480 h 70722"/>
                  <a:gd name="connsiteX3" fmla="*/ 26233 w 26923"/>
                  <a:gd name="connsiteY3" fmla="*/ 68082 h 70722"/>
                  <a:gd name="connsiteX4" fmla="*/ 24435 w 26923"/>
                  <a:gd name="connsiteY4" fmla="*/ 70722 h 7072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23" h="70722">
                    <a:moveTo>
                      <a:pt x="0" y="0"/>
                    </a:moveTo>
                    <a:cubicBezTo>
                      <a:pt x="6179" y="1124"/>
                      <a:pt x="11235" y="5674"/>
                      <a:pt x="14549" y="11010"/>
                    </a:cubicBezTo>
                    <a:cubicBezTo>
                      <a:pt x="17807" y="16346"/>
                      <a:pt x="19548" y="22469"/>
                      <a:pt x="21234" y="28480"/>
                    </a:cubicBezTo>
                    <a:cubicBezTo>
                      <a:pt x="24829" y="41400"/>
                      <a:pt x="28480" y="54825"/>
                      <a:pt x="26233" y="68082"/>
                    </a:cubicBezTo>
                    <a:cubicBezTo>
                      <a:pt x="26064" y="69206"/>
                      <a:pt x="25559" y="70554"/>
                      <a:pt x="24435" y="70722"/>
                    </a:cubicBezTo>
                  </a:path>
                </a:pathLst>
              </a:custGeom>
              <a:noFill/>
              <a:ln w="5617" cap="rnd">
                <a:solidFill>
                  <a:srgbClr val="2891BF"/>
                </a:solidFill>
                <a:prstDash val="solid"/>
                <a:round/>
              </a:ln>
            </p:spPr>
            <p:txBody>
              <a:bodyPr rtlCol="0" anchor="ctr"/>
              <a:lstStyle/>
              <a:p>
                <a:endParaRPr lang="zh-CN" altLang="en-US"/>
              </a:p>
            </p:txBody>
          </p:sp>
          <p:sp>
            <p:nvSpPr>
              <p:cNvPr id="120" name="任意多边形: 形状 119"/>
              <p:cNvSpPr/>
              <p:nvPr/>
            </p:nvSpPr>
            <p:spPr>
              <a:xfrm>
                <a:off x="7127966" y="3973944"/>
                <a:ext cx="93304" cy="18585"/>
              </a:xfrm>
              <a:custGeom>
                <a:avLst/>
                <a:gdLst>
                  <a:gd name="connsiteX0" fmla="*/ 0 w 93304"/>
                  <a:gd name="connsiteY0" fmla="*/ 18586 h 18585"/>
                  <a:gd name="connsiteX1" fmla="*/ 53421 w 93304"/>
                  <a:gd name="connsiteY1" fmla="*/ 2014 h 18585"/>
                  <a:gd name="connsiteX2" fmla="*/ 93304 w 93304"/>
                  <a:gd name="connsiteY2" fmla="*/ 7182 h 18585"/>
                </a:gdLst>
                <a:ahLst/>
                <a:cxnLst>
                  <a:cxn ang="0">
                    <a:pos x="connsiteX0" y="connsiteY0"/>
                  </a:cxn>
                  <a:cxn ang="0">
                    <a:pos x="connsiteX1" y="connsiteY1"/>
                  </a:cxn>
                  <a:cxn ang="0">
                    <a:pos x="connsiteX2" y="connsiteY2"/>
                  </a:cxn>
                </a:cxnLst>
                <a:rect l="l" t="t" r="r" b="b"/>
                <a:pathLst>
                  <a:path w="93304" h="18585">
                    <a:moveTo>
                      <a:pt x="0" y="18586"/>
                    </a:moveTo>
                    <a:cubicBezTo>
                      <a:pt x="16908" y="10553"/>
                      <a:pt x="34771" y="3924"/>
                      <a:pt x="53421" y="2014"/>
                    </a:cubicBezTo>
                    <a:cubicBezTo>
                      <a:pt x="72071" y="161"/>
                      <a:pt x="77688" y="-3153"/>
                      <a:pt x="93304" y="7182"/>
                    </a:cubicBezTo>
                  </a:path>
                </a:pathLst>
              </a:custGeom>
              <a:noFill/>
              <a:ln w="5617" cap="rnd">
                <a:solidFill>
                  <a:srgbClr val="2891BF"/>
                </a:solidFill>
                <a:prstDash val="solid"/>
                <a:round/>
              </a:ln>
            </p:spPr>
            <p:txBody>
              <a:bodyPr rtlCol="0" anchor="ctr"/>
              <a:lstStyle/>
              <a:p>
                <a:endParaRPr lang="zh-CN" altLang="en-US"/>
              </a:p>
            </p:txBody>
          </p:sp>
          <p:sp>
            <p:nvSpPr>
              <p:cNvPr id="124" name="任意多边形: 形状 123"/>
              <p:cNvSpPr/>
              <p:nvPr/>
            </p:nvSpPr>
            <p:spPr>
              <a:xfrm>
                <a:off x="7090723" y="4035487"/>
                <a:ext cx="75777" cy="13384"/>
              </a:xfrm>
              <a:custGeom>
                <a:avLst/>
                <a:gdLst>
                  <a:gd name="connsiteX0" fmla="*/ 0 w 75777"/>
                  <a:gd name="connsiteY0" fmla="*/ 3161 h 13384"/>
                  <a:gd name="connsiteX1" fmla="*/ 62970 w 75777"/>
                  <a:gd name="connsiteY1" fmla="*/ 5857 h 13384"/>
                  <a:gd name="connsiteX2" fmla="*/ 75778 w 75777"/>
                  <a:gd name="connsiteY2" fmla="*/ 13384 h 13384"/>
                </a:gdLst>
                <a:ahLst/>
                <a:cxnLst>
                  <a:cxn ang="0">
                    <a:pos x="connsiteX0" y="connsiteY0"/>
                  </a:cxn>
                  <a:cxn ang="0">
                    <a:pos x="connsiteX1" y="connsiteY1"/>
                  </a:cxn>
                  <a:cxn ang="0">
                    <a:pos x="connsiteX2" y="connsiteY2"/>
                  </a:cxn>
                </a:cxnLst>
                <a:rect l="l" t="t" r="r" b="b"/>
                <a:pathLst>
                  <a:path w="75777" h="13384">
                    <a:moveTo>
                      <a:pt x="0" y="3161"/>
                    </a:moveTo>
                    <a:cubicBezTo>
                      <a:pt x="20672" y="-1839"/>
                      <a:pt x="42748" y="-884"/>
                      <a:pt x="62970" y="5857"/>
                    </a:cubicBezTo>
                    <a:cubicBezTo>
                      <a:pt x="67745" y="7430"/>
                      <a:pt x="72576" y="9508"/>
                      <a:pt x="75778" y="13384"/>
                    </a:cubicBezTo>
                  </a:path>
                </a:pathLst>
              </a:custGeom>
              <a:noFill/>
              <a:ln w="5617" cap="rnd">
                <a:solidFill>
                  <a:srgbClr val="2891BF"/>
                </a:solidFill>
                <a:prstDash val="solid"/>
                <a:round/>
              </a:ln>
            </p:spPr>
            <p:txBody>
              <a:bodyPr rtlCol="0" anchor="ctr"/>
              <a:lstStyle/>
              <a:p>
                <a:endParaRPr lang="zh-CN" altLang="en-US"/>
              </a:p>
            </p:txBody>
          </p:sp>
          <p:sp>
            <p:nvSpPr>
              <p:cNvPr id="125" name="任意多边形: 形状 124"/>
              <p:cNvSpPr/>
              <p:nvPr/>
            </p:nvSpPr>
            <p:spPr>
              <a:xfrm>
                <a:off x="7120495" y="3995170"/>
                <a:ext cx="18147" cy="86675"/>
              </a:xfrm>
              <a:custGeom>
                <a:avLst/>
                <a:gdLst>
                  <a:gd name="connsiteX0" fmla="*/ 13762 w 18147"/>
                  <a:gd name="connsiteY0" fmla="*/ 0 h 86675"/>
                  <a:gd name="connsiteX1" fmla="*/ 12864 w 18147"/>
                  <a:gd name="connsiteY1" fmla="*/ 64880 h 86675"/>
                  <a:gd name="connsiteX2" fmla="*/ 0 w 18147"/>
                  <a:gd name="connsiteY2" fmla="*/ 86676 h 86675"/>
                </a:gdLst>
                <a:ahLst/>
                <a:cxnLst>
                  <a:cxn ang="0">
                    <a:pos x="connsiteX0" y="connsiteY0"/>
                  </a:cxn>
                  <a:cxn ang="0">
                    <a:pos x="connsiteX1" y="connsiteY1"/>
                  </a:cxn>
                  <a:cxn ang="0">
                    <a:pos x="connsiteX2" y="connsiteY2"/>
                  </a:cxn>
                </a:cxnLst>
                <a:rect l="l" t="t" r="r" b="b"/>
                <a:pathLst>
                  <a:path w="18147" h="86675">
                    <a:moveTo>
                      <a:pt x="13762" y="0"/>
                    </a:moveTo>
                    <a:cubicBezTo>
                      <a:pt x="19885" y="21065"/>
                      <a:pt x="19605" y="43984"/>
                      <a:pt x="12864" y="64880"/>
                    </a:cubicBezTo>
                    <a:cubicBezTo>
                      <a:pt x="10224" y="73025"/>
                      <a:pt x="6460" y="81058"/>
                      <a:pt x="0" y="86676"/>
                    </a:cubicBezTo>
                  </a:path>
                </a:pathLst>
              </a:custGeom>
              <a:noFill/>
              <a:ln w="5617" cap="rnd">
                <a:solidFill>
                  <a:srgbClr val="2891BF"/>
                </a:solidFill>
                <a:prstDash val="solid"/>
                <a:round/>
              </a:ln>
            </p:spPr>
            <p:txBody>
              <a:bodyPr rtlCol="0" anchor="ctr"/>
              <a:lstStyle/>
              <a:p>
                <a:endParaRPr lang="zh-CN" altLang="en-US"/>
              </a:p>
            </p:txBody>
          </p:sp>
        </p:grpSp>
        <p:grpSp>
          <p:nvGrpSpPr>
            <p:cNvPr id="126" name="图形 6"/>
            <p:cNvGrpSpPr/>
            <p:nvPr/>
          </p:nvGrpSpPr>
          <p:grpSpPr>
            <a:xfrm>
              <a:off x="8309069" y="5567128"/>
              <a:ext cx="84597" cy="161779"/>
              <a:chOff x="8309069" y="5567128"/>
              <a:chExt cx="84597" cy="161779"/>
            </a:xfrm>
          </p:grpSpPr>
          <p:sp>
            <p:nvSpPr>
              <p:cNvPr id="127" name="任意多边形: 形状 126"/>
              <p:cNvSpPr/>
              <p:nvPr/>
            </p:nvSpPr>
            <p:spPr>
              <a:xfrm>
                <a:off x="8309069" y="5567128"/>
                <a:ext cx="26850" cy="26850"/>
              </a:xfrm>
              <a:custGeom>
                <a:avLst/>
                <a:gdLst>
                  <a:gd name="connsiteX0" fmla="*/ 26851 w 26850"/>
                  <a:gd name="connsiteY0" fmla="*/ 13425 h 26850"/>
                  <a:gd name="connsiteX1" fmla="*/ 13425 w 26850"/>
                  <a:gd name="connsiteY1" fmla="*/ 26851 h 26850"/>
                  <a:gd name="connsiteX2" fmla="*/ 0 w 26850"/>
                  <a:gd name="connsiteY2" fmla="*/ 13425 h 26850"/>
                  <a:gd name="connsiteX3" fmla="*/ 13425 w 26850"/>
                  <a:gd name="connsiteY3" fmla="*/ 0 h 26850"/>
                  <a:gd name="connsiteX4" fmla="*/ 26851 w 26850"/>
                  <a:gd name="connsiteY4" fmla="*/ 13425 h 2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0" h="26850">
                    <a:moveTo>
                      <a:pt x="26851" y="13425"/>
                    </a:moveTo>
                    <a:cubicBezTo>
                      <a:pt x="26851" y="20840"/>
                      <a:pt x="20840" y="26851"/>
                      <a:pt x="13425" y="26851"/>
                    </a:cubicBezTo>
                    <a:cubicBezTo>
                      <a:pt x="6011" y="26851"/>
                      <a:pt x="0" y="20840"/>
                      <a:pt x="0" y="13425"/>
                    </a:cubicBezTo>
                    <a:cubicBezTo>
                      <a:pt x="0" y="6011"/>
                      <a:pt x="6011" y="0"/>
                      <a:pt x="13425" y="0"/>
                    </a:cubicBezTo>
                    <a:cubicBezTo>
                      <a:pt x="20840" y="0"/>
                      <a:pt x="26851" y="6011"/>
                      <a:pt x="26851" y="13425"/>
                    </a:cubicBezTo>
                    <a:close/>
                  </a:path>
                </a:pathLst>
              </a:custGeom>
              <a:solidFill>
                <a:srgbClr val="2891BF"/>
              </a:solidFill>
              <a:ln w="5617" cap="flat">
                <a:noFill/>
                <a:prstDash val="solid"/>
                <a:miter/>
              </a:ln>
            </p:spPr>
            <p:txBody>
              <a:bodyPr rtlCol="0" anchor="ctr"/>
              <a:lstStyle/>
              <a:p>
                <a:endParaRPr lang="zh-CN" altLang="en-US"/>
              </a:p>
            </p:txBody>
          </p:sp>
          <p:sp>
            <p:nvSpPr>
              <p:cNvPr id="128" name="任意多边形: 形状 127"/>
              <p:cNvSpPr/>
              <p:nvPr/>
            </p:nvSpPr>
            <p:spPr>
              <a:xfrm>
                <a:off x="8314967" y="5637064"/>
                <a:ext cx="26850" cy="26850"/>
              </a:xfrm>
              <a:custGeom>
                <a:avLst/>
                <a:gdLst>
                  <a:gd name="connsiteX0" fmla="*/ 26851 w 26850"/>
                  <a:gd name="connsiteY0" fmla="*/ 13425 h 26850"/>
                  <a:gd name="connsiteX1" fmla="*/ 13425 w 26850"/>
                  <a:gd name="connsiteY1" fmla="*/ 26851 h 26850"/>
                  <a:gd name="connsiteX2" fmla="*/ 0 w 26850"/>
                  <a:gd name="connsiteY2" fmla="*/ 13425 h 26850"/>
                  <a:gd name="connsiteX3" fmla="*/ 13425 w 26850"/>
                  <a:gd name="connsiteY3" fmla="*/ 0 h 26850"/>
                  <a:gd name="connsiteX4" fmla="*/ 26851 w 26850"/>
                  <a:gd name="connsiteY4" fmla="*/ 13425 h 2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0" h="26850">
                    <a:moveTo>
                      <a:pt x="26851" y="13425"/>
                    </a:moveTo>
                    <a:cubicBezTo>
                      <a:pt x="26851" y="20840"/>
                      <a:pt x="20840" y="26851"/>
                      <a:pt x="13425" y="26851"/>
                    </a:cubicBezTo>
                    <a:cubicBezTo>
                      <a:pt x="6011" y="26851"/>
                      <a:pt x="0" y="20840"/>
                      <a:pt x="0" y="13425"/>
                    </a:cubicBezTo>
                    <a:cubicBezTo>
                      <a:pt x="0" y="6011"/>
                      <a:pt x="6011" y="0"/>
                      <a:pt x="13425" y="0"/>
                    </a:cubicBezTo>
                    <a:cubicBezTo>
                      <a:pt x="20840" y="0"/>
                      <a:pt x="26851" y="6011"/>
                      <a:pt x="26851" y="13425"/>
                    </a:cubicBezTo>
                    <a:close/>
                  </a:path>
                </a:pathLst>
              </a:custGeom>
              <a:solidFill>
                <a:srgbClr val="2891BF"/>
              </a:solidFill>
              <a:ln w="5617" cap="flat">
                <a:noFill/>
                <a:prstDash val="solid"/>
                <a:miter/>
              </a:ln>
            </p:spPr>
            <p:txBody>
              <a:bodyPr rtlCol="0" anchor="ctr"/>
              <a:lstStyle/>
              <a:p>
                <a:endParaRPr lang="zh-CN" altLang="en-US"/>
              </a:p>
            </p:txBody>
          </p:sp>
          <p:sp>
            <p:nvSpPr>
              <p:cNvPr id="129" name="任意多边形: 形状 128"/>
              <p:cNvSpPr/>
              <p:nvPr/>
            </p:nvSpPr>
            <p:spPr>
              <a:xfrm>
                <a:off x="8319911" y="5702056"/>
                <a:ext cx="26850" cy="26850"/>
              </a:xfrm>
              <a:custGeom>
                <a:avLst/>
                <a:gdLst>
                  <a:gd name="connsiteX0" fmla="*/ 26851 w 26850"/>
                  <a:gd name="connsiteY0" fmla="*/ 13425 h 26850"/>
                  <a:gd name="connsiteX1" fmla="*/ 13425 w 26850"/>
                  <a:gd name="connsiteY1" fmla="*/ 26851 h 26850"/>
                  <a:gd name="connsiteX2" fmla="*/ 0 w 26850"/>
                  <a:gd name="connsiteY2" fmla="*/ 13425 h 26850"/>
                  <a:gd name="connsiteX3" fmla="*/ 13425 w 26850"/>
                  <a:gd name="connsiteY3" fmla="*/ 0 h 26850"/>
                  <a:gd name="connsiteX4" fmla="*/ 26851 w 26850"/>
                  <a:gd name="connsiteY4" fmla="*/ 13425 h 268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850" h="26850">
                    <a:moveTo>
                      <a:pt x="26851" y="13425"/>
                    </a:moveTo>
                    <a:cubicBezTo>
                      <a:pt x="26851" y="20840"/>
                      <a:pt x="20840" y="26851"/>
                      <a:pt x="13425" y="26851"/>
                    </a:cubicBezTo>
                    <a:cubicBezTo>
                      <a:pt x="6011" y="26851"/>
                      <a:pt x="0" y="20840"/>
                      <a:pt x="0" y="13425"/>
                    </a:cubicBezTo>
                    <a:cubicBezTo>
                      <a:pt x="0" y="6011"/>
                      <a:pt x="6011" y="0"/>
                      <a:pt x="13425" y="0"/>
                    </a:cubicBezTo>
                    <a:cubicBezTo>
                      <a:pt x="20840" y="0"/>
                      <a:pt x="26851" y="6011"/>
                      <a:pt x="26851" y="13425"/>
                    </a:cubicBezTo>
                    <a:close/>
                  </a:path>
                </a:pathLst>
              </a:custGeom>
              <a:solidFill>
                <a:srgbClr val="2891BF"/>
              </a:solidFill>
              <a:ln w="5617" cap="flat">
                <a:noFill/>
                <a:prstDash val="solid"/>
                <a:miter/>
              </a:ln>
            </p:spPr>
            <p:txBody>
              <a:bodyPr rtlCol="0" anchor="ctr"/>
              <a:lstStyle/>
              <a:p>
                <a:endParaRPr lang="zh-CN" altLang="en-US"/>
              </a:p>
            </p:txBody>
          </p:sp>
          <p:sp>
            <p:nvSpPr>
              <p:cNvPr id="130" name="任意多边形: 形状 129"/>
              <p:cNvSpPr/>
              <p:nvPr/>
            </p:nvSpPr>
            <p:spPr>
              <a:xfrm>
                <a:off x="8322719" y="5578914"/>
                <a:ext cx="67568" cy="36073"/>
              </a:xfrm>
              <a:custGeom>
                <a:avLst/>
                <a:gdLst>
                  <a:gd name="connsiteX0" fmla="*/ 0 w 67568"/>
                  <a:gd name="connsiteY0" fmla="*/ 3269 h 36073"/>
                  <a:gd name="connsiteX1" fmla="*/ 18088 w 67568"/>
                  <a:gd name="connsiteY1" fmla="*/ 797 h 36073"/>
                  <a:gd name="connsiteX2" fmla="*/ 35165 w 67568"/>
                  <a:gd name="connsiteY2" fmla="*/ 8436 h 36073"/>
                  <a:gd name="connsiteX3" fmla="*/ 66678 w 67568"/>
                  <a:gd name="connsiteY3" fmla="*/ 32928 h 36073"/>
                  <a:gd name="connsiteX4" fmla="*/ 67240 w 67568"/>
                  <a:gd name="connsiteY4" fmla="*/ 36074 h 360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568" h="36073">
                    <a:moveTo>
                      <a:pt x="0" y="3269"/>
                    </a:moveTo>
                    <a:cubicBezTo>
                      <a:pt x="5168" y="-270"/>
                      <a:pt x="11965" y="-664"/>
                      <a:pt x="18088" y="797"/>
                    </a:cubicBezTo>
                    <a:cubicBezTo>
                      <a:pt x="24155" y="2257"/>
                      <a:pt x="29716" y="5347"/>
                      <a:pt x="35165" y="8436"/>
                    </a:cubicBezTo>
                    <a:cubicBezTo>
                      <a:pt x="46849" y="15009"/>
                      <a:pt x="58926" y="21974"/>
                      <a:pt x="66678" y="32928"/>
                    </a:cubicBezTo>
                    <a:cubicBezTo>
                      <a:pt x="67352" y="33883"/>
                      <a:pt x="67970" y="35175"/>
                      <a:pt x="67240" y="36074"/>
                    </a:cubicBezTo>
                  </a:path>
                </a:pathLst>
              </a:custGeom>
              <a:noFill/>
              <a:ln w="5617" cap="rnd">
                <a:solidFill>
                  <a:srgbClr val="2891BF"/>
                </a:solidFill>
                <a:prstDash val="solid"/>
                <a:round/>
              </a:ln>
            </p:spPr>
            <p:txBody>
              <a:bodyPr rtlCol="0" anchor="ctr"/>
              <a:lstStyle/>
              <a:p>
                <a:endParaRPr lang="zh-CN" altLang="en-US"/>
              </a:p>
            </p:txBody>
          </p:sp>
          <p:sp>
            <p:nvSpPr>
              <p:cNvPr id="131" name="任意多边形: 形状 130"/>
              <p:cNvSpPr/>
              <p:nvPr/>
            </p:nvSpPr>
            <p:spPr>
              <a:xfrm>
                <a:off x="8326652" y="5580497"/>
                <a:ext cx="57970" cy="73980"/>
              </a:xfrm>
              <a:custGeom>
                <a:avLst/>
                <a:gdLst>
                  <a:gd name="connsiteX0" fmla="*/ 0 w 57970"/>
                  <a:gd name="connsiteY0" fmla="*/ 73981 h 73980"/>
                  <a:gd name="connsiteX1" fmla="*/ 26121 w 57970"/>
                  <a:gd name="connsiteY1" fmla="*/ 24548 h 73980"/>
                  <a:gd name="connsiteX2" fmla="*/ 57971 w 57970"/>
                  <a:gd name="connsiteY2" fmla="*/ 0 h 73980"/>
                </a:gdLst>
                <a:ahLst/>
                <a:cxnLst>
                  <a:cxn ang="0">
                    <a:pos x="connsiteX0" y="connsiteY0"/>
                  </a:cxn>
                  <a:cxn ang="0">
                    <a:pos x="connsiteX1" y="connsiteY1"/>
                  </a:cxn>
                  <a:cxn ang="0">
                    <a:pos x="connsiteX2" y="connsiteY2"/>
                  </a:cxn>
                </a:cxnLst>
                <a:rect l="l" t="t" r="r" b="b"/>
                <a:pathLst>
                  <a:path w="57970" h="73980">
                    <a:moveTo>
                      <a:pt x="0" y="73981"/>
                    </a:moveTo>
                    <a:cubicBezTo>
                      <a:pt x="6291" y="56342"/>
                      <a:pt x="14268" y="39041"/>
                      <a:pt x="26121" y="24548"/>
                    </a:cubicBezTo>
                    <a:cubicBezTo>
                      <a:pt x="37973" y="10055"/>
                      <a:pt x="39658" y="3764"/>
                      <a:pt x="57971" y="0"/>
                    </a:cubicBezTo>
                  </a:path>
                </a:pathLst>
              </a:custGeom>
              <a:noFill/>
              <a:ln w="5617" cap="rnd">
                <a:solidFill>
                  <a:srgbClr val="2891BF"/>
                </a:solidFill>
                <a:prstDash val="solid"/>
                <a:round/>
              </a:ln>
            </p:spPr>
            <p:txBody>
              <a:bodyPr rtlCol="0" anchor="ctr"/>
              <a:lstStyle/>
              <a:p>
                <a:endParaRPr lang="zh-CN" altLang="en-US"/>
              </a:p>
            </p:txBody>
          </p:sp>
          <p:sp>
            <p:nvSpPr>
              <p:cNvPr id="132" name="任意多边形: 形状 131"/>
              <p:cNvSpPr/>
              <p:nvPr/>
            </p:nvSpPr>
            <p:spPr>
              <a:xfrm>
                <a:off x="8332830" y="5667037"/>
                <a:ext cx="60835" cy="46366"/>
              </a:xfrm>
              <a:custGeom>
                <a:avLst/>
                <a:gdLst>
                  <a:gd name="connsiteX0" fmla="*/ 0 w 60835"/>
                  <a:gd name="connsiteY0" fmla="*/ 46367 h 46366"/>
                  <a:gd name="connsiteX1" fmla="*/ 46456 w 60835"/>
                  <a:gd name="connsiteY1" fmla="*/ 3787 h 46366"/>
                  <a:gd name="connsiteX2" fmla="*/ 60836 w 60835"/>
                  <a:gd name="connsiteY2" fmla="*/ 80 h 46366"/>
                </a:gdLst>
                <a:ahLst/>
                <a:cxnLst>
                  <a:cxn ang="0">
                    <a:pos x="connsiteX0" y="connsiteY0"/>
                  </a:cxn>
                  <a:cxn ang="0">
                    <a:pos x="connsiteX1" y="connsiteY1"/>
                  </a:cxn>
                  <a:cxn ang="0">
                    <a:pos x="connsiteX2" y="connsiteY2"/>
                  </a:cxn>
                </a:cxnLst>
                <a:rect l="l" t="t" r="r" b="b"/>
                <a:pathLst>
                  <a:path w="60835" h="46366">
                    <a:moveTo>
                      <a:pt x="0" y="46367"/>
                    </a:moveTo>
                    <a:cubicBezTo>
                      <a:pt x="11122" y="28223"/>
                      <a:pt x="27413" y="13281"/>
                      <a:pt x="46456" y="3787"/>
                    </a:cubicBezTo>
                    <a:cubicBezTo>
                      <a:pt x="50949" y="1540"/>
                      <a:pt x="55836" y="-426"/>
                      <a:pt x="60836" y="80"/>
                    </a:cubicBezTo>
                  </a:path>
                </a:pathLst>
              </a:custGeom>
              <a:noFill/>
              <a:ln w="5617" cap="rnd">
                <a:solidFill>
                  <a:srgbClr val="2891BF"/>
                </a:solidFill>
                <a:prstDash val="solid"/>
                <a:round/>
              </a:ln>
            </p:spPr>
            <p:txBody>
              <a:bodyPr rtlCol="0" anchor="ctr"/>
              <a:lstStyle/>
              <a:p>
                <a:endParaRPr lang="zh-CN" altLang="en-US"/>
              </a:p>
            </p:txBody>
          </p:sp>
          <p:sp>
            <p:nvSpPr>
              <p:cNvPr id="133" name="任意多边形: 形状 132"/>
              <p:cNvSpPr/>
              <p:nvPr/>
            </p:nvSpPr>
            <p:spPr>
              <a:xfrm>
                <a:off x="8332943" y="5651894"/>
                <a:ext cx="51535" cy="71059"/>
              </a:xfrm>
              <a:custGeom>
                <a:avLst/>
                <a:gdLst>
                  <a:gd name="connsiteX0" fmla="*/ 0 w 51535"/>
                  <a:gd name="connsiteY0" fmla="*/ 0 h 71059"/>
                  <a:gd name="connsiteX1" fmla="*/ 45163 w 51535"/>
                  <a:gd name="connsiteY1" fmla="*/ 46568 h 71059"/>
                  <a:gd name="connsiteX2" fmla="*/ 51455 w 51535"/>
                  <a:gd name="connsiteY2" fmla="*/ 71060 h 71059"/>
                </a:gdLst>
                <a:ahLst/>
                <a:cxnLst>
                  <a:cxn ang="0">
                    <a:pos x="connsiteX0" y="connsiteY0"/>
                  </a:cxn>
                  <a:cxn ang="0">
                    <a:pos x="connsiteX1" y="connsiteY1"/>
                  </a:cxn>
                  <a:cxn ang="0">
                    <a:pos x="connsiteX2" y="connsiteY2"/>
                  </a:cxn>
                </a:cxnLst>
                <a:rect l="l" t="t" r="r" b="b"/>
                <a:pathLst>
                  <a:path w="51535" h="71059">
                    <a:moveTo>
                      <a:pt x="0" y="0"/>
                    </a:moveTo>
                    <a:cubicBezTo>
                      <a:pt x="19211" y="10561"/>
                      <a:pt x="35164" y="27019"/>
                      <a:pt x="45163" y="46568"/>
                    </a:cubicBezTo>
                    <a:cubicBezTo>
                      <a:pt x="49039" y="54151"/>
                      <a:pt x="52073" y="62521"/>
                      <a:pt x="51455" y="71060"/>
                    </a:cubicBezTo>
                  </a:path>
                </a:pathLst>
              </a:custGeom>
              <a:noFill/>
              <a:ln w="5617" cap="rnd">
                <a:solidFill>
                  <a:srgbClr val="2891BF"/>
                </a:solidFill>
                <a:prstDash val="solid"/>
                <a:round/>
              </a:ln>
            </p:spPr>
            <p:txBody>
              <a:bodyPr rtlCol="0" anchor="ctr"/>
              <a:lstStyle/>
              <a:p>
                <a:endParaRPr lang="zh-CN" altLang="en-US"/>
              </a:p>
            </p:txBody>
          </p:sp>
        </p:grpSp>
        <p:sp>
          <p:nvSpPr>
            <p:cNvPr id="134" name="任意多边形: 形状 133"/>
            <p:cNvSpPr/>
            <p:nvPr/>
          </p:nvSpPr>
          <p:spPr>
            <a:xfrm>
              <a:off x="7219248" y="3893498"/>
              <a:ext cx="84021" cy="84291"/>
            </a:xfrm>
            <a:custGeom>
              <a:avLst/>
              <a:gdLst>
                <a:gd name="connsiteX0" fmla="*/ 7415 w 84021"/>
                <a:gd name="connsiteY0" fmla="*/ 4211 h 84291"/>
                <a:gd name="connsiteX1" fmla="*/ 83081 w 84021"/>
                <a:gd name="connsiteY1" fmla="*/ 41847 h 84291"/>
                <a:gd name="connsiteX2" fmla="*/ 0 w 84021"/>
                <a:gd name="connsiteY2" fmla="*/ 77461 h 84291"/>
              </a:gdLst>
              <a:ahLst/>
              <a:cxnLst>
                <a:cxn ang="0">
                  <a:pos x="connsiteX0" y="connsiteY0"/>
                </a:cxn>
                <a:cxn ang="0">
                  <a:pos x="connsiteX1" y="connsiteY1"/>
                </a:cxn>
                <a:cxn ang="0">
                  <a:pos x="connsiteX2" y="connsiteY2"/>
                </a:cxn>
              </a:cxnLst>
              <a:rect l="l" t="t" r="r" b="b"/>
              <a:pathLst>
                <a:path w="84021" h="84291">
                  <a:moveTo>
                    <a:pt x="7415" y="4211"/>
                  </a:moveTo>
                  <a:cubicBezTo>
                    <a:pt x="51848" y="-2080"/>
                    <a:pt x="90608" y="-8428"/>
                    <a:pt x="83081" y="41847"/>
                  </a:cubicBezTo>
                  <a:cubicBezTo>
                    <a:pt x="70666" y="124197"/>
                    <a:pt x="38760" y="57744"/>
                    <a:pt x="0" y="77461"/>
                  </a:cubicBezTo>
                </a:path>
              </a:pathLst>
            </a:custGeom>
            <a:solidFill>
              <a:srgbClr val="302943"/>
            </a:solidFill>
            <a:ln w="5617" cap="flat">
              <a:noFill/>
              <a:prstDash val="solid"/>
              <a:miter/>
            </a:ln>
          </p:spPr>
          <p:txBody>
            <a:bodyPr rtlCol="0" anchor="ctr"/>
            <a:lstStyle/>
            <a:p>
              <a:endParaRPr lang="zh-CN" altLang="en-US"/>
            </a:p>
          </p:txBody>
        </p:sp>
        <p:sp>
          <p:nvSpPr>
            <p:cNvPr id="135" name="任意多边形: 形状 134"/>
            <p:cNvSpPr/>
            <p:nvPr/>
          </p:nvSpPr>
          <p:spPr>
            <a:xfrm>
              <a:off x="7239808" y="2395462"/>
              <a:ext cx="57633" cy="62408"/>
            </a:xfrm>
            <a:custGeom>
              <a:avLst/>
              <a:gdLst>
                <a:gd name="connsiteX0" fmla="*/ 0 w 57633"/>
                <a:gd name="connsiteY0" fmla="*/ 0 h 62408"/>
                <a:gd name="connsiteX1" fmla="*/ 57634 w 57633"/>
                <a:gd name="connsiteY1" fmla="*/ 62409 h 62408"/>
              </a:gdLst>
              <a:ahLst/>
              <a:cxnLst>
                <a:cxn ang="0">
                  <a:pos x="connsiteX0" y="connsiteY0"/>
                </a:cxn>
                <a:cxn ang="0">
                  <a:pos x="connsiteX1" y="connsiteY1"/>
                </a:cxn>
              </a:cxnLst>
              <a:rect l="l" t="t" r="r" b="b"/>
              <a:pathLst>
                <a:path w="57633" h="62408">
                  <a:moveTo>
                    <a:pt x="0" y="0"/>
                  </a:moveTo>
                  <a:cubicBezTo>
                    <a:pt x="19436" y="17077"/>
                    <a:pt x="42130" y="41681"/>
                    <a:pt x="57634" y="62409"/>
                  </a:cubicBezTo>
                </a:path>
              </a:pathLst>
            </a:custGeom>
            <a:noFill/>
            <a:ln w="5617" cap="rnd">
              <a:solidFill>
                <a:srgbClr val="FFC197"/>
              </a:solidFill>
              <a:prstDash val="solid"/>
              <a:round/>
            </a:ln>
          </p:spPr>
          <p:txBody>
            <a:bodyPr rtlCol="0" anchor="ctr"/>
            <a:lstStyle/>
            <a:p>
              <a:endParaRPr lang="zh-CN" altLang="en-US"/>
            </a:p>
          </p:txBody>
        </p:sp>
        <p:sp>
          <p:nvSpPr>
            <p:cNvPr id="136" name="任意多边形: 形状 135"/>
            <p:cNvSpPr/>
            <p:nvPr/>
          </p:nvSpPr>
          <p:spPr>
            <a:xfrm>
              <a:off x="7257165" y="2346985"/>
              <a:ext cx="72126" cy="66003"/>
            </a:xfrm>
            <a:custGeom>
              <a:avLst/>
              <a:gdLst>
                <a:gd name="connsiteX0" fmla="*/ 0 w 72126"/>
                <a:gd name="connsiteY0" fmla="*/ 0 h 66003"/>
                <a:gd name="connsiteX1" fmla="*/ 72127 w 72126"/>
                <a:gd name="connsiteY1" fmla="*/ 66004 h 66003"/>
              </a:gdLst>
              <a:ahLst/>
              <a:cxnLst>
                <a:cxn ang="0">
                  <a:pos x="connsiteX0" y="connsiteY0"/>
                </a:cxn>
                <a:cxn ang="0">
                  <a:pos x="connsiteX1" y="connsiteY1"/>
                </a:cxn>
              </a:cxnLst>
              <a:rect l="l" t="t" r="r" b="b"/>
              <a:pathLst>
                <a:path w="72126" h="66003">
                  <a:moveTo>
                    <a:pt x="0" y="0"/>
                  </a:moveTo>
                  <a:cubicBezTo>
                    <a:pt x="27413" y="23143"/>
                    <a:pt x="51680" y="36513"/>
                    <a:pt x="72127" y="66004"/>
                  </a:cubicBezTo>
                </a:path>
              </a:pathLst>
            </a:custGeom>
            <a:noFill/>
            <a:ln w="5617" cap="rnd">
              <a:solidFill>
                <a:srgbClr val="FFC197"/>
              </a:solidFill>
              <a:prstDash val="solid"/>
              <a:round/>
            </a:ln>
          </p:spPr>
          <p:txBody>
            <a:bodyPr rtlCol="0" anchor="ctr"/>
            <a:lstStyle/>
            <a:p>
              <a:endParaRPr lang="zh-CN" altLang="en-US"/>
            </a:p>
          </p:txBody>
        </p:sp>
        <p:sp>
          <p:nvSpPr>
            <p:cNvPr id="137" name="任意多边形: 形状 136"/>
            <p:cNvSpPr/>
            <p:nvPr/>
          </p:nvSpPr>
          <p:spPr>
            <a:xfrm>
              <a:off x="7319237" y="2315921"/>
              <a:ext cx="47859" cy="70778"/>
            </a:xfrm>
            <a:custGeom>
              <a:avLst/>
              <a:gdLst>
                <a:gd name="connsiteX0" fmla="*/ 0 w 47859"/>
                <a:gd name="connsiteY0" fmla="*/ 0 h 70778"/>
                <a:gd name="connsiteX1" fmla="*/ 47860 w 47859"/>
                <a:gd name="connsiteY1" fmla="*/ 70779 h 70778"/>
              </a:gdLst>
              <a:ahLst/>
              <a:cxnLst>
                <a:cxn ang="0">
                  <a:pos x="connsiteX0" y="connsiteY0"/>
                </a:cxn>
                <a:cxn ang="0">
                  <a:pos x="connsiteX1" y="connsiteY1"/>
                </a:cxn>
              </a:cxnLst>
              <a:rect l="l" t="t" r="r" b="b"/>
              <a:pathLst>
                <a:path w="47859" h="70778">
                  <a:moveTo>
                    <a:pt x="0" y="0"/>
                  </a:moveTo>
                  <a:cubicBezTo>
                    <a:pt x="22919" y="30334"/>
                    <a:pt x="28255" y="38198"/>
                    <a:pt x="47860" y="70779"/>
                  </a:cubicBezTo>
                </a:path>
              </a:pathLst>
            </a:custGeom>
            <a:noFill/>
            <a:ln w="5617" cap="rnd">
              <a:solidFill>
                <a:srgbClr val="FFC197"/>
              </a:solidFill>
              <a:prstDash val="solid"/>
              <a:round/>
            </a:ln>
          </p:spPr>
          <p:txBody>
            <a:bodyPr rtlCol="0" anchor="ctr"/>
            <a:lstStyle/>
            <a:p>
              <a:endParaRPr lang="zh-CN" altLang="en-US"/>
            </a:p>
          </p:txBody>
        </p:sp>
        <p:sp>
          <p:nvSpPr>
            <p:cNvPr id="138" name="任意多边形: 形状 137"/>
            <p:cNvSpPr/>
            <p:nvPr/>
          </p:nvSpPr>
          <p:spPr>
            <a:xfrm>
              <a:off x="10296430" y="2155770"/>
              <a:ext cx="50893" cy="77407"/>
            </a:xfrm>
            <a:custGeom>
              <a:avLst/>
              <a:gdLst>
                <a:gd name="connsiteX0" fmla="*/ 50893 w 50893"/>
                <a:gd name="connsiteY0" fmla="*/ 0 h 77407"/>
                <a:gd name="connsiteX1" fmla="*/ 0 w 50893"/>
                <a:gd name="connsiteY1" fmla="*/ 77407 h 77407"/>
              </a:gdLst>
              <a:ahLst/>
              <a:cxnLst>
                <a:cxn ang="0">
                  <a:pos x="connsiteX0" y="connsiteY0"/>
                </a:cxn>
                <a:cxn ang="0">
                  <a:pos x="connsiteX1" y="connsiteY1"/>
                </a:cxn>
              </a:cxnLst>
              <a:rect l="l" t="t" r="r" b="b"/>
              <a:pathLst>
                <a:path w="50893" h="77407">
                  <a:moveTo>
                    <a:pt x="50893" y="0"/>
                  </a:moveTo>
                  <a:cubicBezTo>
                    <a:pt x="30839" y="33142"/>
                    <a:pt x="26121" y="48759"/>
                    <a:pt x="0" y="77407"/>
                  </a:cubicBezTo>
                </a:path>
              </a:pathLst>
            </a:custGeom>
            <a:noFill/>
            <a:ln w="5617" cap="rnd">
              <a:solidFill>
                <a:srgbClr val="FFC197"/>
              </a:solidFill>
              <a:prstDash val="solid"/>
              <a:round/>
            </a:ln>
          </p:spPr>
          <p:txBody>
            <a:bodyPr rtlCol="0" anchor="ctr"/>
            <a:lstStyle/>
            <a:p>
              <a:endParaRPr lang="zh-CN" altLang="en-US"/>
            </a:p>
          </p:txBody>
        </p:sp>
        <p:sp>
          <p:nvSpPr>
            <p:cNvPr id="139" name="任意多边形: 形状 138"/>
            <p:cNvSpPr/>
            <p:nvPr/>
          </p:nvSpPr>
          <p:spPr>
            <a:xfrm>
              <a:off x="10345132" y="2184138"/>
              <a:ext cx="60779" cy="83810"/>
            </a:xfrm>
            <a:custGeom>
              <a:avLst/>
              <a:gdLst>
                <a:gd name="connsiteX0" fmla="*/ 60780 w 60779"/>
                <a:gd name="connsiteY0" fmla="*/ 0 h 83810"/>
                <a:gd name="connsiteX1" fmla="*/ 0 w 60779"/>
                <a:gd name="connsiteY1" fmla="*/ 83811 h 83810"/>
              </a:gdLst>
              <a:ahLst/>
              <a:cxnLst>
                <a:cxn ang="0">
                  <a:pos x="connsiteX0" y="connsiteY0"/>
                </a:cxn>
                <a:cxn ang="0">
                  <a:pos x="connsiteX1" y="connsiteY1"/>
                </a:cxn>
              </a:cxnLst>
              <a:rect l="l" t="t" r="r" b="b"/>
              <a:pathLst>
                <a:path w="60779" h="83810">
                  <a:moveTo>
                    <a:pt x="60780" y="0"/>
                  </a:moveTo>
                  <a:cubicBezTo>
                    <a:pt x="43029" y="29660"/>
                    <a:pt x="22638" y="57746"/>
                    <a:pt x="0" y="83811"/>
                  </a:cubicBezTo>
                </a:path>
              </a:pathLst>
            </a:custGeom>
            <a:noFill/>
            <a:ln w="5617" cap="rnd">
              <a:solidFill>
                <a:srgbClr val="FFC197"/>
              </a:solidFill>
              <a:prstDash val="solid"/>
              <a:round/>
            </a:ln>
          </p:spPr>
          <p:txBody>
            <a:bodyPr rtlCol="0" anchor="ctr"/>
            <a:lstStyle/>
            <a:p>
              <a:endParaRPr lang="zh-CN" altLang="en-US"/>
            </a:p>
          </p:txBody>
        </p:sp>
        <p:sp>
          <p:nvSpPr>
            <p:cNvPr id="140" name="任意多边形: 形状 139"/>
            <p:cNvSpPr/>
            <p:nvPr/>
          </p:nvSpPr>
          <p:spPr>
            <a:xfrm>
              <a:off x="10371309" y="2233739"/>
              <a:ext cx="59375" cy="70329"/>
            </a:xfrm>
            <a:custGeom>
              <a:avLst/>
              <a:gdLst>
                <a:gd name="connsiteX0" fmla="*/ 59375 w 59375"/>
                <a:gd name="connsiteY0" fmla="*/ 0 h 70329"/>
                <a:gd name="connsiteX1" fmla="*/ 0 w 59375"/>
                <a:gd name="connsiteY1" fmla="*/ 70329 h 70329"/>
              </a:gdLst>
              <a:ahLst/>
              <a:cxnLst>
                <a:cxn ang="0">
                  <a:pos x="connsiteX0" y="connsiteY0"/>
                </a:cxn>
                <a:cxn ang="0">
                  <a:pos x="connsiteX1" y="connsiteY1"/>
                </a:cxn>
              </a:cxnLst>
              <a:rect l="l" t="t" r="r" b="b"/>
              <a:pathLst>
                <a:path w="59375" h="70329">
                  <a:moveTo>
                    <a:pt x="59375" y="0"/>
                  </a:moveTo>
                  <a:cubicBezTo>
                    <a:pt x="42917" y="26008"/>
                    <a:pt x="22919" y="49770"/>
                    <a:pt x="0" y="70329"/>
                  </a:cubicBezTo>
                </a:path>
              </a:pathLst>
            </a:custGeom>
            <a:noFill/>
            <a:ln w="5617" cap="rnd">
              <a:solidFill>
                <a:srgbClr val="FFC197"/>
              </a:solidFill>
              <a:prstDash val="solid"/>
              <a:round/>
            </a:ln>
          </p:spPr>
          <p:txBody>
            <a:bodyPr rtlCol="0" anchor="ctr"/>
            <a:lstStyle/>
            <a:p>
              <a:endParaRPr lang="zh-CN" altLang="en-US"/>
            </a:p>
          </p:txBody>
        </p:sp>
        <p:sp>
          <p:nvSpPr>
            <p:cNvPr id="141" name="任意多边形: 形状 140"/>
            <p:cNvSpPr/>
            <p:nvPr/>
          </p:nvSpPr>
          <p:spPr>
            <a:xfrm>
              <a:off x="8160266" y="5334401"/>
              <a:ext cx="186552" cy="728176"/>
            </a:xfrm>
            <a:custGeom>
              <a:avLst/>
              <a:gdLst>
                <a:gd name="connsiteX0" fmla="*/ 0 w 186552"/>
                <a:gd name="connsiteY0" fmla="*/ 0 h 728176"/>
                <a:gd name="connsiteX1" fmla="*/ 186552 w 186552"/>
                <a:gd name="connsiteY1" fmla="*/ 728177 h 728176"/>
              </a:gdLst>
              <a:ahLst/>
              <a:cxnLst>
                <a:cxn ang="0">
                  <a:pos x="connsiteX0" y="connsiteY0"/>
                </a:cxn>
                <a:cxn ang="0">
                  <a:pos x="connsiteX1" y="connsiteY1"/>
                </a:cxn>
              </a:cxnLst>
              <a:rect l="l" t="t" r="r" b="b"/>
              <a:pathLst>
                <a:path w="186552" h="728176">
                  <a:moveTo>
                    <a:pt x="0" y="0"/>
                  </a:moveTo>
                  <a:cubicBezTo>
                    <a:pt x="62409" y="233513"/>
                    <a:pt x="124087" y="494663"/>
                    <a:pt x="186552" y="728177"/>
                  </a:cubicBezTo>
                </a:path>
              </a:pathLst>
            </a:custGeom>
            <a:noFill/>
            <a:ln w="5617" cap="rnd">
              <a:solidFill>
                <a:srgbClr val="2891BF"/>
              </a:solidFill>
              <a:prstDash val="solid"/>
              <a:round/>
            </a:ln>
          </p:spPr>
          <p:txBody>
            <a:bodyPr rtlCol="0" anchor="ctr"/>
            <a:lstStyle/>
            <a:p>
              <a:endParaRPr lang="zh-CN" altLang="en-US"/>
            </a:p>
          </p:txBody>
        </p:sp>
      </p:grpSp>
      <p:pic>
        <p:nvPicPr>
          <p:cNvPr id="143" name="图片 142"/>
          <p:cNvPicPr>
            <a:picLocks noChangeAspect="1"/>
          </p:cNvPicPr>
          <p:nvPr/>
        </p:nvPicPr>
        <p:blipFill>
          <a:blip r:embed="rId3">
            <a:alphaModFix amt="20000"/>
          </a:blip>
          <a:stretch>
            <a:fillRect/>
          </a:stretch>
        </p:blipFill>
        <p:spPr>
          <a:xfrm>
            <a:off x="7668615" y="5944718"/>
            <a:ext cx="3980411" cy="880938"/>
          </a:xfrm>
          <a:prstGeom prst="rect">
            <a:avLst/>
          </a:prstGeom>
        </p:spPr>
      </p:pic>
      <p:grpSp>
        <p:nvGrpSpPr>
          <p:cNvPr id="149" name="组合 148"/>
          <p:cNvGrpSpPr/>
          <p:nvPr/>
        </p:nvGrpSpPr>
        <p:grpSpPr>
          <a:xfrm>
            <a:off x="1246854" y="2213987"/>
            <a:ext cx="1259304" cy="1259304"/>
            <a:chOff x="1654514" y="1919289"/>
            <a:chExt cx="1259304" cy="1259304"/>
          </a:xfrm>
        </p:grpSpPr>
        <p:sp>
          <p:nvSpPr>
            <p:cNvPr id="144" name="椭圆 143"/>
            <p:cNvSpPr/>
            <p:nvPr/>
          </p:nvSpPr>
          <p:spPr>
            <a:xfrm>
              <a:off x="1654514" y="1919289"/>
              <a:ext cx="1259304" cy="1259304"/>
            </a:xfrm>
            <a:prstGeom prst="ellipse">
              <a:avLst/>
            </a:prstGeom>
            <a:gradFill>
              <a:gsLst>
                <a:gs pos="100000">
                  <a:schemeClr val="accent2">
                    <a:lumMod val="91000"/>
                  </a:schemeClr>
                </a:gs>
                <a:gs pos="1000">
                  <a:schemeClr val="accent2"/>
                </a:gs>
              </a:gsLst>
              <a:lin ang="5400000" scaled="1"/>
            </a:gra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46" name="组合 145"/>
            <p:cNvGrpSpPr/>
            <p:nvPr/>
          </p:nvGrpSpPr>
          <p:grpSpPr>
            <a:xfrm>
              <a:off x="1685687" y="2111860"/>
              <a:ext cx="1196959" cy="782565"/>
              <a:chOff x="1368756" y="2155714"/>
              <a:chExt cx="1196959" cy="782565"/>
            </a:xfrm>
          </p:grpSpPr>
          <p:sp>
            <p:nvSpPr>
              <p:cNvPr id="302" name="文本框 301"/>
              <p:cNvSpPr txBox="1"/>
              <p:nvPr/>
            </p:nvSpPr>
            <p:spPr>
              <a:xfrm>
                <a:off x="1536675" y="2610689"/>
                <a:ext cx="861120" cy="327590"/>
              </a:xfrm>
              <a:prstGeom prst="rect">
                <a:avLst/>
              </a:prstGeom>
              <a:noFill/>
            </p:spPr>
            <p:txBody>
              <a:bodyPr wrap="square" lIns="0" tIns="0" rIns="0" bIns="0" rtlCol="0">
                <a:spAutoFit/>
              </a:bodyPr>
              <a:lstStyle/>
              <a:p>
                <a:pPr algn="ctr" fontAlgn="auto">
                  <a:lnSpc>
                    <a:spcPct val="150000"/>
                  </a:lnSpc>
                </a:pPr>
                <a:r>
                  <a:rPr lang="zh-CN" altLang="en-US" sz="1600" dirty="0">
                    <a:solidFill>
                      <a:schemeClr val="bg1">
                        <a:lumMod val="95000"/>
                      </a:schemeClr>
                    </a:solidFill>
                    <a:effectLst>
                      <a:glow rad="63500">
                        <a:schemeClr val="bg1">
                          <a:alpha val="14000"/>
                        </a:schemeClr>
                      </a:glow>
                    </a:effectLst>
                    <a:latin typeface="+mj-ea"/>
                    <a:ea typeface="+mj-ea"/>
                    <a:sym typeface="+mn-ea"/>
                  </a:rPr>
                  <a:t>薪资</a:t>
                </a:r>
                <a:endParaRPr lang="zh-CN" altLang="en-US" sz="1600" dirty="0">
                  <a:solidFill>
                    <a:schemeClr val="bg1">
                      <a:lumMod val="95000"/>
                    </a:schemeClr>
                  </a:solidFill>
                  <a:effectLst>
                    <a:glow rad="63500">
                      <a:schemeClr val="bg1">
                        <a:alpha val="14000"/>
                      </a:schemeClr>
                    </a:glow>
                  </a:effectLst>
                  <a:latin typeface="+mj-ea"/>
                  <a:ea typeface="+mj-ea"/>
                  <a:sym typeface="+mn-ea"/>
                </a:endParaRPr>
              </a:p>
            </p:txBody>
          </p:sp>
          <p:sp>
            <p:nvSpPr>
              <p:cNvPr id="304" name="文本框 303"/>
              <p:cNvSpPr txBox="1"/>
              <p:nvPr/>
            </p:nvSpPr>
            <p:spPr>
              <a:xfrm>
                <a:off x="1368756" y="2155714"/>
                <a:ext cx="1196959" cy="466918"/>
              </a:xfrm>
              <a:prstGeom prst="rect">
                <a:avLst/>
              </a:prstGeom>
              <a:noFill/>
              <a:effectLst>
                <a:glow rad="63500">
                  <a:schemeClr val="bg1">
                    <a:alpha val="15000"/>
                  </a:schemeClr>
                </a:glow>
              </a:effectLst>
            </p:spPr>
            <p:txBody>
              <a:bodyPr wrap="square" rtlCol="0">
                <a:spAutoFit/>
              </a:bodyPr>
              <a:lstStyle/>
              <a:p>
                <a:pPr algn="ctr" fontAlgn="auto">
                  <a:lnSpc>
                    <a:spcPct val="135000"/>
                  </a:lnSpc>
                </a:pPr>
                <a:r>
                  <a:rPr lang="en-US" altLang="zh-CN" sz="2000" b="1" dirty="0">
                    <a:solidFill>
                      <a:schemeClr val="accent4"/>
                    </a:solidFill>
                    <a:effectLst>
                      <a:glow rad="63500">
                        <a:schemeClr val="bg1">
                          <a:alpha val="15000"/>
                        </a:schemeClr>
                      </a:glow>
                    </a:effectLst>
                    <a:latin typeface="+mj-lt"/>
                  </a:rPr>
                  <a:t>80%</a:t>
                </a:r>
                <a:endParaRPr lang="en-US" altLang="zh-CN" sz="2000" b="1" dirty="0">
                  <a:solidFill>
                    <a:schemeClr val="accent4"/>
                  </a:solidFill>
                  <a:effectLst>
                    <a:glow rad="63500">
                      <a:schemeClr val="bg1">
                        <a:alpha val="15000"/>
                      </a:schemeClr>
                    </a:glow>
                  </a:effectLst>
                  <a:latin typeface="+mj-lt"/>
                </a:endParaRPr>
              </a:p>
            </p:txBody>
          </p:sp>
        </p:grpSp>
      </p:grpSp>
      <p:grpSp>
        <p:nvGrpSpPr>
          <p:cNvPr id="148" name="组合 147"/>
          <p:cNvGrpSpPr/>
          <p:nvPr/>
        </p:nvGrpSpPr>
        <p:grpSpPr>
          <a:xfrm>
            <a:off x="3987091" y="2104055"/>
            <a:ext cx="1196959" cy="1019174"/>
            <a:chOff x="3743924" y="1835842"/>
            <a:chExt cx="1196959" cy="1019174"/>
          </a:xfrm>
        </p:grpSpPr>
        <p:sp>
          <p:nvSpPr>
            <p:cNvPr id="301" name="椭圆 300"/>
            <p:cNvSpPr/>
            <p:nvPr/>
          </p:nvSpPr>
          <p:spPr>
            <a:xfrm>
              <a:off x="3859109" y="1835842"/>
              <a:ext cx="1019174" cy="1019174"/>
            </a:xfrm>
            <a:prstGeom prst="ellipse">
              <a:avLst/>
            </a:prstGeom>
            <a:solidFill>
              <a:schemeClr val="accent2">
                <a:lumMod val="75000"/>
              </a:schemeClr>
            </a:soli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05" name="组合 304"/>
            <p:cNvGrpSpPr/>
            <p:nvPr/>
          </p:nvGrpSpPr>
          <p:grpSpPr>
            <a:xfrm>
              <a:off x="3743924" y="1940866"/>
              <a:ext cx="1196959" cy="696953"/>
              <a:chOff x="1368756" y="2155714"/>
              <a:chExt cx="1196959" cy="696953"/>
            </a:xfrm>
          </p:grpSpPr>
          <p:sp>
            <p:nvSpPr>
              <p:cNvPr id="306" name="文本框 305"/>
              <p:cNvSpPr txBox="1"/>
              <p:nvPr/>
            </p:nvSpPr>
            <p:spPr>
              <a:xfrm>
                <a:off x="1536675" y="2525077"/>
                <a:ext cx="861120" cy="327590"/>
              </a:xfrm>
              <a:prstGeom prst="rect">
                <a:avLst/>
              </a:prstGeom>
              <a:noFill/>
            </p:spPr>
            <p:txBody>
              <a:bodyPr wrap="square" lIns="0" tIns="0" rIns="0" bIns="0" rtlCol="0">
                <a:spAutoFit/>
              </a:bodyPr>
              <a:lstStyle/>
              <a:p>
                <a:pPr algn="ctr">
                  <a:lnSpc>
                    <a:spcPct val="150000"/>
                  </a:lnSpc>
                </a:pPr>
                <a:r>
                  <a:rPr lang="zh-CN" altLang="en-US" sz="1600" dirty="0">
                    <a:solidFill>
                      <a:schemeClr val="bg1">
                        <a:lumMod val="95000"/>
                      </a:schemeClr>
                    </a:solidFill>
                    <a:effectLst>
                      <a:glow rad="63500">
                        <a:schemeClr val="bg1">
                          <a:alpha val="14000"/>
                        </a:schemeClr>
                      </a:glow>
                    </a:effectLst>
                    <a:latin typeface="+mj-ea"/>
                    <a:ea typeface="+mj-ea"/>
                    <a:sym typeface="+mn-ea"/>
                  </a:rPr>
                  <a:t>前景</a:t>
                </a:r>
                <a:endParaRPr lang="zh-CN" altLang="en-US" sz="1600" dirty="0">
                  <a:solidFill>
                    <a:schemeClr val="bg1">
                      <a:lumMod val="95000"/>
                    </a:schemeClr>
                  </a:solidFill>
                  <a:effectLst>
                    <a:glow rad="63500">
                      <a:schemeClr val="bg1">
                        <a:alpha val="14000"/>
                      </a:schemeClr>
                    </a:glow>
                  </a:effectLst>
                  <a:latin typeface="+mj-ea"/>
                  <a:ea typeface="+mj-ea"/>
                  <a:sym typeface="+mn-ea"/>
                </a:endParaRPr>
              </a:p>
            </p:txBody>
          </p:sp>
          <p:sp>
            <p:nvSpPr>
              <p:cNvPr id="307" name="文本框 306"/>
              <p:cNvSpPr txBox="1"/>
              <p:nvPr/>
            </p:nvSpPr>
            <p:spPr>
              <a:xfrm>
                <a:off x="1368756" y="2155714"/>
                <a:ext cx="1196959" cy="466918"/>
              </a:xfrm>
              <a:prstGeom prst="rect">
                <a:avLst/>
              </a:prstGeom>
              <a:noFill/>
            </p:spPr>
            <p:txBody>
              <a:bodyPr wrap="square" rtlCol="0">
                <a:spAutoFit/>
              </a:bodyPr>
              <a:lstStyle/>
              <a:p>
                <a:pPr algn="ctr">
                  <a:lnSpc>
                    <a:spcPct val="135000"/>
                  </a:lnSpc>
                </a:pPr>
                <a:r>
                  <a:rPr lang="en-US" altLang="zh-CN" sz="2000" b="1" dirty="0">
                    <a:solidFill>
                      <a:schemeClr val="accent4"/>
                    </a:solidFill>
                    <a:effectLst>
                      <a:glow rad="63500">
                        <a:schemeClr val="bg1">
                          <a:alpha val="15000"/>
                        </a:schemeClr>
                      </a:glow>
                    </a:effectLst>
                    <a:latin typeface="+mj-lt"/>
                  </a:rPr>
                  <a:t>62%</a:t>
                </a:r>
                <a:endParaRPr lang="en-US" altLang="zh-CN" sz="2000" b="1" dirty="0">
                  <a:solidFill>
                    <a:schemeClr val="accent4"/>
                  </a:solidFill>
                  <a:effectLst>
                    <a:glow rad="63500">
                      <a:schemeClr val="bg1">
                        <a:alpha val="15000"/>
                      </a:schemeClr>
                    </a:glow>
                  </a:effectLst>
                  <a:latin typeface="+mj-lt"/>
                </a:endParaRPr>
              </a:p>
            </p:txBody>
          </p:sp>
        </p:grpSp>
      </p:grpSp>
      <p:sp>
        <p:nvSpPr>
          <p:cNvPr id="308" name="椭圆 307"/>
          <p:cNvSpPr/>
          <p:nvPr/>
        </p:nvSpPr>
        <p:spPr>
          <a:xfrm>
            <a:off x="6143194" y="2466993"/>
            <a:ext cx="328567" cy="328567"/>
          </a:xfrm>
          <a:prstGeom prst="ellipse">
            <a:avLst/>
          </a:prstGeom>
          <a:solidFill>
            <a:schemeClr val="accent2">
              <a:lumMod val="75000"/>
            </a:schemeClr>
          </a:soli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11" name="椭圆 310"/>
          <p:cNvSpPr/>
          <p:nvPr/>
        </p:nvSpPr>
        <p:spPr>
          <a:xfrm>
            <a:off x="6293203" y="2099698"/>
            <a:ext cx="206553" cy="206553"/>
          </a:xfrm>
          <a:prstGeom prst="ellipse">
            <a:avLst/>
          </a:prstGeom>
          <a:gradFill>
            <a:gsLst>
              <a:gs pos="100000">
                <a:schemeClr val="accent2">
                  <a:lumMod val="91000"/>
                </a:schemeClr>
              </a:gs>
              <a:gs pos="1000">
                <a:schemeClr val="accent2"/>
              </a:gs>
            </a:gsLst>
            <a:lin ang="5400000" scaled="1"/>
          </a:gra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50" name="组合 149"/>
          <p:cNvGrpSpPr/>
          <p:nvPr/>
        </p:nvGrpSpPr>
        <p:grpSpPr>
          <a:xfrm>
            <a:off x="2508150" y="3457547"/>
            <a:ext cx="1196959" cy="1108732"/>
            <a:chOff x="2430214" y="3486079"/>
            <a:chExt cx="1196959" cy="1108732"/>
          </a:xfrm>
        </p:grpSpPr>
        <p:sp>
          <p:nvSpPr>
            <p:cNvPr id="315" name="椭圆 314"/>
            <p:cNvSpPr/>
            <p:nvPr/>
          </p:nvSpPr>
          <p:spPr>
            <a:xfrm>
              <a:off x="2499406" y="3486079"/>
              <a:ext cx="1108732" cy="1108732"/>
            </a:xfrm>
            <a:prstGeom prst="ellipse">
              <a:avLst/>
            </a:prstGeom>
            <a:solidFill>
              <a:schemeClr val="accent2">
                <a:lumMod val="75000"/>
                <a:alpha val="78000"/>
              </a:schemeClr>
            </a:soli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12" name="组合 311"/>
            <p:cNvGrpSpPr/>
            <p:nvPr/>
          </p:nvGrpSpPr>
          <p:grpSpPr>
            <a:xfrm>
              <a:off x="2430214" y="3644305"/>
              <a:ext cx="1196959" cy="696953"/>
              <a:chOff x="1368756" y="2155714"/>
              <a:chExt cx="1196959" cy="696953"/>
            </a:xfrm>
          </p:grpSpPr>
          <p:sp>
            <p:nvSpPr>
              <p:cNvPr id="313" name="文本框 312"/>
              <p:cNvSpPr txBox="1"/>
              <p:nvPr/>
            </p:nvSpPr>
            <p:spPr>
              <a:xfrm>
                <a:off x="1536675" y="2525077"/>
                <a:ext cx="861120" cy="327590"/>
              </a:xfrm>
              <a:prstGeom prst="rect">
                <a:avLst/>
              </a:prstGeom>
              <a:noFill/>
            </p:spPr>
            <p:txBody>
              <a:bodyPr wrap="square" lIns="0" tIns="0" rIns="0" bIns="0" rtlCol="0">
                <a:spAutoFit/>
              </a:bodyPr>
              <a:lstStyle/>
              <a:p>
                <a:pPr algn="ctr">
                  <a:lnSpc>
                    <a:spcPct val="150000"/>
                  </a:lnSpc>
                </a:pPr>
                <a:r>
                  <a:rPr lang="zh-CN" altLang="en-US" sz="1600" dirty="0">
                    <a:solidFill>
                      <a:schemeClr val="bg1">
                        <a:lumMod val="95000"/>
                      </a:schemeClr>
                    </a:solidFill>
                    <a:effectLst>
                      <a:glow rad="63500">
                        <a:schemeClr val="bg1">
                          <a:alpha val="14000"/>
                        </a:schemeClr>
                      </a:glow>
                    </a:effectLst>
                    <a:latin typeface="+mj-ea"/>
                    <a:ea typeface="+mj-ea"/>
                    <a:sym typeface="+mn-ea"/>
                  </a:rPr>
                  <a:t>氛围</a:t>
                </a:r>
                <a:endParaRPr lang="zh-CN" altLang="en-US" sz="1600" dirty="0">
                  <a:solidFill>
                    <a:schemeClr val="bg1">
                      <a:lumMod val="95000"/>
                    </a:schemeClr>
                  </a:solidFill>
                  <a:effectLst>
                    <a:glow rad="63500">
                      <a:schemeClr val="bg1">
                        <a:alpha val="14000"/>
                      </a:schemeClr>
                    </a:glow>
                  </a:effectLst>
                  <a:latin typeface="+mj-ea"/>
                  <a:ea typeface="+mj-ea"/>
                  <a:sym typeface="+mn-ea"/>
                </a:endParaRPr>
              </a:p>
            </p:txBody>
          </p:sp>
          <p:sp>
            <p:nvSpPr>
              <p:cNvPr id="314" name="文本框 313"/>
              <p:cNvSpPr txBox="1"/>
              <p:nvPr/>
            </p:nvSpPr>
            <p:spPr>
              <a:xfrm>
                <a:off x="1368756" y="2155714"/>
                <a:ext cx="1196959" cy="466918"/>
              </a:xfrm>
              <a:prstGeom prst="rect">
                <a:avLst/>
              </a:prstGeom>
              <a:noFill/>
            </p:spPr>
            <p:txBody>
              <a:bodyPr wrap="square" rtlCol="0">
                <a:spAutoFit/>
              </a:bodyPr>
              <a:lstStyle/>
              <a:p>
                <a:pPr algn="ctr">
                  <a:lnSpc>
                    <a:spcPct val="135000"/>
                  </a:lnSpc>
                </a:pPr>
                <a:r>
                  <a:rPr lang="en-US" altLang="zh-CN" sz="2000" b="1" dirty="0">
                    <a:solidFill>
                      <a:schemeClr val="accent4"/>
                    </a:solidFill>
                    <a:effectLst>
                      <a:glow rad="63500">
                        <a:schemeClr val="bg1">
                          <a:alpha val="15000"/>
                        </a:schemeClr>
                      </a:glow>
                    </a:effectLst>
                    <a:latin typeface="+mj-lt"/>
                  </a:rPr>
                  <a:t>30%</a:t>
                </a:r>
                <a:endParaRPr lang="en-US" altLang="zh-CN" sz="2000" b="1" dirty="0">
                  <a:solidFill>
                    <a:schemeClr val="accent4"/>
                  </a:solidFill>
                  <a:effectLst>
                    <a:glow rad="63500">
                      <a:schemeClr val="bg1">
                        <a:alpha val="15000"/>
                      </a:schemeClr>
                    </a:glow>
                  </a:effectLst>
                  <a:latin typeface="+mj-lt"/>
                </a:endParaRPr>
              </a:p>
            </p:txBody>
          </p:sp>
        </p:grpSp>
      </p:grpSp>
      <p:grpSp>
        <p:nvGrpSpPr>
          <p:cNvPr id="147" name="组合 146"/>
          <p:cNvGrpSpPr/>
          <p:nvPr/>
        </p:nvGrpSpPr>
        <p:grpSpPr>
          <a:xfrm>
            <a:off x="4153225" y="3384203"/>
            <a:ext cx="1196959" cy="855988"/>
            <a:chOff x="3107714" y="2264071"/>
            <a:chExt cx="1196959" cy="855988"/>
          </a:xfrm>
        </p:grpSpPr>
        <p:sp>
          <p:nvSpPr>
            <p:cNvPr id="316" name="椭圆 315"/>
            <p:cNvSpPr/>
            <p:nvPr/>
          </p:nvSpPr>
          <p:spPr>
            <a:xfrm>
              <a:off x="3246426" y="2264071"/>
              <a:ext cx="855988" cy="855988"/>
            </a:xfrm>
            <a:prstGeom prst="ellipse">
              <a:avLst/>
            </a:prstGeom>
            <a:gradFill>
              <a:gsLst>
                <a:gs pos="100000">
                  <a:schemeClr val="accent2">
                    <a:lumMod val="91000"/>
                  </a:schemeClr>
                </a:gs>
                <a:gs pos="1000">
                  <a:schemeClr val="accent2"/>
                </a:gs>
              </a:gsLst>
              <a:lin ang="5400000" scaled="1"/>
            </a:gra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317" name="组合 316"/>
            <p:cNvGrpSpPr/>
            <p:nvPr/>
          </p:nvGrpSpPr>
          <p:grpSpPr>
            <a:xfrm>
              <a:off x="3107714" y="2289909"/>
              <a:ext cx="1196959" cy="696953"/>
              <a:chOff x="1368756" y="2155714"/>
              <a:chExt cx="1196959" cy="696953"/>
            </a:xfrm>
          </p:grpSpPr>
          <p:sp>
            <p:nvSpPr>
              <p:cNvPr id="318" name="文本框 317"/>
              <p:cNvSpPr txBox="1"/>
              <p:nvPr/>
            </p:nvSpPr>
            <p:spPr>
              <a:xfrm>
                <a:off x="1536675" y="2525077"/>
                <a:ext cx="861120" cy="327590"/>
              </a:xfrm>
              <a:prstGeom prst="rect">
                <a:avLst/>
              </a:prstGeom>
              <a:noFill/>
            </p:spPr>
            <p:txBody>
              <a:bodyPr wrap="square" lIns="0" tIns="0" rIns="0" bIns="0" rtlCol="0">
                <a:spAutoFit/>
              </a:bodyPr>
              <a:lstStyle/>
              <a:p>
                <a:pPr algn="ctr">
                  <a:lnSpc>
                    <a:spcPct val="150000"/>
                  </a:lnSpc>
                </a:pPr>
                <a:r>
                  <a:rPr lang="zh-CN" altLang="en-US" sz="1600" dirty="0">
                    <a:solidFill>
                      <a:schemeClr val="bg1">
                        <a:lumMod val="95000"/>
                      </a:schemeClr>
                    </a:solidFill>
                    <a:effectLst>
                      <a:glow rad="63500">
                        <a:schemeClr val="bg1">
                          <a:alpha val="14000"/>
                        </a:schemeClr>
                      </a:glow>
                    </a:effectLst>
                    <a:latin typeface="+mj-ea"/>
                    <a:ea typeface="+mj-ea"/>
                    <a:sym typeface="+mn-ea"/>
                  </a:rPr>
                  <a:t>通勤</a:t>
                </a:r>
                <a:endParaRPr lang="zh-CN" altLang="en-US" sz="1600" dirty="0">
                  <a:solidFill>
                    <a:schemeClr val="bg1">
                      <a:lumMod val="95000"/>
                    </a:schemeClr>
                  </a:solidFill>
                  <a:effectLst>
                    <a:glow rad="63500">
                      <a:schemeClr val="bg1">
                        <a:alpha val="14000"/>
                      </a:schemeClr>
                    </a:glow>
                  </a:effectLst>
                  <a:latin typeface="+mj-ea"/>
                  <a:ea typeface="+mj-ea"/>
                  <a:sym typeface="+mn-ea"/>
                </a:endParaRPr>
              </a:p>
            </p:txBody>
          </p:sp>
          <p:sp>
            <p:nvSpPr>
              <p:cNvPr id="319" name="文本框 318"/>
              <p:cNvSpPr txBox="1"/>
              <p:nvPr/>
            </p:nvSpPr>
            <p:spPr>
              <a:xfrm>
                <a:off x="1368756" y="2155714"/>
                <a:ext cx="1196959" cy="466918"/>
              </a:xfrm>
              <a:prstGeom prst="rect">
                <a:avLst/>
              </a:prstGeom>
              <a:noFill/>
            </p:spPr>
            <p:txBody>
              <a:bodyPr wrap="square" rtlCol="0">
                <a:spAutoFit/>
              </a:bodyPr>
              <a:lstStyle/>
              <a:p>
                <a:pPr algn="ctr">
                  <a:lnSpc>
                    <a:spcPct val="135000"/>
                  </a:lnSpc>
                </a:pPr>
                <a:r>
                  <a:rPr lang="en-US" altLang="zh-CN" sz="2000" b="1" dirty="0">
                    <a:solidFill>
                      <a:schemeClr val="accent4"/>
                    </a:solidFill>
                    <a:effectLst>
                      <a:glow rad="63500">
                        <a:schemeClr val="bg1">
                          <a:alpha val="15000"/>
                        </a:schemeClr>
                      </a:glow>
                    </a:effectLst>
                    <a:latin typeface="+mj-lt"/>
                  </a:rPr>
                  <a:t>16%</a:t>
                </a:r>
                <a:endParaRPr lang="en-US" altLang="zh-CN" sz="2000" b="1" dirty="0">
                  <a:solidFill>
                    <a:schemeClr val="accent4"/>
                  </a:solidFill>
                  <a:effectLst>
                    <a:glow rad="63500">
                      <a:schemeClr val="bg1">
                        <a:alpha val="15000"/>
                      </a:schemeClr>
                    </a:glow>
                  </a:effectLst>
                  <a:latin typeface="+mj-lt"/>
                </a:endParaRPr>
              </a:p>
            </p:txBody>
          </p:sp>
        </p:grpSp>
      </p:grpSp>
      <p:sp>
        <p:nvSpPr>
          <p:cNvPr id="320" name="椭圆 319"/>
          <p:cNvSpPr/>
          <p:nvPr/>
        </p:nvSpPr>
        <p:spPr>
          <a:xfrm>
            <a:off x="2270073" y="3017895"/>
            <a:ext cx="434999" cy="434999"/>
          </a:xfrm>
          <a:prstGeom prst="ellipse">
            <a:avLst/>
          </a:prstGeom>
          <a:solidFill>
            <a:schemeClr val="accent1">
              <a:lumMod val="60000"/>
              <a:lumOff val="40000"/>
            </a:schemeClr>
          </a:soli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1" name="椭圆 320"/>
          <p:cNvSpPr/>
          <p:nvPr/>
        </p:nvSpPr>
        <p:spPr>
          <a:xfrm>
            <a:off x="828420" y="4259811"/>
            <a:ext cx="984817" cy="984817"/>
          </a:xfrm>
          <a:prstGeom prst="ellipse">
            <a:avLst/>
          </a:prstGeom>
          <a:solidFill>
            <a:schemeClr val="accent1">
              <a:lumMod val="60000"/>
              <a:lumOff val="40000"/>
              <a:alpha val="26000"/>
            </a:schemeClr>
          </a:soli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323" name="文本框 322"/>
          <p:cNvSpPr txBox="1"/>
          <p:nvPr/>
        </p:nvSpPr>
        <p:spPr>
          <a:xfrm>
            <a:off x="6975343" y="823826"/>
            <a:ext cx="3553880" cy="1025345"/>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今年入职员工调查结果表明公司员工入职最看重的因素前三名分别是：满意的薪酬、公司未来的发展以及公司同事之间的氛围。</a:t>
            </a:r>
            <a:endParaRPr lang="zh-CN" altLang="en-US" sz="1400" dirty="0">
              <a:solidFill>
                <a:schemeClr val="bg1">
                  <a:lumMod val="95000"/>
                </a:schemeClr>
              </a:solidFill>
              <a:latin typeface="+mn-ea"/>
              <a:sym typeface="+mn-ea"/>
            </a:endParaRPr>
          </a:p>
        </p:txBody>
      </p:sp>
      <p:sp>
        <p:nvSpPr>
          <p:cNvPr id="142" name="椭圆 141"/>
          <p:cNvSpPr/>
          <p:nvPr/>
        </p:nvSpPr>
        <p:spPr>
          <a:xfrm>
            <a:off x="4719931" y="2988489"/>
            <a:ext cx="206553" cy="206553"/>
          </a:xfrm>
          <a:prstGeom prst="ellipse">
            <a:avLst/>
          </a:prstGeom>
          <a:gradFill>
            <a:gsLst>
              <a:gs pos="100000">
                <a:schemeClr val="accent2">
                  <a:lumMod val="91000"/>
                </a:schemeClr>
              </a:gs>
              <a:gs pos="1000">
                <a:schemeClr val="accent2"/>
              </a:gs>
            </a:gsLst>
            <a:lin ang="5400000" scaled="1"/>
          </a:gra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nvGrpSpPr>
          <p:cNvPr id="155" name="组合 154"/>
          <p:cNvGrpSpPr/>
          <p:nvPr/>
        </p:nvGrpSpPr>
        <p:grpSpPr>
          <a:xfrm>
            <a:off x="3010087" y="2808596"/>
            <a:ext cx="1007000" cy="856854"/>
            <a:chOff x="3780179" y="1835843"/>
            <a:chExt cx="1197762" cy="1019174"/>
          </a:xfrm>
        </p:grpSpPr>
        <p:sp>
          <p:nvSpPr>
            <p:cNvPr id="156" name="椭圆 155"/>
            <p:cNvSpPr/>
            <p:nvPr/>
          </p:nvSpPr>
          <p:spPr>
            <a:xfrm>
              <a:off x="3849187" y="1835843"/>
              <a:ext cx="1019174" cy="1019174"/>
            </a:xfrm>
            <a:prstGeom prst="ellipse">
              <a:avLst/>
            </a:prstGeom>
            <a:solidFill>
              <a:schemeClr val="accent2">
                <a:alpha val="59000"/>
              </a:schemeClr>
            </a:soli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00" dirty="0"/>
            </a:p>
          </p:txBody>
        </p:sp>
        <p:grpSp>
          <p:nvGrpSpPr>
            <p:cNvPr id="157" name="组合 156"/>
            <p:cNvGrpSpPr/>
            <p:nvPr/>
          </p:nvGrpSpPr>
          <p:grpSpPr>
            <a:xfrm>
              <a:off x="3780179" y="1862611"/>
              <a:ext cx="1197762" cy="731451"/>
              <a:chOff x="1405011" y="2077459"/>
              <a:chExt cx="1197762" cy="731451"/>
            </a:xfrm>
          </p:grpSpPr>
          <p:sp>
            <p:nvSpPr>
              <p:cNvPr id="158" name="文本框 157"/>
              <p:cNvSpPr txBox="1"/>
              <p:nvPr/>
            </p:nvSpPr>
            <p:spPr>
              <a:xfrm>
                <a:off x="1405011" y="2476535"/>
                <a:ext cx="1196960" cy="332375"/>
              </a:xfrm>
              <a:prstGeom prst="rect">
                <a:avLst/>
              </a:prstGeom>
              <a:noFill/>
            </p:spPr>
            <p:txBody>
              <a:bodyPr wrap="square" lIns="0" tIns="0" rIns="0" bIns="0" rtlCol="0">
                <a:spAutoFit/>
              </a:bodyPr>
              <a:lstStyle/>
              <a:p>
                <a:pPr algn="ctr">
                  <a:lnSpc>
                    <a:spcPct val="150000"/>
                  </a:lnSpc>
                </a:pPr>
                <a:r>
                  <a:rPr lang="zh-CN" altLang="en-US" sz="1400" dirty="0">
                    <a:solidFill>
                      <a:schemeClr val="bg1">
                        <a:lumMod val="95000"/>
                      </a:schemeClr>
                    </a:solidFill>
                    <a:effectLst>
                      <a:glow rad="63500">
                        <a:schemeClr val="bg1">
                          <a:alpha val="14000"/>
                        </a:schemeClr>
                      </a:glow>
                    </a:effectLst>
                    <a:latin typeface="+mj-ea"/>
                    <a:ea typeface="+mj-ea"/>
                    <a:sym typeface="+mn-ea"/>
                  </a:rPr>
                  <a:t>不加班</a:t>
                </a:r>
                <a:endParaRPr lang="zh-CN" altLang="en-US" sz="1400" dirty="0">
                  <a:solidFill>
                    <a:schemeClr val="bg1">
                      <a:lumMod val="95000"/>
                    </a:schemeClr>
                  </a:solidFill>
                  <a:effectLst>
                    <a:glow rad="63500">
                      <a:schemeClr val="bg1">
                        <a:alpha val="14000"/>
                      </a:schemeClr>
                    </a:glow>
                  </a:effectLst>
                  <a:latin typeface="+mj-ea"/>
                  <a:ea typeface="+mj-ea"/>
                  <a:sym typeface="+mn-ea"/>
                </a:endParaRPr>
              </a:p>
            </p:txBody>
          </p:sp>
          <p:sp>
            <p:nvSpPr>
              <p:cNvPr id="171" name="文本框 170"/>
              <p:cNvSpPr txBox="1"/>
              <p:nvPr/>
            </p:nvSpPr>
            <p:spPr>
              <a:xfrm>
                <a:off x="1405814" y="2077459"/>
                <a:ext cx="1196959" cy="511140"/>
              </a:xfrm>
              <a:prstGeom prst="rect">
                <a:avLst/>
              </a:prstGeom>
              <a:noFill/>
            </p:spPr>
            <p:txBody>
              <a:bodyPr wrap="square" rtlCol="0">
                <a:spAutoFit/>
              </a:bodyPr>
              <a:lstStyle/>
              <a:p>
                <a:pPr algn="ctr">
                  <a:lnSpc>
                    <a:spcPct val="135000"/>
                  </a:lnSpc>
                </a:pPr>
                <a:r>
                  <a:rPr lang="en-US" altLang="zh-CN" b="1" dirty="0">
                    <a:solidFill>
                      <a:schemeClr val="accent4"/>
                    </a:solidFill>
                    <a:effectLst>
                      <a:glow rad="63500">
                        <a:schemeClr val="bg1">
                          <a:alpha val="15000"/>
                        </a:schemeClr>
                      </a:glow>
                    </a:effectLst>
                    <a:latin typeface="+mj-lt"/>
                  </a:rPr>
                  <a:t>38%</a:t>
                </a:r>
                <a:endParaRPr lang="en-US" altLang="zh-CN" b="1" dirty="0">
                  <a:solidFill>
                    <a:schemeClr val="accent4"/>
                  </a:solidFill>
                  <a:effectLst>
                    <a:glow rad="63500">
                      <a:schemeClr val="bg1">
                        <a:alpha val="15000"/>
                      </a:schemeClr>
                    </a:glow>
                  </a:effectLst>
                  <a:latin typeface="+mj-lt"/>
                </a:endParaRPr>
              </a:p>
            </p:txBody>
          </p:sp>
        </p:grpSp>
      </p:grpSp>
      <p:sp>
        <p:nvSpPr>
          <p:cNvPr id="184" name="椭圆 183"/>
          <p:cNvSpPr/>
          <p:nvPr/>
        </p:nvSpPr>
        <p:spPr>
          <a:xfrm>
            <a:off x="5454064" y="2512856"/>
            <a:ext cx="526407" cy="526407"/>
          </a:xfrm>
          <a:prstGeom prst="ellipse">
            <a:avLst/>
          </a:prstGeom>
          <a:solidFill>
            <a:schemeClr val="accent1">
              <a:lumMod val="60000"/>
              <a:lumOff val="40000"/>
              <a:alpha val="29000"/>
            </a:schemeClr>
          </a:solidFill>
          <a:ln>
            <a:noFill/>
          </a:ln>
          <a:effectLst>
            <a:outerShdw blurRad="165100" sx="102000" sy="102000" algn="ctr" rotWithShape="0">
              <a:prstClr val="black">
                <a:alpha val="13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sp>
        <p:nvSpPr>
          <p:cNvPr id="180" name="任意多边形: 形状 23"/>
          <p:cNvSpPr/>
          <p:nvPr/>
        </p:nvSpPr>
        <p:spPr>
          <a:xfrm rot="1746757">
            <a:off x="6798149" y="4380923"/>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4">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185" name="任意多边形: 形状 184"/>
          <p:cNvSpPr/>
          <p:nvPr/>
        </p:nvSpPr>
        <p:spPr>
          <a:xfrm>
            <a:off x="6903176" y="723265"/>
            <a:ext cx="3567670" cy="1599352"/>
          </a:xfrm>
          <a:custGeom>
            <a:avLst/>
            <a:gdLst>
              <a:gd name="connsiteX0" fmla="*/ 1150568 w 3567670"/>
              <a:gd name="connsiteY0" fmla="*/ 995 h 1599352"/>
              <a:gd name="connsiteX1" fmla="*/ 1476648 w 3567670"/>
              <a:gd name="connsiteY1" fmla="*/ 13960 h 1599352"/>
              <a:gd name="connsiteX2" fmla="*/ 2091151 w 3567670"/>
              <a:gd name="connsiteY2" fmla="*/ 13960 h 1599352"/>
              <a:gd name="connsiteX3" fmla="*/ 2808073 w 3567670"/>
              <a:gd name="connsiteY3" fmla="*/ 13960 h 1599352"/>
              <a:gd name="connsiteX4" fmla="*/ 3490855 w 3567670"/>
              <a:gd name="connsiteY4" fmla="*/ 13960 h 1599352"/>
              <a:gd name="connsiteX5" fmla="*/ 3560839 w 3567670"/>
              <a:gd name="connsiteY5" fmla="*/ 72387 h 1599352"/>
              <a:gd name="connsiteX6" fmla="*/ 3560839 w 3567670"/>
              <a:gd name="connsiteY6" fmla="*/ 484259 h 1599352"/>
              <a:gd name="connsiteX7" fmla="*/ 3560839 w 3567670"/>
              <a:gd name="connsiteY7" fmla="*/ 859062 h 1599352"/>
              <a:gd name="connsiteX8" fmla="*/ 3560839 w 3567670"/>
              <a:gd name="connsiteY8" fmla="*/ 1308003 h 1599352"/>
              <a:gd name="connsiteX9" fmla="*/ 3490855 w 3567670"/>
              <a:gd name="connsiteY9" fmla="*/ 1366430 h 1599352"/>
              <a:gd name="connsiteX10" fmla="*/ 2910490 w 3567670"/>
              <a:gd name="connsiteY10" fmla="*/ 1366430 h 1599352"/>
              <a:gd name="connsiteX11" fmla="*/ 2557492 w 3567670"/>
              <a:gd name="connsiteY11" fmla="*/ 1366430 h 1599352"/>
              <a:gd name="connsiteX12" fmla="*/ 2159430 w 3567670"/>
              <a:gd name="connsiteY12" fmla="*/ 1366430 h 1599352"/>
              <a:gd name="connsiteX13" fmla="*/ 1791022 w 3567670"/>
              <a:gd name="connsiteY13" fmla="*/ 1368562 h 1599352"/>
              <a:gd name="connsiteX14" fmla="*/ 1695039 w 3567670"/>
              <a:gd name="connsiteY14" fmla="*/ 1368158 h 1599352"/>
              <a:gd name="connsiteX15" fmla="*/ 1609631 w 3567670"/>
              <a:gd name="connsiteY15" fmla="*/ 1599352 h 1599352"/>
              <a:gd name="connsiteX16" fmla="*/ 1431074 w 3567670"/>
              <a:gd name="connsiteY16" fmla="*/ 1363547 h 1599352"/>
              <a:gd name="connsiteX17" fmla="*/ 1392677 w 3567670"/>
              <a:gd name="connsiteY17" fmla="*/ 1362574 h 1599352"/>
              <a:gd name="connsiteX18" fmla="*/ 862144 w 3567670"/>
              <a:gd name="connsiteY18" fmla="*/ 1366430 h 1599352"/>
              <a:gd name="connsiteX19" fmla="*/ 76944 w 3567670"/>
              <a:gd name="connsiteY19" fmla="*/ 1366430 h 1599352"/>
              <a:gd name="connsiteX20" fmla="*/ 6960 w 3567670"/>
              <a:gd name="connsiteY20" fmla="*/ 1308003 h 1599352"/>
              <a:gd name="connsiteX21" fmla="*/ 6960 w 3567670"/>
              <a:gd name="connsiteY21" fmla="*/ 933199 h 1599352"/>
              <a:gd name="connsiteX22" fmla="*/ 6960 w 3567670"/>
              <a:gd name="connsiteY22" fmla="*/ 496615 h 1599352"/>
              <a:gd name="connsiteX23" fmla="*/ 6960 w 3567670"/>
              <a:gd name="connsiteY23" fmla="*/ 72387 h 1599352"/>
              <a:gd name="connsiteX24" fmla="*/ 76944 w 3567670"/>
              <a:gd name="connsiteY24" fmla="*/ 13960 h 1599352"/>
              <a:gd name="connsiteX25" fmla="*/ 828004 w 3567670"/>
              <a:gd name="connsiteY25" fmla="*/ 13960 h 1599352"/>
              <a:gd name="connsiteX26" fmla="*/ 1150568 w 3567670"/>
              <a:gd name="connsiteY26" fmla="*/ 995 h 15993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3567670" h="1599352" extrusionOk="0">
                <a:moveTo>
                  <a:pt x="1150568" y="995"/>
                </a:moveTo>
                <a:cubicBezTo>
                  <a:pt x="1233031" y="-6741"/>
                  <a:pt x="1337698" y="14878"/>
                  <a:pt x="1476648" y="13960"/>
                </a:cubicBezTo>
                <a:cubicBezTo>
                  <a:pt x="1743681" y="23654"/>
                  <a:pt x="1955450" y="27562"/>
                  <a:pt x="2091151" y="13960"/>
                </a:cubicBezTo>
                <a:cubicBezTo>
                  <a:pt x="2205348" y="11717"/>
                  <a:pt x="2475421" y="25490"/>
                  <a:pt x="2808073" y="13960"/>
                </a:cubicBezTo>
                <a:cubicBezTo>
                  <a:pt x="3130157" y="27000"/>
                  <a:pt x="3203028" y="43121"/>
                  <a:pt x="3490855" y="13960"/>
                </a:cubicBezTo>
                <a:cubicBezTo>
                  <a:pt x="3537509" y="9588"/>
                  <a:pt x="3559320" y="40569"/>
                  <a:pt x="3560839" y="72387"/>
                </a:cubicBezTo>
                <a:cubicBezTo>
                  <a:pt x="3536528" y="251022"/>
                  <a:pt x="3545023" y="386154"/>
                  <a:pt x="3560839" y="484259"/>
                </a:cubicBezTo>
                <a:cubicBezTo>
                  <a:pt x="3565692" y="589091"/>
                  <a:pt x="3556807" y="708138"/>
                  <a:pt x="3560839" y="859062"/>
                </a:cubicBezTo>
                <a:cubicBezTo>
                  <a:pt x="3573665" y="1033089"/>
                  <a:pt x="3594701" y="1204174"/>
                  <a:pt x="3560839" y="1308003"/>
                </a:cubicBezTo>
                <a:cubicBezTo>
                  <a:pt x="3558462" y="1345307"/>
                  <a:pt x="3532269" y="1375454"/>
                  <a:pt x="3490855" y="1366430"/>
                </a:cubicBezTo>
                <a:cubicBezTo>
                  <a:pt x="3248359" y="1369640"/>
                  <a:pt x="3111634" y="1383514"/>
                  <a:pt x="2910490" y="1366430"/>
                </a:cubicBezTo>
                <a:cubicBezTo>
                  <a:pt x="2757973" y="1365828"/>
                  <a:pt x="2656804" y="1379513"/>
                  <a:pt x="2557492" y="1366430"/>
                </a:cubicBezTo>
                <a:cubicBezTo>
                  <a:pt x="2458180" y="1353347"/>
                  <a:pt x="2276592" y="1379515"/>
                  <a:pt x="2159430" y="1366430"/>
                </a:cubicBezTo>
                <a:cubicBezTo>
                  <a:pt x="2062770" y="1364895"/>
                  <a:pt x="1881016" y="1380234"/>
                  <a:pt x="1791022" y="1368562"/>
                </a:cubicBezTo>
                <a:cubicBezTo>
                  <a:pt x="1760668" y="1366489"/>
                  <a:pt x="1727415" y="1365560"/>
                  <a:pt x="1695039" y="1368158"/>
                </a:cubicBezTo>
                <a:cubicBezTo>
                  <a:pt x="1650815" y="1464354"/>
                  <a:pt x="1643925" y="1481250"/>
                  <a:pt x="1609631" y="1599352"/>
                </a:cubicBezTo>
                <a:cubicBezTo>
                  <a:pt x="1557987" y="1540743"/>
                  <a:pt x="1517845" y="1467259"/>
                  <a:pt x="1431074" y="1363547"/>
                </a:cubicBezTo>
                <a:cubicBezTo>
                  <a:pt x="1412473" y="1362044"/>
                  <a:pt x="1402218" y="1363656"/>
                  <a:pt x="1392677" y="1362574"/>
                </a:cubicBezTo>
                <a:cubicBezTo>
                  <a:pt x="1247711" y="1349618"/>
                  <a:pt x="1013182" y="1325191"/>
                  <a:pt x="862144" y="1366430"/>
                </a:cubicBezTo>
                <a:cubicBezTo>
                  <a:pt x="676391" y="1388727"/>
                  <a:pt x="256689" y="1356479"/>
                  <a:pt x="76944" y="1366430"/>
                </a:cubicBezTo>
                <a:cubicBezTo>
                  <a:pt x="37331" y="1354186"/>
                  <a:pt x="10122" y="1342040"/>
                  <a:pt x="6960" y="1308003"/>
                </a:cubicBezTo>
                <a:cubicBezTo>
                  <a:pt x="-4520" y="1204355"/>
                  <a:pt x="6281" y="1093056"/>
                  <a:pt x="6960" y="933199"/>
                </a:cubicBezTo>
                <a:cubicBezTo>
                  <a:pt x="13273" y="782661"/>
                  <a:pt x="19346" y="690186"/>
                  <a:pt x="6960" y="496615"/>
                </a:cubicBezTo>
                <a:cubicBezTo>
                  <a:pt x="5829" y="300004"/>
                  <a:pt x="22660" y="247193"/>
                  <a:pt x="6960" y="72387"/>
                </a:cubicBezTo>
                <a:cubicBezTo>
                  <a:pt x="-1448" y="36235"/>
                  <a:pt x="26712" y="20868"/>
                  <a:pt x="76944" y="13960"/>
                </a:cubicBezTo>
                <a:cubicBezTo>
                  <a:pt x="329870" y="51478"/>
                  <a:pt x="592146" y="25079"/>
                  <a:pt x="828004" y="13960"/>
                </a:cubicBezTo>
                <a:cubicBezTo>
                  <a:pt x="966063" y="12465"/>
                  <a:pt x="1064798" y="-9584"/>
                  <a:pt x="1150568" y="995"/>
                </a:cubicBezTo>
                <a:close/>
              </a:path>
            </a:pathLst>
          </a:custGeom>
          <a:noFill/>
          <a:ln>
            <a:solidFill>
              <a:schemeClr val="bg1"/>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sp>
        <p:nvSpPr>
          <p:cNvPr id="15" name="图形 13"/>
          <p:cNvSpPr/>
          <p:nvPr/>
        </p:nvSpPr>
        <p:spPr>
          <a:xfrm>
            <a:off x="-37923" y="-253967"/>
            <a:ext cx="12259880" cy="2876482"/>
          </a:xfrm>
          <a:custGeom>
            <a:avLst/>
            <a:gdLst>
              <a:gd name="connsiteX0" fmla="*/ 0 w 9158096"/>
              <a:gd name="connsiteY0" fmla="*/ 1800225 h 2148724"/>
              <a:gd name="connsiteX1" fmla="*/ 1457325 w 9158096"/>
              <a:gd name="connsiteY1" fmla="*/ 1724025 h 2148724"/>
              <a:gd name="connsiteX2" fmla="*/ 2276475 w 9158096"/>
              <a:gd name="connsiteY2" fmla="*/ 2143125 h 2148724"/>
              <a:gd name="connsiteX3" fmla="*/ 3743325 w 9158096"/>
              <a:gd name="connsiteY3" fmla="*/ 1838325 h 2148724"/>
              <a:gd name="connsiteX4" fmla="*/ 4867275 w 9158096"/>
              <a:gd name="connsiteY4" fmla="*/ 2076450 h 2148724"/>
              <a:gd name="connsiteX5" fmla="*/ 5819775 w 9158096"/>
              <a:gd name="connsiteY5" fmla="*/ 1704975 h 2148724"/>
              <a:gd name="connsiteX6" fmla="*/ 6762750 w 9158096"/>
              <a:gd name="connsiteY6" fmla="*/ 2047875 h 2148724"/>
              <a:gd name="connsiteX7" fmla="*/ 8172450 w 9158096"/>
              <a:gd name="connsiteY7" fmla="*/ 1704975 h 2148724"/>
              <a:gd name="connsiteX8" fmla="*/ 9158097 w 9158096"/>
              <a:gd name="connsiteY8" fmla="*/ 1909572 h 2148724"/>
              <a:gd name="connsiteX9" fmla="*/ 9153525 w 9158096"/>
              <a:gd name="connsiteY9" fmla="*/ 0 h 2148724"/>
              <a:gd name="connsiteX10" fmla="*/ 9525 w 9158096"/>
              <a:gd name="connsiteY10" fmla="*/ 0 h 2148724"/>
              <a:gd name="connsiteX11" fmla="*/ 0 w 9158096"/>
              <a:gd name="connsiteY11" fmla="*/ 1800225 h 214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58096" h="2148724">
                <a:moveTo>
                  <a:pt x="0" y="1800225"/>
                </a:moveTo>
                <a:cubicBezTo>
                  <a:pt x="0" y="1800225"/>
                  <a:pt x="1057275" y="1562100"/>
                  <a:pt x="1457325" y="1724025"/>
                </a:cubicBezTo>
                <a:cubicBezTo>
                  <a:pt x="1857375" y="1885950"/>
                  <a:pt x="1876425" y="2085975"/>
                  <a:pt x="2276475" y="2143125"/>
                </a:cubicBezTo>
                <a:cubicBezTo>
                  <a:pt x="2676525" y="2200275"/>
                  <a:pt x="3343275" y="1800225"/>
                  <a:pt x="3743325" y="1838325"/>
                </a:cubicBezTo>
                <a:cubicBezTo>
                  <a:pt x="4143375" y="1876425"/>
                  <a:pt x="4286250" y="2114550"/>
                  <a:pt x="4867275" y="2076450"/>
                </a:cubicBezTo>
                <a:cubicBezTo>
                  <a:pt x="5448300" y="2038350"/>
                  <a:pt x="5495925" y="1638300"/>
                  <a:pt x="5819775" y="1704975"/>
                </a:cubicBezTo>
                <a:cubicBezTo>
                  <a:pt x="6143625" y="1771650"/>
                  <a:pt x="6362700" y="2009775"/>
                  <a:pt x="6762750" y="2047875"/>
                </a:cubicBezTo>
                <a:cubicBezTo>
                  <a:pt x="7162800" y="2085975"/>
                  <a:pt x="7800975" y="1695450"/>
                  <a:pt x="8172450" y="1704975"/>
                </a:cubicBezTo>
                <a:cubicBezTo>
                  <a:pt x="8543925" y="1714500"/>
                  <a:pt x="8819769" y="1895094"/>
                  <a:pt x="9158097" y="1909572"/>
                </a:cubicBezTo>
                <a:lnTo>
                  <a:pt x="9153525" y="0"/>
                </a:lnTo>
                <a:lnTo>
                  <a:pt x="9525" y="0"/>
                </a:lnTo>
                <a:lnTo>
                  <a:pt x="0" y="1800225"/>
                </a:lnTo>
                <a:close/>
              </a:path>
            </a:pathLst>
          </a:custGeom>
          <a:gradFill flip="none" rotWithShape="1">
            <a:gsLst>
              <a:gs pos="0">
                <a:srgbClr val="F2F4F4"/>
              </a:gs>
              <a:gs pos="100000">
                <a:schemeClr val="accent6"/>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41" name="任意多边形: 形状 23"/>
          <p:cNvSpPr/>
          <p:nvPr/>
        </p:nvSpPr>
        <p:spPr>
          <a:xfrm rot="1746757">
            <a:off x="9495028" y="2020634"/>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9" name="图形 7"/>
          <p:cNvSpPr/>
          <p:nvPr/>
        </p:nvSpPr>
        <p:spPr>
          <a:xfrm>
            <a:off x="0" y="-253965"/>
            <a:ext cx="12229924" cy="2768529"/>
          </a:xfrm>
          <a:custGeom>
            <a:avLst/>
            <a:gdLst>
              <a:gd name="connsiteX0" fmla="*/ 1104900 w 9144000"/>
              <a:gd name="connsiteY0" fmla="*/ 1590675 h 2069958"/>
              <a:gd name="connsiteX1" fmla="*/ 2076450 w 9144000"/>
              <a:gd name="connsiteY1" fmla="*/ 2047875 h 2069958"/>
              <a:gd name="connsiteX2" fmla="*/ 3448050 w 9144000"/>
              <a:gd name="connsiteY2" fmla="*/ 1752600 h 2069958"/>
              <a:gd name="connsiteX3" fmla="*/ 4648200 w 9144000"/>
              <a:gd name="connsiteY3" fmla="*/ 1990725 h 2069958"/>
              <a:gd name="connsiteX4" fmla="*/ 5629275 w 9144000"/>
              <a:gd name="connsiteY4" fmla="*/ 1619250 h 2069958"/>
              <a:gd name="connsiteX5" fmla="*/ 6667500 w 9144000"/>
              <a:gd name="connsiteY5" fmla="*/ 1952625 h 2069958"/>
              <a:gd name="connsiteX6" fmla="*/ 8067675 w 9144000"/>
              <a:gd name="connsiteY6" fmla="*/ 1619250 h 2069958"/>
              <a:gd name="connsiteX7" fmla="*/ 9138666 w 9144000"/>
              <a:gd name="connsiteY7" fmla="*/ 1793843 h 2069958"/>
              <a:gd name="connsiteX8" fmla="*/ 9144000 w 9144000"/>
              <a:gd name="connsiteY8" fmla="*/ 0 h 2069958"/>
              <a:gd name="connsiteX9" fmla="*/ 0 w 9144000"/>
              <a:gd name="connsiteY9" fmla="*/ 0 h 2069958"/>
              <a:gd name="connsiteX10" fmla="*/ 0 w 9144000"/>
              <a:gd name="connsiteY10" fmla="*/ 1724025 h 2069958"/>
              <a:gd name="connsiteX11" fmla="*/ 1104900 w 9144000"/>
              <a:gd name="connsiteY11" fmla="*/ 1590675 h 20699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144000" h="2069958">
                <a:moveTo>
                  <a:pt x="1104900" y="1590675"/>
                </a:moveTo>
                <a:cubicBezTo>
                  <a:pt x="1697736" y="1627727"/>
                  <a:pt x="1600200" y="1924050"/>
                  <a:pt x="2076450" y="2047875"/>
                </a:cubicBezTo>
                <a:cubicBezTo>
                  <a:pt x="2552700" y="2171700"/>
                  <a:pt x="2876550" y="1733550"/>
                  <a:pt x="3448050" y="1752600"/>
                </a:cubicBezTo>
                <a:cubicBezTo>
                  <a:pt x="4019550" y="1771650"/>
                  <a:pt x="4181475" y="2009775"/>
                  <a:pt x="4648200" y="1990725"/>
                </a:cubicBezTo>
                <a:cubicBezTo>
                  <a:pt x="5114925" y="1971675"/>
                  <a:pt x="5191125" y="1619250"/>
                  <a:pt x="5629275" y="1619250"/>
                </a:cubicBezTo>
                <a:cubicBezTo>
                  <a:pt x="6067425" y="1619250"/>
                  <a:pt x="6162675" y="1962150"/>
                  <a:pt x="6667500" y="1952625"/>
                </a:cubicBezTo>
                <a:cubicBezTo>
                  <a:pt x="7172325" y="1943100"/>
                  <a:pt x="7562850" y="1600200"/>
                  <a:pt x="8067675" y="1619250"/>
                </a:cubicBezTo>
                <a:cubicBezTo>
                  <a:pt x="8572500" y="1638300"/>
                  <a:pt x="8552402" y="1825657"/>
                  <a:pt x="9138666" y="1793843"/>
                </a:cubicBezTo>
                <a:lnTo>
                  <a:pt x="9144000" y="0"/>
                </a:lnTo>
                <a:lnTo>
                  <a:pt x="0" y="0"/>
                </a:lnTo>
                <a:lnTo>
                  <a:pt x="0" y="1724025"/>
                </a:lnTo>
                <a:cubicBezTo>
                  <a:pt x="0" y="1724025"/>
                  <a:pt x="952500" y="1581150"/>
                  <a:pt x="1104900" y="1590675"/>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28" name="组合 27"/>
          <p:cNvGrpSpPr/>
          <p:nvPr/>
        </p:nvGrpSpPr>
        <p:grpSpPr>
          <a:xfrm>
            <a:off x="4629072"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招聘渠道</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0" name="任意多边形: 形状 16"/>
          <p:cNvSpPr/>
          <p:nvPr/>
        </p:nvSpPr>
        <p:spPr>
          <a:xfrm rot="21002927">
            <a:off x="2311771" y="2015757"/>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grpSp>
        <p:nvGrpSpPr>
          <p:cNvPr id="69" name="组合 68"/>
          <p:cNvGrpSpPr/>
          <p:nvPr/>
        </p:nvGrpSpPr>
        <p:grpSpPr>
          <a:xfrm>
            <a:off x="3964980" y="3429000"/>
            <a:ext cx="1895691" cy="2739351"/>
            <a:chOff x="1252276" y="3248080"/>
            <a:chExt cx="2020892" cy="2920271"/>
          </a:xfrm>
        </p:grpSpPr>
        <p:grpSp>
          <p:nvGrpSpPr>
            <p:cNvPr id="70" name="组合 69"/>
            <p:cNvGrpSpPr/>
            <p:nvPr/>
          </p:nvGrpSpPr>
          <p:grpSpPr>
            <a:xfrm>
              <a:off x="1252276" y="3248080"/>
              <a:ext cx="2020892" cy="2917734"/>
              <a:chOff x="1598608" y="3056343"/>
              <a:chExt cx="1567555" cy="2917734"/>
            </a:xfrm>
          </p:grpSpPr>
          <p:sp>
            <p:nvSpPr>
              <p:cNvPr id="72" name="任意多边形: 形状 71"/>
              <p:cNvSpPr/>
              <p:nvPr/>
            </p:nvSpPr>
            <p:spPr>
              <a:xfrm rot="5400000">
                <a:off x="928394" y="3736308"/>
                <a:ext cx="2915628"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36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73" name="网格 231" descr="背景图案&#10;&#10;描述已自动生成"/>
              <p:cNvPicPr>
                <a:picLocks noChangeAspect="1"/>
              </p:cNvPicPr>
              <p:nvPr/>
            </p:nvPicPr>
            <p:blipFill>
              <a:blip r:embed="rId4"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rot="5400000">
                <a:off x="920748" y="3734203"/>
                <a:ext cx="2915629"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grpSp>
        <p:sp>
          <p:nvSpPr>
            <p:cNvPr id="71" name="任意多边形: 形状 70"/>
            <p:cNvSpPr/>
            <p:nvPr/>
          </p:nvSpPr>
          <p:spPr>
            <a:xfrm rot="5400000">
              <a:off x="1223258" y="5467823"/>
              <a:ext cx="747750" cy="653305"/>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74" name="组合 73"/>
          <p:cNvGrpSpPr/>
          <p:nvPr/>
        </p:nvGrpSpPr>
        <p:grpSpPr>
          <a:xfrm>
            <a:off x="6331330" y="3429000"/>
            <a:ext cx="1895691" cy="2739351"/>
            <a:chOff x="1252276" y="3248080"/>
            <a:chExt cx="2020892" cy="2920271"/>
          </a:xfrm>
        </p:grpSpPr>
        <p:grpSp>
          <p:nvGrpSpPr>
            <p:cNvPr id="75" name="组合 74"/>
            <p:cNvGrpSpPr/>
            <p:nvPr/>
          </p:nvGrpSpPr>
          <p:grpSpPr>
            <a:xfrm>
              <a:off x="1252276" y="3248080"/>
              <a:ext cx="2020892" cy="2917734"/>
              <a:chOff x="1598608" y="3056343"/>
              <a:chExt cx="1567555" cy="2917734"/>
            </a:xfrm>
          </p:grpSpPr>
          <p:sp>
            <p:nvSpPr>
              <p:cNvPr id="77" name="任意多边形: 形状 76"/>
              <p:cNvSpPr/>
              <p:nvPr/>
            </p:nvSpPr>
            <p:spPr>
              <a:xfrm rot="5400000">
                <a:off x="928394" y="3736308"/>
                <a:ext cx="2915628"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36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78" name="网格 231" descr="背景图案&#10;&#10;描述已自动生成"/>
              <p:cNvPicPr>
                <a:picLocks noChangeAspect="1"/>
              </p:cNvPicPr>
              <p:nvPr/>
            </p:nvPicPr>
            <p:blipFill>
              <a:blip r:embed="rId4"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rot="5400000">
                <a:off x="920748" y="3734203"/>
                <a:ext cx="2915629"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grpSp>
        <p:sp>
          <p:nvSpPr>
            <p:cNvPr id="76" name="任意多边形: 形状 75"/>
            <p:cNvSpPr/>
            <p:nvPr/>
          </p:nvSpPr>
          <p:spPr>
            <a:xfrm rot="5400000">
              <a:off x="1223258" y="5467823"/>
              <a:ext cx="747750" cy="653305"/>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79" name="组合 78"/>
          <p:cNvGrpSpPr/>
          <p:nvPr/>
        </p:nvGrpSpPr>
        <p:grpSpPr>
          <a:xfrm>
            <a:off x="8697680" y="3429000"/>
            <a:ext cx="1895691" cy="2739351"/>
            <a:chOff x="1252276" y="3248080"/>
            <a:chExt cx="2020892" cy="2920271"/>
          </a:xfrm>
        </p:grpSpPr>
        <p:grpSp>
          <p:nvGrpSpPr>
            <p:cNvPr id="80" name="组合 79"/>
            <p:cNvGrpSpPr/>
            <p:nvPr/>
          </p:nvGrpSpPr>
          <p:grpSpPr>
            <a:xfrm>
              <a:off x="1252276" y="3248080"/>
              <a:ext cx="2020892" cy="2917734"/>
              <a:chOff x="1598608" y="3056343"/>
              <a:chExt cx="1567555" cy="2917734"/>
            </a:xfrm>
          </p:grpSpPr>
          <p:sp>
            <p:nvSpPr>
              <p:cNvPr id="82" name="任意多边形: 形状 81"/>
              <p:cNvSpPr/>
              <p:nvPr/>
            </p:nvSpPr>
            <p:spPr>
              <a:xfrm rot="5400000">
                <a:off x="928394" y="3736308"/>
                <a:ext cx="2915628"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36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83" name="网格 231" descr="背景图案&#10;&#10;描述已自动生成"/>
              <p:cNvPicPr>
                <a:picLocks noChangeAspect="1"/>
              </p:cNvPicPr>
              <p:nvPr/>
            </p:nvPicPr>
            <p:blipFill>
              <a:blip r:embed="rId4"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rot="5400000">
                <a:off x="920748" y="3734203"/>
                <a:ext cx="2915629"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grpSp>
        <p:sp>
          <p:nvSpPr>
            <p:cNvPr id="81" name="任意多边形: 形状 80"/>
            <p:cNvSpPr/>
            <p:nvPr/>
          </p:nvSpPr>
          <p:spPr>
            <a:xfrm rot="5400000">
              <a:off x="1223258" y="5467823"/>
              <a:ext cx="747750" cy="653305"/>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86" name="组合 85"/>
          <p:cNvGrpSpPr/>
          <p:nvPr/>
        </p:nvGrpSpPr>
        <p:grpSpPr>
          <a:xfrm>
            <a:off x="4223488" y="3887162"/>
            <a:ext cx="1378674" cy="1711176"/>
            <a:chOff x="1850301" y="3887162"/>
            <a:chExt cx="1378674" cy="1711176"/>
          </a:xfrm>
        </p:grpSpPr>
        <p:cxnSp>
          <p:nvCxnSpPr>
            <p:cNvPr id="87" name="直接连接符 86"/>
            <p:cNvCxnSpPr/>
            <p:nvPr/>
          </p:nvCxnSpPr>
          <p:spPr>
            <a:xfrm>
              <a:off x="1850301" y="4388670"/>
              <a:ext cx="1378674" cy="0"/>
            </a:xfrm>
            <a:prstGeom prst="line">
              <a:avLst/>
            </a:prstGeom>
            <a:ln w="12700">
              <a:solidFill>
                <a:schemeClr val="accent2">
                  <a:alpha val="79000"/>
                </a:schemeClr>
              </a:solidFill>
              <a:prstDash val="dash"/>
            </a:ln>
          </p:spPr>
          <p:style>
            <a:lnRef idx="1">
              <a:schemeClr val="accent1"/>
            </a:lnRef>
            <a:fillRef idx="0">
              <a:schemeClr val="accent1"/>
            </a:fillRef>
            <a:effectRef idx="0">
              <a:schemeClr val="accent1"/>
            </a:effectRef>
            <a:fontRef idx="minor">
              <a:schemeClr val="tx1"/>
            </a:fontRef>
          </p:style>
        </p:cxnSp>
        <p:sp>
          <p:nvSpPr>
            <p:cNvPr id="88" name="文本框 87"/>
            <p:cNvSpPr txBox="1"/>
            <p:nvPr/>
          </p:nvSpPr>
          <p:spPr>
            <a:xfrm>
              <a:off x="1976378" y="3887162"/>
              <a:ext cx="1140194" cy="374526"/>
            </a:xfrm>
            <a:prstGeom prst="rect">
              <a:avLst/>
            </a:prstGeom>
            <a:noFill/>
          </p:spPr>
          <p:txBody>
            <a:bodyPr wrap="square" lIns="0" tIns="0" rIns="0" bIns="0" rtlCol="0">
              <a:spAutoFit/>
            </a:bodyPr>
            <a:lstStyle/>
            <a:p>
              <a:pPr algn="ct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内部推荐</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89" name="文本框 88"/>
            <p:cNvSpPr txBox="1"/>
            <p:nvPr/>
          </p:nvSpPr>
          <p:spPr>
            <a:xfrm>
              <a:off x="1850301" y="4576776"/>
              <a:ext cx="1378674" cy="1021562"/>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tx1">
                      <a:lumMod val="75000"/>
                      <a:lumOff val="25000"/>
                    </a:schemeClr>
                  </a:solidFill>
                  <a:latin typeface="+mn-ea"/>
                </a:rPr>
                <a:t>可以吸引更多的人才，而且往往内部的员工介绍的人都比较靠谱</a:t>
              </a:r>
              <a:endParaRPr lang="zh-CN" altLang="en-US" sz="1400" dirty="0">
                <a:solidFill>
                  <a:schemeClr val="tx1">
                    <a:lumMod val="75000"/>
                    <a:lumOff val="25000"/>
                  </a:schemeClr>
                </a:solidFill>
                <a:latin typeface="+mn-ea"/>
              </a:endParaRPr>
            </a:p>
          </p:txBody>
        </p:sp>
      </p:grpSp>
      <p:grpSp>
        <p:nvGrpSpPr>
          <p:cNvPr id="90" name="组合 89"/>
          <p:cNvGrpSpPr/>
          <p:nvPr/>
        </p:nvGrpSpPr>
        <p:grpSpPr>
          <a:xfrm>
            <a:off x="6589838" y="3887162"/>
            <a:ext cx="1378674" cy="1711176"/>
            <a:chOff x="1850301" y="3887162"/>
            <a:chExt cx="1378674" cy="1711176"/>
          </a:xfrm>
        </p:grpSpPr>
        <p:cxnSp>
          <p:nvCxnSpPr>
            <p:cNvPr id="91" name="直接连接符 90"/>
            <p:cNvCxnSpPr/>
            <p:nvPr/>
          </p:nvCxnSpPr>
          <p:spPr>
            <a:xfrm>
              <a:off x="1850301" y="4388670"/>
              <a:ext cx="1378674" cy="0"/>
            </a:xfrm>
            <a:prstGeom prst="line">
              <a:avLst/>
            </a:prstGeom>
            <a:ln w="12700">
              <a:solidFill>
                <a:schemeClr val="accent2">
                  <a:alpha val="79000"/>
                </a:schemeClr>
              </a:solidFill>
              <a:prstDash val="dash"/>
            </a:ln>
          </p:spPr>
          <p:style>
            <a:lnRef idx="1">
              <a:schemeClr val="accent1"/>
            </a:lnRef>
            <a:fillRef idx="0">
              <a:schemeClr val="accent1"/>
            </a:fillRef>
            <a:effectRef idx="0">
              <a:schemeClr val="accent1"/>
            </a:effectRef>
            <a:fontRef idx="minor">
              <a:schemeClr val="tx1"/>
            </a:fontRef>
          </p:style>
        </p:cxnSp>
        <p:sp>
          <p:nvSpPr>
            <p:cNvPr id="92" name="文本框 91"/>
            <p:cNvSpPr txBox="1"/>
            <p:nvPr/>
          </p:nvSpPr>
          <p:spPr>
            <a:xfrm>
              <a:off x="1976378" y="3887162"/>
              <a:ext cx="1140194" cy="374526"/>
            </a:xfrm>
            <a:prstGeom prst="rect">
              <a:avLst/>
            </a:prstGeom>
            <a:noFill/>
          </p:spPr>
          <p:txBody>
            <a:bodyPr wrap="square" lIns="0" tIns="0" rIns="0" bIns="0" rtlCol="0">
              <a:spAutoFit/>
            </a:bodyPr>
            <a:lstStyle/>
            <a:p>
              <a:pPr algn="ct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校园招聘</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93" name="文本框 92"/>
            <p:cNvSpPr txBox="1"/>
            <p:nvPr/>
          </p:nvSpPr>
          <p:spPr>
            <a:xfrm>
              <a:off x="1850301" y="4576776"/>
              <a:ext cx="1378674" cy="1021562"/>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tx1">
                      <a:lumMod val="75000"/>
                      <a:lumOff val="25000"/>
                    </a:schemeClr>
                  </a:solidFill>
                  <a:latin typeface="+mn-ea"/>
                </a:rPr>
                <a:t>解决大规模招聘需求，人才质量相对较高但需时间培训</a:t>
              </a:r>
              <a:endParaRPr lang="zh-CN" altLang="en-US" sz="1400" dirty="0">
                <a:solidFill>
                  <a:schemeClr val="tx1">
                    <a:lumMod val="75000"/>
                    <a:lumOff val="25000"/>
                  </a:schemeClr>
                </a:solidFill>
                <a:latin typeface="+mn-ea"/>
              </a:endParaRPr>
            </a:p>
          </p:txBody>
        </p:sp>
      </p:grpSp>
      <p:grpSp>
        <p:nvGrpSpPr>
          <p:cNvPr id="94" name="组合 93"/>
          <p:cNvGrpSpPr/>
          <p:nvPr/>
        </p:nvGrpSpPr>
        <p:grpSpPr>
          <a:xfrm>
            <a:off x="8956188" y="3887162"/>
            <a:ext cx="1378674" cy="1711176"/>
            <a:chOff x="1850301" y="3887162"/>
            <a:chExt cx="1378674" cy="1711176"/>
          </a:xfrm>
        </p:grpSpPr>
        <p:cxnSp>
          <p:nvCxnSpPr>
            <p:cNvPr id="95" name="直接连接符 94"/>
            <p:cNvCxnSpPr/>
            <p:nvPr/>
          </p:nvCxnSpPr>
          <p:spPr>
            <a:xfrm>
              <a:off x="1850301" y="4388670"/>
              <a:ext cx="1378674" cy="0"/>
            </a:xfrm>
            <a:prstGeom prst="line">
              <a:avLst/>
            </a:prstGeom>
            <a:ln w="12700">
              <a:solidFill>
                <a:schemeClr val="accent2">
                  <a:alpha val="79000"/>
                </a:schemeClr>
              </a:solidFill>
              <a:prstDash val="dash"/>
            </a:ln>
          </p:spPr>
          <p:style>
            <a:lnRef idx="1">
              <a:schemeClr val="accent1"/>
            </a:lnRef>
            <a:fillRef idx="0">
              <a:schemeClr val="accent1"/>
            </a:fillRef>
            <a:effectRef idx="0">
              <a:schemeClr val="accent1"/>
            </a:effectRef>
            <a:fontRef idx="minor">
              <a:schemeClr val="tx1"/>
            </a:fontRef>
          </p:style>
        </p:cxnSp>
        <p:sp>
          <p:nvSpPr>
            <p:cNvPr id="96" name="文本框 95"/>
            <p:cNvSpPr txBox="1"/>
            <p:nvPr/>
          </p:nvSpPr>
          <p:spPr>
            <a:xfrm>
              <a:off x="1976378" y="3887162"/>
              <a:ext cx="1140194" cy="374526"/>
            </a:xfrm>
            <a:prstGeom prst="rect">
              <a:avLst/>
            </a:prstGeom>
            <a:noFill/>
          </p:spPr>
          <p:txBody>
            <a:bodyPr wrap="square" lIns="0" tIns="0" rIns="0" bIns="0" rtlCol="0">
              <a:spAutoFit/>
            </a:bodyPr>
            <a:lstStyle/>
            <a:p>
              <a:pPr algn="ct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猎头</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97" name="文本框 96"/>
            <p:cNvSpPr txBox="1"/>
            <p:nvPr/>
          </p:nvSpPr>
          <p:spPr>
            <a:xfrm>
              <a:off x="1850301" y="4576776"/>
              <a:ext cx="1378674" cy="1021562"/>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tx1">
                      <a:lumMod val="75000"/>
                      <a:lumOff val="25000"/>
                    </a:schemeClr>
                  </a:solidFill>
                  <a:latin typeface="+mn-ea"/>
                </a:rPr>
                <a:t>高端人才，目前和两个猎头公司长期保持紧密的关系</a:t>
              </a:r>
              <a:endParaRPr lang="zh-CN" altLang="en-US" sz="1400" dirty="0">
                <a:solidFill>
                  <a:schemeClr val="tx1">
                    <a:lumMod val="75000"/>
                    <a:lumOff val="25000"/>
                  </a:schemeClr>
                </a:solidFill>
                <a:latin typeface="+mn-ea"/>
              </a:endParaRPr>
            </a:p>
          </p:txBody>
        </p:sp>
      </p:grpSp>
      <p:grpSp>
        <p:nvGrpSpPr>
          <p:cNvPr id="2" name="组合 1"/>
          <p:cNvGrpSpPr/>
          <p:nvPr/>
        </p:nvGrpSpPr>
        <p:grpSpPr>
          <a:xfrm>
            <a:off x="1598630" y="3129761"/>
            <a:ext cx="1895691" cy="3038590"/>
            <a:chOff x="1598630" y="3129761"/>
            <a:chExt cx="1895691" cy="3038590"/>
          </a:xfrm>
        </p:grpSpPr>
        <p:grpSp>
          <p:nvGrpSpPr>
            <p:cNvPr id="21" name="组合 20"/>
            <p:cNvGrpSpPr/>
            <p:nvPr/>
          </p:nvGrpSpPr>
          <p:grpSpPr>
            <a:xfrm>
              <a:off x="1598630" y="3429000"/>
              <a:ext cx="1895691" cy="2739351"/>
              <a:chOff x="1252276" y="3248080"/>
              <a:chExt cx="2020892" cy="2920271"/>
            </a:xfrm>
          </p:grpSpPr>
          <p:grpSp>
            <p:nvGrpSpPr>
              <p:cNvPr id="18" name="组合 17"/>
              <p:cNvGrpSpPr/>
              <p:nvPr/>
            </p:nvGrpSpPr>
            <p:grpSpPr>
              <a:xfrm>
                <a:off x="1252276" y="3248080"/>
                <a:ext cx="2020892" cy="2917734"/>
                <a:chOff x="1598608" y="3056343"/>
                <a:chExt cx="1567555" cy="2917734"/>
              </a:xfrm>
            </p:grpSpPr>
            <p:sp>
              <p:nvSpPr>
                <p:cNvPr id="43" name="任意多边形: 形状 42"/>
                <p:cNvSpPr/>
                <p:nvPr/>
              </p:nvSpPr>
              <p:spPr>
                <a:xfrm rot="5400000">
                  <a:off x="928394" y="3736308"/>
                  <a:ext cx="2915628"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36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44" name="网格 231" descr="背景图案&#10;&#10;描述已自动生成"/>
                <p:cNvPicPr>
                  <a:picLocks noChangeAspect="1"/>
                </p:cNvPicPr>
                <p:nvPr/>
              </p:nvPicPr>
              <p:blipFill>
                <a:blip r:embed="rId4"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rot="5400000">
                  <a:off x="920748" y="3734203"/>
                  <a:ext cx="2915629"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grpSp>
          <p:sp>
            <p:nvSpPr>
              <p:cNvPr id="46" name="任意多边形: 形状 45"/>
              <p:cNvSpPr/>
              <p:nvPr/>
            </p:nvSpPr>
            <p:spPr>
              <a:xfrm rot="5400000">
                <a:off x="1223258" y="5467823"/>
                <a:ext cx="747750" cy="653305"/>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30" name="组合 29"/>
            <p:cNvGrpSpPr/>
            <p:nvPr/>
          </p:nvGrpSpPr>
          <p:grpSpPr>
            <a:xfrm>
              <a:off x="1850301" y="3887162"/>
              <a:ext cx="1378674" cy="1452643"/>
              <a:chOff x="1850301" y="3887162"/>
              <a:chExt cx="1378674" cy="1452643"/>
            </a:xfrm>
          </p:grpSpPr>
          <p:cxnSp>
            <p:nvCxnSpPr>
              <p:cNvPr id="48" name="直接连接符 47"/>
              <p:cNvCxnSpPr/>
              <p:nvPr/>
            </p:nvCxnSpPr>
            <p:spPr>
              <a:xfrm>
                <a:off x="1850301" y="4388670"/>
                <a:ext cx="1378674" cy="0"/>
              </a:xfrm>
              <a:prstGeom prst="line">
                <a:avLst/>
              </a:prstGeom>
              <a:ln w="12700">
                <a:solidFill>
                  <a:schemeClr val="accent2">
                    <a:alpha val="79000"/>
                  </a:schemeClr>
                </a:solidFill>
                <a:prstDash val="dash"/>
              </a:ln>
            </p:spPr>
            <p:style>
              <a:lnRef idx="1">
                <a:schemeClr val="accent1"/>
              </a:lnRef>
              <a:fillRef idx="0">
                <a:schemeClr val="accent1"/>
              </a:fillRef>
              <a:effectRef idx="0">
                <a:schemeClr val="accent1"/>
              </a:effectRef>
              <a:fontRef idx="minor">
                <a:schemeClr val="tx1"/>
              </a:fontRef>
            </p:style>
          </p:cxnSp>
          <p:sp>
            <p:nvSpPr>
              <p:cNvPr id="84" name="文本框 83"/>
              <p:cNvSpPr txBox="1"/>
              <p:nvPr/>
            </p:nvSpPr>
            <p:spPr>
              <a:xfrm>
                <a:off x="1976378" y="3887162"/>
                <a:ext cx="1140194" cy="374526"/>
              </a:xfrm>
              <a:prstGeom prst="rect">
                <a:avLst/>
              </a:prstGeom>
              <a:noFill/>
            </p:spPr>
            <p:txBody>
              <a:bodyPr wrap="square" lIns="0" tIns="0" rIns="0" bIns="0" rtlCol="0">
                <a:spAutoFit/>
              </a:bodyPr>
              <a:lstStyle/>
              <a:p>
                <a:pPr algn="ct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网络招聘</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85" name="文本框 84"/>
              <p:cNvSpPr txBox="1"/>
              <p:nvPr/>
            </p:nvSpPr>
            <p:spPr>
              <a:xfrm>
                <a:off x="1850301" y="4576776"/>
                <a:ext cx="1378674" cy="763029"/>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tx1">
                        <a:lumMod val="75000"/>
                        <a:lumOff val="25000"/>
                      </a:schemeClr>
                    </a:solidFill>
                    <a:latin typeface="+mn-ea"/>
                  </a:rPr>
                  <a:t>目前网络招聘依然是我们招人的主要渠道</a:t>
                </a:r>
                <a:endParaRPr lang="zh-CN" altLang="en-US" sz="1400" dirty="0">
                  <a:solidFill>
                    <a:schemeClr val="tx1">
                      <a:lumMod val="75000"/>
                      <a:lumOff val="25000"/>
                    </a:schemeClr>
                  </a:solidFill>
                  <a:latin typeface="+mn-ea"/>
                </a:endParaRPr>
              </a:p>
            </p:txBody>
          </p:sp>
        </p:grpSp>
        <p:sp>
          <p:nvSpPr>
            <p:cNvPr id="47" name="椭圆 46"/>
            <p:cNvSpPr/>
            <p:nvPr/>
          </p:nvSpPr>
          <p:spPr>
            <a:xfrm>
              <a:off x="2277179" y="3129761"/>
              <a:ext cx="538592" cy="538592"/>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t>1</a:t>
              </a:r>
              <a:endParaRPr lang="zh-CN" altLang="en-US" sz="2000" dirty="0"/>
            </a:p>
          </p:txBody>
        </p:sp>
      </p:grpSp>
      <p:sp>
        <p:nvSpPr>
          <p:cNvPr id="98" name="椭圆 97"/>
          <p:cNvSpPr/>
          <p:nvPr/>
        </p:nvSpPr>
        <p:spPr>
          <a:xfrm>
            <a:off x="4643529" y="3129761"/>
            <a:ext cx="538592" cy="538592"/>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t>2</a:t>
            </a:r>
            <a:endParaRPr lang="zh-CN" altLang="en-US" sz="2000" dirty="0"/>
          </a:p>
        </p:txBody>
      </p:sp>
      <p:sp>
        <p:nvSpPr>
          <p:cNvPr id="99" name="椭圆 98"/>
          <p:cNvSpPr/>
          <p:nvPr/>
        </p:nvSpPr>
        <p:spPr>
          <a:xfrm>
            <a:off x="7009879" y="3129761"/>
            <a:ext cx="538592" cy="538592"/>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t>3</a:t>
            </a:r>
            <a:endParaRPr lang="zh-CN" altLang="en-US" sz="2000" dirty="0"/>
          </a:p>
        </p:txBody>
      </p:sp>
      <p:sp>
        <p:nvSpPr>
          <p:cNvPr id="100" name="椭圆 99"/>
          <p:cNvSpPr/>
          <p:nvPr/>
        </p:nvSpPr>
        <p:spPr>
          <a:xfrm>
            <a:off x="9376229" y="3129761"/>
            <a:ext cx="538592" cy="538592"/>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t>4</a:t>
            </a:r>
            <a:endParaRPr lang="zh-CN" altLang="en-US" sz="2000" dirty="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6225"/>
            <a:ext cx="12192000" cy="6845554"/>
          </a:xfrm>
          <a:prstGeom prst="rect">
            <a:avLst/>
          </a:prstGeom>
        </p:spPr>
      </p:pic>
      <p:sp>
        <p:nvSpPr>
          <p:cNvPr id="127" name="椭圆 126"/>
          <p:cNvSpPr/>
          <p:nvPr/>
        </p:nvSpPr>
        <p:spPr>
          <a:xfrm>
            <a:off x="1258073" y="6273222"/>
            <a:ext cx="9675854" cy="368474"/>
          </a:xfrm>
          <a:prstGeom prst="ellipse">
            <a:avLst/>
          </a:prstGeom>
          <a:solidFill>
            <a:schemeClr val="accent5"/>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4" name="图片 43"/>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l="68712"/>
          <a:stretch>
            <a:fillRect/>
          </a:stretch>
        </p:blipFill>
        <p:spPr>
          <a:xfrm>
            <a:off x="-529" y="1516004"/>
            <a:ext cx="2081032" cy="4102964"/>
          </a:xfrm>
          <a:custGeom>
            <a:avLst/>
            <a:gdLst>
              <a:gd name="connsiteX0" fmla="*/ 0 w 2081032"/>
              <a:gd name="connsiteY0" fmla="*/ 0 h 4102964"/>
              <a:gd name="connsiteX1" fmla="*/ 2081032 w 2081032"/>
              <a:gd name="connsiteY1" fmla="*/ 0 h 4102964"/>
              <a:gd name="connsiteX2" fmla="*/ 2081032 w 2081032"/>
              <a:gd name="connsiteY2" fmla="*/ 4102964 h 4102964"/>
              <a:gd name="connsiteX3" fmla="*/ 0 w 2081032"/>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81032" h="4102964">
                <a:moveTo>
                  <a:pt x="0" y="0"/>
                </a:moveTo>
                <a:lnTo>
                  <a:pt x="2081032" y="0"/>
                </a:lnTo>
                <a:lnTo>
                  <a:pt x="2081032" y="4102964"/>
                </a:lnTo>
                <a:lnTo>
                  <a:pt x="0" y="4102964"/>
                </a:lnTo>
                <a:close/>
              </a:path>
            </a:pathLst>
          </a:custGeom>
          <a:effectLst>
            <a:outerShdw blurRad="215900" dist="254000" dir="5400000" algn="t" rotWithShape="0">
              <a:schemeClr val="accent5">
                <a:lumMod val="50000"/>
                <a:alpha val="40000"/>
              </a:schemeClr>
            </a:outerShdw>
          </a:effectLst>
        </p:spPr>
      </p:pic>
      <p:pic>
        <p:nvPicPr>
          <p:cNvPr id="45" name="图片 44"/>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r="68907"/>
          <a:stretch>
            <a:fillRect/>
          </a:stretch>
        </p:blipFill>
        <p:spPr>
          <a:xfrm>
            <a:off x="10124420" y="1516004"/>
            <a:ext cx="2068109" cy="4102964"/>
          </a:xfrm>
          <a:custGeom>
            <a:avLst/>
            <a:gdLst>
              <a:gd name="connsiteX0" fmla="*/ 0 w 2068109"/>
              <a:gd name="connsiteY0" fmla="*/ 0 h 4102964"/>
              <a:gd name="connsiteX1" fmla="*/ 2068109 w 2068109"/>
              <a:gd name="connsiteY1" fmla="*/ 0 h 4102964"/>
              <a:gd name="connsiteX2" fmla="*/ 2068109 w 2068109"/>
              <a:gd name="connsiteY2" fmla="*/ 4102964 h 4102964"/>
              <a:gd name="connsiteX3" fmla="*/ 0 w 2068109"/>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68109" h="4102964">
                <a:moveTo>
                  <a:pt x="0" y="0"/>
                </a:moveTo>
                <a:lnTo>
                  <a:pt x="2068109" y="0"/>
                </a:lnTo>
                <a:lnTo>
                  <a:pt x="2068109" y="4102964"/>
                </a:lnTo>
                <a:lnTo>
                  <a:pt x="0" y="4102964"/>
                </a:lnTo>
                <a:close/>
              </a:path>
            </a:pathLst>
          </a:custGeom>
          <a:effectLst>
            <a:outerShdw blurRad="215900" dist="254000" dir="5400000" algn="t" rotWithShape="0">
              <a:schemeClr val="accent5">
                <a:lumMod val="50000"/>
                <a:alpha val="40000"/>
              </a:schemeClr>
            </a:outerShdw>
          </a:effectLst>
        </p:spPr>
      </p:pic>
      <p:grpSp>
        <p:nvGrpSpPr>
          <p:cNvPr id="145" name="组合 144"/>
          <p:cNvGrpSpPr/>
          <p:nvPr/>
        </p:nvGrpSpPr>
        <p:grpSpPr>
          <a:xfrm>
            <a:off x="3339623" y="1943967"/>
            <a:ext cx="5512755" cy="2957540"/>
            <a:chOff x="3343454" y="1943967"/>
            <a:chExt cx="5512755" cy="2957540"/>
          </a:xfrm>
        </p:grpSpPr>
        <p:sp>
          <p:nvSpPr>
            <p:cNvPr id="63" name="任意多边形: 形状 62"/>
            <p:cNvSpPr/>
            <p:nvPr/>
          </p:nvSpPr>
          <p:spPr>
            <a:xfrm>
              <a:off x="3343456" y="1943967"/>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noFill/>
            <a:ln w="25400" cap="rnd">
              <a:solidFill>
                <a:schemeClr val="tx1">
                  <a:lumMod val="85000"/>
                  <a:lumOff val="15000"/>
                </a:schemeClr>
              </a:solid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60" name="任意多边形: 形状 59"/>
            <p:cNvSpPr/>
            <p:nvPr/>
          </p:nvSpPr>
          <p:spPr>
            <a:xfrm>
              <a:off x="3347428" y="1950191"/>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12" name="任意多边形: 形状 11"/>
            <p:cNvSpPr/>
            <p:nvPr/>
          </p:nvSpPr>
          <p:spPr>
            <a:xfrm>
              <a:off x="3343454" y="1957404"/>
              <a:ext cx="5501116" cy="2943192"/>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53000">
                  <a:schemeClr val="accent6">
                    <a:lumMod val="20000"/>
                    <a:lumOff val="80000"/>
                    <a:alpha val="37000"/>
                  </a:schemeClr>
                </a:gs>
                <a:gs pos="100000">
                  <a:schemeClr val="accent1">
                    <a:alpha val="8000"/>
                  </a:schemeClr>
                </a:gs>
              </a:gsLst>
              <a:lin ang="2700000" scaled="1"/>
              <a:tileRect/>
            </a:gra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grpSp>
          <p:nvGrpSpPr>
            <p:cNvPr id="22" name="组合 21"/>
            <p:cNvGrpSpPr/>
            <p:nvPr/>
          </p:nvGrpSpPr>
          <p:grpSpPr>
            <a:xfrm>
              <a:off x="3581921" y="2116931"/>
              <a:ext cx="790668" cy="175228"/>
              <a:chOff x="2842904" y="2209417"/>
              <a:chExt cx="610491" cy="135297"/>
            </a:xfrm>
          </p:grpSpPr>
          <p:sp>
            <p:nvSpPr>
              <p:cNvPr id="23" name="任意多边形: 形状 22"/>
              <p:cNvSpPr/>
              <p:nvPr/>
            </p:nvSpPr>
            <p:spPr>
              <a:xfrm>
                <a:off x="2842904"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accent4"/>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24" name="任意多边形: 形状 23"/>
              <p:cNvSpPr/>
              <p:nvPr/>
            </p:nvSpPr>
            <p:spPr>
              <a:xfrm>
                <a:off x="3080501"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CA2C41"/>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5" name="任意多边形: 形状 24"/>
              <p:cNvSpPr/>
              <p:nvPr/>
            </p:nvSpPr>
            <p:spPr>
              <a:xfrm>
                <a:off x="3318098"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00CD50"/>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CD50"/>
                  </a:solidFill>
                  <a:effectLst/>
                  <a:uLnTx/>
                  <a:uFillTx/>
                  <a:latin typeface="Arial" panose="020B0604020202020204"/>
                  <a:ea typeface="微软雅黑" panose="020B0503020204020204" charset="-122"/>
                </a:endParaRPr>
              </a:p>
            </p:txBody>
          </p:sp>
        </p:grpSp>
        <p:sp>
          <p:nvSpPr>
            <p:cNvPr id="58" name="任意多边形: 形状 57"/>
            <p:cNvSpPr/>
            <p:nvPr/>
          </p:nvSpPr>
          <p:spPr>
            <a:xfrm>
              <a:off x="3347428" y="2437683"/>
              <a:ext cx="5501116" cy="2455700"/>
            </a:xfrm>
            <a:custGeom>
              <a:avLst/>
              <a:gdLst>
                <a:gd name="connsiteX0" fmla="*/ 0 w 5501116"/>
                <a:gd name="connsiteY0" fmla="*/ 0 h 2455700"/>
                <a:gd name="connsiteX1" fmla="*/ 5501116 w 5501116"/>
                <a:gd name="connsiteY1" fmla="*/ 0 h 2455700"/>
                <a:gd name="connsiteX2" fmla="*/ 5501116 w 5501116"/>
                <a:gd name="connsiteY2" fmla="*/ 2249029 h 2455700"/>
                <a:gd name="connsiteX3" fmla="*/ 5294445 w 5501116"/>
                <a:gd name="connsiteY3" fmla="*/ 2455700 h 2455700"/>
                <a:gd name="connsiteX4" fmla="*/ 206671 w 5501116"/>
                <a:gd name="connsiteY4" fmla="*/ 2455700 h 2455700"/>
                <a:gd name="connsiteX5" fmla="*/ 0 w 5501116"/>
                <a:gd name="connsiteY5" fmla="*/ 2249029 h 2455700"/>
                <a:gd name="connsiteX6" fmla="*/ 0 w 5501116"/>
                <a:gd name="connsiteY6" fmla="*/ 0 h 24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116" h="2455700">
                  <a:moveTo>
                    <a:pt x="0" y="0"/>
                  </a:moveTo>
                  <a:lnTo>
                    <a:pt x="5501116" y="0"/>
                  </a:lnTo>
                  <a:lnTo>
                    <a:pt x="5501116" y="2249029"/>
                  </a:lnTo>
                  <a:cubicBezTo>
                    <a:pt x="5501116" y="2363170"/>
                    <a:pt x="5408586" y="2455700"/>
                    <a:pt x="5294445" y="2455700"/>
                  </a:cubicBezTo>
                  <a:lnTo>
                    <a:pt x="206671" y="2455700"/>
                  </a:lnTo>
                  <a:cubicBezTo>
                    <a:pt x="92530" y="2455700"/>
                    <a:pt x="0" y="2363170"/>
                    <a:pt x="0" y="2249029"/>
                  </a:cubicBezTo>
                  <a:lnTo>
                    <a:pt x="0" y="0"/>
                  </a:lnTo>
                  <a:close/>
                </a:path>
              </a:pathLst>
            </a:custGeom>
            <a:solidFill>
              <a:srgbClr val="FEFEF2"/>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31" name="文本框 30"/>
            <p:cNvSpPr txBox="1"/>
            <p:nvPr/>
          </p:nvSpPr>
          <p:spPr>
            <a:xfrm>
              <a:off x="3772676" y="3017436"/>
              <a:ext cx="4646648" cy="1015663"/>
            </a:xfrm>
            <a:prstGeom prst="rect">
              <a:avLst/>
            </a:prstGeom>
            <a:noFill/>
          </p:spPr>
          <p:txBody>
            <a:bodyPr wrap="square" rtlCol="0">
              <a:spAutoFit/>
            </a:bodyPr>
            <a:lstStyle/>
            <a:p>
              <a:pPr algn="ctr"/>
              <a:r>
                <a:rPr lang="zh-CN" altLang="en-US" sz="6000" dirty="0">
                  <a:solidFill>
                    <a:schemeClr val="tx1">
                      <a:lumMod val="65000"/>
                      <a:lumOff val="35000"/>
                    </a:schemeClr>
                  </a:solidFill>
                  <a:latin typeface="优设标题黑" panose="00000500000000000000" pitchFamily="2" charset="-122"/>
                  <a:ea typeface="优设标题黑" panose="00000500000000000000" pitchFamily="2" charset="-122"/>
                </a:rPr>
                <a:t>工作亮点</a:t>
              </a:r>
              <a:endParaRPr lang="zh-CN" altLang="en-US" sz="60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42" name="文本框 41"/>
            <p:cNvSpPr txBox="1"/>
            <p:nvPr/>
          </p:nvSpPr>
          <p:spPr>
            <a:xfrm>
              <a:off x="3825670" y="2558744"/>
              <a:ext cx="4646648" cy="646331"/>
            </a:xfrm>
            <a:prstGeom prst="rect">
              <a:avLst/>
            </a:prstGeom>
            <a:noFill/>
          </p:spPr>
          <p:txBody>
            <a:bodyPr wrap="square" rtlCol="0">
              <a:spAutoFit/>
            </a:bodyPr>
            <a:lstStyle/>
            <a:p>
              <a:pPr algn="ctr"/>
              <a:r>
                <a:rPr lang="zh-CN" altLang="en-US" sz="3600" dirty="0">
                  <a:solidFill>
                    <a:schemeClr val="accent2"/>
                  </a:solidFill>
                  <a:latin typeface="+mj-lt"/>
                  <a:ea typeface="优设标题黑" panose="00000500000000000000" pitchFamily="2" charset="-122"/>
                </a:rPr>
                <a:t>第二节</a:t>
              </a:r>
              <a:endParaRPr lang="zh-CN" altLang="en-US" sz="3600" dirty="0">
                <a:solidFill>
                  <a:schemeClr val="accent2"/>
                </a:solidFill>
                <a:latin typeface="+mj-lt"/>
                <a:ea typeface="优设标题黑" panose="00000500000000000000" pitchFamily="2" charset="-122"/>
              </a:endParaRPr>
            </a:p>
          </p:txBody>
        </p:sp>
        <p:sp>
          <p:nvSpPr>
            <p:cNvPr id="4" name="文本框 3"/>
            <p:cNvSpPr txBox="1"/>
            <p:nvPr/>
          </p:nvSpPr>
          <p:spPr>
            <a:xfrm>
              <a:off x="4348843" y="3851545"/>
              <a:ext cx="3494315" cy="369332"/>
            </a:xfrm>
            <a:prstGeom prst="rect">
              <a:avLst/>
            </a:prstGeom>
            <a:noFill/>
          </p:spPr>
          <p:txBody>
            <a:bodyPr wrap="square" rtlCol="0">
              <a:spAutoFit/>
            </a:bodyPr>
            <a:lstStyle/>
            <a:p>
              <a:pPr algn="dist"/>
              <a:r>
                <a:rPr lang="en-US" altLang="zh-CN" b="1" dirty="0">
                  <a:ln w="3175">
                    <a:gradFill>
                      <a:gsLst>
                        <a:gs pos="0">
                          <a:schemeClr val="accent1">
                            <a:lumMod val="5000"/>
                            <a:lumOff val="95000"/>
                          </a:schemeClr>
                        </a:gs>
                        <a:gs pos="100000">
                          <a:schemeClr val="accent1">
                            <a:lumMod val="30000"/>
                            <a:lumOff val="70000"/>
                          </a:schemeClr>
                        </a:gs>
                      </a:gsLst>
                      <a:lin ang="5400000" scaled="1"/>
                    </a:gradFill>
                  </a:ln>
                  <a:noFill/>
                  <a:latin typeface="+mj-lt"/>
                </a:rPr>
                <a:t>Work Highlights</a:t>
              </a:r>
              <a:endParaRPr lang="zh-CN" altLang="en-US" b="1" dirty="0">
                <a:ln w="3175">
                  <a:gradFill>
                    <a:gsLst>
                      <a:gs pos="0">
                        <a:schemeClr val="accent1">
                          <a:lumMod val="5000"/>
                          <a:lumOff val="95000"/>
                        </a:schemeClr>
                      </a:gs>
                      <a:gs pos="100000">
                        <a:schemeClr val="accent1">
                          <a:lumMod val="30000"/>
                          <a:lumOff val="70000"/>
                        </a:schemeClr>
                      </a:gs>
                    </a:gsLst>
                    <a:lin ang="5400000" scaled="1"/>
                  </a:gradFill>
                </a:ln>
                <a:noFill/>
                <a:latin typeface="+mj-lt"/>
              </a:endParaRPr>
            </a:p>
          </p:txBody>
        </p:sp>
        <p:grpSp>
          <p:nvGrpSpPr>
            <p:cNvPr id="103" name="组合 102"/>
            <p:cNvGrpSpPr/>
            <p:nvPr/>
          </p:nvGrpSpPr>
          <p:grpSpPr>
            <a:xfrm>
              <a:off x="3626675" y="3362737"/>
              <a:ext cx="653718" cy="361453"/>
              <a:chOff x="86747" y="3142253"/>
              <a:chExt cx="5383544" cy="2976664"/>
            </a:xfrm>
          </p:grpSpPr>
          <p:sp>
            <p:nvSpPr>
              <p:cNvPr id="95" name="任意多边形: 形状 94"/>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7" name="任意多边形: 形状 96"/>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9" name="任意多边形: 形状 98"/>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sp>
            <p:nvSpPr>
              <p:cNvPr id="101" name="任意多边形: 形状 100"/>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endParaRPr lang="zh-CN" altLang="en-US" dirty="0"/>
              </a:p>
            </p:txBody>
          </p:sp>
        </p:grpSp>
        <p:grpSp>
          <p:nvGrpSpPr>
            <p:cNvPr id="90" name="组合 89"/>
            <p:cNvGrpSpPr/>
            <p:nvPr/>
          </p:nvGrpSpPr>
          <p:grpSpPr>
            <a:xfrm flipH="1">
              <a:off x="7904876" y="3362737"/>
              <a:ext cx="653718" cy="361453"/>
              <a:chOff x="86747" y="3142253"/>
              <a:chExt cx="5383544" cy="2976664"/>
            </a:xfrm>
          </p:grpSpPr>
          <p:sp>
            <p:nvSpPr>
              <p:cNvPr id="91" name="任意多边形: 形状 90"/>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2" name="任意多边形: 形状 91"/>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3" name="任意多边形: 形状 92"/>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sp>
            <p:nvSpPr>
              <p:cNvPr id="94" name="任意多边形: 形状 93"/>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endParaRPr lang="zh-CN" altLang="en-US"/>
              </a:p>
            </p:txBody>
          </p:sp>
        </p:grpSp>
        <p:sp>
          <p:nvSpPr>
            <p:cNvPr id="135" name="任意多边形: 形状 134"/>
            <p:cNvSpPr/>
            <p:nvPr/>
          </p:nvSpPr>
          <p:spPr>
            <a:xfrm rot="2315695">
              <a:off x="3440020" y="4040991"/>
              <a:ext cx="900330" cy="860516"/>
            </a:xfrm>
            <a:custGeom>
              <a:avLst/>
              <a:gdLst>
                <a:gd name="connsiteX0" fmla="*/ 492010 w 900330"/>
                <a:gd name="connsiteY0" fmla="*/ 0 h 860516"/>
                <a:gd name="connsiteX1" fmla="*/ 900330 w 900330"/>
                <a:gd name="connsiteY1" fmla="*/ 611067 h 860516"/>
                <a:gd name="connsiteX2" fmla="*/ 785240 w 900330"/>
                <a:gd name="connsiteY2" fmla="*/ 702926 h 860516"/>
                <a:gd name="connsiteX3" fmla="*/ 492010 w 900330"/>
                <a:gd name="connsiteY3" fmla="*/ 239182 h 860516"/>
                <a:gd name="connsiteX4" fmla="*/ 99134 w 900330"/>
                <a:gd name="connsiteY4" fmla="*/ 860516 h 860516"/>
                <a:gd name="connsiteX5" fmla="*/ 0 w 900330"/>
                <a:gd name="connsiteY5" fmla="*/ 736311 h 86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30" h="860516">
                  <a:moveTo>
                    <a:pt x="492010" y="0"/>
                  </a:moveTo>
                  <a:lnTo>
                    <a:pt x="900330" y="611067"/>
                  </a:lnTo>
                  <a:lnTo>
                    <a:pt x="785240" y="702926"/>
                  </a:lnTo>
                  <a:lnTo>
                    <a:pt x="492010" y="239182"/>
                  </a:lnTo>
                  <a:lnTo>
                    <a:pt x="99134" y="860516"/>
                  </a:lnTo>
                  <a:lnTo>
                    <a:pt x="0" y="736311"/>
                  </a:ln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任意多边形: 形状 129"/>
            <p:cNvSpPr/>
            <p:nvPr/>
          </p:nvSpPr>
          <p:spPr>
            <a:xfrm>
              <a:off x="6209102" y="4399889"/>
              <a:ext cx="1523178" cy="493494"/>
            </a:xfrm>
            <a:custGeom>
              <a:avLst/>
              <a:gdLst>
                <a:gd name="connsiteX0" fmla="*/ 761589 w 1523178"/>
                <a:gd name="connsiteY0" fmla="*/ 0 h 493494"/>
                <a:gd name="connsiteX1" fmla="*/ 1455610 w 1523178"/>
                <a:gd name="connsiteY1" fmla="*/ 369008 h 493494"/>
                <a:gd name="connsiteX2" fmla="*/ 1523178 w 1523178"/>
                <a:gd name="connsiteY2" fmla="*/ 493494 h 493494"/>
                <a:gd name="connsiteX3" fmla="*/ 1390457 w 1523178"/>
                <a:gd name="connsiteY3" fmla="*/ 493494 h 493494"/>
                <a:gd name="connsiteX4" fmla="*/ 1358447 w 1523178"/>
                <a:gd name="connsiteY4" fmla="*/ 434521 h 493494"/>
                <a:gd name="connsiteX5" fmla="*/ 761589 w 1523178"/>
                <a:gd name="connsiteY5" fmla="*/ 117174 h 493494"/>
                <a:gd name="connsiteX6" fmla="*/ 164731 w 1523178"/>
                <a:gd name="connsiteY6" fmla="*/ 434521 h 493494"/>
                <a:gd name="connsiteX7" fmla="*/ 132722 w 1523178"/>
                <a:gd name="connsiteY7" fmla="*/ 493494 h 493494"/>
                <a:gd name="connsiteX8" fmla="*/ 0 w 1523178"/>
                <a:gd name="connsiteY8" fmla="*/ 493494 h 493494"/>
                <a:gd name="connsiteX9" fmla="*/ 67569 w 1523178"/>
                <a:gd name="connsiteY9" fmla="*/ 369008 h 493494"/>
                <a:gd name="connsiteX10" fmla="*/ 761589 w 1523178"/>
                <a:gd name="connsiteY10" fmla="*/ 0 h 493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3178" h="493494">
                  <a:moveTo>
                    <a:pt x="761589" y="0"/>
                  </a:moveTo>
                  <a:cubicBezTo>
                    <a:pt x="1050489" y="0"/>
                    <a:pt x="1305202" y="146375"/>
                    <a:pt x="1455610" y="369008"/>
                  </a:cubicBezTo>
                  <a:lnTo>
                    <a:pt x="1523178" y="493494"/>
                  </a:lnTo>
                  <a:lnTo>
                    <a:pt x="1390457" y="493494"/>
                  </a:lnTo>
                  <a:lnTo>
                    <a:pt x="1358447" y="434521"/>
                  </a:lnTo>
                  <a:cubicBezTo>
                    <a:pt x="1229096" y="243057"/>
                    <a:pt x="1010044" y="117174"/>
                    <a:pt x="761589" y="117174"/>
                  </a:cubicBezTo>
                  <a:cubicBezTo>
                    <a:pt x="513135" y="117174"/>
                    <a:pt x="294082" y="243057"/>
                    <a:pt x="164731" y="434521"/>
                  </a:cubicBezTo>
                  <a:lnTo>
                    <a:pt x="132722" y="493494"/>
                  </a:lnTo>
                  <a:lnTo>
                    <a:pt x="0" y="493494"/>
                  </a:lnTo>
                  <a:lnTo>
                    <a:pt x="67569" y="369008"/>
                  </a:lnTo>
                  <a:cubicBezTo>
                    <a:pt x="217977" y="146375"/>
                    <a:pt x="472689" y="0"/>
                    <a:pt x="761589" y="0"/>
                  </a:cubicBez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2" name="任意多边形: 形状 131"/>
            <p:cNvSpPr/>
            <p:nvPr/>
          </p:nvSpPr>
          <p:spPr>
            <a:xfrm>
              <a:off x="7843158" y="1957405"/>
              <a:ext cx="1001412" cy="998653"/>
            </a:xfrm>
            <a:custGeom>
              <a:avLst/>
              <a:gdLst>
                <a:gd name="connsiteX0" fmla="*/ 16300 w 1001412"/>
                <a:gd name="connsiteY0" fmla="*/ 0 h 998653"/>
                <a:gd name="connsiteX1" fmla="*/ 136960 w 1001412"/>
                <a:gd name="connsiteY1" fmla="*/ 0 h 998653"/>
                <a:gd name="connsiteX2" fmla="*/ 131798 w 1001412"/>
                <a:gd name="connsiteY2" fmla="*/ 16631 h 998653"/>
                <a:gd name="connsiteX3" fmla="*/ 117174 w 1001412"/>
                <a:gd name="connsiteY3" fmla="*/ 161693 h 998653"/>
                <a:gd name="connsiteX4" fmla="*/ 836960 w 1001412"/>
                <a:gd name="connsiteY4" fmla="*/ 881479 h 998653"/>
                <a:gd name="connsiteX5" fmla="*/ 982022 w 1001412"/>
                <a:gd name="connsiteY5" fmla="*/ 866856 h 998653"/>
                <a:gd name="connsiteX6" fmla="*/ 1001412 w 1001412"/>
                <a:gd name="connsiteY6" fmla="*/ 860837 h 998653"/>
                <a:gd name="connsiteX7" fmla="*/ 1001412 w 1001412"/>
                <a:gd name="connsiteY7" fmla="*/ 982294 h 998653"/>
                <a:gd name="connsiteX8" fmla="*/ 922534 w 1001412"/>
                <a:gd name="connsiteY8" fmla="*/ 994332 h 998653"/>
                <a:gd name="connsiteX9" fmla="*/ 836960 w 1001412"/>
                <a:gd name="connsiteY9" fmla="*/ 998653 h 998653"/>
                <a:gd name="connsiteX10" fmla="*/ 0 w 1001412"/>
                <a:gd name="connsiteY10" fmla="*/ 161693 h 99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1412" h="998653">
                  <a:moveTo>
                    <a:pt x="16300" y="0"/>
                  </a:moveTo>
                  <a:lnTo>
                    <a:pt x="136960" y="0"/>
                  </a:lnTo>
                  <a:lnTo>
                    <a:pt x="131798" y="16631"/>
                  </a:lnTo>
                  <a:cubicBezTo>
                    <a:pt x="122210" y="63487"/>
                    <a:pt x="117174" y="112002"/>
                    <a:pt x="117174" y="161693"/>
                  </a:cubicBezTo>
                  <a:cubicBezTo>
                    <a:pt x="117174" y="559220"/>
                    <a:pt x="439433" y="881479"/>
                    <a:pt x="836960" y="881479"/>
                  </a:cubicBezTo>
                  <a:cubicBezTo>
                    <a:pt x="886651" y="881479"/>
                    <a:pt x="935166" y="876444"/>
                    <a:pt x="982022" y="866856"/>
                  </a:cubicBezTo>
                  <a:lnTo>
                    <a:pt x="1001412" y="860837"/>
                  </a:lnTo>
                  <a:lnTo>
                    <a:pt x="1001412" y="982294"/>
                  </a:lnTo>
                  <a:lnTo>
                    <a:pt x="922534" y="994332"/>
                  </a:lnTo>
                  <a:cubicBezTo>
                    <a:pt x="894398" y="997189"/>
                    <a:pt x="865850" y="998653"/>
                    <a:pt x="836960" y="998653"/>
                  </a:cubicBezTo>
                  <a:cubicBezTo>
                    <a:pt x="374720" y="998653"/>
                    <a:pt x="0" y="623933"/>
                    <a:pt x="0" y="161693"/>
                  </a:cubicBezTo>
                  <a:close/>
                </a:path>
              </a:pathLst>
            </a:custGeom>
            <a:solidFill>
              <a:schemeClr val="accent5">
                <a:lumMod val="20000"/>
                <a:lumOff val="8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pic>
        <p:nvPicPr>
          <p:cNvPr id="11" name="图形 10"/>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rot="20313314">
            <a:off x="8154622" y="4365232"/>
            <a:ext cx="1362132" cy="1504444"/>
          </a:xfrm>
          <a:prstGeom prst="rect">
            <a:avLst/>
          </a:prstGeom>
        </p:spPr>
      </p:pic>
      <p:pic>
        <p:nvPicPr>
          <p:cNvPr id="102" name="图形 101"/>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flipH="1">
            <a:off x="1997277" y="2637021"/>
            <a:ext cx="2422906" cy="3826078"/>
          </a:xfrm>
          <a:prstGeom prst="rect">
            <a:avLst/>
          </a:prstGeom>
        </p:spPr>
      </p:pic>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图片 42"/>
          <p:cNvPicPr>
            <a:picLocks noChangeAspect="1"/>
          </p:cNvPicPr>
          <p:nvPr/>
        </p:nvPicPr>
        <p:blipFill>
          <a:blip r:embed="rId1"/>
          <a:srcRect/>
          <a:stretch>
            <a:fillRect/>
          </a:stretch>
        </p:blipFill>
        <p:spPr>
          <a:xfrm>
            <a:off x="-527" y="-296"/>
            <a:ext cx="12193057" cy="6858594"/>
          </a:xfrm>
          <a:custGeom>
            <a:avLst/>
            <a:gdLst>
              <a:gd name="connsiteX0" fmla="*/ 0 w 12193057"/>
              <a:gd name="connsiteY0" fmla="*/ 0 h 6858594"/>
              <a:gd name="connsiteX1" fmla="*/ 8171761 w 12193057"/>
              <a:gd name="connsiteY1" fmla="*/ 0 h 6858594"/>
              <a:gd name="connsiteX2" fmla="*/ 6498383 w 12193057"/>
              <a:gd name="connsiteY2" fmla="*/ 2352623 h 6858594"/>
              <a:gd name="connsiteX3" fmla="*/ 7082063 w 12193057"/>
              <a:gd name="connsiteY3" fmla="*/ 5812207 h 6858594"/>
              <a:gd name="connsiteX4" fmla="*/ 10541647 w 12193057"/>
              <a:gd name="connsiteY4" fmla="*/ 5228526 h 6858594"/>
              <a:gd name="connsiteX5" fmla="*/ 12193057 w 12193057"/>
              <a:gd name="connsiteY5" fmla="*/ 2906789 h 6858594"/>
              <a:gd name="connsiteX6" fmla="*/ 12193057 w 12193057"/>
              <a:gd name="connsiteY6" fmla="*/ 6858594 h 6858594"/>
              <a:gd name="connsiteX7" fmla="*/ 0 w 12193057"/>
              <a:gd name="connsiteY7" fmla="*/ 6858594 h 68585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3057" h="6858594">
                <a:moveTo>
                  <a:pt x="0" y="0"/>
                </a:moveTo>
                <a:lnTo>
                  <a:pt x="8171761" y="0"/>
                </a:lnTo>
                <a:lnTo>
                  <a:pt x="6498383" y="2352623"/>
                </a:lnTo>
                <a:cubicBezTo>
                  <a:pt x="5704224" y="3469140"/>
                  <a:pt x="5965547" y="5018048"/>
                  <a:pt x="7082063" y="5812207"/>
                </a:cubicBezTo>
                <a:cubicBezTo>
                  <a:pt x="8198580" y="6606365"/>
                  <a:pt x="9747488" y="6345042"/>
                  <a:pt x="10541647" y="5228526"/>
                </a:cubicBezTo>
                <a:lnTo>
                  <a:pt x="12193057" y="2906789"/>
                </a:lnTo>
                <a:lnTo>
                  <a:pt x="12193057" y="6858594"/>
                </a:lnTo>
                <a:lnTo>
                  <a:pt x="0" y="6858594"/>
                </a:lnTo>
                <a:close/>
              </a:path>
            </a:pathLst>
          </a:custGeom>
        </p:spPr>
      </p:pic>
      <p:sp>
        <p:nvSpPr>
          <p:cNvPr id="40" name="任意多边形: 形状 39"/>
          <p:cNvSpPr/>
          <p:nvPr/>
        </p:nvSpPr>
        <p:spPr>
          <a:xfrm rot="2125414">
            <a:off x="6831662" y="-1173756"/>
            <a:ext cx="4961734" cy="7698173"/>
          </a:xfrm>
          <a:custGeom>
            <a:avLst/>
            <a:gdLst>
              <a:gd name="connsiteX0" fmla="*/ 0 w 4961734"/>
              <a:gd name="connsiteY0" fmla="*/ 2330624 h 7698173"/>
              <a:gd name="connsiteX1" fmla="*/ 3276652 w 4961734"/>
              <a:gd name="connsiteY1" fmla="*/ 0 h 7698173"/>
              <a:gd name="connsiteX2" fmla="*/ 4961734 w 4961734"/>
              <a:gd name="connsiteY2" fmla="*/ 2369077 h 7698173"/>
              <a:gd name="connsiteX3" fmla="*/ 4961734 w 4961734"/>
              <a:gd name="connsiteY3" fmla="*/ 5217306 h 7698173"/>
              <a:gd name="connsiteX4" fmla="*/ 2480867 w 4961734"/>
              <a:gd name="connsiteY4" fmla="*/ 7698173 h 7698173"/>
              <a:gd name="connsiteX5" fmla="*/ 1 w 4961734"/>
              <a:gd name="connsiteY5" fmla="*/ 5217306 h 76981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961734" h="7698173">
                <a:moveTo>
                  <a:pt x="0" y="2330624"/>
                </a:moveTo>
                <a:lnTo>
                  <a:pt x="3276652" y="0"/>
                </a:lnTo>
                <a:lnTo>
                  <a:pt x="4961734" y="2369077"/>
                </a:lnTo>
                <a:lnTo>
                  <a:pt x="4961734" y="5217306"/>
                </a:lnTo>
                <a:cubicBezTo>
                  <a:pt x="4961734" y="6587451"/>
                  <a:pt x="3851012" y="7698173"/>
                  <a:pt x="2480867" y="7698173"/>
                </a:cubicBezTo>
                <a:cubicBezTo>
                  <a:pt x="1110723" y="7698173"/>
                  <a:pt x="0" y="6587451"/>
                  <a:pt x="1" y="5217306"/>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02</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员工关怀</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5" name="组合 34"/>
          <p:cNvGrpSpPr/>
          <p:nvPr/>
        </p:nvGrpSpPr>
        <p:grpSpPr>
          <a:xfrm>
            <a:off x="1081980" y="2260481"/>
            <a:ext cx="3343970" cy="427332"/>
            <a:chOff x="2414177" y="3794869"/>
            <a:chExt cx="3343970" cy="427332"/>
          </a:xfrm>
        </p:grpSpPr>
        <p:sp>
          <p:nvSpPr>
            <p:cNvPr id="37" name="矩形: 圆角 36"/>
            <p:cNvSpPr/>
            <p:nvPr/>
          </p:nvSpPr>
          <p:spPr>
            <a:xfrm>
              <a:off x="2414177" y="4067175"/>
              <a:ext cx="3343970"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38" name="文本框 37"/>
            <p:cNvSpPr txBox="1"/>
            <p:nvPr/>
          </p:nvSpPr>
          <p:spPr>
            <a:xfrm>
              <a:off x="2549797" y="3794869"/>
              <a:ext cx="3208350"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员工是企业之间最大的竞争</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39" name="文本框 38"/>
          <p:cNvSpPr txBox="1"/>
          <p:nvPr/>
        </p:nvSpPr>
        <p:spPr>
          <a:xfrm>
            <a:off x="1081981" y="2835281"/>
            <a:ext cx="4051300" cy="1348511"/>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想要留住员工，除了当初承诺的工资外，还需要做好员工关怀方案，也只有做好了员工关怀方案，才可以减少人员流动和缺勤，以及提高员工的工作效率、生产力和员工敬业度等积极作用。</a:t>
            </a:r>
            <a:endParaRPr lang="zh-CN" altLang="en-US" sz="1400" dirty="0">
              <a:solidFill>
                <a:schemeClr val="bg1">
                  <a:lumMod val="95000"/>
                </a:schemeClr>
              </a:solidFill>
              <a:latin typeface="+mn-ea"/>
              <a:sym typeface="+mn-ea"/>
            </a:endParaRPr>
          </a:p>
        </p:txBody>
      </p:sp>
      <p:sp>
        <p:nvSpPr>
          <p:cNvPr id="30" name="任意多边形: 形状 16"/>
          <p:cNvSpPr/>
          <p:nvPr/>
        </p:nvSpPr>
        <p:spPr>
          <a:xfrm rot="21002927">
            <a:off x="6865632" y="5560038"/>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31" name="任意多边形: 形状 23"/>
          <p:cNvSpPr/>
          <p:nvPr/>
        </p:nvSpPr>
        <p:spPr>
          <a:xfrm rot="1746757">
            <a:off x="10878010" y="4162292"/>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2">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grpSp>
        <p:nvGrpSpPr>
          <p:cNvPr id="45" name="组合 44"/>
          <p:cNvGrpSpPr/>
          <p:nvPr/>
        </p:nvGrpSpPr>
        <p:grpSpPr>
          <a:xfrm flipH="1">
            <a:off x="1168585" y="4470709"/>
            <a:ext cx="1346002" cy="385380"/>
            <a:chOff x="8006830" y="1826847"/>
            <a:chExt cx="2179320" cy="623971"/>
          </a:xfrm>
        </p:grpSpPr>
        <p:sp>
          <p:nvSpPr>
            <p:cNvPr id="46" name="任意多边形: 形状 45"/>
            <p:cNvSpPr/>
            <p:nvPr/>
          </p:nvSpPr>
          <p:spPr>
            <a:xfrm>
              <a:off x="8006830" y="182684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2">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47" name="文本框 46"/>
            <p:cNvSpPr txBox="1"/>
            <p:nvPr/>
          </p:nvSpPr>
          <p:spPr>
            <a:xfrm>
              <a:off x="8276528" y="1888550"/>
              <a:ext cx="1639925" cy="364089"/>
            </a:xfrm>
            <a:prstGeom prst="rect">
              <a:avLst/>
            </a:prstGeom>
            <a:noFill/>
          </p:spPr>
          <p:txBody>
            <a:bodyPr wrap="square" lIns="0" tIns="0" rIns="0" bIns="0" rtlCol="0">
              <a:spAutoFit/>
            </a:bodyPr>
            <a:lstStyle/>
            <a:p>
              <a:pPr algn="ctr">
                <a:lnSpc>
                  <a:spcPct val="135000"/>
                </a:lnSpc>
              </a:pPr>
              <a:r>
                <a:rPr lang="zh-CN" altLang="en-US" sz="1200" b="1" dirty="0">
                  <a:solidFill>
                    <a:schemeClr val="tx1">
                      <a:lumMod val="75000"/>
                      <a:lumOff val="25000"/>
                    </a:schemeClr>
                  </a:solidFill>
                  <a:latin typeface="+mn-ea"/>
                </a:rPr>
                <a:t>身心健康关怀</a:t>
              </a:r>
              <a:endParaRPr lang="zh-CN" altLang="en-US" sz="1200" b="1" dirty="0">
                <a:solidFill>
                  <a:schemeClr val="tx1">
                    <a:lumMod val="75000"/>
                    <a:lumOff val="25000"/>
                  </a:schemeClr>
                </a:solidFill>
                <a:latin typeface="+mn-ea"/>
              </a:endParaRPr>
            </a:p>
          </p:txBody>
        </p:sp>
      </p:grpSp>
      <p:grpSp>
        <p:nvGrpSpPr>
          <p:cNvPr id="48" name="组合 47"/>
          <p:cNvGrpSpPr/>
          <p:nvPr/>
        </p:nvGrpSpPr>
        <p:grpSpPr>
          <a:xfrm flipH="1">
            <a:off x="2681159" y="4470709"/>
            <a:ext cx="1346002" cy="385380"/>
            <a:chOff x="8006830" y="1826847"/>
            <a:chExt cx="2179320" cy="623971"/>
          </a:xfrm>
        </p:grpSpPr>
        <p:sp>
          <p:nvSpPr>
            <p:cNvPr id="49" name="任意多边形: 形状 48"/>
            <p:cNvSpPr/>
            <p:nvPr/>
          </p:nvSpPr>
          <p:spPr>
            <a:xfrm>
              <a:off x="8006830" y="182684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2">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50" name="文本框 49"/>
            <p:cNvSpPr txBox="1"/>
            <p:nvPr/>
          </p:nvSpPr>
          <p:spPr>
            <a:xfrm>
              <a:off x="8276528" y="1888550"/>
              <a:ext cx="1639925" cy="364089"/>
            </a:xfrm>
            <a:prstGeom prst="rect">
              <a:avLst/>
            </a:prstGeom>
            <a:noFill/>
          </p:spPr>
          <p:txBody>
            <a:bodyPr wrap="square" lIns="0" tIns="0" rIns="0" bIns="0" rtlCol="0">
              <a:spAutoFit/>
            </a:bodyPr>
            <a:lstStyle/>
            <a:p>
              <a:pPr algn="ctr">
                <a:lnSpc>
                  <a:spcPct val="135000"/>
                </a:lnSpc>
              </a:pPr>
              <a:r>
                <a:rPr lang="zh-CN" altLang="en-US" sz="1200" b="1" dirty="0">
                  <a:solidFill>
                    <a:schemeClr val="tx1">
                      <a:lumMod val="75000"/>
                      <a:lumOff val="25000"/>
                    </a:schemeClr>
                  </a:solidFill>
                  <a:latin typeface="+mn-ea"/>
                </a:rPr>
                <a:t>精神关怀</a:t>
              </a:r>
              <a:endParaRPr lang="zh-CN" altLang="en-US" sz="1200" b="1" dirty="0">
                <a:solidFill>
                  <a:schemeClr val="tx1">
                    <a:lumMod val="75000"/>
                    <a:lumOff val="25000"/>
                  </a:schemeClr>
                </a:solidFill>
                <a:latin typeface="+mn-ea"/>
              </a:endParaRPr>
            </a:p>
          </p:txBody>
        </p:sp>
      </p:grpSp>
      <p:grpSp>
        <p:nvGrpSpPr>
          <p:cNvPr id="51" name="组合 50"/>
          <p:cNvGrpSpPr/>
          <p:nvPr/>
        </p:nvGrpSpPr>
        <p:grpSpPr>
          <a:xfrm flipH="1">
            <a:off x="1168585" y="5070834"/>
            <a:ext cx="1346002" cy="385380"/>
            <a:chOff x="8006830" y="1826847"/>
            <a:chExt cx="2179320" cy="623971"/>
          </a:xfrm>
        </p:grpSpPr>
        <p:sp>
          <p:nvSpPr>
            <p:cNvPr id="52" name="任意多边形: 形状 51"/>
            <p:cNvSpPr/>
            <p:nvPr/>
          </p:nvSpPr>
          <p:spPr>
            <a:xfrm>
              <a:off x="8006830" y="182684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2">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53" name="文本框 52"/>
            <p:cNvSpPr txBox="1"/>
            <p:nvPr/>
          </p:nvSpPr>
          <p:spPr>
            <a:xfrm>
              <a:off x="8276528" y="1888550"/>
              <a:ext cx="1639925" cy="364089"/>
            </a:xfrm>
            <a:prstGeom prst="rect">
              <a:avLst/>
            </a:prstGeom>
            <a:noFill/>
          </p:spPr>
          <p:txBody>
            <a:bodyPr wrap="square" lIns="0" tIns="0" rIns="0" bIns="0" rtlCol="0">
              <a:spAutoFit/>
            </a:bodyPr>
            <a:lstStyle/>
            <a:p>
              <a:pPr algn="ctr">
                <a:lnSpc>
                  <a:spcPct val="135000"/>
                </a:lnSpc>
              </a:pPr>
              <a:r>
                <a:rPr lang="zh-CN" altLang="en-US" sz="1200" b="1" dirty="0">
                  <a:solidFill>
                    <a:schemeClr val="tx1">
                      <a:lumMod val="75000"/>
                      <a:lumOff val="25000"/>
                    </a:schemeClr>
                  </a:solidFill>
                  <a:latin typeface="+mn-ea"/>
                </a:rPr>
                <a:t>职业规划发展</a:t>
              </a:r>
              <a:endParaRPr lang="zh-CN" altLang="en-US" sz="1200" b="1" dirty="0">
                <a:solidFill>
                  <a:schemeClr val="tx1">
                    <a:lumMod val="75000"/>
                    <a:lumOff val="25000"/>
                  </a:schemeClr>
                </a:solidFill>
                <a:latin typeface="+mn-ea"/>
              </a:endParaRPr>
            </a:p>
          </p:txBody>
        </p:sp>
      </p:grpSp>
      <p:grpSp>
        <p:nvGrpSpPr>
          <p:cNvPr id="54" name="组合 53"/>
          <p:cNvGrpSpPr/>
          <p:nvPr/>
        </p:nvGrpSpPr>
        <p:grpSpPr>
          <a:xfrm flipH="1">
            <a:off x="2681159" y="5070834"/>
            <a:ext cx="1346002" cy="385380"/>
            <a:chOff x="8006830" y="1826847"/>
            <a:chExt cx="2179320" cy="623971"/>
          </a:xfrm>
        </p:grpSpPr>
        <p:sp>
          <p:nvSpPr>
            <p:cNvPr id="58" name="任意多边形: 形状 57"/>
            <p:cNvSpPr/>
            <p:nvPr/>
          </p:nvSpPr>
          <p:spPr>
            <a:xfrm>
              <a:off x="8006830" y="1826847"/>
              <a:ext cx="2179320" cy="623971"/>
            </a:xfrm>
            <a:custGeom>
              <a:avLst/>
              <a:gdLst>
                <a:gd name="connsiteX0" fmla="*/ 293355 w 2179320"/>
                <a:gd name="connsiteY0" fmla="*/ 0 h 623971"/>
                <a:gd name="connsiteX1" fmla="*/ 1885965 w 2179320"/>
                <a:gd name="connsiteY1" fmla="*/ 0 h 623971"/>
                <a:gd name="connsiteX2" fmla="*/ 2179320 w 2179320"/>
                <a:gd name="connsiteY2" fmla="*/ 293355 h 623971"/>
                <a:gd name="connsiteX3" fmla="*/ 1885965 w 2179320"/>
                <a:gd name="connsiteY3" fmla="*/ 586710 h 623971"/>
                <a:gd name="connsiteX4" fmla="*/ 293355 w 2179320"/>
                <a:gd name="connsiteY4" fmla="*/ 586710 h 623971"/>
                <a:gd name="connsiteX5" fmla="*/ 234234 w 2179320"/>
                <a:gd name="connsiteY5" fmla="*/ 580750 h 623971"/>
                <a:gd name="connsiteX6" fmla="*/ 223745 w 2179320"/>
                <a:gd name="connsiteY6" fmla="*/ 577494 h 623971"/>
                <a:gd name="connsiteX7" fmla="*/ 30734 w 2179320"/>
                <a:gd name="connsiteY7" fmla="*/ 623971 h 623971"/>
                <a:gd name="connsiteX8" fmla="*/ 71640 w 2179320"/>
                <a:gd name="connsiteY8" fmla="*/ 483479 h 623971"/>
                <a:gd name="connsiteX9" fmla="*/ 50101 w 2179320"/>
                <a:gd name="connsiteY9" fmla="*/ 457372 h 623971"/>
                <a:gd name="connsiteX10" fmla="*/ 0 w 2179320"/>
                <a:gd name="connsiteY10" fmla="*/ 293355 h 623971"/>
                <a:gd name="connsiteX11" fmla="*/ 293355 w 2179320"/>
                <a:gd name="connsiteY11" fmla="*/ 0 h 623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79320" h="623971">
                  <a:moveTo>
                    <a:pt x="293355" y="0"/>
                  </a:moveTo>
                  <a:lnTo>
                    <a:pt x="1885965" y="0"/>
                  </a:lnTo>
                  <a:cubicBezTo>
                    <a:pt x="2047980" y="0"/>
                    <a:pt x="2179320" y="131340"/>
                    <a:pt x="2179320" y="293355"/>
                  </a:cubicBezTo>
                  <a:cubicBezTo>
                    <a:pt x="2179320" y="455370"/>
                    <a:pt x="2047980" y="586710"/>
                    <a:pt x="1885965" y="586710"/>
                  </a:cubicBezTo>
                  <a:lnTo>
                    <a:pt x="293355" y="586710"/>
                  </a:lnTo>
                  <a:cubicBezTo>
                    <a:pt x="273103" y="586710"/>
                    <a:pt x="253331" y="584658"/>
                    <a:pt x="234234" y="580750"/>
                  </a:cubicBezTo>
                  <a:lnTo>
                    <a:pt x="223745" y="577494"/>
                  </a:lnTo>
                  <a:lnTo>
                    <a:pt x="30734" y="623971"/>
                  </a:lnTo>
                  <a:lnTo>
                    <a:pt x="71640" y="483479"/>
                  </a:lnTo>
                  <a:lnTo>
                    <a:pt x="50101" y="457372"/>
                  </a:lnTo>
                  <a:cubicBezTo>
                    <a:pt x="18470" y="410553"/>
                    <a:pt x="0" y="354111"/>
                    <a:pt x="0" y="293355"/>
                  </a:cubicBezTo>
                  <a:cubicBezTo>
                    <a:pt x="0" y="131340"/>
                    <a:pt x="131340" y="0"/>
                    <a:pt x="293355" y="0"/>
                  </a:cubicBezTo>
                  <a:close/>
                </a:path>
              </a:pathLst>
            </a:custGeom>
            <a:blipFill>
              <a:blip r:embed="rId2">
                <a:duotone>
                  <a:schemeClr val="accent5">
                    <a:shade val="45000"/>
                    <a:satMod val="135000"/>
                  </a:schemeClr>
                  <a:prstClr val="white"/>
                </a:duotone>
              </a:blip>
              <a:stretch>
                <a:fillRect/>
              </a:stretch>
            </a:blipFill>
            <a:ln w="25400" cap="rnd">
              <a:solidFill>
                <a:schemeClr val="accent2"/>
              </a:solidFill>
              <a:prstDash val="solid"/>
              <a:round/>
            </a:ln>
            <a:effectLst>
              <a:outerShdw blurRad="165100" dist="38100" dir="8100000" algn="tr" rotWithShape="0">
                <a:schemeClr val="accent5">
                  <a:lumMod val="50000"/>
                  <a:alpha val="15000"/>
                </a:schemeClr>
              </a:outerShdw>
            </a:effectLst>
          </p:spPr>
          <p:txBody>
            <a:bodyPr wrap="square" rtlCol="0" anchor="ctr">
              <a:noAutofit/>
            </a:bodyPr>
            <a:lstStyle/>
            <a:p>
              <a:endParaRPr lang="zh-CN" altLang="en-US" kern="0">
                <a:solidFill>
                  <a:srgbClr val="000000"/>
                </a:solidFill>
                <a:latin typeface="Arial" panose="020B0604020202020204"/>
                <a:ea typeface="微软雅黑" panose="020B0503020204020204" charset="-122"/>
              </a:endParaRPr>
            </a:p>
          </p:txBody>
        </p:sp>
        <p:sp>
          <p:nvSpPr>
            <p:cNvPr id="59" name="文本框 58"/>
            <p:cNvSpPr txBox="1"/>
            <p:nvPr/>
          </p:nvSpPr>
          <p:spPr>
            <a:xfrm>
              <a:off x="8276528" y="1888550"/>
              <a:ext cx="1639925" cy="364089"/>
            </a:xfrm>
            <a:prstGeom prst="rect">
              <a:avLst/>
            </a:prstGeom>
            <a:noFill/>
          </p:spPr>
          <p:txBody>
            <a:bodyPr wrap="square" lIns="0" tIns="0" rIns="0" bIns="0" rtlCol="0">
              <a:spAutoFit/>
            </a:bodyPr>
            <a:lstStyle/>
            <a:p>
              <a:pPr algn="ctr">
                <a:lnSpc>
                  <a:spcPct val="135000"/>
                </a:lnSpc>
              </a:pPr>
              <a:r>
                <a:rPr lang="zh-CN" altLang="en-US" sz="1200" b="1" dirty="0">
                  <a:solidFill>
                    <a:schemeClr val="tx1">
                      <a:lumMod val="75000"/>
                      <a:lumOff val="25000"/>
                    </a:schemeClr>
                  </a:solidFill>
                  <a:latin typeface="+mn-ea"/>
                </a:rPr>
                <a:t>物质加薪关怀</a:t>
              </a:r>
              <a:endParaRPr lang="zh-CN" altLang="en-US" sz="1200" b="1" dirty="0">
                <a:solidFill>
                  <a:schemeClr val="tx1">
                    <a:lumMod val="75000"/>
                    <a:lumOff val="25000"/>
                  </a:schemeClr>
                </a:solidFill>
                <a:latin typeface="+mn-ea"/>
              </a:endParaRPr>
            </a:p>
          </p:txBody>
        </p:sp>
      </p:grpSp>
      <p:sp>
        <p:nvSpPr>
          <p:cNvPr id="112" name="文本框 111"/>
          <p:cNvSpPr txBox="1"/>
          <p:nvPr/>
        </p:nvSpPr>
        <p:spPr>
          <a:xfrm>
            <a:off x="7542511" y="821374"/>
            <a:ext cx="4469089" cy="1477328"/>
          </a:xfrm>
          <a:prstGeom prst="rect">
            <a:avLst/>
          </a:prstGeom>
          <a:noFill/>
        </p:spPr>
        <p:txBody>
          <a:bodyPr wrap="square" lIns="0" tIns="0" rIns="0" bIns="0" rtlCol="0">
            <a:spAutoFit/>
          </a:bodyPr>
          <a:lstStyle/>
          <a:p>
            <a:pPr hangingPunct="0"/>
            <a:r>
              <a:rPr lang="en-US" altLang="zh-CN" sz="4800" dirty="0">
                <a:solidFill>
                  <a:schemeClr val="accent1">
                    <a:lumMod val="20000"/>
                    <a:lumOff val="80000"/>
                  </a:schemeClr>
                </a:solidFill>
                <a:latin typeface="优设标题黑" panose="00000500000000000000" pitchFamily="2" charset="-122"/>
                <a:ea typeface="优设标题黑" panose="00000500000000000000" pitchFamily="2" charset="-122"/>
              </a:rPr>
              <a:t>YUAN GONG GUANG HUAI</a:t>
            </a:r>
            <a:endParaRPr lang="zh-CN" altLang="en-US" sz="4800" dirty="0">
              <a:solidFill>
                <a:schemeClr val="accent1">
                  <a:lumMod val="20000"/>
                  <a:lumOff val="80000"/>
                </a:schemeClr>
              </a:solidFill>
              <a:latin typeface="优设标题黑" panose="00000500000000000000" pitchFamily="2" charset="-122"/>
              <a:ea typeface="优设标题黑" panose="00000500000000000000" pitchFamily="2" charset="-122"/>
            </a:endParaRPr>
          </a:p>
        </p:txBody>
      </p:sp>
      <p:pic>
        <p:nvPicPr>
          <p:cNvPr id="290" name="图片 28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flipH="1">
            <a:off x="5374651" y="986620"/>
            <a:ext cx="5897151" cy="5897151"/>
          </a:xfrm>
          <a:prstGeom prst="rect">
            <a:avLst/>
          </a:prstGeom>
          <a:effectLst>
            <a:outerShdw blurRad="241300" dist="38100" dir="5400000" algn="t" rotWithShape="0">
              <a:prstClr val="black">
                <a:alpha val="25000"/>
              </a:prstClr>
            </a:outerShdw>
          </a:effectLst>
        </p:spPr>
      </p:pic>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02</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员工关怀</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sp>
        <p:nvSpPr>
          <p:cNvPr id="51" name="任意多边形: 形状 50"/>
          <p:cNvSpPr/>
          <p:nvPr/>
        </p:nvSpPr>
        <p:spPr>
          <a:xfrm rot="285839">
            <a:off x="-56323" y="6403536"/>
            <a:ext cx="10906641" cy="902683"/>
          </a:xfrm>
          <a:custGeom>
            <a:avLst/>
            <a:gdLst>
              <a:gd name="connsiteX0" fmla="*/ 0 w 10906641"/>
              <a:gd name="connsiteY0" fmla="*/ 0 h 902683"/>
              <a:gd name="connsiteX1" fmla="*/ 10906641 w 10906641"/>
              <a:gd name="connsiteY1" fmla="*/ 0 h 902683"/>
              <a:gd name="connsiteX2" fmla="*/ 75229 w 10906641"/>
              <a:gd name="connsiteY2" fmla="*/ 902683 h 902683"/>
            </a:gdLst>
            <a:ahLst/>
            <a:cxnLst>
              <a:cxn ang="0">
                <a:pos x="connsiteX0" y="connsiteY0"/>
              </a:cxn>
              <a:cxn ang="0">
                <a:pos x="connsiteX1" y="connsiteY1"/>
              </a:cxn>
              <a:cxn ang="0">
                <a:pos x="connsiteX2" y="connsiteY2"/>
              </a:cxn>
            </a:cxnLst>
            <a:rect l="l" t="t" r="r" b="b"/>
            <a:pathLst>
              <a:path w="10906641" h="902683">
                <a:moveTo>
                  <a:pt x="0" y="0"/>
                </a:moveTo>
                <a:lnTo>
                  <a:pt x="10906641" y="0"/>
                </a:lnTo>
                <a:lnTo>
                  <a:pt x="75229" y="902683"/>
                </a:lnTo>
                <a:close/>
              </a:path>
            </a:pathLst>
          </a:custGeom>
          <a:gradFill flip="none" rotWithShape="1">
            <a:gsLst>
              <a:gs pos="0">
                <a:schemeClr val="accent1">
                  <a:lumMod val="60000"/>
                  <a:lumOff val="40000"/>
                </a:schemeClr>
              </a:gs>
              <a:gs pos="100000">
                <a:schemeClr val="accent2">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2" name="任意多边形: 形状 51"/>
          <p:cNvSpPr/>
          <p:nvPr/>
        </p:nvSpPr>
        <p:spPr>
          <a:xfrm rot="21175185">
            <a:off x="1472063" y="6184691"/>
            <a:ext cx="10843021" cy="1326313"/>
          </a:xfrm>
          <a:custGeom>
            <a:avLst/>
            <a:gdLst>
              <a:gd name="connsiteX0" fmla="*/ 10843021 w 10843021"/>
              <a:gd name="connsiteY0" fmla="*/ 0 h 1326313"/>
              <a:gd name="connsiteX1" fmla="*/ 10678284 w 10843021"/>
              <a:gd name="connsiteY1" fmla="*/ 1326313 h 1326313"/>
              <a:gd name="connsiteX2" fmla="*/ 0 w 10843021"/>
              <a:gd name="connsiteY2" fmla="*/ 0 h 1326313"/>
            </a:gdLst>
            <a:ahLst/>
            <a:cxnLst>
              <a:cxn ang="0">
                <a:pos x="connsiteX0" y="connsiteY0"/>
              </a:cxn>
              <a:cxn ang="0">
                <a:pos x="connsiteX1" y="connsiteY1"/>
              </a:cxn>
              <a:cxn ang="0">
                <a:pos x="connsiteX2" y="connsiteY2"/>
              </a:cxn>
            </a:cxnLst>
            <a:rect l="l" t="t" r="r" b="b"/>
            <a:pathLst>
              <a:path w="10843021" h="1326313">
                <a:moveTo>
                  <a:pt x="10843021" y="0"/>
                </a:moveTo>
                <a:lnTo>
                  <a:pt x="10678284" y="1326313"/>
                </a:lnTo>
                <a:lnTo>
                  <a:pt x="0" y="0"/>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520700" dist="152400" dir="13500000" algn="b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p:cNvSpPr txBox="1"/>
          <p:nvPr/>
        </p:nvSpPr>
        <p:spPr>
          <a:xfrm rot="21066312">
            <a:off x="3269476" y="6002097"/>
            <a:ext cx="9416574" cy="890628"/>
          </a:xfrm>
          <a:prstGeom prst="rect">
            <a:avLst/>
          </a:prstGeom>
          <a:noFill/>
        </p:spPr>
        <p:txBody>
          <a:bodyPr wrap="square" lIns="0" tIns="0" rIns="0" bIns="0" rtlCol="0">
            <a:spAutoFit/>
          </a:bodyPr>
          <a:lstStyle/>
          <a:p>
            <a:pPr hangingPunct="0">
              <a:lnSpc>
                <a:spcPct val="130000"/>
              </a:lnSpc>
            </a:pPr>
            <a:r>
              <a:rPr lang="en-US" altLang="zh-CN" sz="4800" dirty="0">
                <a:solidFill>
                  <a:schemeClr val="accent1">
                    <a:lumMod val="20000"/>
                    <a:lumOff val="80000"/>
                  </a:schemeClr>
                </a:solidFill>
                <a:latin typeface="优设标题黑" panose="00000500000000000000" pitchFamily="2" charset="-122"/>
                <a:ea typeface="优设标题黑" panose="00000500000000000000" pitchFamily="2" charset="-122"/>
              </a:rPr>
              <a:t>YUAN GONG GUANG HUAI</a:t>
            </a:r>
            <a:endParaRPr lang="zh-CN" altLang="en-US" sz="4800" dirty="0">
              <a:solidFill>
                <a:schemeClr val="accent1">
                  <a:lumMod val="20000"/>
                  <a:lumOff val="80000"/>
                </a:schemeClr>
              </a:solidFill>
              <a:latin typeface="优设标题黑" panose="00000500000000000000" pitchFamily="2" charset="-122"/>
              <a:ea typeface="优设标题黑" panose="00000500000000000000" pitchFamily="2" charset="-122"/>
            </a:endParaRPr>
          </a:p>
        </p:txBody>
      </p:sp>
      <p:sp>
        <p:nvSpPr>
          <p:cNvPr id="6" name="椭圆 5"/>
          <p:cNvSpPr/>
          <p:nvPr/>
        </p:nvSpPr>
        <p:spPr>
          <a:xfrm>
            <a:off x="2543492" y="2289789"/>
            <a:ext cx="1565573" cy="1565573"/>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7" name="椭圆 36"/>
          <p:cNvSpPr/>
          <p:nvPr/>
        </p:nvSpPr>
        <p:spPr>
          <a:xfrm>
            <a:off x="5313214" y="2289789"/>
            <a:ext cx="1565573" cy="1565573"/>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8" name="椭圆 37"/>
          <p:cNvSpPr/>
          <p:nvPr/>
        </p:nvSpPr>
        <p:spPr>
          <a:xfrm>
            <a:off x="8082935" y="2289789"/>
            <a:ext cx="1565573" cy="1565573"/>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9" name="文本框 38"/>
          <p:cNvSpPr txBox="1"/>
          <p:nvPr/>
        </p:nvSpPr>
        <p:spPr>
          <a:xfrm>
            <a:off x="2146372" y="4137777"/>
            <a:ext cx="2490215" cy="1025345"/>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应届生</a:t>
            </a:r>
            <a:r>
              <a:rPr lang="en-US" altLang="zh-CN" sz="1400" dirty="0">
                <a:solidFill>
                  <a:schemeClr val="bg1">
                    <a:lumMod val="95000"/>
                  </a:schemeClr>
                </a:solidFill>
                <a:latin typeface="+mn-ea"/>
                <a:sym typeface="+mn-ea"/>
              </a:rPr>
              <a:t>-</a:t>
            </a:r>
            <a:r>
              <a:rPr lang="zh-CN" altLang="en-US" sz="1400" dirty="0">
                <a:solidFill>
                  <a:schemeClr val="bg1">
                    <a:lumMod val="95000"/>
                  </a:schemeClr>
                </a:solidFill>
                <a:latin typeface="+mn-ea"/>
                <a:sym typeface="+mn-ea"/>
              </a:rPr>
              <a:t>角色转变，详细的入职指引，生活向导手册，领购沟通以及</a:t>
            </a:r>
            <a:r>
              <a:rPr lang="en-US" altLang="zh-CN" sz="1400" dirty="0">
                <a:solidFill>
                  <a:schemeClr val="bg1">
                    <a:lumMod val="95000"/>
                  </a:schemeClr>
                </a:solidFill>
                <a:latin typeface="+mn-ea"/>
                <a:sym typeface="+mn-ea"/>
              </a:rPr>
              <a:t>HR</a:t>
            </a:r>
            <a:r>
              <a:rPr lang="zh-CN" altLang="en-US" sz="1400" dirty="0">
                <a:solidFill>
                  <a:schemeClr val="bg1">
                    <a:lumMod val="95000"/>
                  </a:schemeClr>
                </a:solidFill>
                <a:latin typeface="+mn-ea"/>
                <a:sym typeface="+mn-ea"/>
              </a:rPr>
              <a:t>回访</a:t>
            </a:r>
            <a:endParaRPr lang="zh-CN" altLang="en-US" sz="1400" dirty="0">
              <a:solidFill>
                <a:schemeClr val="bg1">
                  <a:lumMod val="95000"/>
                </a:schemeClr>
              </a:solidFill>
              <a:latin typeface="+mn-ea"/>
              <a:sym typeface="+mn-ea"/>
            </a:endParaRPr>
          </a:p>
        </p:txBody>
      </p:sp>
      <p:sp>
        <p:nvSpPr>
          <p:cNvPr id="40" name="文本框 39"/>
          <p:cNvSpPr txBox="1"/>
          <p:nvPr/>
        </p:nvSpPr>
        <p:spPr>
          <a:xfrm>
            <a:off x="4925967" y="4137777"/>
            <a:ext cx="2490215" cy="1025345"/>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异地保险，顺畅报销，总部定期走访，身心健康关怀，各项事务代办</a:t>
            </a:r>
            <a:endParaRPr lang="zh-CN" altLang="en-US" sz="1400" dirty="0">
              <a:solidFill>
                <a:schemeClr val="bg1">
                  <a:lumMod val="95000"/>
                </a:schemeClr>
              </a:solidFill>
              <a:latin typeface="+mn-ea"/>
              <a:sym typeface="+mn-ea"/>
            </a:endParaRPr>
          </a:p>
        </p:txBody>
      </p:sp>
      <p:sp>
        <p:nvSpPr>
          <p:cNvPr id="41" name="文本框 40"/>
          <p:cNvSpPr txBox="1"/>
          <p:nvPr/>
        </p:nvSpPr>
        <p:spPr>
          <a:xfrm>
            <a:off x="7758893" y="4137777"/>
            <a:ext cx="2490215" cy="1025345"/>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人生规划关怀与指导，住宿与生活便利协助，生活向导手册，集体户口</a:t>
            </a:r>
            <a:endParaRPr lang="zh-CN" altLang="en-US" sz="1400" dirty="0">
              <a:solidFill>
                <a:schemeClr val="bg1">
                  <a:lumMod val="95000"/>
                </a:schemeClr>
              </a:solidFill>
              <a:latin typeface="+mn-ea"/>
              <a:sym typeface="+mn-ea"/>
            </a:endParaRPr>
          </a:p>
        </p:txBody>
      </p:sp>
      <p:sp>
        <p:nvSpPr>
          <p:cNvPr id="48" name="任意多边形: 形状 16"/>
          <p:cNvSpPr/>
          <p:nvPr/>
        </p:nvSpPr>
        <p:spPr>
          <a:xfrm rot="21002927">
            <a:off x="2592542" y="5836088"/>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49" name="任意多边形: 形状 23"/>
          <p:cNvSpPr/>
          <p:nvPr/>
        </p:nvSpPr>
        <p:spPr>
          <a:xfrm rot="1746757">
            <a:off x="9801368" y="5447696"/>
            <a:ext cx="537396" cy="537396"/>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pic>
        <p:nvPicPr>
          <p:cNvPr id="65" name="图片 64" descr="卡通人物&#10;&#10;中度可信度描述已自动生成"/>
          <p:cNvPicPr>
            <a:picLocks noChangeAspect="1"/>
          </p:cNvPicPr>
          <p:nvPr/>
        </p:nvPicPr>
        <p:blipFill>
          <a:blip r:embed="rId4" cstate="print">
            <a:extLst>
              <a:ext uri="{28A0092B-C50C-407E-A947-70E740481C1C}">
                <a14:useLocalDpi xmlns:a14="http://schemas.microsoft.com/office/drawing/2010/main" val="0"/>
              </a:ext>
            </a:extLst>
          </a:blip>
          <a:srcRect l="15912" r="11937" b="21839"/>
          <a:stretch>
            <a:fillRect/>
          </a:stretch>
        </p:blipFill>
        <p:spPr>
          <a:xfrm>
            <a:off x="2325443" y="1582436"/>
            <a:ext cx="2098145" cy="2272927"/>
          </a:xfrm>
          <a:custGeom>
            <a:avLst/>
            <a:gdLst>
              <a:gd name="connsiteX0" fmla="*/ 0 w 2098145"/>
              <a:gd name="connsiteY0" fmla="*/ 0 h 2272927"/>
              <a:gd name="connsiteX1" fmla="*/ 2098145 w 2098145"/>
              <a:gd name="connsiteY1" fmla="*/ 0 h 2272927"/>
              <a:gd name="connsiteX2" fmla="*/ 2098145 w 2098145"/>
              <a:gd name="connsiteY2" fmla="*/ 1402242 h 2272927"/>
              <a:gd name="connsiteX3" fmla="*/ 1818923 w 2098145"/>
              <a:gd name="connsiteY3" fmla="*/ 1744836 h 2272927"/>
              <a:gd name="connsiteX4" fmla="*/ 1762166 w 2098145"/>
              <a:gd name="connsiteY4" fmla="*/ 1750557 h 2272927"/>
              <a:gd name="connsiteX5" fmla="*/ 1748421 w 2098145"/>
              <a:gd name="connsiteY5" fmla="*/ 1794836 h 2272927"/>
              <a:gd name="connsiteX6" fmla="*/ 1027149 w 2098145"/>
              <a:gd name="connsiteY6" fmla="*/ 2272927 h 2272927"/>
              <a:gd name="connsiteX7" fmla="*/ 305877 w 2098145"/>
              <a:gd name="connsiteY7" fmla="*/ 1794836 h 2272927"/>
              <a:gd name="connsiteX8" fmla="*/ 290716 w 2098145"/>
              <a:gd name="connsiteY8" fmla="*/ 1745994 h 2272927"/>
              <a:gd name="connsiteX9" fmla="*/ 279222 w 2098145"/>
              <a:gd name="connsiteY9" fmla="*/ 1744836 h 2272927"/>
              <a:gd name="connsiteX10" fmla="*/ 0 w 2098145"/>
              <a:gd name="connsiteY10" fmla="*/ 1402242 h 2272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98145" h="2272927">
                <a:moveTo>
                  <a:pt x="0" y="0"/>
                </a:moveTo>
                <a:lnTo>
                  <a:pt x="2098145" y="0"/>
                </a:lnTo>
                <a:lnTo>
                  <a:pt x="2098145" y="1402242"/>
                </a:lnTo>
                <a:cubicBezTo>
                  <a:pt x="2098145" y="1571234"/>
                  <a:pt x="1978275" y="1712228"/>
                  <a:pt x="1818923" y="1744836"/>
                </a:cubicBezTo>
                <a:lnTo>
                  <a:pt x="1762166" y="1750557"/>
                </a:lnTo>
                <a:lnTo>
                  <a:pt x="1748421" y="1794836"/>
                </a:lnTo>
                <a:cubicBezTo>
                  <a:pt x="1629587" y="2075790"/>
                  <a:pt x="1351390" y="2272927"/>
                  <a:pt x="1027149" y="2272927"/>
                </a:cubicBezTo>
                <a:cubicBezTo>
                  <a:pt x="702908" y="2272927"/>
                  <a:pt x="424711" y="2075790"/>
                  <a:pt x="305877" y="1794836"/>
                </a:cubicBezTo>
                <a:lnTo>
                  <a:pt x="290716" y="1745994"/>
                </a:lnTo>
                <a:lnTo>
                  <a:pt x="279222" y="1744836"/>
                </a:lnTo>
                <a:cubicBezTo>
                  <a:pt x="119870" y="1712228"/>
                  <a:pt x="0" y="1571234"/>
                  <a:pt x="0" y="1402242"/>
                </a:cubicBezTo>
                <a:close/>
              </a:path>
            </a:pathLst>
          </a:custGeom>
        </p:spPr>
      </p:pic>
      <p:grpSp>
        <p:nvGrpSpPr>
          <p:cNvPr id="9" name="组合 8"/>
          <p:cNvGrpSpPr/>
          <p:nvPr/>
        </p:nvGrpSpPr>
        <p:grpSpPr>
          <a:xfrm rot="21163690">
            <a:off x="2553306" y="3599997"/>
            <a:ext cx="1520678" cy="389774"/>
            <a:chOff x="4464936" y="1458506"/>
            <a:chExt cx="1282456" cy="389774"/>
          </a:xfrm>
          <a:effectLst>
            <a:outerShdw blurRad="76200" dist="76200" dir="5400000" algn="t" rotWithShape="0">
              <a:prstClr val="black">
                <a:alpha val="20000"/>
              </a:prstClr>
            </a:outerShdw>
          </a:effectLst>
        </p:grpSpPr>
        <p:sp>
          <p:nvSpPr>
            <p:cNvPr id="2" name="矩形 1"/>
            <p:cNvSpPr/>
            <p:nvPr/>
          </p:nvSpPr>
          <p:spPr>
            <a:xfrm>
              <a:off x="4464936" y="1473278"/>
              <a:ext cx="1282456" cy="375002"/>
            </a:xfrm>
            <a:prstGeom prst="rect">
              <a:avLst/>
            </a:prstGeom>
            <a:gradFill>
              <a:gsLst>
                <a:gs pos="12000">
                  <a:srgbClr val="151EB3">
                    <a:alpha val="0"/>
                  </a:srgbClr>
                </a:gs>
                <a:gs pos="92000">
                  <a:srgbClr val="151EB3">
                    <a:alpha val="0"/>
                  </a:srgbClr>
                </a:gs>
                <a:gs pos="69000">
                  <a:srgbClr val="151EB3"/>
                </a:gs>
                <a:gs pos="38000">
                  <a:srgbClr val="151EB3"/>
                </a:gs>
              </a:gsLst>
              <a:lin ang="0" scaled="1"/>
            </a:gradFill>
            <a:ln w="25400" cap="flat" cmpd="sng" algn="ctr">
              <a:gradFill flip="none" rotWithShape="1">
                <a:gsLst>
                  <a:gs pos="13000">
                    <a:schemeClr val="bg1">
                      <a:alpha val="0"/>
                    </a:schemeClr>
                  </a:gs>
                  <a:gs pos="90000">
                    <a:schemeClr val="bg1">
                      <a:alpha val="0"/>
                    </a:schemeClr>
                  </a:gs>
                  <a:gs pos="52000">
                    <a:schemeClr val="bg1"/>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 name="文本框 2"/>
            <p:cNvSpPr txBox="1"/>
            <p:nvPr/>
          </p:nvSpPr>
          <p:spPr>
            <a:xfrm>
              <a:off x="4510047" y="1458506"/>
              <a:ext cx="1192234" cy="337080"/>
            </a:xfrm>
            <a:prstGeom prst="rect">
              <a:avLst/>
            </a:prstGeom>
            <a:noFill/>
          </p:spPr>
          <p:txBody>
            <a:bodyPr wrap="square" lIns="0" tIns="0" rIns="0" bIns="0" rtlCol="0">
              <a:spAutoFit/>
            </a:bodyPr>
            <a:lstStyle/>
            <a:p>
              <a:pPr algn="ctr" hangingPunct="0">
                <a:lnSpc>
                  <a:spcPct val="130000"/>
                </a:lnSpc>
              </a:pPr>
              <a:r>
                <a:rPr lang="zh-CN" altLang="en-US" dirty="0">
                  <a:solidFill>
                    <a:srgbClr val="E7E9FC"/>
                  </a:solidFill>
                  <a:latin typeface="+mj-ea"/>
                  <a:ea typeface="+mj-ea"/>
                </a:rPr>
                <a:t>新员工</a:t>
              </a:r>
              <a:endParaRPr lang="zh-CN" altLang="en-US" dirty="0">
                <a:solidFill>
                  <a:srgbClr val="E7E9FC"/>
                </a:solidFill>
                <a:latin typeface="+mj-ea"/>
                <a:ea typeface="+mj-ea"/>
              </a:endParaRPr>
            </a:p>
          </p:txBody>
        </p:sp>
      </p:grpSp>
      <p:pic>
        <p:nvPicPr>
          <p:cNvPr id="68" name="图片 67" descr="穿着西装笔挺的男子与配字&#10;&#10;描述已自动生成"/>
          <p:cNvPicPr>
            <a:picLocks noChangeAspect="1"/>
          </p:cNvPicPr>
          <p:nvPr/>
        </p:nvPicPr>
        <p:blipFill>
          <a:blip r:embed="rId5" cstate="print">
            <a:extLst>
              <a:ext uri="{28A0092B-C50C-407E-A947-70E740481C1C}">
                <a14:useLocalDpi xmlns:a14="http://schemas.microsoft.com/office/drawing/2010/main" val="0"/>
              </a:ext>
            </a:extLst>
          </a:blip>
          <a:srcRect l="14208" b="20578"/>
          <a:stretch>
            <a:fillRect/>
          </a:stretch>
        </p:blipFill>
        <p:spPr>
          <a:xfrm>
            <a:off x="4895834" y="1600254"/>
            <a:ext cx="2435967" cy="2255109"/>
          </a:xfrm>
          <a:custGeom>
            <a:avLst/>
            <a:gdLst>
              <a:gd name="connsiteX0" fmla="*/ 1325842 w 2435967"/>
              <a:gd name="connsiteY0" fmla="*/ 0 h 2255109"/>
              <a:gd name="connsiteX1" fmla="*/ 2425251 w 2435967"/>
              <a:gd name="connsiteY1" fmla="*/ 345124 h 2255109"/>
              <a:gd name="connsiteX2" fmla="*/ 2435967 w 2435967"/>
              <a:gd name="connsiteY2" fmla="*/ 355538 h 2255109"/>
              <a:gd name="connsiteX3" fmla="*/ 2435967 w 2435967"/>
              <a:gd name="connsiteY3" fmla="*/ 1208599 h 2255109"/>
              <a:gd name="connsiteX4" fmla="*/ 2407073 w 2435967"/>
              <a:gd name="connsiteY4" fmla="*/ 1235933 h 2255109"/>
              <a:gd name="connsiteX5" fmla="*/ 2067133 w 2435967"/>
              <a:gd name="connsiteY5" fmla="*/ 1431886 h 2255109"/>
              <a:gd name="connsiteX6" fmla="*/ 2025002 w 2435967"/>
              <a:gd name="connsiteY6" fmla="*/ 1445388 h 2255109"/>
              <a:gd name="connsiteX7" fmla="*/ 2027717 w 2435967"/>
              <a:gd name="connsiteY7" fmla="*/ 1472322 h 2255109"/>
              <a:gd name="connsiteX8" fmla="*/ 1244930 w 2435967"/>
              <a:gd name="connsiteY8" fmla="*/ 2255109 h 2255109"/>
              <a:gd name="connsiteX9" fmla="*/ 462143 w 2435967"/>
              <a:gd name="connsiteY9" fmla="*/ 1472322 h 2255109"/>
              <a:gd name="connsiteX10" fmla="*/ 471758 w 2435967"/>
              <a:gd name="connsiteY10" fmla="*/ 1376941 h 2255109"/>
              <a:gd name="connsiteX11" fmla="*/ 388330 w 2435967"/>
              <a:gd name="connsiteY11" fmla="*/ 1336301 h 2255109"/>
              <a:gd name="connsiteX12" fmla="*/ 0 w 2435967"/>
              <a:gd name="connsiteY12" fmla="*/ 782787 h 2255109"/>
              <a:gd name="connsiteX13" fmla="*/ 1325842 w 2435967"/>
              <a:gd name="connsiteY13" fmla="*/ 0 h 22551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435967" h="2255109">
                <a:moveTo>
                  <a:pt x="1325842" y="0"/>
                </a:moveTo>
                <a:cubicBezTo>
                  <a:pt x="1783493" y="0"/>
                  <a:pt x="2186987" y="136901"/>
                  <a:pt x="2425251" y="345124"/>
                </a:cubicBezTo>
                <a:lnTo>
                  <a:pt x="2435967" y="355538"/>
                </a:lnTo>
                <a:lnTo>
                  <a:pt x="2435967" y="1208599"/>
                </a:lnTo>
                <a:lnTo>
                  <a:pt x="2407073" y="1235933"/>
                </a:lnTo>
                <a:cubicBezTo>
                  <a:pt x="2314652" y="1312664"/>
                  <a:pt x="2199386" y="1379134"/>
                  <a:pt x="2067133" y="1431886"/>
                </a:cubicBezTo>
                <a:lnTo>
                  <a:pt x="2025002" y="1445388"/>
                </a:lnTo>
                <a:lnTo>
                  <a:pt x="2027717" y="1472322"/>
                </a:lnTo>
                <a:cubicBezTo>
                  <a:pt x="2027717" y="1904643"/>
                  <a:pt x="1677251" y="2255109"/>
                  <a:pt x="1244930" y="2255109"/>
                </a:cubicBezTo>
                <a:cubicBezTo>
                  <a:pt x="812609" y="2255109"/>
                  <a:pt x="462143" y="1904643"/>
                  <a:pt x="462143" y="1472322"/>
                </a:cubicBezTo>
                <a:lnTo>
                  <a:pt x="471758" y="1376941"/>
                </a:lnTo>
                <a:lnTo>
                  <a:pt x="388330" y="1336301"/>
                </a:lnTo>
                <a:cubicBezTo>
                  <a:pt x="148400" y="1194644"/>
                  <a:pt x="0" y="998948"/>
                  <a:pt x="0" y="782787"/>
                </a:cubicBezTo>
                <a:cubicBezTo>
                  <a:pt x="0" y="350466"/>
                  <a:pt x="593600" y="0"/>
                  <a:pt x="1325842" y="0"/>
                </a:cubicBezTo>
                <a:close/>
              </a:path>
            </a:pathLst>
          </a:custGeom>
        </p:spPr>
      </p:pic>
      <p:grpSp>
        <p:nvGrpSpPr>
          <p:cNvPr id="42" name="组合 41"/>
          <p:cNvGrpSpPr/>
          <p:nvPr/>
        </p:nvGrpSpPr>
        <p:grpSpPr>
          <a:xfrm rot="21163690">
            <a:off x="5334365" y="3599997"/>
            <a:ext cx="1520678" cy="389774"/>
            <a:chOff x="4464936" y="1458506"/>
            <a:chExt cx="1282456" cy="389774"/>
          </a:xfrm>
          <a:effectLst>
            <a:outerShdw blurRad="76200" dist="76200" dir="5400000" algn="t" rotWithShape="0">
              <a:prstClr val="black">
                <a:alpha val="20000"/>
              </a:prstClr>
            </a:outerShdw>
          </a:effectLst>
        </p:grpSpPr>
        <p:sp>
          <p:nvSpPr>
            <p:cNvPr id="43" name="矩形 42"/>
            <p:cNvSpPr/>
            <p:nvPr/>
          </p:nvSpPr>
          <p:spPr>
            <a:xfrm>
              <a:off x="4464936" y="1473278"/>
              <a:ext cx="1282456" cy="375002"/>
            </a:xfrm>
            <a:prstGeom prst="rect">
              <a:avLst/>
            </a:prstGeom>
            <a:gradFill>
              <a:gsLst>
                <a:gs pos="12000">
                  <a:srgbClr val="151EB3">
                    <a:alpha val="0"/>
                  </a:srgbClr>
                </a:gs>
                <a:gs pos="92000">
                  <a:srgbClr val="151EB3">
                    <a:alpha val="0"/>
                  </a:srgbClr>
                </a:gs>
                <a:gs pos="69000">
                  <a:srgbClr val="151EB3"/>
                </a:gs>
                <a:gs pos="38000">
                  <a:srgbClr val="151EB3"/>
                </a:gs>
              </a:gsLst>
              <a:lin ang="0" scaled="1"/>
            </a:gradFill>
            <a:ln w="25400" cap="flat" cmpd="sng" algn="ctr">
              <a:gradFill flip="none" rotWithShape="1">
                <a:gsLst>
                  <a:gs pos="13000">
                    <a:schemeClr val="bg1">
                      <a:alpha val="0"/>
                    </a:schemeClr>
                  </a:gs>
                  <a:gs pos="90000">
                    <a:schemeClr val="bg1">
                      <a:alpha val="0"/>
                    </a:schemeClr>
                  </a:gs>
                  <a:gs pos="52000">
                    <a:schemeClr val="bg1"/>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4" name="文本框 43"/>
            <p:cNvSpPr txBox="1"/>
            <p:nvPr/>
          </p:nvSpPr>
          <p:spPr>
            <a:xfrm>
              <a:off x="4510047" y="1458506"/>
              <a:ext cx="1192234" cy="337080"/>
            </a:xfrm>
            <a:prstGeom prst="rect">
              <a:avLst/>
            </a:prstGeom>
            <a:noFill/>
          </p:spPr>
          <p:txBody>
            <a:bodyPr wrap="square" lIns="0" tIns="0" rIns="0" bIns="0" rtlCol="0">
              <a:spAutoFit/>
            </a:bodyPr>
            <a:lstStyle/>
            <a:p>
              <a:pPr algn="ctr" hangingPunct="0">
                <a:lnSpc>
                  <a:spcPct val="130000"/>
                </a:lnSpc>
              </a:pPr>
              <a:r>
                <a:rPr lang="zh-CN" altLang="en-US" dirty="0">
                  <a:solidFill>
                    <a:srgbClr val="E7E9FC"/>
                  </a:solidFill>
                  <a:latin typeface="+mj-ea"/>
                  <a:ea typeface="+mj-ea"/>
                </a:rPr>
                <a:t>长期出差</a:t>
              </a:r>
              <a:endParaRPr lang="zh-CN" altLang="en-US" dirty="0">
                <a:solidFill>
                  <a:srgbClr val="E7E9FC"/>
                </a:solidFill>
                <a:latin typeface="+mj-ea"/>
                <a:ea typeface="+mj-ea"/>
              </a:endParaRPr>
            </a:p>
          </p:txBody>
        </p:sp>
      </p:grpSp>
      <p:pic>
        <p:nvPicPr>
          <p:cNvPr id="71" name="图片 70" descr="卡通人物&#10;&#10;中度可信度描述已自动生成"/>
          <p:cNvPicPr>
            <a:picLocks noChangeAspect="1"/>
          </p:cNvPicPr>
          <p:nvPr/>
        </p:nvPicPr>
        <p:blipFill>
          <a:blip r:embed="rId6" cstate="print">
            <a:extLst>
              <a:ext uri="{28A0092B-C50C-407E-A947-70E740481C1C}">
                <a14:useLocalDpi xmlns:a14="http://schemas.microsoft.com/office/drawing/2010/main" val="0"/>
              </a:ext>
            </a:extLst>
          </a:blip>
          <a:srcRect l="17352" r="15720" b="20910"/>
          <a:stretch>
            <a:fillRect/>
          </a:stretch>
        </p:blipFill>
        <p:spPr>
          <a:xfrm>
            <a:off x="7939638" y="1701970"/>
            <a:ext cx="1822262" cy="2153392"/>
          </a:xfrm>
          <a:custGeom>
            <a:avLst/>
            <a:gdLst>
              <a:gd name="connsiteX0" fmla="*/ 0 w 1822262"/>
              <a:gd name="connsiteY0" fmla="*/ 0 h 2153392"/>
              <a:gd name="connsiteX1" fmla="*/ 1822262 w 1822262"/>
              <a:gd name="connsiteY1" fmla="*/ 0 h 2153392"/>
              <a:gd name="connsiteX2" fmla="*/ 1822262 w 1822262"/>
              <a:gd name="connsiteY2" fmla="*/ 841195 h 2153392"/>
              <a:gd name="connsiteX3" fmla="*/ 1571516 w 1822262"/>
              <a:gd name="connsiteY3" fmla="*/ 841195 h 2153392"/>
              <a:gd name="connsiteX4" fmla="*/ 1647214 w 1822262"/>
              <a:gd name="connsiteY4" fmla="*/ 932942 h 2153392"/>
              <a:gd name="connsiteX5" fmla="*/ 1780902 w 1822262"/>
              <a:gd name="connsiteY5" fmla="*/ 1370605 h 2153392"/>
              <a:gd name="connsiteX6" fmla="*/ 998115 w 1822262"/>
              <a:gd name="connsiteY6" fmla="*/ 2153392 h 2153392"/>
              <a:gd name="connsiteX7" fmla="*/ 215328 w 1822262"/>
              <a:gd name="connsiteY7" fmla="*/ 1370605 h 2153392"/>
              <a:gd name="connsiteX8" fmla="*/ 349016 w 1822262"/>
              <a:gd name="connsiteY8" fmla="*/ 932942 h 2153392"/>
              <a:gd name="connsiteX9" fmla="*/ 424714 w 1822262"/>
              <a:gd name="connsiteY9" fmla="*/ 841195 h 2153392"/>
              <a:gd name="connsiteX10" fmla="*/ 0 w 1822262"/>
              <a:gd name="connsiteY10" fmla="*/ 841195 h 21533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822262" h="2153392">
                <a:moveTo>
                  <a:pt x="0" y="0"/>
                </a:moveTo>
                <a:lnTo>
                  <a:pt x="1822262" y="0"/>
                </a:lnTo>
                <a:lnTo>
                  <a:pt x="1822262" y="841195"/>
                </a:lnTo>
                <a:lnTo>
                  <a:pt x="1571516" y="841195"/>
                </a:lnTo>
                <a:lnTo>
                  <a:pt x="1647214" y="932942"/>
                </a:lnTo>
                <a:cubicBezTo>
                  <a:pt x="1731618" y="1057875"/>
                  <a:pt x="1780902" y="1208485"/>
                  <a:pt x="1780902" y="1370605"/>
                </a:cubicBezTo>
                <a:cubicBezTo>
                  <a:pt x="1780902" y="1802926"/>
                  <a:pt x="1430436" y="2153392"/>
                  <a:pt x="998115" y="2153392"/>
                </a:cubicBezTo>
                <a:cubicBezTo>
                  <a:pt x="565794" y="2153392"/>
                  <a:pt x="215328" y="1802926"/>
                  <a:pt x="215328" y="1370605"/>
                </a:cubicBezTo>
                <a:cubicBezTo>
                  <a:pt x="215328" y="1208485"/>
                  <a:pt x="264612" y="1057875"/>
                  <a:pt x="349016" y="932942"/>
                </a:cubicBezTo>
                <a:lnTo>
                  <a:pt x="424714" y="841195"/>
                </a:lnTo>
                <a:lnTo>
                  <a:pt x="0" y="841195"/>
                </a:lnTo>
                <a:close/>
              </a:path>
            </a:pathLst>
          </a:custGeom>
        </p:spPr>
      </p:pic>
      <p:grpSp>
        <p:nvGrpSpPr>
          <p:cNvPr id="45" name="组合 44"/>
          <p:cNvGrpSpPr/>
          <p:nvPr/>
        </p:nvGrpSpPr>
        <p:grpSpPr>
          <a:xfrm rot="21163690">
            <a:off x="8064956" y="3599997"/>
            <a:ext cx="1520678" cy="389774"/>
            <a:chOff x="4464936" y="1458506"/>
            <a:chExt cx="1282456" cy="389774"/>
          </a:xfrm>
          <a:effectLst>
            <a:outerShdw blurRad="76200" dist="76200" dir="5400000" algn="t" rotWithShape="0">
              <a:prstClr val="black">
                <a:alpha val="20000"/>
              </a:prstClr>
            </a:outerShdw>
          </a:effectLst>
        </p:grpSpPr>
        <p:sp>
          <p:nvSpPr>
            <p:cNvPr id="46" name="矩形 45"/>
            <p:cNvSpPr/>
            <p:nvPr/>
          </p:nvSpPr>
          <p:spPr>
            <a:xfrm>
              <a:off x="4464936" y="1473278"/>
              <a:ext cx="1282456" cy="375002"/>
            </a:xfrm>
            <a:prstGeom prst="rect">
              <a:avLst/>
            </a:prstGeom>
            <a:gradFill>
              <a:gsLst>
                <a:gs pos="12000">
                  <a:srgbClr val="151EB3">
                    <a:alpha val="0"/>
                  </a:srgbClr>
                </a:gs>
                <a:gs pos="92000">
                  <a:srgbClr val="151EB3">
                    <a:alpha val="0"/>
                  </a:srgbClr>
                </a:gs>
                <a:gs pos="69000">
                  <a:srgbClr val="151EB3"/>
                </a:gs>
                <a:gs pos="38000">
                  <a:srgbClr val="151EB3"/>
                </a:gs>
              </a:gsLst>
              <a:lin ang="0" scaled="1"/>
            </a:gradFill>
            <a:ln w="25400" cap="flat" cmpd="sng" algn="ctr">
              <a:gradFill flip="none" rotWithShape="1">
                <a:gsLst>
                  <a:gs pos="13000">
                    <a:schemeClr val="bg1">
                      <a:alpha val="0"/>
                    </a:schemeClr>
                  </a:gs>
                  <a:gs pos="90000">
                    <a:schemeClr val="bg1">
                      <a:alpha val="0"/>
                    </a:schemeClr>
                  </a:gs>
                  <a:gs pos="52000">
                    <a:schemeClr val="bg1"/>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7" name="文本框 46"/>
            <p:cNvSpPr txBox="1"/>
            <p:nvPr/>
          </p:nvSpPr>
          <p:spPr>
            <a:xfrm>
              <a:off x="4510047" y="1458506"/>
              <a:ext cx="1192234" cy="337080"/>
            </a:xfrm>
            <a:prstGeom prst="rect">
              <a:avLst/>
            </a:prstGeom>
            <a:noFill/>
          </p:spPr>
          <p:txBody>
            <a:bodyPr wrap="square" lIns="0" tIns="0" rIns="0" bIns="0" rtlCol="0">
              <a:spAutoFit/>
            </a:bodyPr>
            <a:lstStyle/>
            <a:p>
              <a:pPr algn="ctr" hangingPunct="0">
                <a:lnSpc>
                  <a:spcPct val="130000"/>
                </a:lnSpc>
              </a:pPr>
              <a:r>
                <a:rPr lang="zh-CN" altLang="en-US" dirty="0">
                  <a:solidFill>
                    <a:srgbClr val="E7E9FC"/>
                  </a:solidFill>
                  <a:latin typeface="+mj-ea"/>
                  <a:ea typeface="+mj-ea"/>
                </a:rPr>
                <a:t>外地员工</a:t>
              </a:r>
              <a:endParaRPr lang="zh-CN" altLang="en-US" dirty="0">
                <a:solidFill>
                  <a:srgbClr val="E7E9FC"/>
                </a:solidFill>
                <a:latin typeface="+mj-ea"/>
                <a:ea typeface="+mj-ea"/>
              </a:endParaRPr>
            </a:p>
          </p:txBody>
        </p:sp>
      </p:gr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02</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薪酬福利</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8" name="任意多边形: 形状 37"/>
          <p:cNvSpPr/>
          <p:nvPr/>
        </p:nvSpPr>
        <p:spPr>
          <a:xfrm>
            <a:off x="5429250" y="-12449"/>
            <a:ext cx="6762750" cy="6858002"/>
          </a:xfrm>
          <a:custGeom>
            <a:avLst/>
            <a:gdLst>
              <a:gd name="connsiteX0" fmla="*/ 0 w 6661172"/>
              <a:gd name="connsiteY0" fmla="*/ 0 h 6858002"/>
              <a:gd name="connsiteX1" fmla="*/ 6661172 w 6661172"/>
              <a:gd name="connsiteY1" fmla="*/ 0 h 6858002"/>
              <a:gd name="connsiteX2" fmla="*/ 6661172 w 6661172"/>
              <a:gd name="connsiteY2" fmla="*/ 6858002 h 6858002"/>
              <a:gd name="connsiteX3" fmla="*/ 1067440 w 6661172"/>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6661172" h="6858002">
                <a:moveTo>
                  <a:pt x="0" y="0"/>
                </a:moveTo>
                <a:lnTo>
                  <a:pt x="6661172" y="0"/>
                </a:lnTo>
                <a:lnTo>
                  <a:pt x="6661172" y="6858002"/>
                </a:lnTo>
                <a:lnTo>
                  <a:pt x="1067440" y="6858002"/>
                </a:lnTo>
                <a:close/>
              </a:path>
            </a:pathLst>
          </a:custGeom>
          <a:gradFill flip="none" rotWithShape="1">
            <a:gsLst>
              <a:gs pos="0">
                <a:srgbClr val="F2F4F4">
                  <a:alpha val="50000"/>
                </a:srgbClr>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7" name="任意多边形: 形状 36"/>
          <p:cNvSpPr/>
          <p:nvPr/>
        </p:nvSpPr>
        <p:spPr>
          <a:xfrm>
            <a:off x="5619750" y="-12449"/>
            <a:ext cx="6572250" cy="6858002"/>
          </a:xfrm>
          <a:custGeom>
            <a:avLst/>
            <a:gdLst>
              <a:gd name="connsiteX0" fmla="*/ 0 w 6661172"/>
              <a:gd name="connsiteY0" fmla="*/ 0 h 6858002"/>
              <a:gd name="connsiteX1" fmla="*/ 6661172 w 6661172"/>
              <a:gd name="connsiteY1" fmla="*/ 0 h 6858002"/>
              <a:gd name="connsiteX2" fmla="*/ 6661172 w 6661172"/>
              <a:gd name="connsiteY2" fmla="*/ 6858002 h 6858002"/>
              <a:gd name="connsiteX3" fmla="*/ 1067440 w 6661172"/>
              <a:gd name="connsiteY3" fmla="*/ 6858002 h 6858002"/>
            </a:gdLst>
            <a:ahLst/>
            <a:cxnLst>
              <a:cxn ang="0">
                <a:pos x="connsiteX0" y="connsiteY0"/>
              </a:cxn>
              <a:cxn ang="0">
                <a:pos x="connsiteX1" y="connsiteY1"/>
              </a:cxn>
              <a:cxn ang="0">
                <a:pos x="connsiteX2" y="connsiteY2"/>
              </a:cxn>
              <a:cxn ang="0">
                <a:pos x="connsiteX3" y="connsiteY3"/>
              </a:cxn>
            </a:cxnLst>
            <a:rect l="l" t="t" r="r" b="b"/>
            <a:pathLst>
              <a:path w="6661172" h="6858002">
                <a:moveTo>
                  <a:pt x="0" y="0"/>
                </a:moveTo>
                <a:lnTo>
                  <a:pt x="6661172" y="0"/>
                </a:lnTo>
                <a:lnTo>
                  <a:pt x="6661172" y="6858002"/>
                </a:lnTo>
                <a:lnTo>
                  <a:pt x="1067440" y="6858002"/>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62" name="图形 212"/>
          <p:cNvGrpSpPr/>
          <p:nvPr/>
        </p:nvGrpSpPr>
        <p:grpSpPr>
          <a:xfrm>
            <a:off x="11162707" y="525159"/>
            <a:ext cx="356193" cy="240016"/>
            <a:chOff x="870465" y="2347201"/>
            <a:chExt cx="356193" cy="240016"/>
          </a:xfrm>
          <a:solidFill>
            <a:schemeClr val="accent2">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407" name="组合 406"/>
          <p:cNvGrpSpPr/>
          <p:nvPr/>
        </p:nvGrpSpPr>
        <p:grpSpPr>
          <a:xfrm>
            <a:off x="1153275" y="2393212"/>
            <a:ext cx="2731419" cy="1464331"/>
            <a:chOff x="1153275" y="2393212"/>
            <a:chExt cx="2731419" cy="1464331"/>
          </a:xfrm>
        </p:grpSpPr>
        <p:grpSp>
          <p:nvGrpSpPr>
            <p:cNvPr id="379" name="组合 378"/>
            <p:cNvGrpSpPr/>
            <p:nvPr/>
          </p:nvGrpSpPr>
          <p:grpSpPr>
            <a:xfrm>
              <a:off x="1153275" y="2393212"/>
              <a:ext cx="2731419" cy="1464331"/>
              <a:chOff x="715107" y="2502858"/>
              <a:chExt cx="3593330" cy="1926408"/>
            </a:xfrm>
          </p:grpSpPr>
          <p:sp>
            <p:nvSpPr>
              <p:cNvPr id="211" name="任意多边形: 形状 210"/>
              <p:cNvSpPr/>
              <p:nvPr/>
            </p:nvSpPr>
            <p:spPr>
              <a:xfrm>
                <a:off x="717701" y="2502858"/>
                <a:ext cx="3590736" cy="318200"/>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212" name="任意多边形: 形状 211"/>
              <p:cNvSpPr/>
              <p:nvPr/>
            </p:nvSpPr>
            <p:spPr>
              <a:xfrm>
                <a:off x="715107" y="2507566"/>
                <a:ext cx="3590735" cy="192110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53000">
                    <a:schemeClr val="accent6">
                      <a:lumMod val="20000"/>
                      <a:lumOff val="80000"/>
                      <a:alpha val="37000"/>
                    </a:schemeClr>
                  </a:gs>
                  <a:gs pos="100000">
                    <a:schemeClr val="accent1">
                      <a:alpha val="8000"/>
                    </a:schemeClr>
                  </a:gs>
                </a:gsLst>
                <a:lin ang="2700000" scaled="1"/>
                <a:tileRect/>
              </a:gra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214" name="任意多边形: 形状 213"/>
              <p:cNvSpPr/>
              <p:nvPr/>
            </p:nvSpPr>
            <p:spPr>
              <a:xfrm>
                <a:off x="717701" y="3081735"/>
                <a:ext cx="3590736" cy="1342228"/>
              </a:xfrm>
              <a:custGeom>
                <a:avLst/>
                <a:gdLst>
                  <a:gd name="connsiteX0" fmla="*/ 0 w 5501116"/>
                  <a:gd name="connsiteY0" fmla="*/ 0 h 2455700"/>
                  <a:gd name="connsiteX1" fmla="*/ 5501116 w 5501116"/>
                  <a:gd name="connsiteY1" fmla="*/ 0 h 2455700"/>
                  <a:gd name="connsiteX2" fmla="*/ 5501116 w 5501116"/>
                  <a:gd name="connsiteY2" fmla="*/ 2249029 h 2455700"/>
                  <a:gd name="connsiteX3" fmla="*/ 5294445 w 5501116"/>
                  <a:gd name="connsiteY3" fmla="*/ 2455700 h 2455700"/>
                  <a:gd name="connsiteX4" fmla="*/ 206671 w 5501116"/>
                  <a:gd name="connsiteY4" fmla="*/ 2455700 h 2455700"/>
                  <a:gd name="connsiteX5" fmla="*/ 0 w 5501116"/>
                  <a:gd name="connsiteY5" fmla="*/ 2249029 h 2455700"/>
                  <a:gd name="connsiteX6" fmla="*/ 0 w 5501116"/>
                  <a:gd name="connsiteY6" fmla="*/ 0 h 24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116" h="2455700">
                    <a:moveTo>
                      <a:pt x="0" y="0"/>
                    </a:moveTo>
                    <a:lnTo>
                      <a:pt x="5501116" y="0"/>
                    </a:lnTo>
                    <a:lnTo>
                      <a:pt x="5501116" y="2249029"/>
                    </a:lnTo>
                    <a:cubicBezTo>
                      <a:pt x="5501116" y="2363170"/>
                      <a:pt x="5408586" y="2455700"/>
                      <a:pt x="5294445" y="2455700"/>
                    </a:cubicBezTo>
                    <a:lnTo>
                      <a:pt x="206671" y="2455700"/>
                    </a:lnTo>
                    <a:cubicBezTo>
                      <a:pt x="92530" y="2455700"/>
                      <a:pt x="0" y="2363170"/>
                      <a:pt x="0" y="2249029"/>
                    </a:cubicBezTo>
                    <a:lnTo>
                      <a:pt x="0" y="0"/>
                    </a:lnTo>
                    <a:close/>
                  </a:path>
                </a:pathLst>
              </a:custGeom>
              <a:solidFill>
                <a:srgbClr val="FEFEF2"/>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220" name="任意多边形: 形状 219"/>
              <p:cNvSpPr/>
              <p:nvPr/>
            </p:nvSpPr>
            <p:spPr>
              <a:xfrm rot="2315695">
                <a:off x="778138" y="3867583"/>
                <a:ext cx="587671" cy="561683"/>
              </a:xfrm>
              <a:custGeom>
                <a:avLst/>
                <a:gdLst>
                  <a:gd name="connsiteX0" fmla="*/ 492010 w 900330"/>
                  <a:gd name="connsiteY0" fmla="*/ 0 h 860516"/>
                  <a:gd name="connsiteX1" fmla="*/ 900330 w 900330"/>
                  <a:gd name="connsiteY1" fmla="*/ 611067 h 860516"/>
                  <a:gd name="connsiteX2" fmla="*/ 785240 w 900330"/>
                  <a:gd name="connsiteY2" fmla="*/ 702926 h 860516"/>
                  <a:gd name="connsiteX3" fmla="*/ 492010 w 900330"/>
                  <a:gd name="connsiteY3" fmla="*/ 239182 h 860516"/>
                  <a:gd name="connsiteX4" fmla="*/ 99134 w 900330"/>
                  <a:gd name="connsiteY4" fmla="*/ 860516 h 860516"/>
                  <a:gd name="connsiteX5" fmla="*/ 0 w 900330"/>
                  <a:gd name="connsiteY5" fmla="*/ 736311 h 86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30" h="860516">
                    <a:moveTo>
                      <a:pt x="492010" y="0"/>
                    </a:moveTo>
                    <a:lnTo>
                      <a:pt x="900330" y="611067"/>
                    </a:lnTo>
                    <a:lnTo>
                      <a:pt x="785240" y="702926"/>
                    </a:lnTo>
                    <a:lnTo>
                      <a:pt x="492010" y="239182"/>
                    </a:lnTo>
                    <a:lnTo>
                      <a:pt x="99134" y="860516"/>
                    </a:lnTo>
                    <a:lnTo>
                      <a:pt x="0" y="736311"/>
                    </a:ln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1" name="任意多边形: 形状 220"/>
              <p:cNvSpPr/>
              <p:nvPr/>
            </p:nvSpPr>
            <p:spPr>
              <a:xfrm>
                <a:off x="2585597" y="4101846"/>
                <a:ext cx="994222" cy="322118"/>
              </a:xfrm>
              <a:custGeom>
                <a:avLst/>
                <a:gdLst>
                  <a:gd name="connsiteX0" fmla="*/ 761589 w 1523178"/>
                  <a:gd name="connsiteY0" fmla="*/ 0 h 493494"/>
                  <a:gd name="connsiteX1" fmla="*/ 1455610 w 1523178"/>
                  <a:gd name="connsiteY1" fmla="*/ 369008 h 493494"/>
                  <a:gd name="connsiteX2" fmla="*/ 1523178 w 1523178"/>
                  <a:gd name="connsiteY2" fmla="*/ 493494 h 493494"/>
                  <a:gd name="connsiteX3" fmla="*/ 1390457 w 1523178"/>
                  <a:gd name="connsiteY3" fmla="*/ 493494 h 493494"/>
                  <a:gd name="connsiteX4" fmla="*/ 1358447 w 1523178"/>
                  <a:gd name="connsiteY4" fmla="*/ 434521 h 493494"/>
                  <a:gd name="connsiteX5" fmla="*/ 761589 w 1523178"/>
                  <a:gd name="connsiteY5" fmla="*/ 117174 h 493494"/>
                  <a:gd name="connsiteX6" fmla="*/ 164731 w 1523178"/>
                  <a:gd name="connsiteY6" fmla="*/ 434521 h 493494"/>
                  <a:gd name="connsiteX7" fmla="*/ 132722 w 1523178"/>
                  <a:gd name="connsiteY7" fmla="*/ 493494 h 493494"/>
                  <a:gd name="connsiteX8" fmla="*/ 0 w 1523178"/>
                  <a:gd name="connsiteY8" fmla="*/ 493494 h 493494"/>
                  <a:gd name="connsiteX9" fmla="*/ 67569 w 1523178"/>
                  <a:gd name="connsiteY9" fmla="*/ 369008 h 493494"/>
                  <a:gd name="connsiteX10" fmla="*/ 761589 w 1523178"/>
                  <a:gd name="connsiteY10" fmla="*/ 0 h 493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3178" h="493494">
                    <a:moveTo>
                      <a:pt x="761589" y="0"/>
                    </a:moveTo>
                    <a:cubicBezTo>
                      <a:pt x="1050489" y="0"/>
                      <a:pt x="1305202" y="146375"/>
                      <a:pt x="1455610" y="369008"/>
                    </a:cubicBezTo>
                    <a:lnTo>
                      <a:pt x="1523178" y="493494"/>
                    </a:lnTo>
                    <a:lnTo>
                      <a:pt x="1390457" y="493494"/>
                    </a:lnTo>
                    <a:lnTo>
                      <a:pt x="1358447" y="434521"/>
                    </a:lnTo>
                    <a:cubicBezTo>
                      <a:pt x="1229096" y="243057"/>
                      <a:pt x="1010044" y="117174"/>
                      <a:pt x="761589" y="117174"/>
                    </a:cubicBezTo>
                    <a:cubicBezTo>
                      <a:pt x="513135" y="117174"/>
                      <a:pt x="294082" y="243057"/>
                      <a:pt x="164731" y="434521"/>
                    </a:cubicBezTo>
                    <a:lnTo>
                      <a:pt x="132722" y="493494"/>
                    </a:lnTo>
                    <a:lnTo>
                      <a:pt x="0" y="493494"/>
                    </a:lnTo>
                    <a:lnTo>
                      <a:pt x="67569" y="369008"/>
                    </a:lnTo>
                    <a:cubicBezTo>
                      <a:pt x="217977" y="146375"/>
                      <a:pt x="472689" y="0"/>
                      <a:pt x="761589" y="0"/>
                    </a:cubicBez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22" name="任意多边形: 形状 221"/>
              <p:cNvSpPr/>
              <p:nvPr/>
            </p:nvSpPr>
            <p:spPr>
              <a:xfrm>
                <a:off x="3652193" y="2507566"/>
                <a:ext cx="653650" cy="651849"/>
              </a:xfrm>
              <a:custGeom>
                <a:avLst/>
                <a:gdLst>
                  <a:gd name="connsiteX0" fmla="*/ 16300 w 1001412"/>
                  <a:gd name="connsiteY0" fmla="*/ 0 h 998653"/>
                  <a:gd name="connsiteX1" fmla="*/ 136960 w 1001412"/>
                  <a:gd name="connsiteY1" fmla="*/ 0 h 998653"/>
                  <a:gd name="connsiteX2" fmla="*/ 131798 w 1001412"/>
                  <a:gd name="connsiteY2" fmla="*/ 16631 h 998653"/>
                  <a:gd name="connsiteX3" fmla="*/ 117174 w 1001412"/>
                  <a:gd name="connsiteY3" fmla="*/ 161693 h 998653"/>
                  <a:gd name="connsiteX4" fmla="*/ 836960 w 1001412"/>
                  <a:gd name="connsiteY4" fmla="*/ 881479 h 998653"/>
                  <a:gd name="connsiteX5" fmla="*/ 982022 w 1001412"/>
                  <a:gd name="connsiteY5" fmla="*/ 866856 h 998653"/>
                  <a:gd name="connsiteX6" fmla="*/ 1001412 w 1001412"/>
                  <a:gd name="connsiteY6" fmla="*/ 860837 h 998653"/>
                  <a:gd name="connsiteX7" fmla="*/ 1001412 w 1001412"/>
                  <a:gd name="connsiteY7" fmla="*/ 982294 h 998653"/>
                  <a:gd name="connsiteX8" fmla="*/ 922534 w 1001412"/>
                  <a:gd name="connsiteY8" fmla="*/ 994332 h 998653"/>
                  <a:gd name="connsiteX9" fmla="*/ 836960 w 1001412"/>
                  <a:gd name="connsiteY9" fmla="*/ 998653 h 998653"/>
                  <a:gd name="connsiteX10" fmla="*/ 0 w 1001412"/>
                  <a:gd name="connsiteY10" fmla="*/ 161693 h 99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1412" h="998653">
                    <a:moveTo>
                      <a:pt x="16300" y="0"/>
                    </a:moveTo>
                    <a:lnTo>
                      <a:pt x="136960" y="0"/>
                    </a:lnTo>
                    <a:lnTo>
                      <a:pt x="131798" y="16631"/>
                    </a:lnTo>
                    <a:cubicBezTo>
                      <a:pt x="122210" y="63487"/>
                      <a:pt x="117174" y="112002"/>
                      <a:pt x="117174" y="161693"/>
                    </a:cubicBezTo>
                    <a:cubicBezTo>
                      <a:pt x="117174" y="559220"/>
                      <a:pt x="439433" y="881479"/>
                      <a:pt x="836960" y="881479"/>
                    </a:cubicBezTo>
                    <a:cubicBezTo>
                      <a:pt x="886651" y="881479"/>
                      <a:pt x="935166" y="876444"/>
                      <a:pt x="982022" y="866856"/>
                    </a:cubicBezTo>
                    <a:lnTo>
                      <a:pt x="1001412" y="860837"/>
                    </a:lnTo>
                    <a:lnTo>
                      <a:pt x="1001412" y="982294"/>
                    </a:lnTo>
                    <a:lnTo>
                      <a:pt x="922534" y="994332"/>
                    </a:lnTo>
                    <a:cubicBezTo>
                      <a:pt x="894398" y="997189"/>
                      <a:pt x="865850" y="998653"/>
                      <a:pt x="836960" y="998653"/>
                    </a:cubicBezTo>
                    <a:cubicBezTo>
                      <a:pt x="374720" y="998653"/>
                      <a:pt x="0" y="623933"/>
                      <a:pt x="0" y="161693"/>
                    </a:cubicBezTo>
                    <a:close/>
                  </a:path>
                </a:pathLst>
              </a:custGeom>
              <a:solidFill>
                <a:schemeClr val="accent5">
                  <a:lumMod val="20000"/>
                  <a:lumOff val="8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03" name="文本框 402"/>
            <p:cNvSpPr txBox="1"/>
            <p:nvPr/>
          </p:nvSpPr>
          <p:spPr>
            <a:xfrm>
              <a:off x="1358535" y="2415814"/>
              <a:ext cx="2374534" cy="374526"/>
            </a:xfrm>
            <a:prstGeom prst="rect">
              <a:avLst/>
            </a:prstGeom>
            <a:noFill/>
          </p:spPr>
          <p:txBody>
            <a:bodyPr wrap="square" lIns="0" tIns="0" rIns="0" bIns="0" rtlCol="0">
              <a:spAutoFit/>
            </a:bodyPr>
            <a:lstStyle/>
            <a:p>
              <a:pPr hangingPunct="0">
                <a:lnSpc>
                  <a:spcPct val="130000"/>
                </a:lnSpc>
              </a:pPr>
              <a:r>
                <a:rPr lang="zh-CN" altLang="en-US" sz="2000" dirty="0">
                  <a:solidFill>
                    <a:schemeClr val="bg1"/>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法定假期</a:t>
              </a:r>
              <a:endParaRPr lang="zh-CN" altLang="en-US" sz="2000" dirty="0">
                <a:solidFill>
                  <a:schemeClr val="bg1"/>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grpSp>
      <p:pic>
        <p:nvPicPr>
          <p:cNvPr id="404" name="图片 403"/>
          <p:cNvPicPr>
            <a:picLocks noChangeAspect="1"/>
          </p:cNvPicPr>
          <p:nvPr/>
        </p:nvPicPr>
        <p:blipFill>
          <a:blip r:embed="rId3"/>
          <a:stretch>
            <a:fillRect/>
          </a:stretch>
        </p:blipFill>
        <p:spPr>
          <a:xfrm>
            <a:off x="6227988" y="5598847"/>
            <a:ext cx="2362238" cy="359206"/>
          </a:xfrm>
          <a:prstGeom prst="rect">
            <a:avLst/>
          </a:prstGeom>
        </p:spPr>
      </p:pic>
      <p:grpSp>
        <p:nvGrpSpPr>
          <p:cNvPr id="368" name="组合 367"/>
          <p:cNvGrpSpPr/>
          <p:nvPr/>
        </p:nvGrpSpPr>
        <p:grpSpPr>
          <a:xfrm>
            <a:off x="3882721" y="1422400"/>
            <a:ext cx="4030055" cy="4406163"/>
            <a:chOff x="4177460" y="1983484"/>
            <a:chExt cx="3516865" cy="3845079"/>
          </a:xfrm>
          <a:effectLst>
            <a:outerShdw blurRad="317500" dist="152400" dir="10800000" algn="r" rotWithShape="0">
              <a:prstClr val="black">
                <a:alpha val="20000"/>
              </a:prstClr>
            </a:outerShdw>
          </a:effectLst>
        </p:grpSpPr>
        <p:sp>
          <p:nvSpPr>
            <p:cNvPr id="52" name="任意多边形: 形状 51"/>
            <p:cNvSpPr/>
            <p:nvPr/>
          </p:nvSpPr>
          <p:spPr>
            <a:xfrm>
              <a:off x="6912873" y="3324310"/>
              <a:ext cx="29930" cy="29930"/>
            </a:xfrm>
            <a:custGeom>
              <a:avLst/>
              <a:gdLst>
                <a:gd name="connsiteX0" fmla="*/ 29930 w 29930"/>
                <a:gd name="connsiteY0" fmla="*/ 14965 h 29930"/>
                <a:gd name="connsiteX1" fmla="*/ 14965 w 29930"/>
                <a:gd name="connsiteY1" fmla="*/ 29930 h 29930"/>
                <a:gd name="connsiteX2" fmla="*/ 0 w 29930"/>
                <a:gd name="connsiteY2" fmla="*/ 14965 h 29930"/>
                <a:gd name="connsiteX3" fmla="*/ 14965 w 29930"/>
                <a:gd name="connsiteY3" fmla="*/ 0 h 29930"/>
                <a:gd name="connsiteX4" fmla="*/ 29930 w 29930"/>
                <a:gd name="connsiteY4" fmla="*/ 14965 h 299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930" h="29930">
                  <a:moveTo>
                    <a:pt x="29930" y="14965"/>
                  </a:moveTo>
                  <a:cubicBezTo>
                    <a:pt x="29930" y="23230"/>
                    <a:pt x="23230" y="29930"/>
                    <a:pt x="14965" y="29930"/>
                  </a:cubicBezTo>
                  <a:cubicBezTo>
                    <a:pt x="6700" y="29930"/>
                    <a:pt x="0" y="23230"/>
                    <a:pt x="0" y="14965"/>
                  </a:cubicBezTo>
                  <a:cubicBezTo>
                    <a:pt x="0" y="6700"/>
                    <a:pt x="6700" y="0"/>
                    <a:pt x="14965" y="0"/>
                  </a:cubicBezTo>
                  <a:cubicBezTo>
                    <a:pt x="23230" y="0"/>
                    <a:pt x="29930" y="6700"/>
                    <a:pt x="29930" y="14965"/>
                  </a:cubicBezTo>
                  <a:close/>
                </a:path>
              </a:pathLst>
            </a:custGeom>
            <a:solidFill>
              <a:srgbClr val="000000"/>
            </a:solidFill>
            <a:ln w="3295" cap="flat">
              <a:noFill/>
              <a:prstDash val="solid"/>
              <a:miter/>
            </a:ln>
          </p:spPr>
          <p:txBody>
            <a:bodyPr rtlCol="0" anchor="ctr"/>
            <a:lstStyle/>
            <a:p>
              <a:endParaRPr lang="zh-CN" altLang="en-US"/>
            </a:p>
          </p:txBody>
        </p:sp>
        <p:grpSp>
          <p:nvGrpSpPr>
            <p:cNvPr id="53" name="图形 14"/>
            <p:cNvGrpSpPr/>
            <p:nvPr/>
          </p:nvGrpSpPr>
          <p:grpSpPr>
            <a:xfrm>
              <a:off x="5280954" y="1983484"/>
              <a:ext cx="179778" cy="179778"/>
              <a:chOff x="16106285" y="1831193"/>
              <a:chExt cx="179778" cy="179778"/>
            </a:xfrm>
          </p:grpSpPr>
          <p:sp>
            <p:nvSpPr>
              <p:cNvPr id="54" name="任意多边形: 形状 53"/>
              <p:cNvSpPr/>
              <p:nvPr/>
            </p:nvSpPr>
            <p:spPr>
              <a:xfrm>
                <a:off x="16106285" y="1831193"/>
                <a:ext cx="179778" cy="179778"/>
              </a:xfrm>
              <a:custGeom>
                <a:avLst/>
                <a:gdLst>
                  <a:gd name="connsiteX0" fmla="*/ 179779 w 179778"/>
                  <a:gd name="connsiteY0" fmla="*/ 89889 h 179778"/>
                  <a:gd name="connsiteX1" fmla="*/ 89889 w 179778"/>
                  <a:gd name="connsiteY1" fmla="*/ 179779 h 179778"/>
                  <a:gd name="connsiteX2" fmla="*/ 0 w 179778"/>
                  <a:gd name="connsiteY2" fmla="*/ 89889 h 179778"/>
                  <a:gd name="connsiteX3" fmla="*/ 89889 w 179778"/>
                  <a:gd name="connsiteY3" fmla="*/ 0 h 179778"/>
                  <a:gd name="connsiteX4" fmla="*/ 179779 w 179778"/>
                  <a:gd name="connsiteY4" fmla="*/ 89889 h 17977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9778" h="179778">
                    <a:moveTo>
                      <a:pt x="179779" y="89889"/>
                    </a:moveTo>
                    <a:cubicBezTo>
                      <a:pt x="179779" y="139534"/>
                      <a:pt x="139534" y="179779"/>
                      <a:pt x="89889" y="179779"/>
                    </a:cubicBezTo>
                    <a:cubicBezTo>
                      <a:pt x="40245" y="179779"/>
                      <a:pt x="0" y="139534"/>
                      <a:pt x="0" y="89889"/>
                    </a:cubicBezTo>
                    <a:cubicBezTo>
                      <a:pt x="0" y="40245"/>
                      <a:pt x="40245" y="0"/>
                      <a:pt x="89889" y="0"/>
                    </a:cubicBezTo>
                    <a:cubicBezTo>
                      <a:pt x="139534" y="0"/>
                      <a:pt x="179779" y="40245"/>
                      <a:pt x="179779" y="89889"/>
                    </a:cubicBezTo>
                    <a:close/>
                  </a:path>
                </a:pathLst>
              </a:custGeom>
              <a:solidFill>
                <a:srgbClr val="FFC803"/>
              </a:solidFill>
              <a:ln w="3295" cap="flat">
                <a:noFill/>
                <a:prstDash val="solid"/>
                <a:miter/>
              </a:ln>
            </p:spPr>
            <p:txBody>
              <a:bodyPr rtlCol="0" anchor="ctr"/>
              <a:lstStyle/>
              <a:p>
                <a:endParaRPr lang="zh-CN" altLang="en-US"/>
              </a:p>
            </p:txBody>
          </p:sp>
          <p:sp>
            <p:nvSpPr>
              <p:cNvPr id="256" name="任意多边形: 形状 255"/>
              <p:cNvSpPr/>
              <p:nvPr/>
            </p:nvSpPr>
            <p:spPr>
              <a:xfrm>
                <a:off x="16138780" y="1903731"/>
                <a:ext cx="28123" cy="26151"/>
              </a:xfrm>
              <a:custGeom>
                <a:avLst/>
                <a:gdLst>
                  <a:gd name="connsiteX0" fmla="*/ 6 w 28123"/>
                  <a:gd name="connsiteY0" fmla="*/ 26152 h 26151"/>
                  <a:gd name="connsiteX1" fmla="*/ 28123 w 28123"/>
                  <a:gd name="connsiteY1" fmla="*/ 309 h 26151"/>
                </a:gdLst>
                <a:ahLst/>
                <a:cxnLst>
                  <a:cxn ang="0">
                    <a:pos x="connsiteX0" y="connsiteY0"/>
                  </a:cxn>
                  <a:cxn ang="0">
                    <a:pos x="connsiteX1" y="connsiteY1"/>
                  </a:cxn>
                </a:cxnLst>
                <a:rect l="l" t="t" r="r" b="b"/>
                <a:pathLst>
                  <a:path w="28123" h="26151">
                    <a:moveTo>
                      <a:pt x="6" y="26152"/>
                    </a:moveTo>
                    <a:cubicBezTo>
                      <a:pt x="6" y="26152"/>
                      <a:pt x="-1148" y="-3317"/>
                      <a:pt x="28123" y="309"/>
                    </a:cubicBezTo>
                  </a:path>
                </a:pathLst>
              </a:custGeom>
              <a:noFill/>
              <a:ln w="4881" cap="rnd">
                <a:solidFill>
                  <a:srgbClr val="000000"/>
                </a:solidFill>
                <a:prstDash val="solid"/>
                <a:round/>
              </a:ln>
            </p:spPr>
            <p:txBody>
              <a:bodyPr rtlCol="0" anchor="ctr"/>
              <a:lstStyle/>
              <a:p>
                <a:endParaRPr lang="zh-CN" altLang="en-US"/>
              </a:p>
            </p:txBody>
          </p:sp>
          <p:sp>
            <p:nvSpPr>
              <p:cNvPr id="257" name="任意多边形: 形状 256"/>
              <p:cNvSpPr/>
              <p:nvPr/>
            </p:nvSpPr>
            <p:spPr>
              <a:xfrm>
                <a:off x="16202701" y="1882168"/>
                <a:ext cx="38170" cy="11522"/>
              </a:xfrm>
              <a:custGeom>
                <a:avLst/>
                <a:gdLst>
                  <a:gd name="connsiteX0" fmla="*/ 38171 w 38170"/>
                  <a:gd name="connsiteY0" fmla="*/ 9709 h 11522"/>
                  <a:gd name="connsiteX1" fmla="*/ 0 w 38170"/>
                  <a:gd name="connsiteY1" fmla="*/ 11522 h 11522"/>
                </a:gdLst>
                <a:ahLst/>
                <a:cxnLst>
                  <a:cxn ang="0">
                    <a:pos x="connsiteX0" y="connsiteY0"/>
                  </a:cxn>
                  <a:cxn ang="0">
                    <a:pos x="connsiteX1" y="connsiteY1"/>
                  </a:cxn>
                </a:cxnLst>
                <a:rect l="l" t="t" r="r" b="b"/>
                <a:pathLst>
                  <a:path w="38170" h="11522">
                    <a:moveTo>
                      <a:pt x="38171" y="9709"/>
                    </a:moveTo>
                    <a:cubicBezTo>
                      <a:pt x="38171" y="9709"/>
                      <a:pt x="18525" y="-13299"/>
                      <a:pt x="0" y="11522"/>
                    </a:cubicBezTo>
                  </a:path>
                </a:pathLst>
              </a:custGeom>
              <a:noFill/>
              <a:ln w="4881" cap="rnd">
                <a:solidFill>
                  <a:srgbClr val="000000"/>
                </a:solidFill>
                <a:prstDash val="solid"/>
                <a:round/>
              </a:ln>
            </p:spPr>
            <p:txBody>
              <a:bodyPr rtlCol="0" anchor="ctr"/>
              <a:lstStyle/>
              <a:p>
                <a:endParaRPr lang="zh-CN" altLang="en-US"/>
              </a:p>
            </p:txBody>
          </p:sp>
          <p:sp>
            <p:nvSpPr>
              <p:cNvPr id="258" name="任意多边形: 形状 257"/>
              <p:cNvSpPr/>
              <p:nvPr/>
            </p:nvSpPr>
            <p:spPr>
              <a:xfrm>
                <a:off x="16173265" y="1918181"/>
                <a:ext cx="50856" cy="33941"/>
              </a:xfrm>
              <a:custGeom>
                <a:avLst/>
                <a:gdLst>
                  <a:gd name="connsiteX0" fmla="*/ 0 w 50856"/>
                  <a:gd name="connsiteY0" fmla="*/ 17800 h 33941"/>
                  <a:gd name="connsiteX1" fmla="*/ 29699 w 50856"/>
                  <a:gd name="connsiteY1" fmla="*/ 33457 h 33941"/>
                  <a:gd name="connsiteX2" fmla="*/ 50235 w 50856"/>
                  <a:gd name="connsiteY2" fmla="*/ 0 h 33941"/>
                </a:gdLst>
                <a:ahLst/>
                <a:cxnLst>
                  <a:cxn ang="0">
                    <a:pos x="connsiteX0" y="connsiteY0"/>
                  </a:cxn>
                  <a:cxn ang="0">
                    <a:pos x="connsiteX1" y="connsiteY1"/>
                  </a:cxn>
                  <a:cxn ang="0">
                    <a:pos x="connsiteX2" y="connsiteY2"/>
                  </a:cxn>
                </a:cxnLst>
                <a:rect l="l" t="t" r="r" b="b"/>
                <a:pathLst>
                  <a:path w="50856" h="33941">
                    <a:moveTo>
                      <a:pt x="0" y="17800"/>
                    </a:moveTo>
                    <a:cubicBezTo>
                      <a:pt x="5735" y="29502"/>
                      <a:pt x="18261" y="35798"/>
                      <a:pt x="29699" y="33457"/>
                    </a:cubicBezTo>
                    <a:cubicBezTo>
                      <a:pt x="43511" y="30655"/>
                      <a:pt x="53499" y="15756"/>
                      <a:pt x="50235" y="0"/>
                    </a:cubicBezTo>
                  </a:path>
                </a:pathLst>
              </a:custGeom>
              <a:noFill/>
              <a:ln w="4881" cap="rnd">
                <a:solidFill>
                  <a:srgbClr val="000000"/>
                </a:solidFill>
                <a:prstDash val="solid"/>
                <a:round/>
              </a:ln>
            </p:spPr>
            <p:txBody>
              <a:bodyPr rtlCol="0" anchor="ctr"/>
              <a:lstStyle/>
              <a:p>
                <a:endParaRPr lang="zh-CN" altLang="en-US"/>
              </a:p>
            </p:txBody>
          </p:sp>
        </p:grpSp>
        <p:grpSp>
          <p:nvGrpSpPr>
            <p:cNvPr id="259" name="图形 14"/>
            <p:cNvGrpSpPr/>
            <p:nvPr/>
          </p:nvGrpSpPr>
          <p:grpSpPr>
            <a:xfrm>
              <a:off x="4177460" y="2056925"/>
              <a:ext cx="908222" cy="384279"/>
              <a:chOff x="15002791" y="1904634"/>
              <a:chExt cx="908222" cy="384279"/>
            </a:xfrm>
            <a:solidFill>
              <a:srgbClr val="E4F2FF"/>
            </a:solidFill>
          </p:grpSpPr>
          <p:sp>
            <p:nvSpPr>
              <p:cNvPr id="260" name="任意多边形: 形状 259"/>
              <p:cNvSpPr/>
              <p:nvPr/>
            </p:nvSpPr>
            <p:spPr>
              <a:xfrm>
                <a:off x="15002791" y="1904634"/>
                <a:ext cx="908222" cy="270657"/>
              </a:xfrm>
              <a:custGeom>
                <a:avLst/>
                <a:gdLst>
                  <a:gd name="connsiteX0" fmla="*/ 844967 w 908222"/>
                  <a:gd name="connsiteY0" fmla="*/ 270657 h 270657"/>
                  <a:gd name="connsiteX1" fmla="*/ 63256 w 908222"/>
                  <a:gd name="connsiteY1" fmla="*/ 270657 h 270657"/>
                  <a:gd name="connsiteX2" fmla="*/ 0 w 908222"/>
                  <a:gd name="connsiteY2" fmla="*/ 207402 h 270657"/>
                  <a:gd name="connsiteX3" fmla="*/ 0 w 908222"/>
                  <a:gd name="connsiteY3" fmla="*/ 63255 h 270657"/>
                  <a:gd name="connsiteX4" fmla="*/ 63256 w 908222"/>
                  <a:gd name="connsiteY4" fmla="*/ 0 h 270657"/>
                  <a:gd name="connsiteX5" fmla="*/ 844967 w 908222"/>
                  <a:gd name="connsiteY5" fmla="*/ 0 h 270657"/>
                  <a:gd name="connsiteX6" fmla="*/ 908223 w 908222"/>
                  <a:gd name="connsiteY6" fmla="*/ 63255 h 270657"/>
                  <a:gd name="connsiteX7" fmla="*/ 908223 w 908222"/>
                  <a:gd name="connsiteY7" fmla="*/ 207402 h 270657"/>
                  <a:gd name="connsiteX8" fmla="*/ 844967 w 908222"/>
                  <a:gd name="connsiteY8" fmla="*/ 270657 h 2706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08222" h="270657">
                    <a:moveTo>
                      <a:pt x="844967" y="270657"/>
                    </a:moveTo>
                    <a:lnTo>
                      <a:pt x="63256" y="270657"/>
                    </a:lnTo>
                    <a:cubicBezTo>
                      <a:pt x="28315" y="270657"/>
                      <a:pt x="0" y="242342"/>
                      <a:pt x="0" y="207402"/>
                    </a:cubicBezTo>
                    <a:lnTo>
                      <a:pt x="0" y="63255"/>
                    </a:lnTo>
                    <a:cubicBezTo>
                      <a:pt x="0" y="28315"/>
                      <a:pt x="28315" y="0"/>
                      <a:pt x="63256" y="0"/>
                    </a:cubicBezTo>
                    <a:lnTo>
                      <a:pt x="844967" y="0"/>
                    </a:lnTo>
                    <a:cubicBezTo>
                      <a:pt x="879908" y="0"/>
                      <a:pt x="908223" y="28315"/>
                      <a:pt x="908223" y="63255"/>
                    </a:cubicBezTo>
                    <a:lnTo>
                      <a:pt x="908223" y="207402"/>
                    </a:lnTo>
                    <a:cubicBezTo>
                      <a:pt x="908190" y="242342"/>
                      <a:pt x="879875" y="270657"/>
                      <a:pt x="844967" y="270657"/>
                    </a:cubicBezTo>
                    <a:close/>
                  </a:path>
                </a:pathLst>
              </a:custGeom>
              <a:solidFill>
                <a:srgbClr val="E4F2FF"/>
              </a:solidFill>
              <a:ln w="3295" cap="flat">
                <a:noFill/>
                <a:prstDash val="solid"/>
                <a:miter/>
              </a:ln>
            </p:spPr>
            <p:txBody>
              <a:bodyPr rtlCol="0" anchor="ctr"/>
              <a:lstStyle/>
              <a:p>
                <a:endParaRPr lang="zh-CN" altLang="en-US"/>
              </a:p>
            </p:txBody>
          </p:sp>
          <p:sp>
            <p:nvSpPr>
              <p:cNvPr id="261" name="任意多边形: 形状 260"/>
              <p:cNvSpPr/>
              <p:nvPr/>
            </p:nvSpPr>
            <p:spPr>
              <a:xfrm>
                <a:off x="15686273" y="2140845"/>
                <a:ext cx="174010" cy="148068"/>
              </a:xfrm>
              <a:custGeom>
                <a:avLst/>
                <a:gdLst>
                  <a:gd name="connsiteX0" fmla="*/ 0 w 174010"/>
                  <a:gd name="connsiteY0" fmla="*/ 0 h 148068"/>
                  <a:gd name="connsiteX1" fmla="*/ 174010 w 174010"/>
                  <a:gd name="connsiteY1" fmla="*/ 148069 h 148068"/>
                  <a:gd name="connsiteX2" fmla="*/ 118336 w 174010"/>
                  <a:gd name="connsiteY2" fmla="*/ 0 h 148068"/>
                </a:gdLst>
                <a:ahLst/>
                <a:cxnLst>
                  <a:cxn ang="0">
                    <a:pos x="connsiteX0" y="connsiteY0"/>
                  </a:cxn>
                  <a:cxn ang="0">
                    <a:pos x="connsiteX1" y="connsiteY1"/>
                  </a:cxn>
                  <a:cxn ang="0">
                    <a:pos x="connsiteX2" y="connsiteY2"/>
                  </a:cxn>
                </a:cxnLst>
                <a:rect l="l" t="t" r="r" b="b"/>
                <a:pathLst>
                  <a:path w="174010" h="148068">
                    <a:moveTo>
                      <a:pt x="0" y="0"/>
                    </a:moveTo>
                    <a:lnTo>
                      <a:pt x="174010" y="148069"/>
                    </a:lnTo>
                    <a:lnTo>
                      <a:pt x="118336" y="0"/>
                    </a:lnTo>
                    <a:close/>
                  </a:path>
                </a:pathLst>
              </a:custGeom>
              <a:solidFill>
                <a:srgbClr val="E4F2FF"/>
              </a:solidFill>
              <a:ln w="3295" cap="flat">
                <a:noFill/>
                <a:prstDash val="solid"/>
                <a:miter/>
              </a:ln>
            </p:spPr>
            <p:txBody>
              <a:bodyPr rtlCol="0" anchor="ctr"/>
              <a:lstStyle/>
              <a:p>
                <a:endParaRPr lang="zh-CN" altLang="en-US"/>
              </a:p>
            </p:txBody>
          </p:sp>
        </p:grpSp>
        <p:sp>
          <p:nvSpPr>
            <p:cNvPr id="268" name="任意多边形: 形状 267"/>
            <p:cNvSpPr/>
            <p:nvPr/>
          </p:nvSpPr>
          <p:spPr>
            <a:xfrm>
              <a:off x="4309047" y="2150638"/>
              <a:ext cx="85703" cy="85703"/>
            </a:xfrm>
            <a:custGeom>
              <a:avLst/>
              <a:gdLst>
                <a:gd name="connsiteX0" fmla="*/ 85703 w 85703"/>
                <a:gd name="connsiteY0" fmla="*/ 42852 h 85703"/>
                <a:gd name="connsiteX1" fmla="*/ 42852 w 85703"/>
                <a:gd name="connsiteY1" fmla="*/ 85703 h 85703"/>
                <a:gd name="connsiteX2" fmla="*/ 0 w 85703"/>
                <a:gd name="connsiteY2" fmla="*/ 42852 h 85703"/>
                <a:gd name="connsiteX3" fmla="*/ 42852 w 85703"/>
                <a:gd name="connsiteY3" fmla="*/ 0 h 85703"/>
                <a:gd name="connsiteX4" fmla="*/ 85703 w 85703"/>
                <a:gd name="connsiteY4" fmla="*/ 42852 h 85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03" h="85703">
                  <a:moveTo>
                    <a:pt x="85703" y="42852"/>
                  </a:moveTo>
                  <a:cubicBezTo>
                    <a:pt x="85703" y="66518"/>
                    <a:pt x="66518" y="85703"/>
                    <a:pt x="42852" y="85703"/>
                  </a:cubicBezTo>
                  <a:cubicBezTo>
                    <a:pt x="19185" y="85703"/>
                    <a:pt x="0" y="66518"/>
                    <a:pt x="0" y="42852"/>
                  </a:cubicBezTo>
                  <a:cubicBezTo>
                    <a:pt x="0" y="19185"/>
                    <a:pt x="19185" y="0"/>
                    <a:pt x="42852" y="0"/>
                  </a:cubicBezTo>
                  <a:cubicBezTo>
                    <a:pt x="66518" y="0"/>
                    <a:pt x="85703" y="19185"/>
                    <a:pt x="85703" y="42852"/>
                  </a:cubicBezTo>
                  <a:close/>
                </a:path>
              </a:pathLst>
            </a:custGeom>
            <a:solidFill>
              <a:srgbClr val="95C3E5"/>
            </a:solidFill>
            <a:ln w="3295" cap="flat">
              <a:noFill/>
              <a:prstDash val="solid"/>
              <a:miter/>
            </a:ln>
          </p:spPr>
          <p:txBody>
            <a:bodyPr rtlCol="0" anchor="ctr"/>
            <a:lstStyle/>
            <a:p>
              <a:endParaRPr lang="zh-CN" altLang="en-US"/>
            </a:p>
          </p:txBody>
        </p:sp>
        <p:sp>
          <p:nvSpPr>
            <p:cNvPr id="269" name="任意多边形: 形状 268"/>
            <p:cNvSpPr/>
            <p:nvPr/>
          </p:nvSpPr>
          <p:spPr>
            <a:xfrm>
              <a:off x="4483750" y="2150638"/>
              <a:ext cx="85703" cy="85703"/>
            </a:xfrm>
            <a:custGeom>
              <a:avLst/>
              <a:gdLst>
                <a:gd name="connsiteX0" fmla="*/ 85703 w 85703"/>
                <a:gd name="connsiteY0" fmla="*/ 42852 h 85703"/>
                <a:gd name="connsiteX1" fmla="*/ 42852 w 85703"/>
                <a:gd name="connsiteY1" fmla="*/ 85703 h 85703"/>
                <a:gd name="connsiteX2" fmla="*/ 0 w 85703"/>
                <a:gd name="connsiteY2" fmla="*/ 42852 h 85703"/>
                <a:gd name="connsiteX3" fmla="*/ 42852 w 85703"/>
                <a:gd name="connsiteY3" fmla="*/ 0 h 85703"/>
                <a:gd name="connsiteX4" fmla="*/ 85703 w 85703"/>
                <a:gd name="connsiteY4" fmla="*/ 42852 h 85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03" h="85703">
                  <a:moveTo>
                    <a:pt x="85703" y="42852"/>
                  </a:moveTo>
                  <a:cubicBezTo>
                    <a:pt x="85703" y="66518"/>
                    <a:pt x="66518" y="85703"/>
                    <a:pt x="42852" y="85703"/>
                  </a:cubicBezTo>
                  <a:cubicBezTo>
                    <a:pt x="19185" y="85703"/>
                    <a:pt x="0" y="66518"/>
                    <a:pt x="0" y="42852"/>
                  </a:cubicBezTo>
                  <a:cubicBezTo>
                    <a:pt x="0" y="19185"/>
                    <a:pt x="19185" y="0"/>
                    <a:pt x="42852" y="0"/>
                  </a:cubicBezTo>
                  <a:cubicBezTo>
                    <a:pt x="66518" y="0"/>
                    <a:pt x="85703" y="19185"/>
                    <a:pt x="85703" y="42852"/>
                  </a:cubicBezTo>
                  <a:close/>
                </a:path>
              </a:pathLst>
            </a:custGeom>
            <a:solidFill>
              <a:srgbClr val="95C3E5"/>
            </a:solidFill>
            <a:ln w="3295" cap="flat">
              <a:noFill/>
              <a:prstDash val="solid"/>
              <a:miter/>
            </a:ln>
          </p:spPr>
          <p:txBody>
            <a:bodyPr rtlCol="0" anchor="ctr"/>
            <a:lstStyle/>
            <a:p>
              <a:endParaRPr lang="zh-CN" altLang="en-US"/>
            </a:p>
          </p:txBody>
        </p:sp>
        <p:sp>
          <p:nvSpPr>
            <p:cNvPr id="270" name="任意多边形: 形状 269"/>
            <p:cNvSpPr/>
            <p:nvPr/>
          </p:nvSpPr>
          <p:spPr>
            <a:xfrm>
              <a:off x="4651860" y="2150638"/>
              <a:ext cx="85703" cy="85703"/>
            </a:xfrm>
            <a:custGeom>
              <a:avLst/>
              <a:gdLst>
                <a:gd name="connsiteX0" fmla="*/ 85703 w 85703"/>
                <a:gd name="connsiteY0" fmla="*/ 42852 h 85703"/>
                <a:gd name="connsiteX1" fmla="*/ 42852 w 85703"/>
                <a:gd name="connsiteY1" fmla="*/ 85703 h 85703"/>
                <a:gd name="connsiteX2" fmla="*/ 0 w 85703"/>
                <a:gd name="connsiteY2" fmla="*/ 42852 h 85703"/>
                <a:gd name="connsiteX3" fmla="*/ 42852 w 85703"/>
                <a:gd name="connsiteY3" fmla="*/ 0 h 85703"/>
                <a:gd name="connsiteX4" fmla="*/ 85703 w 85703"/>
                <a:gd name="connsiteY4" fmla="*/ 42852 h 857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5703" h="85703">
                  <a:moveTo>
                    <a:pt x="85703" y="42852"/>
                  </a:moveTo>
                  <a:cubicBezTo>
                    <a:pt x="85703" y="66518"/>
                    <a:pt x="66518" y="85703"/>
                    <a:pt x="42852" y="85703"/>
                  </a:cubicBezTo>
                  <a:cubicBezTo>
                    <a:pt x="19185" y="85703"/>
                    <a:pt x="0" y="66518"/>
                    <a:pt x="0" y="42852"/>
                  </a:cubicBezTo>
                  <a:cubicBezTo>
                    <a:pt x="0" y="19185"/>
                    <a:pt x="19185" y="0"/>
                    <a:pt x="42852" y="0"/>
                  </a:cubicBezTo>
                  <a:cubicBezTo>
                    <a:pt x="66518" y="0"/>
                    <a:pt x="85703" y="19185"/>
                    <a:pt x="85703" y="42852"/>
                  </a:cubicBezTo>
                  <a:close/>
                </a:path>
              </a:pathLst>
            </a:custGeom>
            <a:solidFill>
              <a:srgbClr val="95C3E5"/>
            </a:solidFill>
            <a:ln w="3295" cap="flat">
              <a:noFill/>
              <a:prstDash val="solid"/>
              <a:miter/>
            </a:ln>
          </p:spPr>
          <p:txBody>
            <a:bodyPr rtlCol="0" anchor="ctr"/>
            <a:lstStyle/>
            <a:p>
              <a:endParaRPr lang="zh-CN" altLang="en-US"/>
            </a:p>
          </p:txBody>
        </p:sp>
        <p:grpSp>
          <p:nvGrpSpPr>
            <p:cNvPr id="271" name="图形 14"/>
            <p:cNvGrpSpPr/>
            <p:nvPr/>
          </p:nvGrpSpPr>
          <p:grpSpPr>
            <a:xfrm>
              <a:off x="4820006" y="2257734"/>
              <a:ext cx="2874319" cy="3570829"/>
              <a:chOff x="15645337" y="2105443"/>
              <a:chExt cx="2874319" cy="3570829"/>
            </a:xfrm>
          </p:grpSpPr>
          <p:sp>
            <p:nvSpPr>
              <p:cNvPr id="272" name="任意多边形: 形状 271"/>
              <p:cNvSpPr/>
              <p:nvPr/>
            </p:nvSpPr>
            <p:spPr>
              <a:xfrm>
                <a:off x="16142214" y="2137656"/>
                <a:ext cx="336263" cy="414069"/>
              </a:xfrm>
              <a:custGeom>
                <a:avLst/>
                <a:gdLst>
                  <a:gd name="connsiteX0" fmla="*/ 8340 w 336263"/>
                  <a:gd name="connsiteY0" fmla="*/ 130985 h 414069"/>
                  <a:gd name="connsiteX1" fmla="*/ 71068 w 336263"/>
                  <a:gd name="connsiteY1" fmla="*/ 59456 h 414069"/>
                  <a:gd name="connsiteX2" fmla="*/ 133730 w 336263"/>
                  <a:gd name="connsiteY2" fmla="*/ 24 h 414069"/>
                  <a:gd name="connsiteX3" fmla="*/ 198205 w 336263"/>
                  <a:gd name="connsiteY3" fmla="*/ 49336 h 414069"/>
                  <a:gd name="connsiteX4" fmla="*/ 262878 w 336263"/>
                  <a:gd name="connsiteY4" fmla="*/ 27317 h 414069"/>
                  <a:gd name="connsiteX5" fmla="*/ 285820 w 336263"/>
                  <a:gd name="connsiteY5" fmla="*/ 67136 h 414069"/>
                  <a:gd name="connsiteX6" fmla="*/ 336121 w 336263"/>
                  <a:gd name="connsiteY6" fmla="*/ 98978 h 414069"/>
                  <a:gd name="connsiteX7" fmla="*/ 318157 w 336263"/>
                  <a:gd name="connsiteY7" fmla="*/ 132337 h 414069"/>
                  <a:gd name="connsiteX8" fmla="*/ 280678 w 336263"/>
                  <a:gd name="connsiteY8" fmla="*/ 201196 h 414069"/>
                  <a:gd name="connsiteX9" fmla="*/ 257175 w 336263"/>
                  <a:gd name="connsiteY9" fmla="*/ 379458 h 414069"/>
                  <a:gd name="connsiteX10" fmla="*/ 158716 w 336263"/>
                  <a:gd name="connsiteY10" fmla="*/ 402796 h 414069"/>
                  <a:gd name="connsiteX11" fmla="*/ 87351 w 336263"/>
                  <a:gd name="connsiteY11" fmla="*/ 414069 h 414069"/>
                  <a:gd name="connsiteX12" fmla="*/ 8966 w 336263"/>
                  <a:gd name="connsiteY12" fmla="*/ 249091 h 414069"/>
                  <a:gd name="connsiteX13" fmla="*/ 0 w 336263"/>
                  <a:gd name="connsiteY13" fmla="*/ 175485 h 414069"/>
                  <a:gd name="connsiteX14" fmla="*/ 8340 w 336263"/>
                  <a:gd name="connsiteY14" fmla="*/ 130985 h 41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36263" h="414069">
                    <a:moveTo>
                      <a:pt x="8340" y="130985"/>
                    </a:moveTo>
                    <a:cubicBezTo>
                      <a:pt x="8340" y="130985"/>
                      <a:pt x="-20272" y="45216"/>
                      <a:pt x="71068" y="59456"/>
                    </a:cubicBezTo>
                    <a:cubicBezTo>
                      <a:pt x="74397" y="26295"/>
                      <a:pt x="101789" y="914"/>
                      <a:pt x="133730" y="24"/>
                    </a:cubicBezTo>
                    <a:cubicBezTo>
                      <a:pt x="163330" y="-800"/>
                      <a:pt x="190426" y="19604"/>
                      <a:pt x="198205" y="49336"/>
                    </a:cubicBezTo>
                    <a:cubicBezTo>
                      <a:pt x="213632" y="24713"/>
                      <a:pt x="242902" y="16637"/>
                      <a:pt x="262878" y="27317"/>
                    </a:cubicBezTo>
                    <a:cubicBezTo>
                      <a:pt x="283842" y="38525"/>
                      <a:pt x="285721" y="65554"/>
                      <a:pt x="285820" y="67136"/>
                    </a:cubicBezTo>
                    <a:cubicBezTo>
                      <a:pt x="312586" y="63444"/>
                      <a:pt x="334209" y="80453"/>
                      <a:pt x="336121" y="98978"/>
                    </a:cubicBezTo>
                    <a:cubicBezTo>
                      <a:pt x="337407" y="111306"/>
                      <a:pt x="329891" y="124063"/>
                      <a:pt x="318157" y="132337"/>
                    </a:cubicBezTo>
                    <a:lnTo>
                      <a:pt x="280678" y="201196"/>
                    </a:lnTo>
                    <a:lnTo>
                      <a:pt x="257175" y="379458"/>
                    </a:lnTo>
                    <a:lnTo>
                      <a:pt x="158716" y="402796"/>
                    </a:lnTo>
                    <a:lnTo>
                      <a:pt x="87351" y="414069"/>
                    </a:lnTo>
                    <a:lnTo>
                      <a:pt x="8966" y="249091"/>
                    </a:lnTo>
                    <a:lnTo>
                      <a:pt x="0" y="175485"/>
                    </a:lnTo>
                    <a:lnTo>
                      <a:pt x="8340" y="130985"/>
                    </a:lnTo>
                    <a:close/>
                  </a:path>
                </a:pathLst>
              </a:custGeom>
              <a:solidFill>
                <a:srgbClr val="06773C"/>
              </a:solidFill>
              <a:ln w="3295" cap="flat">
                <a:noFill/>
                <a:prstDash val="solid"/>
                <a:miter/>
              </a:ln>
            </p:spPr>
            <p:txBody>
              <a:bodyPr rtlCol="0" anchor="ctr"/>
              <a:lstStyle/>
              <a:p>
                <a:endParaRPr lang="zh-CN" altLang="en-US"/>
              </a:p>
            </p:txBody>
          </p:sp>
          <p:sp>
            <p:nvSpPr>
              <p:cNvPr id="273" name="任意多边形: 形状 272"/>
              <p:cNvSpPr/>
              <p:nvPr/>
            </p:nvSpPr>
            <p:spPr>
              <a:xfrm>
                <a:off x="15896873" y="2263523"/>
                <a:ext cx="341897" cy="355116"/>
              </a:xfrm>
              <a:custGeom>
                <a:avLst/>
                <a:gdLst>
                  <a:gd name="connsiteX0" fmla="*/ 154595 w 341897"/>
                  <a:gd name="connsiteY0" fmla="*/ 331351 h 355116"/>
                  <a:gd name="connsiteX1" fmla="*/ 56201 w 341897"/>
                  <a:gd name="connsiteY1" fmla="*/ 309628 h 355116"/>
                  <a:gd name="connsiteX2" fmla="*/ 52872 w 341897"/>
                  <a:gd name="connsiteY2" fmla="*/ 221255 h 355116"/>
                  <a:gd name="connsiteX3" fmla="*/ 5735 w 341897"/>
                  <a:gd name="connsiteY3" fmla="*/ 124377 h 355116"/>
                  <a:gd name="connsiteX4" fmla="*/ 98690 w 341897"/>
                  <a:gd name="connsiteY4" fmla="*/ 92338 h 355116"/>
                  <a:gd name="connsiteX5" fmla="*/ 106733 w 341897"/>
                  <a:gd name="connsiteY5" fmla="*/ 13359 h 355116"/>
                  <a:gd name="connsiteX6" fmla="*/ 186701 w 341897"/>
                  <a:gd name="connsiteY6" fmla="*/ 20413 h 355116"/>
                  <a:gd name="connsiteX7" fmla="*/ 253648 w 341897"/>
                  <a:gd name="connsiteY7" fmla="*/ 5118 h 355116"/>
                  <a:gd name="connsiteX8" fmla="*/ 266635 w 341897"/>
                  <a:gd name="connsiteY8" fmla="*/ 93096 h 355116"/>
                  <a:gd name="connsiteX9" fmla="*/ 322276 w 341897"/>
                  <a:gd name="connsiteY9" fmla="*/ 110170 h 355116"/>
                  <a:gd name="connsiteX10" fmla="*/ 319771 w 341897"/>
                  <a:gd name="connsiteY10" fmla="*/ 170492 h 355116"/>
                  <a:gd name="connsiteX11" fmla="*/ 341856 w 341897"/>
                  <a:gd name="connsiteY11" fmla="*/ 215025 h 355116"/>
                  <a:gd name="connsiteX12" fmla="*/ 317101 w 341897"/>
                  <a:gd name="connsiteY12" fmla="*/ 266183 h 355116"/>
                  <a:gd name="connsiteX13" fmla="*/ 265448 w 341897"/>
                  <a:gd name="connsiteY13" fmla="*/ 355117 h 355116"/>
                  <a:gd name="connsiteX14" fmla="*/ 154595 w 341897"/>
                  <a:gd name="connsiteY14" fmla="*/ 331351 h 3551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341897" h="355116">
                    <a:moveTo>
                      <a:pt x="154595" y="331351"/>
                    </a:moveTo>
                    <a:cubicBezTo>
                      <a:pt x="119621" y="348359"/>
                      <a:pt x="78121" y="338602"/>
                      <a:pt x="56201" y="309628"/>
                    </a:cubicBezTo>
                    <a:cubicBezTo>
                      <a:pt x="37346" y="284708"/>
                      <a:pt x="35896" y="249471"/>
                      <a:pt x="52872" y="221255"/>
                    </a:cubicBezTo>
                    <a:cubicBezTo>
                      <a:pt x="9097" y="207608"/>
                      <a:pt x="-10680" y="159351"/>
                      <a:pt x="5735" y="124377"/>
                    </a:cubicBezTo>
                    <a:cubicBezTo>
                      <a:pt x="20338" y="93327"/>
                      <a:pt x="61541" y="76812"/>
                      <a:pt x="98690" y="92338"/>
                    </a:cubicBezTo>
                    <a:cubicBezTo>
                      <a:pt x="75089" y="64484"/>
                      <a:pt x="80198" y="25456"/>
                      <a:pt x="106733" y="13359"/>
                    </a:cubicBezTo>
                    <a:cubicBezTo>
                      <a:pt x="137026" y="-453"/>
                      <a:pt x="168769" y="5843"/>
                      <a:pt x="186701" y="20413"/>
                    </a:cubicBezTo>
                    <a:cubicBezTo>
                      <a:pt x="205951" y="306"/>
                      <a:pt x="234167" y="-5265"/>
                      <a:pt x="253648" y="5118"/>
                    </a:cubicBezTo>
                    <a:cubicBezTo>
                      <a:pt x="279425" y="18831"/>
                      <a:pt x="290303" y="60693"/>
                      <a:pt x="266635" y="93096"/>
                    </a:cubicBezTo>
                    <a:cubicBezTo>
                      <a:pt x="287039" y="85943"/>
                      <a:pt x="309750" y="92997"/>
                      <a:pt x="322276" y="110170"/>
                    </a:cubicBezTo>
                    <a:cubicBezTo>
                      <a:pt x="335363" y="128135"/>
                      <a:pt x="334407" y="153220"/>
                      <a:pt x="319771" y="170492"/>
                    </a:cubicBezTo>
                    <a:cubicBezTo>
                      <a:pt x="322738" y="172965"/>
                      <a:pt x="340900" y="188688"/>
                      <a:pt x="341856" y="215025"/>
                    </a:cubicBezTo>
                    <a:cubicBezTo>
                      <a:pt x="343010" y="246043"/>
                      <a:pt x="319343" y="264502"/>
                      <a:pt x="317101" y="266183"/>
                    </a:cubicBezTo>
                    <a:cubicBezTo>
                      <a:pt x="317101" y="266183"/>
                      <a:pt x="334538" y="353205"/>
                      <a:pt x="265448" y="355117"/>
                    </a:cubicBezTo>
                    <a:lnTo>
                      <a:pt x="154595" y="331351"/>
                    </a:lnTo>
                    <a:close/>
                  </a:path>
                </a:pathLst>
              </a:custGeom>
              <a:solidFill>
                <a:srgbClr val="08904E"/>
              </a:solidFill>
              <a:ln w="3295" cap="flat">
                <a:noFill/>
                <a:prstDash val="solid"/>
                <a:miter/>
              </a:ln>
            </p:spPr>
            <p:txBody>
              <a:bodyPr rtlCol="0" anchor="ctr"/>
              <a:lstStyle/>
              <a:p>
                <a:endParaRPr lang="zh-CN" altLang="en-US"/>
              </a:p>
            </p:txBody>
          </p:sp>
          <p:sp>
            <p:nvSpPr>
              <p:cNvPr id="274" name="任意多边形: 形状 273"/>
              <p:cNvSpPr/>
              <p:nvPr/>
            </p:nvSpPr>
            <p:spPr>
              <a:xfrm>
                <a:off x="16067850" y="2442124"/>
                <a:ext cx="80396" cy="147013"/>
              </a:xfrm>
              <a:custGeom>
                <a:avLst/>
                <a:gdLst>
                  <a:gd name="connsiteX0" fmla="*/ 0 w 80396"/>
                  <a:gd name="connsiteY0" fmla="*/ 0 h 147013"/>
                  <a:gd name="connsiteX1" fmla="*/ 25777 w 80396"/>
                  <a:gd name="connsiteY1" fmla="*/ 147014 h 147013"/>
                  <a:gd name="connsiteX2" fmla="*/ 80396 w 80396"/>
                  <a:gd name="connsiteY2" fmla="*/ 140718 h 147013"/>
                </a:gdLst>
                <a:ahLst/>
                <a:cxnLst>
                  <a:cxn ang="0">
                    <a:pos x="connsiteX0" y="connsiteY0"/>
                  </a:cxn>
                  <a:cxn ang="0">
                    <a:pos x="connsiteX1" y="connsiteY1"/>
                  </a:cxn>
                  <a:cxn ang="0">
                    <a:pos x="connsiteX2" y="connsiteY2"/>
                  </a:cxn>
                </a:cxnLst>
                <a:rect l="l" t="t" r="r" b="b"/>
                <a:pathLst>
                  <a:path w="80396" h="147013">
                    <a:moveTo>
                      <a:pt x="0" y="0"/>
                    </a:moveTo>
                    <a:lnTo>
                      <a:pt x="25777" y="147014"/>
                    </a:lnTo>
                    <a:lnTo>
                      <a:pt x="80396" y="140718"/>
                    </a:lnTo>
                    <a:close/>
                  </a:path>
                </a:pathLst>
              </a:custGeom>
              <a:solidFill>
                <a:srgbClr val="B3F495"/>
              </a:solidFill>
              <a:ln w="3295" cap="flat">
                <a:noFill/>
                <a:prstDash val="solid"/>
                <a:miter/>
              </a:ln>
            </p:spPr>
            <p:txBody>
              <a:bodyPr rtlCol="0" anchor="ctr"/>
              <a:lstStyle/>
              <a:p>
                <a:endParaRPr lang="zh-CN" altLang="en-US"/>
              </a:p>
            </p:txBody>
          </p:sp>
          <p:sp>
            <p:nvSpPr>
              <p:cNvPr id="275" name="任意多边形: 形状 274"/>
              <p:cNvSpPr/>
              <p:nvPr/>
            </p:nvSpPr>
            <p:spPr>
              <a:xfrm>
                <a:off x="16302305" y="2278234"/>
                <a:ext cx="56572" cy="292544"/>
              </a:xfrm>
              <a:custGeom>
                <a:avLst/>
                <a:gdLst>
                  <a:gd name="connsiteX0" fmla="*/ 1097 w 56572"/>
                  <a:gd name="connsiteY0" fmla="*/ 0 h 292544"/>
                  <a:gd name="connsiteX1" fmla="*/ 6766 w 56572"/>
                  <a:gd name="connsiteY1" fmla="*/ 287567 h 292544"/>
                  <a:gd name="connsiteX2" fmla="*/ 56573 w 56572"/>
                  <a:gd name="connsiteY2" fmla="*/ 292544 h 292544"/>
                  <a:gd name="connsiteX3" fmla="*/ 1097 w 56572"/>
                  <a:gd name="connsiteY3" fmla="*/ 0 h 292544"/>
                </a:gdLst>
                <a:ahLst/>
                <a:cxnLst>
                  <a:cxn ang="0">
                    <a:pos x="connsiteX0" y="connsiteY0"/>
                  </a:cxn>
                  <a:cxn ang="0">
                    <a:pos x="connsiteX1" y="connsiteY1"/>
                  </a:cxn>
                  <a:cxn ang="0">
                    <a:pos x="connsiteX2" y="connsiteY2"/>
                  </a:cxn>
                  <a:cxn ang="0">
                    <a:pos x="connsiteX3" y="connsiteY3"/>
                  </a:cxn>
                </a:cxnLst>
                <a:rect l="l" t="t" r="r" b="b"/>
                <a:pathLst>
                  <a:path w="56572" h="292544">
                    <a:moveTo>
                      <a:pt x="1097" y="0"/>
                    </a:moveTo>
                    <a:cubicBezTo>
                      <a:pt x="-2562" y="18031"/>
                      <a:pt x="3866" y="293138"/>
                      <a:pt x="6766" y="287567"/>
                    </a:cubicBezTo>
                    <a:cubicBezTo>
                      <a:pt x="9535" y="282227"/>
                      <a:pt x="56573" y="292544"/>
                      <a:pt x="56573" y="292544"/>
                    </a:cubicBezTo>
                    <a:lnTo>
                      <a:pt x="1097" y="0"/>
                    </a:lnTo>
                    <a:close/>
                  </a:path>
                </a:pathLst>
              </a:custGeom>
              <a:solidFill>
                <a:srgbClr val="B3F495"/>
              </a:solidFill>
              <a:ln w="3295" cap="flat">
                <a:noFill/>
                <a:prstDash val="solid"/>
                <a:miter/>
              </a:ln>
            </p:spPr>
            <p:txBody>
              <a:bodyPr rtlCol="0" anchor="ctr"/>
              <a:lstStyle/>
              <a:p>
                <a:endParaRPr lang="zh-CN" altLang="en-US"/>
              </a:p>
            </p:txBody>
          </p:sp>
          <p:sp>
            <p:nvSpPr>
              <p:cNvPr id="276" name="任意多边形: 形状 275"/>
              <p:cNvSpPr/>
              <p:nvPr/>
            </p:nvSpPr>
            <p:spPr>
              <a:xfrm>
                <a:off x="16239718" y="2277937"/>
                <a:ext cx="62332" cy="96119"/>
              </a:xfrm>
              <a:custGeom>
                <a:avLst/>
                <a:gdLst>
                  <a:gd name="connsiteX0" fmla="*/ 0 w 62332"/>
                  <a:gd name="connsiteY0" fmla="*/ 0 h 96119"/>
                  <a:gd name="connsiteX1" fmla="*/ 62333 w 62332"/>
                  <a:gd name="connsiteY1" fmla="*/ 96119 h 96119"/>
                </a:gdLst>
                <a:ahLst/>
                <a:cxnLst>
                  <a:cxn ang="0">
                    <a:pos x="connsiteX0" y="connsiteY0"/>
                  </a:cxn>
                  <a:cxn ang="0">
                    <a:pos x="connsiteX1" y="connsiteY1"/>
                  </a:cxn>
                </a:cxnLst>
                <a:rect l="l" t="t" r="r" b="b"/>
                <a:pathLst>
                  <a:path w="62332" h="96119">
                    <a:moveTo>
                      <a:pt x="0" y="0"/>
                    </a:moveTo>
                    <a:lnTo>
                      <a:pt x="62333" y="96119"/>
                    </a:lnTo>
                  </a:path>
                </a:pathLst>
              </a:custGeom>
              <a:ln w="4457" cap="rnd">
                <a:solidFill>
                  <a:srgbClr val="B3F495"/>
                </a:solidFill>
                <a:prstDash val="solid"/>
                <a:round/>
              </a:ln>
            </p:spPr>
            <p:txBody>
              <a:bodyPr rtlCol="0" anchor="ctr"/>
              <a:lstStyle/>
              <a:p>
                <a:endParaRPr lang="zh-CN" altLang="en-US"/>
              </a:p>
            </p:txBody>
          </p:sp>
          <p:sp>
            <p:nvSpPr>
              <p:cNvPr id="277" name="任意多边形: 形状 276"/>
              <p:cNvSpPr/>
              <p:nvPr/>
            </p:nvSpPr>
            <p:spPr>
              <a:xfrm>
                <a:off x="16239289" y="2373793"/>
                <a:ext cx="62464" cy="69386"/>
              </a:xfrm>
              <a:custGeom>
                <a:avLst/>
                <a:gdLst>
                  <a:gd name="connsiteX0" fmla="*/ 0 w 62464"/>
                  <a:gd name="connsiteY0" fmla="*/ 0 h 69386"/>
                  <a:gd name="connsiteX1" fmla="*/ 62464 w 62464"/>
                  <a:gd name="connsiteY1" fmla="*/ 69387 h 69386"/>
                </a:gdLst>
                <a:ahLst/>
                <a:cxnLst>
                  <a:cxn ang="0">
                    <a:pos x="connsiteX0" y="connsiteY0"/>
                  </a:cxn>
                  <a:cxn ang="0">
                    <a:pos x="connsiteX1" y="connsiteY1"/>
                  </a:cxn>
                </a:cxnLst>
                <a:rect l="l" t="t" r="r" b="b"/>
                <a:pathLst>
                  <a:path w="62464" h="69386">
                    <a:moveTo>
                      <a:pt x="0" y="0"/>
                    </a:moveTo>
                    <a:lnTo>
                      <a:pt x="62464" y="69387"/>
                    </a:lnTo>
                  </a:path>
                </a:pathLst>
              </a:custGeom>
              <a:ln w="4457" cap="rnd">
                <a:solidFill>
                  <a:srgbClr val="B3F495"/>
                </a:solidFill>
                <a:prstDash val="solid"/>
                <a:round/>
              </a:ln>
            </p:spPr>
            <p:txBody>
              <a:bodyPr rtlCol="0" anchor="ctr"/>
              <a:lstStyle/>
              <a:p>
                <a:endParaRPr lang="zh-CN" altLang="en-US"/>
              </a:p>
            </p:txBody>
          </p:sp>
          <p:sp>
            <p:nvSpPr>
              <p:cNvPr id="278" name="任意多边形: 形状 277"/>
              <p:cNvSpPr/>
              <p:nvPr/>
            </p:nvSpPr>
            <p:spPr>
              <a:xfrm>
                <a:off x="16325784" y="2287430"/>
                <a:ext cx="44268" cy="108875"/>
              </a:xfrm>
              <a:custGeom>
                <a:avLst/>
                <a:gdLst>
                  <a:gd name="connsiteX0" fmla="*/ 44269 w 44268"/>
                  <a:gd name="connsiteY0" fmla="*/ 0 h 108875"/>
                  <a:gd name="connsiteX1" fmla="*/ 0 w 44268"/>
                  <a:gd name="connsiteY1" fmla="*/ 108876 h 108875"/>
                </a:gdLst>
                <a:ahLst/>
                <a:cxnLst>
                  <a:cxn ang="0">
                    <a:pos x="connsiteX0" y="connsiteY0"/>
                  </a:cxn>
                  <a:cxn ang="0">
                    <a:pos x="connsiteX1" y="connsiteY1"/>
                  </a:cxn>
                </a:cxnLst>
                <a:rect l="l" t="t" r="r" b="b"/>
                <a:pathLst>
                  <a:path w="44268" h="108875">
                    <a:moveTo>
                      <a:pt x="44269" y="0"/>
                    </a:moveTo>
                    <a:lnTo>
                      <a:pt x="0" y="108876"/>
                    </a:lnTo>
                  </a:path>
                </a:pathLst>
              </a:custGeom>
              <a:ln w="4457" cap="rnd">
                <a:solidFill>
                  <a:srgbClr val="B3F495"/>
                </a:solidFill>
                <a:prstDash val="solid"/>
                <a:round/>
              </a:ln>
            </p:spPr>
            <p:txBody>
              <a:bodyPr rtlCol="0" anchor="ctr"/>
              <a:lstStyle/>
              <a:p>
                <a:endParaRPr lang="zh-CN" altLang="en-US"/>
              </a:p>
            </p:txBody>
          </p:sp>
          <p:sp>
            <p:nvSpPr>
              <p:cNvPr id="279" name="任意多边形: 形状 278"/>
              <p:cNvSpPr/>
              <p:nvPr/>
            </p:nvSpPr>
            <p:spPr>
              <a:xfrm>
                <a:off x="16336266" y="2396669"/>
                <a:ext cx="38863" cy="54948"/>
              </a:xfrm>
              <a:custGeom>
                <a:avLst/>
                <a:gdLst>
                  <a:gd name="connsiteX0" fmla="*/ 38863 w 38863"/>
                  <a:gd name="connsiteY0" fmla="*/ 0 h 54948"/>
                  <a:gd name="connsiteX1" fmla="*/ 0 w 38863"/>
                  <a:gd name="connsiteY1" fmla="*/ 54949 h 54948"/>
                </a:gdLst>
                <a:ahLst/>
                <a:cxnLst>
                  <a:cxn ang="0">
                    <a:pos x="connsiteX0" y="connsiteY0"/>
                  </a:cxn>
                  <a:cxn ang="0">
                    <a:pos x="connsiteX1" y="connsiteY1"/>
                  </a:cxn>
                </a:cxnLst>
                <a:rect l="l" t="t" r="r" b="b"/>
                <a:pathLst>
                  <a:path w="38863" h="54948">
                    <a:moveTo>
                      <a:pt x="38863" y="0"/>
                    </a:moveTo>
                    <a:lnTo>
                      <a:pt x="0" y="54949"/>
                    </a:lnTo>
                  </a:path>
                </a:pathLst>
              </a:custGeom>
              <a:ln w="4457" cap="rnd">
                <a:solidFill>
                  <a:srgbClr val="B3F495"/>
                </a:solidFill>
                <a:prstDash val="solid"/>
                <a:round/>
              </a:ln>
            </p:spPr>
            <p:txBody>
              <a:bodyPr rtlCol="0" anchor="ctr"/>
              <a:lstStyle/>
              <a:p>
                <a:endParaRPr lang="zh-CN" altLang="en-US"/>
              </a:p>
            </p:txBody>
          </p:sp>
          <p:sp>
            <p:nvSpPr>
              <p:cNvPr id="280" name="任意多边形: 形状 279"/>
              <p:cNvSpPr/>
              <p:nvPr/>
            </p:nvSpPr>
            <p:spPr>
              <a:xfrm>
                <a:off x="17025655" y="2318020"/>
                <a:ext cx="259641" cy="503407"/>
              </a:xfrm>
              <a:custGeom>
                <a:avLst/>
                <a:gdLst>
                  <a:gd name="connsiteX0" fmla="*/ 38362 w 259641"/>
                  <a:gd name="connsiteY0" fmla="*/ 43807 h 503407"/>
                  <a:gd name="connsiteX1" fmla="*/ 37011 w 259641"/>
                  <a:gd name="connsiteY1" fmla="*/ 351416 h 503407"/>
                  <a:gd name="connsiteX2" fmla="*/ 134415 w 259641"/>
                  <a:gd name="connsiteY2" fmla="*/ 503407 h 503407"/>
                  <a:gd name="connsiteX3" fmla="*/ 259641 w 259641"/>
                  <a:gd name="connsiteY3" fmla="*/ 410353 h 503407"/>
                  <a:gd name="connsiteX4" fmla="*/ 238710 w 259641"/>
                  <a:gd name="connsiteY4" fmla="*/ 102646 h 503407"/>
                  <a:gd name="connsiteX5" fmla="*/ 212405 w 259641"/>
                  <a:gd name="connsiteY5" fmla="*/ 0 h 503407"/>
                  <a:gd name="connsiteX6" fmla="*/ 38362 w 259641"/>
                  <a:gd name="connsiteY6" fmla="*/ 43807 h 5034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9641" h="503407">
                    <a:moveTo>
                      <a:pt x="38362" y="43807"/>
                    </a:moveTo>
                    <a:cubicBezTo>
                      <a:pt x="38362" y="43807"/>
                      <a:pt x="-47044" y="203908"/>
                      <a:pt x="37011" y="351416"/>
                    </a:cubicBezTo>
                    <a:cubicBezTo>
                      <a:pt x="121066" y="498924"/>
                      <a:pt x="134415" y="503407"/>
                      <a:pt x="134415" y="503407"/>
                    </a:cubicBezTo>
                    <a:lnTo>
                      <a:pt x="259641" y="410353"/>
                    </a:lnTo>
                    <a:lnTo>
                      <a:pt x="238710" y="102646"/>
                    </a:lnTo>
                    <a:lnTo>
                      <a:pt x="212405" y="0"/>
                    </a:lnTo>
                    <a:lnTo>
                      <a:pt x="38362" y="43807"/>
                    </a:lnTo>
                    <a:close/>
                  </a:path>
                </a:pathLst>
              </a:custGeom>
              <a:solidFill>
                <a:srgbClr val="000000"/>
              </a:solidFill>
              <a:ln w="3295" cap="flat">
                <a:noFill/>
                <a:prstDash val="solid"/>
                <a:miter/>
              </a:ln>
            </p:spPr>
            <p:txBody>
              <a:bodyPr rtlCol="0" anchor="ctr"/>
              <a:lstStyle/>
              <a:p>
                <a:endParaRPr lang="zh-CN" altLang="en-US"/>
              </a:p>
            </p:txBody>
          </p:sp>
          <p:sp>
            <p:nvSpPr>
              <p:cNvPr id="281" name="任意多边形: 形状 280"/>
              <p:cNvSpPr/>
              <p:nvPr/>
            </p:nvSpPr>
            <p:spPr>
              <a:xfrm>
                <a:off x="17063560" y="2231163"/>
                <a:ext cx="283442" cy="338874"/>
              </a:xfrm>
              <a:custGeom>
                <a:avLst/>
                <a:gdLst>
                  <a:gd name="connsiteX0" fmla="*/ 11698 w 283442"/>
                  <a:gd name="connsiteY0" fmla="*/ 106206 h 338874"/>
                  <a:gd name="connsiteX1" fmla="*/ 99840 w 283442"/>
                  <a:gd name="connsiteY1" fmla="*/ 338396 h 338874"/>
                  <a:gd name="connsiteX2" fmla="*/ 234031 w 283442"/>
                  <a:gd name="connsiteY2" fmla="*/ 236442 h 338874"/>
                  <a:gd name="connsiteX3" fmla="*/ 272037 w 283442"/>
                  <a:gd name="connsiteY3" fmla="*/ 212082 h 338874"/>
                  <a:gd name="connsiteX4" fmla="*/ 283443 w 283442"/>
                  <a:gd name="connsiteY4" fmla="*/ 151958 h 338874"/>
                  <a:gd name="connsiteX5" fmla="*/ 248172 w 283442"/>
                  <a:gd name="connsiteY5" fmla="*/ 62629 h 338874"/>
                  <a:gd name="connsiteX6" fmla="*/ 199421 w 283442"/>
                  <a:gd name="connsiteY6" fmla="*/ 0 h 338874"/>
                  <a:gd name="connsiteX7" fmla="*/ 65658 w 283442"/>
                  <a:gd name="connsiteY7" fmla="*/ 8340 h 338874"/>
                  <a:gd name="connsiteX8" fmla="*/ 11862 w 283442"/>
                  <a:gd name="connsiteY8" fmla="*/ 74957 h 338874"/>
                  <a:gd name="connsiteX9" fmla="*/ 11698 w 283442"/>
                  <a:gd name="connsiteY9" fmla="*/ 106206 h 3388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3442" h="338874">
                    <a:moveTo>
                      <a:pt x="11698" y="106206"/>
                    </a:moveTo>
                    <a:cubicBezTo>
                      <a:pt x="11698" y="106206"/>
                      <a:pt x="-47338" y="351119"/>
                      <a:pt x="99840" y="338396"/>
                    </a:cubicBezTo>
                    <a:cubicBezTo>
                      <a:pt x="189037" y="329858"/>
                      <a:pt x="234031" y="236442"/>
                      <a:pt x="234031" y="236442"/>
                    </a:cubicBezTo>
                    <a:lnTo>
                      <a:pt x="272037" y="212082"/>
                    </a:lnTo>
                    <a:lnTo>
                      <a:pt x="283443" y="151958"/>
                    </a:lnTo>
                    <a:lnTo>
                      <a:pt x="248172" y="62629"/>
                    </a:lnTo>
                    <a:lnTo>
                      <a:pt x="199421" y="0"/>
                    </a:lnTo>
                    <a:lnTo>
                      <a:pt x="65658" y="8340"/>
                    </a:lnTo>
                    <a:lnTo>
                      <a:pt x="11862" y="74957"/>
                    </a:lnTo>
                    <a:lnTo>
                      <a:pt x="11698" y="106206"/>
                    </a:lnTo>
                    <a:close/>
                  </a:path>
                </a:pathLst>
              </a:custGeom>
              <a:solidFill>
                <a:srgbClr val="FED2D3"/>
              </a:solidFill>
              <a:ln w="3295" cap="flat">
                <a:noFill/>
                <a:prstDash val="solid"/>
                <a:miter/>
              </a:ln>
            </p:spPr>
            <p:txBody>
              <a:bodyPr rtlCol="0" anchor="ctr"/>
              <a:lstStyle/>
              <a:p>
                <a:endParaRPr lang="zh-CN" altLang="en-US"/>
              </a:p>
            </p:txBody>
          </p:sp>
          <p:sp>
            <p:nvSpPr>
              <p:cNvPr id="282" name="任意多边形: 形状 281"/>
              <p:cNvSpPr/>
              <p:nvPr/>
            </p:nvSpPr>
            <p:spPr>
              <a:xfrm rot="-5384822">
                <a:off x="17108704" y="2326370"/>
                <a:ext cx="13383" cy="26766"/>
              </a:xfrm>
              <a:custGeom>
                <a:avLst/>
                <a:gdLst>
                  <a:gd name="connsiteX0" fmla="*/ 13383 w 13383"/>
                  <a:gd name="connsiteY0" fmla="*/ 13383 h 26766"/>
                  <a:gd name="connsiteX1" fmla="*/ 6691 w 13383"/>
                  <a:gd name="connsiteY1" fmla="*/ 26766 h 26766"/>
                  <a:gd name="connsiteX2" fmla="*/ 0 w 13383"/>
                  <a:gd name="connsiteY2" fmla="*/ 13383 h 26766"/>
                  <a:gd name="connsiteX3" fmla="*/ 6691 w 13383"/>
                  <a:gd name="connsiteY3" fmla="*/ 0 h 26766"/>
                  <a:gd name="connsiteX4" fmla="*/ 13383 w 13383"/>
                  <a:gd name="connsiteY4" fmla="*/ 13383 h 267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3" h="26766">
                    <a:moveTo>
                      <a:pt x="13383" y="13383"/>
                    </a:moveTo>
                    <a:cubicBezTo>
                      <a:pt x="13383" y="20774"/>
                      <a:pt x="10387" y="26766"/>
                      <a:pt x="6691" y="26766"/>
                    </a:cubicBezTo>
                    <a:cubicBezTo>
                      <a:pt x="2996" y="26766"/>
                      <a:pt x="0" y="20774"/>
                      <a:pt x="0" y="13383"/>
                    </a:cubicBezTo>
                    <a:cubicBezTo>
                      <a:pt x="0" y="5992"/>
                      <a:pt x="2996" y="0"/>
                      <a:pt x="6691" y="0"/>
                    </a:cubicBezTo>
                    <a:cubicBezTo>
                      <a:pt x="10387" y="0"/>
                      <a:pt x="13383" y="5992"/>
                      <a:pt x="13383" y="13383"/>
                    </a:cubicBezTo>
                    <a:close/>
                  </a:path>
                </a:pathLst>
              </a:custGeom>
              <a:solidFill>
                <a:srgbClr val="000000"/>
              </a:solidFill>
              <a:ln w="3295" cap="flat">
                <a:noFill/>
                <a:prstDash val="solid"/>
                <a:miter/>
              </a:ln>
            </p:spPr>
            <p:txBody>
              <a:bodyPr rtlCol="0" anchor="ctr"/>
              <a:lstStyle/>
              <a:p>
                <a:endParaRPr lang="zh-CN" altLang="en-US"/>
              </a:p>
            </p:txBody>
          </p:sp>
          <p:sp>
            <p:nvSpPr>
              <p:cNvPr id="283" name="任意多边形: 形状 282"/>
              <p:cNvSpPr/>
              <p:nvPr/>
            </p:nvSpPr>
            <p:spPr>
              <a:xfrm rot="-4647638">
                <a:off x="17197645" y="2335738"/>
                <a:ext cx="13382" cy="26764"/>
              </a:xfrm>
              <a:custGeom>
                <a:avLst/>
                <a:gdLst>
                  <a:gd name="connsiteX0" fmla="*/ 13382 w 13382"/>
                  <a:gd name="connsiteY0" fmla="*/ 13382 h 26764"/>
                  <a:gd name="connsiteX1" fmla="*/ 6691 w 13382"/>
                  <a:gd name="connsiteY1" fmla="*/ 26764 h 26764"/>
                  <a:gd name="connsiteX2" fmla="*/ 0 w 13382"/>
                  <a:gd name="connsiteY2" fmla="*/ 13382 h 26764"/>
                  <a:gd name="connsiteX3" fmla="*/ 6691 w 13382"/>
                  <a:gd name="connsiteY3" fmla="*/ 0 h 26764"/>
                  <a:gd name="connsiteX4" fmla="*/ 13382 w 13382"/>
                  <a:gd name="connsiteY4" fmla="*/ 13382 h 2676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2" h="26764">
                    <a:moveTo>
                      <a:pt x="13382" y="13382"/>
                    </a:moveTo>
                    <a:cubicBezTo>
                      <a:pt x="13382" y="20773"/>
                      <a:pt x="10386" y="26764"/>
                      <a:pt x="6691" y="26764"/>
                    </a:cubicBezTo>
                    <a:cubicBezTo>
                      <a:pt x="2995" y="26764"/>
                      <a:pt x="0" y="20773"/>
                      <a:pt x="0" y="13382"/>
                    </a:cubicBezTo>
                    <a:cubicBezTo>
                      <a:pt x="0" y="5991"/>
                      <a:pt x="2995" y="0"/>
                      <a:pt x="6691" y="0"/>
                    </a:cubicBezTo>
                    <a:cubicBezTo>
                      <a:pt x="10386" y="0"/>
                      <a:pt x="13382" y="5991"/>
                      <a:pt x="13382" y="13382"/>
                    </a:cubicBezTo>
                    <a:close/>
                  </a:path>
                </a:pathLst>
              </a:custGeom>
              <a:solidFill>
                <a:srgbClr val="000000"/>
              </a:solidFill>
              <a:ln w="3295" cap="flat">
                <a:noFill/>
                <a:prstDash val="solid"/>
                <a:miter/>
              </a:ln>
            </p:spPr>
            <p:txBody>
              <a:bodyPr rtlCol="0" anchor="ctr"/>
              <a:lstStyle/>
              <a:p>
                <a:endParaRPr lang="zh-CN" altLang="en-US"/>
              </a:p>
            </p:txBody>
          </p:sp>
          <p:sp>
            <p:nvSpPr>
              <p:cNvPr id="284" name="任意多边形: 形状 283"/>
              <p:cNvSpPr/>
              <p:nvPr/>
            </p:nvSpPr>
            <p:spPr>
              <a:xfrm>
                <a:off x="17101825" y="2368749"/>
                <a:ext cx="22282" cy="22282"/>
              </a:xfrm>
              <a:custGeom>
                <a:avLst/>
                <a:gdLst>
                  <a:gd name="connsiteX0" fmla="*/ 22283 w 22282"/>
                  <a:gd name="connsiteY0" fmla="*/ 11141 h 22282"/>
                  <a:gd name="connsiteX1" fmla="*/ 11141 w 22282"/>
                  <a:gd name="connsiteY1" fmla="*/ 22283 h 22282"/>
                  <a:gd name="connsiteX2" fmla="*/ 0 w 22282"/>
                  <a:gd name="connsiteY2" fmla="*/ 11141 h 22282"/>
                  <a:gd name="connsiteX3" fmla="*/ 11141 w 22282"/>
                  <a:gd name="connsiteY3" fmla="*/ 0 h 22282"/>
                  <a:gd name="connsiteX4" fmla="*/ 22283 w 22282"/>
                  <a:gd name="connsiteY4" fmla="*/ 11141 h 22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2" h="22282">
                    <a:moveTo>
                      <a:pt x="22283" y="11141"/>
                    </a:moveTo>
                    <a:cubicBezTo>
                      <a:pt x="22283" y="17295"/>
                      <a:pt x="17295" y="22283"/>
                      <a:pt x="11141" y="22283"/>
                    </a:cubicBezTo>
                    <a:cubicBezTo>
                      <a:pt x="4988" y="22283"/>
                      <a:pt x="0" y="17295"/>
                      <a:pt x="0" y="11141"/>
                    </a:cubicBezTo>
                    <a:cubicBezTo>
                      <a:pt x="0" y="4988"/>
                      <a:pt x="4988" y="0"/>
                      <a:pt x="11141" y="0"/>
                    </a:cubicBezTo>
                    <a:cubicBezTo>
                      <a:pt x="17295" y="0"/>
                      <a:pt x="22283" y="4988"/>
                      <a:pt x="22283" y="11141"/>
                    </a:cubicBezTo>
                    <a:close/>
                  </a:path>
                </a:pathLst>
              </a:custGeom>
              <a:solidFill>
                <a:srgbClr val="000000"/>
              </a:solidFill>
              <a:ln w="3295" cap="flat">
                <a:noFill/>
                <a:prstDash val="solid"/>
                <a:miter/>
              </a:ln>
            </p:spPr>
            <p:txBody>
              <a:bodyPr rtlCol="0" anchor="ctr"/>
              <a:lstStyle/>
              <a:p>
                <a:endParaRPr lang="zh-CN" altLang="en-US"/>
              </a:p>
            </p:txBody>
          </p:sp>
          <p:sp>
            <p:nvSpPr>
              <p:cNvPr id="285" name="任意多边形: 形状 284"/>
              <p:cNvSpPr/>
              <p:nvPr/>
            </p:nvSpPr>
            <p:spPr>
              <a:xfrm>
                <a:off x="17186474" y="2378012"/>
                <a:ext cx="22282" cy="22282"/>
              </a:xfrm>
              <a:custGeom>
                <a:avLst/>
                <a:gdLst>
                  <a:gd name="connsiteX0" fmla="*/ 22283 w 22282"/>
                  <a:gd name="connsiteY0" fmla="*/ 11141 h 22282"/>
                  <a:gd name="connsiteX1" fmla="*/ 11141 w 22282"/>
                  <a:gd name="connsiteY1" fmla="*/ 22283 h 22282"/>
                  <a:gd name="connsiteX2" fmla="*/ 0 w 22282"/>
                  <a:gd name="connsiteY2" fmla="*/ 11141 h 22282"/>
                  <a:gd name="connsiteX3" fmla="*/ 11141 w 22282"/>
                  <a:gd name="connsiteY3" fmla="*/ 0 h 22282"/>
                  <a:gd name="connsiteX4" fmla="*/ 22283 w 22282"/>
                  <a:gd name="connsiteY4" fmla="*/ 11141 h 2228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282" h="22282">
                    <a:moveTo>
                      <a:pt x="22283" y="11141"/>
                    </a:moveTo>
                    <a:cubicBezTo>
                      <a:pt x="22283" y="17295"/>
                      <a:pt x="17295" y="22283"/>
                      <a:pt x="11141" y="22283"/>
                    </a:cubicBezTo>
                    <a:cubicBezTo>
                      <a:pt x="4988" y="22283"/>
                      <a:pt x="0" y="17295"/>
                      <a:pt x="0" y="11141"/>
                    </a:cubicBezTo>
                    <a:cubicBezTo>
                      <a:pt x="0" y="4988"/>
                      <a:pt x="4988" y="0"/>
                      <a:pt x="11141" y="0"/>
                    </a:cubicBezTo>
                    <a:cubicBezTo>
                      <a:pt x="17295" y="0"/>
                      <a:pt x="22283" y="4988"/>
                      <a:pt x="22283" y="11141"/>
                    </a:cubicBezTo>
                    <a:close/>
                  </a:path>
                </a:pathLst>
              </a:custGeom>
              <a:solidFill>
                <a:srgbClr val="000000"/>
              </a:solidFill>
              <a:ln w="3295" cap="flat">
                <a:noFill/>
                <a:prstDash val="solid"/>
                <a:miter/>
              </a:ln>
            </p:spPr>
            <p:txBody>
              <a:bodyPr rtlCol="0" anchor="ctr"/>
              <a:lstStyle/>
              <a:p>
                <a:endParaRPr lang="zh-CN" altLang="en-US"/>
              </a:p>
            </p:txBody>
          </p:sp>
          <p:sp>
            <p:nvSpPr>
              <p:cNvPr id="286" name="任意多边形: 形状 285"/>
              <p:cNvSpPr/>
              <p:nvPr/>
            </p:nvSpPr>
            <p:spPr>
              <a:xfrm>
                <a:off x="17123951" y="2377814"/>
                <a:ext cx="26922" cy="55508"/>
              </a:xfrm>
              <a:custGeom>
                <a:avLst/>
                <a:gdLst>
                  <a:gd name="connsiteX0" fmla="*/ 26923 w 26922"/>
                  <a:gd name="connsiteY0" fmla="*/ 0 h 55508"/>
                  <a:gd name="connsiteX1" fmla="*/ 2234 w 26922"/>
                  <a:gd name="connsiteY1" fmla="*/ 42225 h 55508"/>
                  <a:gd name="connsiteX2" fmla="*/ 26692 w 26922"/>
                  <a:gd name="connsiteY2" fmla="*/ 53466 h 55508"/>
                </a:gdLst>
                <a:ahLst/>
                <a:cxnLst>
                  <a:cxn ang="0">
                    <a:pos x="connsiteX0" y="connsiteY0"/>
                  </a:cxn>
                  <a:cxn ang="0">
                    <a:pos x="connsiteX1" y="connsiteY1"/>
                  </a:cxn>
                  <a:cxn ang="0">
                    <a:pos x="connsiteX2" y="connsiteY2"/>
                  </a:cxn>
                </a:cxnLst>
                <a:rect l="l" t="t" r="r" b="b"/>
                <a:pathLst>
                  <a:path w="26922" h="55508">
                    <a:moveTo>
                      <a:pt x="26923" y="0"/>
                    </a:moveTo>
                    <a:cubicBezTo>
                      <a:pt x="26923" y="0"/>
                      <a:pt x="11199" y="28908"/>
                      <a:pt x="2234" y="42225"/>
                    </a:cubicBezTo>
                    <a:cubicBezTo>
                      <a:pt x="-6732" y="55575"/>
                      <a:pt x="13309" y="57883"/>
                      <a:pt x="26692" y="53466"/>
                    </a:cubicBezTo>
                  </a:path>
                </a:pathLst>
              </a:custGeom>
              <a:noFill/>
              <a:ln w="4457" cap="rnd">
                <a:solidFill>
                  <a:srgbClr val="000000"/>
                </a:solidFill>
                <a:prstDash val="solid"/>
                <a:miter/>
              </a:ln>
            </p:spPr>
            <p:txBody>
              <a:bodyPr rtlCol="0" anchor="ctr"/>
              <a:lstStyle/>
              <a:p>
                <a:endParaRPr lang="zh-CN" altLang="en-US"/>
              </a:p>
            </p:txBody>
          </p:sp>
          <p:sp>
            <p:nvSpPr>
              <p:cNvPr id="287" name="任意多边形: 形状 286"/>
              <p:cNvSpPr/>
              <p:nvPr/>
            </p:nvSpPr>
            <p:spPr>
              <a:xfrm>
                <a:off x="17117120" y="2447168"/>
                <a:ext cx="89318" cy="49028"/>
              </a:xfrm>
              <a:custGeom>
                <a:avLst/>
                <a:gdLst>
                  <a:gd name="connsiteX0" fmla="*/ 0 w 89318"/>
                  <a:gd name="connsiteY0" fmla="*/ 4054 h 49028"/>
                  <a:gd name="connsiteX1" fmla="*/ 48851 w 89318"/>
                  <a:gd name="connsiteY1" fmla="*/ 48851 h 49028"/>
                  <a:gd name="connsiteX2" fmla="*/ 89197 w 89318"/>
                  <a:gd name="connsiteY2" fmla="*/ 0 h 49028"/>
                  <a:gd name="connsiteX3" fmla="*/ 0 w 89318"/>
                  <a:gd name="connsiteY3" fmla="*/ 4054 h 49028"/>
                </a:gdLst>
                <a:ahLst/>
                <a:cxnLst>
                  <a:cxn ang="0">
                    <a:pos x="connsiteX0" y="connsiteY0"/>
                  </a:cxn>
                  <a:cxn ang="0">
                    <a:pos x="connsiteX1" y="connsiteY1"/>
                  </a:cxn>
                  <a:cxn ang="0">
                    <a:pos x="connsiteX2" y="connsiteY2"/>
                  </a:cxn>
                  <a:cxn ang="0">
                    <a:pos x="connsiteX3" y="connsiteY3"/>
                  </a:cxn>
                </a:cxnLst>
                <a:rect l="l" t="t" r="r" b="b"/>
                <a:pathLst>
                  <a:path w="89318" h="49028">
                    <a:moveTo>
                      <a:pt x="0" y="4054"/>
                    </a:moveTo>
                    <a:cubicBezTo>
                      <a:pt x="560" y="30754"/>
                      <a:pt x="23832" y="51158"/>
                      <a:pt x="48851" y="48851"/>
                    </a:cubicBezTo>
                    <a:cubicBezTo>
                      <a:pt x="72353" y="46675"/>
                      <a:pt x="91010" y="25019"/>
                      <a:pt x="89197" y="0"/>
                    </a:cubicBezTo>
                    <a:cubicBezTo>
                      <a:pt x="59432" y="1351"/>
                      <a:pt x="29732" y="2703"/>
                      <a:pt x="0" y="4054"/>
                    </a:cubicBezTo>
                    <a:close/>
                  </a:path>
                </a:pathLst>
              </a:custGeom>
              <a:solidFill>
                <a:srgbClr val="FFFFFF"/>
              </a:solidFill>
              <a:ln w="3295" cap="flat">
                <a:noFill/>
                <a:prstDash val="solid"/>
                <a:miter/>
              </a:ln>
            </p:spPr>
            <p:txBody>
              <a:bodyPr rtlCol="0" anchor="ctr"/>
              <a:lstStyle/>
              <a:p>
                <a:endParaRPr lang="zh-CN" altLang="en-US"/>
              </a:p>
            </p:txBody>
          </p:sp>
          <p:sp>
            <p:nvSpPr>
              <p:cNvPr id="288" name="任意多边形: 形状 287"/>
              <p:cNvSpPr/>
              <p:nvPr/>
            </p:nvSpPr>
            <p:spPr>
              <a:xfrm>
                <a:off x="17047810" y="2166596"/>
                <a:ext cx="981224" cy="1044318"/>
              </a:xfrm>
              <a:custGeom>
                <a:avLst/>
                <a:gdLst>
                  <a:gd name="connsiteX0" fmla="*/ 194898 w 981224"/>
                  <a:gd name="connsiteY0" fmla="*/ 106857 h 1044318"/>
                  <a:gd name="connsiteX1" fmla="*/ 252253 w 981224"/>
                  <a:gd name="connsiteY1" fmla="*/ 240851 h 1044318"/>
                  <a:gd name="connsiteX2" fmla="*/ 274239 w 981224"/>
                  <a:gd name="connsiteY2" fmla="*/ 225359 h 1044318"/>
                  <a:gd name="connsiteX3" fmla="*/ 298962 w 981224"/>
                  <a:gd name="connsiteY3" fmla="*/ 264980 h 1044318"/>
                  <a:gd name="connsiteX4" fmla="*/ 260890 w 981224"/>
                  <a:gd name="connsiteY4" fmla="*/ 307766 h 1044318"/>
                  <a:gd name="connsiteX5" fmla="*/ 251990 w 981224"/>
                  <a:gd name="connsiteY5" fmla="*/ 303283 h 1044318"/>
                  <a:gd name="connsiteX6" fmla="*/ 246749 w 981224"/>
                  <a:gd name="connsiteY6" fmla="*/ 481578 h 1044318"/>
                  <a:gd name="connsiteX7" fmla="*/ 485003 w 981224"/>
                  <a:gd name="connsiteY7" fmla="*/ 1044318 h 1044318"/>
                  <a:gd name="connsiteX8" fmla="*/ 820202 w 981224"/>
                  <a:gd name="connsiteY8" fmla="*/ 849640 h 1044318"/>
                  <a:gd name="connsiteX9" fmla="*/ 981225 w 981224"/>
                  <a:gd name="connsiteY9" fmla="*/ 725535 h 1044318"/>
                  <a:gd name="connsiteX10" fmla="*/ 816905 w 981224"/>
                  <a:gd name="connsiteY10" fmla="*/ 586597 h 1044318"/>
                  <a:gd name="connsiteX11" fmla="*/ 444031 w 981224"/>
                  <a:gd name="connsiteY11" fmla="*/ 223842 h 1044318"/>
                  <a:gd name="connsiteX12" fmla="*/ 204227 w 981224"/>
                  <a:gd name="connsiteY12" fmla="*/ 13243 h 1044318"/>
                  <a:gd name="connsiteX13" fmla="*/ 57015 w 981224"/>
                  <a:gd name="connsiteY13" fmla="*/ 39350 h 1044318"/>
                  <a:gd name="connsiteX14" fmla="*/ 7274 w 981224"/>
                  <a:gd name="connsiteY14" fmla="*/ 199615 h 1044318"/>
                  <a:gd name="connsiteX15" fmla="*/ 16141 w 981224"/>
                  <a:gd name="connsiteY15" fmla="*/ 213031 h 1044318"/>
                  <a:gd name="connsiteX16" fmla="*/ 185998 w 981224"/>
                  <a:gd name="connsiteY16" fmla="*/ 106792 h 1044318"/>
                  <a:gd name="connsiteX17" fmla="*/ 194898 w 981224"/>
                  <a:gd name="connsiteY17" fmla="*/ 106857 h 10443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981224" h="1044318">
                    <a:moveTo>
                      <a:pt x="194898" y="106857"/>
                    </a:moveTo>
                    <a:cubicBezTo>
                      <a:pt x="194898" y="106857"/>
                      <a:pt x="203436" y="196055"/>
                      <a:pt x="252253" y="240851"/>
                    </a:cubicBezTo>
                    <a:lnTo>
                      <a:pt x="274239" y="225359"/>
                    </a:lnTo>
                    <a:lnTo>
                      <a:pt x="298962" y="264980"/>
                    </a:lnTo>
                    <a:lnTo>
                      <a:pt x="260890" y="307766"/>
                    </a:lnTo>
                    <a:lnTo>
                      <a:pt x="251990" y="303283"/>
                    </a:lnTo>
                    <a:lnTo>
                      <a:pt x="246749" y="481578"/>
                    </a:lnTo>
                    <a:lnTo>
                      <a:pt x="485003" y="1044318"/>
                    </a:lnTo>
                    <a:cubicBezTo>
                      <a:pt x="485003" y="1044318"/>
                      <a:pt x="699327" y="969493"/>
                      <a:pt x="820202" y="849640"/>
                    </a:cubicBezTo>
                    <a:cubicBezTo>
                      <a:pt x="941076" y="729788"/>
                      <a:pt x="981225" y="725535"/>
                      <a:pt x="981225" y="725535"/>
                    </a:cubicBezTo>
                    <a:cubicBezTo>
                      <a:pt x="981225" y="725535"/>
                      <a:pt x="946020" y="622856"/>
                      <a:pt x="816905" y="586597"/>
                    </a:cubicBezTo>
                    <a:cubicBezTo>
                      <a:pt x="687790" y="550371"/>
                      <a:pt x="496276" y="504949"/>
                      <a:pt x="444031" y="223842"/>
                    </a:cubicBezTo>
                    <a:cubicBezTo>
                      <a:pt x="391785" y="-57231"/>
                      <a:pt x="204227" y="13243"/>
                      <a:pt x="204227" y="13243"/>
                    </a:cubicBezTo>
                    <a:cubicBezTo>
                      <a:pt x="151124" y="-12369"/>
                      <a:pt x="101020" y="684"/>
                      <a:pt x="57015" y="39350"/>
                    </a:cubicBezTo>
                    <a:cubicBezTo>
                      <a:pt x="11889" y="78971"/>
                      <a:pt x="-13328" y="142787"/>
                      <a:pt x="7274" y="199615"/>
                    </a:cubicBezTo>
                    <a:lnTo>
                      <a:pt x="16141" y="213031"/>
                    </a:lnTo>
                    <a:cubicBezTo>
                      <a:pt x="16141" y="213031"/>
                      <a:pt x="52235" y="115131"/>
                      <a:pt x="185998" y="106792"/>
                    </a:cubicBezTo>
                    <a:lnTo>
                      <a:pt x="194898" y="106857"/>
                    </a:lnTo>
                    <a:close/>
                  </a:path>
                </a:pathLst>
              </a:custGeom>
              <a:solidFill>
                <a:srgbClr val="000000"/>
              </a:solidFill>
              <a:ln w="3295" cap="flat">
                <a:noFill/>
                <a:prstDash val="solid"/>
                <a:miter/>
              </a:ln>
            </p:spPr>
            <p:txBody>
              <a:bodyPr rtlCol="0" anchor="ctr"/>
              <a:lstStyle/>
              <a:p>
                <a:endParaRPr lang="zh-CN" altLang="en-US"/>
              </a:p>
            </p:txBody>
          </p:sp>
          <p:grpSp>
            <p:nvGrpSpPr>
              <p:cNvPr id="289" name="图形 14"/>
              <p:cNvGrpSpPr/>
              <p:nvPr/>
            </p:nvGrpSpPr>
            <p:grpSpPr>
              <a:xfrm>
                <a:off x="17075554" y="2467638"/>
                <a:ext cx="224080" cy="304377"/>
                <a:chOff x="17075554" y="2467638"/>
                <a:chExt cx="224080" cy="304377"/>
              </a:xfrm>
            </p:grpSpPr>
            <p:sp>
              <p:nvSpPr>
                <p:cNvPr id="290" name="任意多边形: 形状 289"/>
                <p:cNvSpPr/>
                <p:nvPr/>
              </p:nvSpPr>
              <p:spPr>
                <a:xfrm>
                  <a:off x="17075554" y="2473406"/>
                  <a:ext cx="224080" cy="298609"/>
                </a:xfrm>
                <a:custGeom>
                  <a:avLst/>
                  <a:gdLst>
                    <a:gd name="connsiteX0" fmla="*/ 74463 w 224080"/>
                    <a:gd name="connsiteY0" fmla="*/ 96614 h 298609"/>
                    <a:gd name="connsiteX1" fmla="*/ 40544 w 224080"/>
                    <a:gd name="connsiteY1" fmla="*/ 205160 h 298609"/>
                    <a:gd name="connsiteX2" fmla="*/ 0 w 224080"/>
                    <a:gd name="connsiteY2" fmla="*/ 298610 h 298609"/>
                    <a:gd name="connsiteX3" fmla="*/ 218807 w 224080"/>
                    <a:gd name="connsiteY3" fmla="*/ 214884 h 298609"/>
                    <a:gd name="connsiteX4" fmla="*/ 224081 w 224080"/>
                    <a:gd name="connsiteY4" fmla="*/ 1879 h 298609"/>
                    <a:gd name="connsiteX5" fmla="*/ 218939 w 224080"/>
                    <a:gd name="connsiteY5" fmla="*/ 0 h 298609"/>
                    <a:gd name="connsiteX6" fmla="*/ 74463 w 224080"/>
                    <a:gd name="connsiteY6" fmla="*/ 96614 h 2986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4080" h="298609">
                      <a:moveTo>
                        <a:pt x="74463" y="96614"/>
                      </a:moveTo>
                      <a:lnTo>
                        <a:pt x="40544" y="205160"/>
                      </a:lnTo>
                      <a:lnTo>
                        <a:pt x="0" y="298610"/>
                      </a:lnTo>
                      <a:lnTo>
                        <a:pt x="218807" y="214884"/>
                      </a:lnTo>
                      <a:lnTo>
                        <a:pt x="224081" y="1879"/>
                      </a:lnTo>
                      <a:lnTo>
                        <a:pt x="218939" y="0"/>
                      </a:lnTo>
                      <a:cubicBezTo>
                        <a:pt x="218972" y="0"/>
                        <a:pt x="165868" y="95328"/>
                        <a:pt x="74463" y="96614"/>
                      </a:cubicBezTo>
                      <a:close/>
                    </a:path>
                  </a:pathLst>
                </a:custGeom>
                <a:solidFill>
                  <a:srgbClr val="FED2D3"/>
                </a:solidFill>
                <a:ln w="3295" cap="flat">
                  <a:noFill/>
                  <a:prstDash val="solid"/>
                  <a:miter/>
                </a:ln>
              </p:spPr>
              <p:txBody>
                <a:bodyPr rtlCol="0" anchor="ctr"/>
                <a:lstStyle/>
                <a:p>
                  <a:endParaRPr lang="zh-CN" altLang="en-US"/>
                </a:p>
              </p:txBody>
            </p:sp>
            <p:sp>
              <p:nvSpPr>
                <p:cNvPr id="291" name="任意多边形: 形状 290"/>
                <p:cNvSpPr/>
                <p:nvPr/>
              </p:nvSpPr>
              <p:spPr>
                <a:xfrm>
                  <a:off x="17096584" y="2467638"/>
                  <a:ext cx="201007" cy="102598"/>
                </a:xfrm>
                <a:custGeom>
                  <a:avLst/>
                  <a:gdLst>
                    <a:gd name="connsiteX0" fmla="*/ 76408 w 250879"/>
                    <a:gd name="connsiteY0" fmla="*/ 139663 h 139663"/>
                    <a:gd name="connsiteX1" fmla="*/ 250879 w 250879"/>
                    <a:gd name="connsiteY1" fmla="*/ 0 h 139663"/>
                    <a:gd name="connsiteX2" fmla="*/ 0 w 250879"/>
                    <a:gd name="connsiteY2" fmla="*/ 106173 h 139663"/>
                    <a:gd name="connsiteX3" fmla="*/ 76408 w 250879"/>
                    <a:gd name="connsiteY3" fmla="*/ 139663 h 139663"/>
                    <a:gd name="connsiteX0-1" fmla="*/ 26536 w 201007"/>
                    <a:gd name="connsiteY0-2" fmla="*/ 139663 h 139663"/>
                    <a:gd name="connsiteX1-3" fmla="*/ 201007 w 201007"/>
                    <a:gd name="connsiteY1-4" fmla="*/ 0 h 139663"/>
                    <a:gd name="connsiteX2-5" fmla="*/ 0 w 201007"/>
                    <a:gd name="connsiteY2-6" fmla="*/ 79158 h 139663"/>
                    <a:gd name="connsiteX3-7" fmla="*/ 26536 w 201007"/>
                    <a:gd name="connsiteY3-8" fmla="*/ 139663 h 139663"/>
                    <a:gd name="connsiteX0-9" fmla="*/ 84721 w 201007"/>
                    <a:gd name="connsiteY0-10" fmla="*/ 112649 h 112649"/>
                    <a:gd name="connsiteX1-11" fmla="*/ 201007 w 201007"/>
                    <a:gd name="connsiteY1-12" fmla="*/ 0 h 112649"/>
                    <a:gd name="connsiteX2-13" fmla="*/ 0 w 201007"/>
                    <a:gd name="connsiteY2-14" fmla="*/ 79158 h 112649"/>
                    <a:gd name="connsiteX3-15" fmla="*/ 84721 w 201007"/>
                    <a:gd name="connsiteY3-16" fmla="*/ 112649 h 112649"/>
                    <a:gd name="connsiteX0-17" fmla="*/ 84721 w 201007"/>
                    <a:gd name="connsiteY0-18" fmla="*/ 112649 h 112649"/>
                    <a:gd name="connsiteX1-19" fmla="*/ 201007 w 201007"/>
                    <a:gd name="connsiteY1-20" fmla="*/ 0 h 112649"/>
                    <a:gd name="connsiteX2-21" fmla="*/ 0 w 201007"/>
                    <a:gd name="connsiteY2-22" fmla="*/ 79158 h 112649"/>
                    <a:gd name="connsiteX3-23" fmla="*/ 84721 w 201007"/>
                    <a:gd name="connsiteY3-24" fmla="*/ 112649 h 112649"/>
                    <a:gd name="connsiteX0-25" fmla="*/ 74332 w 201007"/>
                    <a:gd name="connsiteY0-26" fmla="*/ 102258 h 102599"/>
                    <a:gd name="connsiteX1-27" fmla="*/ 201007 w 201007"/>
                    <a:gd name="connsiteY1-28" fmla="*/ 0 h 102599"/>
                    <a:gd name="connsiteX2-29" fmla="*/ 0 w 201007"/>
                    <a:gd name="connsiteY2-30" fmla="*/ 79158 h 102599"/>
                    <a:gd name="connsiteX3-31" fmla="*/ 74332 w 201007"/>
                    <a:gd name="connsiteY3-32" fmla="*/ 102258 h 102599"/>
                  </a:gdLst>
                  <a:ahLst/>
                  <a:cxnLst>
                    <a:cxn ang="0">
                      <a:pos x="connsiteX0-1" y="connsiteY0-2"/>
                    </a:cxn>
                    <a:cxn ang="0">
                      <a:pos x="connsiteX1-3" y="connsiteY1-4"/>
                    </a:cxn>
                    <a:cxn ang="0">
                      <a:pos x="connsiteX2-5" y="connsiteY2-6"/>
                    </a:cxn>
                    <a:cxn ang="0">
                      <a:pos x="connsiteX3-7" y="connsiteY3-8"/>
                    </a:cxn>
                  </a:cxnLst>
                  <a:rect l="l" t="t" r="r" b="b"/>
                  <a:pathLst>
                    <a:path w="201007" h="102599">
                      <a:moveTo>
                        <a:pt x="74332" y="102258"/>
                      </a:moveTo>
                      <a:cubicBezTo>
                        <a:pt x="74332" y="102258"/>
                        <a:pt x="147575" y="113985"/>
                        <a:pt x="201007" y="0"/>
                      </a:cubicBezTo>
                      <a:lnTo>
                        <a:pt x="0" y="79158"/>
                      </a:lnTo>
                      <a:cubicBezTo>
                        <a:pt x="25469" y="90321"/>
                        <a:pt x="23927" y="93173"/>
                        <a:pt x="74332" y="102258"/>
                      </a:cubicBezTo>
                      <a:close/>
                    </a:path>
                  </a:pathLst>
                </a:custGeom>
                <a:solidFill>
                  <a:srgbClr val="F7A6AA"/>
                </a:solidFill>
                <a:ln w="3295" cap="flat">
                  <a:noFill/>
                  <a:prstDash val="solid"/>
                  <a:miter/>
                </a:ln>
              </p:spPr>
              <p:txBody>
                <a:bodyPr rtlCol="0" anchor="ctr"/>
                <a:lstStyle/>
                <a:p>
                  <a:endParaRPr lang="zh-CN" altLang="en-US"/>
                </a:p>
              </p:txBody>
            </p:sp>
          </p:grpSp>
          <p:sp>
            <p:nvSpPr>
              <p:cNvPr id="292" name="任意多边形: 形状 291"/>
              <p:cNvSpPr/>
              <p:nvPr/>
            </p:nvSpPr>
            <p:spPr>
              <a:xfrm>
                <a:off x="16746850" y="2650440"/>
                <a:ext cx="570453" cy="373443"/>
              </a:xfrm>
              <a:custGeom>
                <a:avLst/>
                <a:gdLst>
                  <a:gd name="connsiteX0" fmla="*/ 79341 w 570453"/>
                  <a:gd name="connsiteY0" fmla="*/ 62506 h 373443"/>
                  <a:gd name="connsiteX1" fmla="*/ 377621 w 570453"/>
                  <a:gd name="connsiteY1" fmla="*/ 42 h 373443"/>
                  <a:gd name="connsiteX2" fmla="*/ 334308 w 570453"/>
                  <a:gd name="connsiteY2" fmla="*/ 108720 h 373443"/>
                  <a:gd name="connsiteX3" fmla="*/ 570453 w 570453"/>
                  <a:gd name="connsiteY3" fmla="*/ 82152 h 373443"/>
                  <a:gd name="connsiteX4" fmla="*/ 437514 w 570453"/>
                  <a:gd name="connsiteY4" fmla="*/ 226793 h 373443"/>
                  <a:gd name="connsiteX5" fmla="*/ 0 w 570453"/>
                  <a:gd name="connsiteY5" fmla="*/ 373444 h 373443"/>
                  <a:gd name="connsiteX6" fmla="*/ 63816 w 570453"/>
                  <a:gd name="connsiteY6" fmla="*/ 57034 h 373443"/>
                  <a:gd name="connsiteX7" fmla="*/ 79341 w 570453"/>
                  <a:gd name="connsiteY7" fmla="*/ 62506 h 373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0453" h="373443">
                    <a:moveTo>
                      <a:pt x="79341" y="62506"/>
                    </a:moveTo>
                    <a:cubicBezTo>
                      <a:pt x="79341" y="62506"/>
                      <a:pt x="305070" y="-1870"/>
                      <a:pt x="377621" y="42"/>
                    </a:cubicBezTo>
                    <a:cubicBezTo>
                      <a:pt x="374292" y="24797"/>
                      <a:pt x="341131" y="94249"/>
                      <a:pt x="334308" y="108720"/>
                    </a:cubicBezTo>
                    <a:cubicBezTo>
                      <a:pt x="431383" y="96392"/>
                      <a:pt x="570453" y="82152"/>
                      <a:pt x="570453" y="82152"/>
                    </a:cubicBezTo>
                    <a:lnTo>
                      <a:pt x="437514" y="226793"/>
                    </a:lnTo>
                    <a:lnTo>
                      <a:pt x="0" y="373444"/>
                    </a:lnTo>
                    <a:lnTo>
                      <a:pt x="63816" y="57034"/>
                    </a:lnTo>
                    <a:lnTo>
                      <a:pt x="79341" y="62506"/>
                    </a:lnTo>
                    <a:close/>
                  </a:path>
                </a:pathLst>
              </a:custGeom>
              <a:solidFill>
                <a:srgbClr val="ED3232"/>
              </a:solidFill>
              <a:ln w="3295" cap="flat">
                <a:noFill/>
                <a:prstDash val="solid"/>
                <a:miter/>
              </a:ln>
            </p:spPr>
            <p:txBody>
              <a:bodyPr rtlCol="0" anchor="ctr"/>
              <a:lstStyle/>
              <a:p>
                <a:endParaRPr lang="zh-CN" altLang="en-US"/>
              </a:p>
            </p:txBody>
          </p:sp>
          <p:sp>
            <p:nvSpPr>
              <p:cNvPr id="293" name="任意多边形: 形状 292"/>
              <p:cNvSpPr/>
              <p:nvPr/>
            </p:nvSpPr>
            <p:spPr>
              <a:xfrm>
                <a:off x="16238464" y="2458209"/>
                <a:ext cx="188054" cy="187988"/>
              </a:xfrm>
              <a:custGeom>
                <a:avLst/>
                <a:gdLst>
                  <a:gd name="connsiteX0" fmla="*/ 188053 w 188054"/>
                  <a:gd name="connsiteY0" fmla="*/ 94406 h 187988"/>
                  <a:gd name="connsiteX1" fmla="*/ 93648 w 188054"/>
                  <a:gd name="connsiteY1" fmla="*/ 187987 h 187988"/>
                  <a:gd name="connsiteX2" fmla="*/ 1 w 188054"/>
                  <a:gd name="connsiteY2" fmla="*/ 105086 h 187988"/>
                  <a:gd name="connsiteX3" fmla="*/ 94472 w 188054"/>
                  <a:gd name="connsiteY3" fmla="*/ 1 h 187988"/>
                  <a:gd name="connsiteX4" fmla="*/ 188053 w 188054"/>
                  <a:gd name="connsiteY4" fmla="*/ 94406 h 18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 h="187988">
                    <a:moveTo>
                      <a:pt x="188053" y="94406"/>
                    </a:moveTo>
                    <a:cubicBezTo>
                      <a:pt x="187823" y="146322"/>
                      <a:pt x="145564" y="188218"/>
                      <a:pt x="93648" y="187987"/>
                    </a:cubicBezTo>
                    <a:cubicBezTo>
                      <a:pt x="41732" y="187757"/>
                      <a:pt x="-230" y="157002"/>
                      <a:pt x="1" y="105086"/>
                    </a:cubicBezTo>
                    <a:cubicBezTo>
                      <a:pt x="232" y="53170"/>
                      <a:pt x="42556" y="-230"/>
                      <a:pt x="94472" y="1"/>
                    </a:cubicBezTo>
                    <a:cubicBezTo>
                      <a:pt x="146355" y="231"/>
                      <a:pt x="188284" y="42490"/>
                      <a:pt x="188053" y="94406"/>
                    </a:cubicBezTo>
                    <a:close/>
                  </a:path>
                </a:pathLst>
              </a:custGeom>
              <a:solidFill>
                <a:srgbClr val="E83C25"/>
              </a:solidFill>
              <a:ln w="3295" cap="flat">
                <a:noFill/>
                <a:prstDash val="solid"/>
                <a:miter/>
              </a:ln>
            </p:spPr>
            <p:txBody>
              <a:bodyPr rtlCol="0" anchor="ctr"/>
              <a:lstStyle/>
              <a:p>
                <a:endParaRPr lang="zh-CN" altLang="en-US"/>
              </a:p>
            </p:txBody>
          </p:sp>
          <p:sp>
            <p:nvSpPr>
              <p:cNvPr id="294" name="任意多边形: 形状 293"/>
              <p:cNvSpPr/>
              <p:nvPr/>
            </p:nvSpPr>
            <p:spPr>
              <a:xfrm>
                <a:off x="16363592" y="2481053"/>
                <a:ext cx="11141" cy="11141"/>
              </a:xfrm>
              <a:custGeom>
                <a:avLst/>
                <a:gdLst>
                  <a:gd name="connsiteX0" fmla="*/ 11141 w 11141"/>
                  <a:gd name="connsiteY0" fmla="*/ 5571 h 11141"/>
                  <a:gd name="connsiteX1" fmla="*/ 5571 w 11141"/>
                  <a:gd name="connsiteY1" fmla="*/ 11141 h 11141"/>
                  <a:gd name="connsiteX2" fmla="*/ 0 w 11141"/>
                  <a:gd name="connsiteY2" fmla="*/ 5571 h 11141"/>
                  <a:gd name="connsiteX3" fmla="*/ 5571 w 11141"/>
                  <a:gd name="connsiteY3" fmla="*/ 0 h 11141"/>
                  <a:gd name="connsiteX4" fmla="*/ 11141 w 11141"/>
                  <a:gd name="connsiteY4" fmla="*/ 5571 h 1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1" h="11141">
                    <a:moveTo>
                      <a:pt x="11141" y="5571"/>
                    </a:moveTo>
                    <a:cubicBezTo>
                      <a:pt x="11141" y="8647"/>
                      <a:pt x="8647" y="11141"/>
                      <a:pt x="5571" y="11141"/>
                    </a:cubicBezTo>
                    <a:cubicBezTo>
                      <a:pt x="2494" y="11141"/>
                      <a:pt x="0" y="8647"/>
                      <a:pt x="0" y="5571"/>
                    </a:cubicBezTo>
                    <a:cubicBezTo>
                      <a:pt x="0" y="2494"/>
                      <a:pt x="2494" y="0"/>
                      <a:pt x="5571" y="0"/>
                    </a:cubicBezTo>
                    <a:cubicBezTo>
                      <a:pt x="8647" y="0"/>
                      <a:pt x="11141" y="2494"/>
                      <a:pt x="11141" y="5571"/>
                    </a:cubicBezTo>
                    <a:close/>
                  </a:path>
                </a:pathLst>
              </a:custGeom>
              <a:solidFill>
                <a:srgbClr val="000000"/>
              </a:solidFill>
              <a:ln w="3295" cap="flat">
                <a:noFill/>
                <a:prstDash val="solid"/>
                <a:miter/>
              </a:ln>
            </p:spPr>
            <p:txBody>
              <a:bodyPr rtlCol="0" anchor="ctr"/>
              <a:lstStyle/>
              <a:p>
                <a:endParaRPr lang="zh-CN" altLang="en-US"/>
              </a:p>
            </p:txBody>
          </p:sp>
          <p:sp>
            <p:nvSpPr>
              <p:cNvPr id="295" name="任意多边形: 形状 294"/>
              <p:cNvSpPr/>
              <p:nvPr/>
            </p:nvSpPr>
            <p:spPr>
              <a:xfrm>
                <a:off x="16091945" y="2474625"/>
                <a:ext cx="188054" cy="187988"/>
              </a:xfrm>
              <a:custGeom>
                <a:avLst/>
                <a:gdLst>
                  <a:gd name="connsiteX0" fmla="*/ 188053 w 188054"/>
                  <a:gd name="connsiteY0" fmla="*/ 94406 h 187988"/>
                  <a:gd name="connsiteX1" fmla="*/ 93648 w 188054"/>
                  <a:gd name="connsiteY1" fmla="*/ 187987 h 187988"/>
                  <a:gd name="connsiteX2" fmla="*/ 1 w 188054"/>
                  <a:gd name="connsiteY2" fmla="*/ 105086 h 187988"/>
                  <a:gd name="connsiteX3" fmla="*/ 94472 w 188054"/>
                  <a:gd name="connsiteY3" fmla="*/ 1 h 187988"/>
                  <a:gd name="connsiteX4" fmla="*/ 188053 w 188054"/>
                  <a:gd name="connsiteY4" fmla="*/ 94406 h 1879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88054" h="187988">
                    <a:moveTo>
                      <a:pt x="188053" y="94406"/>
                    </a:moveTo>
                    <a:cubicBezTo>
                      <a:pt x="187823" y="146322"/>
                      <a:pt x="145564" y="188218"/>
                      <a:pt x="93648" y="187987"/>
                    </a:cubicBezTo>
                    <a:cubicBezTo>
                      <a:pt x="41732" y="187757"/>
                      <a:pt x="-230" y="157002"/>
                      <a:pt x="1" y="105086"/>
                    </a:cubicBezTo>
                    <a:cubicBezTo>
                      <a:pt x="232" y="53170"/>
                      <a:pt x="42556" y="-230"/>
                      <a:pt x="94472" y="1"/>
                    </a:cubicBezTo>
                    <a:cubicBezTo>
                      <a:pt x="146388" y="199"/>
                      <a:pt x="188284" y="42490"/>
                      <a:pt x="188053" y="94406"/>
                    </a:cubicBezTo>
                    <a:close/>
                  </a:path>
                </a:pathLst>
              </a:custGeom>
              <a:solidFill>
                <a:srgbClr val="F9573D"/>
              </a:solidFill>
              <a:ln w="3295" cap="flat">
                <a:noFill/>
                <a:prstDash val="solid"/>
                <a:miter/>
              </a:ln>
            </p:spPr>
            <p:txBody>
              <a:bodyPr rtlCol="0" anchor="ctr"/>
              <a:lstStyle/>
              <a:p>
                <a:endParaRPr lang="zh-CN" altLang="en-US"/>
              </a:p>
            </p:txBody>
          </p:sp>
          <p:sp>
            <p:nvSpPr>
              <p:cNvPr id="296" name="任意多边形: 形状 295"/>
              <p:cNvSpPr/>
              <p:nvPr/>
            </p:nvSpPr>
            <p:spPr>
              <a:xfrm>
                <a:off x="16135720" y="2504852"/>
                <a:ext cx="11141" cy="11141"/>
              </a:xfrm>
              <a:custGeom>
                <a:avLst/>
                <a:gdLst>
                  <a:gd name="connsiteX0" fmla="*/ 11141 w 11141"/>
                  <a:gd name="connsiteY0" fmla="*/ 5571 h 11141"/>
                  <a:gd name="connsiteX1" fmla="*/ 5571 w 11141"/>
                  <a:gd name="connsiteY1" fmla="*/ 11141 h 11141"/>
                  <a:gd name="connsiteX2" fmla="*/ 0 w 11141"/>
                  <a:gd name="connsiteY2" fmla="*/ 5571 h 11141"/>
                  <a:gd name="connsiteX3" fmla="*/ 5571 w 11141"/>
                  <a:gd name="connsiteY3" fmla="*/ 0 h 11141"/>
                  <a:gd name="connsiteX4" fmla="*/ 11141 w 11141"/>
                  <a:gd name="connsiteY4" fmla="*/ 5571 h 111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141" h="11141">
                    <a:moveTo>
                      <a:pt x="11141" y="5571"/>
                    </a:moveTo>
                    <a:cubicBezTo>
                      <a:pt x="11141" y="8647"/>
                      <a:pt x="8647" y="11141"/>
                      <a:pt x="5571" y="11141"/>
                    </a:cubicBezTo>
                    <a:cubicBezTo>
                      <a:pt x="2494" y="11141"/>
                      <a:pt x="0" y="8647"/>
                      <a:pt x="0" y="5571"/>
                    </a:cubicBezTo>
                    <a:cubicBezTo>
                      <a:pt x="0" y="2494"/>
                      <a:pt x="2494" y="0"/>
                      <a:pt x="5571" y="0"/>
                    </a:cubicBezTo>
                    <a:cubicBezTo>
                      <a:pt x="8647" y="0"/>
                      <a:pt x="11141" y="2494"/>
                      <a:pt x="11141" y="5571"/>
                    </a:cubicBezTo>
                    <a:close/>
                  </a:path>
                </a:pathLst>
              </a:custGeom>
              <a:solidFill>
                <a:srgbClr val="000000"/>
              </a:solidFill>
              <a:ln w="3295" cap="flat">
                <a:noFill/>
                <a:prstDash val="solid"/>
                <a:miter/>
              </a:ln>
            </p:spPr>
            <p:txBody>
              <a:bodyPr rtlCol="0" anchor="ctr"/>
              <a:lstStyle/>
              <a:p>
                <a:endParaRPr lang="zh-CN" altLang="en-US"/>
              </a:p>
            </p:txBody>
          </p:sp>
          <p:sp>
            <p:nvSpPr>
              <p:cNvPr id="298" name="任意多边形: 形状 297"/>
              <p:cNvSpPr/>
              <p:nvPr/>
            </p:nvSpPr>
            <p:spPr>
              <a:xfrm>
                <a:off x="15645337" y="5304676"/>
                <a:ext cx="807418" cy="371596"/>
              </a:xfrm>
              <a:custGeom>
                <a:avLst/>
                <a:gdLst>
                  <a:gd name="connsiteX0" fmla="*/ 287300 w 807418"/>
                  <a:gd name="connsiteY0" fmla="*/ 12658 h 371596"/>
                  <a:gd name="connsiteX1" fmla="*/ 257271 w 807418"/>
                  <a:gd name="connsiteY1" fmla="*/ 27886 h 371596"/>
                  <a:gd name="connsiteX2" fmla="*/ 205058 w 807418"/>
                  <a:gd name="connsiteY2" fmla="*/ 43049 h 371596"/>
                  <a:gd name="connsiteX3" fmla="*/ 20631 w 807418"/>
                  <a:gd name="connsiteY3" fmla="*/ 141047 h 371596"/>
                  <a:gd name="connsiteX4" fmla="*/ 1611 w 807418"/>
                  <a:gd name="connsiteY4" fmla="*/ 210797 h 371596"/>
                  <a:gd name="connsiteX5" fmla="*/ 43145 w 807418"/>
                  <a:gd name="connsiteY5" fmla="*/ 311102 h 371596"/>
                  <a:gd name="connsiteX6" fmla="*/ 298837 w 807418"/>
                  <a:gd name="connsiteY6" fmla="*/ 371227 h 371596"/>
                  <a:gd name="connsiteX7" fmla="*/ 781246 w 807418"/>
                  <a:gd name="connsiteY7" fmla="*/ 325013 h 371596"/>
                  <a:gd name="connsiteX8" fmla="*/ 807386 w 807418"/>
                  <a:gd name="connsiteY8" fmla="*/ 290764 h 371596"/>
                  <a:gd name="connsiteX9" fmla="*/ 807419 w 807418"/>
                  <a:gd name="connsiteY9" fmla="*/ 279623 h 371596"/>
                  <a:gd name="connsiteX10" fmla="*/ 674183 w 807418"/>
                  <a:gd name="connsiteY10" fmla="*/ 98097 h 371596"/>
                  <a:gd name="connsiteX11" fmla="*/ 470770 w 807418"/>
                  <a:gd name="connsiteY11" fmla="*/ 626 h 371596"/>
                  <a:gd name="connsiteX12" fmla="*/ 331173 w 807418"/>
                  <a:gd name="connsiteY12" fmla="*/ 0 h 371596"/>
                  <a:gd name="connsiteX13" fmla="*/ 287300 w 807418"/>
                  <a:gd name="connsiteY13" fmla="*/ 12658 h 371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807418" h="371596">
                    <a:moveTo>
                      <a:pt x="287300" y="12658"/>
                    </a:moveTo>
                    <a:lnTo>
                      <a:pt x="257271" y="27886"/>
                    </a:lnTo>
                    <a:cubicBezTo>
                      <a:pt x="240954" y="36160"/>
                      <a:pt x="223253" y="41335"/>
                      <a:pt x="205058" y="43049"/>
                    </a:cubicBezTo>
                    <a:cubicBezTo>
                      <a:pt x="155053" y="47796"/>
                      <a:pt x="46507" y="66618"/>
                      <a:pt x="20631" y="141047"/>
                    </a:cubicBezTo>
                    <a:cubicBezTo>
                      <a:pt x="10742" y="169494"/>
                      <a:pt x="4908" y="192502"/>
                      <a:pt x="1611" y="210797"/>
                    </a:cubicBezTo>
                    <a:cubicBezTo>
                      <a:pt x="-5377" y="249495"/>
                      <a:pt x="10709" y="288885"/>
                      <a:pt x="43145" y="311102"/>
                    </a:cubicBezTo>
                    <a:cubicBezTo>
                      <a:pt x="86326" y="340670"/>
                      <a:pt x="165997" y="375577"/>
                      <a:pt x="298837" y="371227"/>
                    </a:cubicBezTo>
                    <a:cubicBezTo>
                      <a:pt x="493383" y="364865"/>
                      <a:pt x="704674" y="345713"/>
                      <a:pt x="781246" y="325013"/>
                    </a:cubicBezTo>
                    <a:cubicBezTo>
                      <a:pt x="796673" y="320859"/>
                      <a:pt x="807287" y="306718"/>
                      <a:pt x="807386" y="290764"/>
                    </a:cubicBezTo>
                    <a:lnTo>
                      <a:pt x="807419" y="279623"/>
                    </a:lnTo>
                    <a:lnTo>
                      <a:pt x="674183" y="98097"/>
                    </a:lnTo>
                    <a:lnTo>
                      <a:pt x="470770" y="626"/>
                    </a:lnTo>
                    <a:lnTo>
                      <a:pt x="331173" y="0"/>
                    </a:lnTo>
                    <a:lnTo>
                      <a:pt x="287300" y="12658"/>
                    </a:lnTo>
                    <a:close/>
                  </a:path>
                </a:pathLst>
              </a:custGeom>
              <a:solidFill>
                <a:srgbClr val="F8B409"/>
              </a:solidFill>
              <a:ln w="3295" cap="flat">
                <a:noFill/>
                <a:prstDash val="solid"/>
                <a:miter/>
              </a:ln>
            </p:spPr>
            <p:txBody>
              <a:bodyPr rtlCol="0" anchor="ctr"/>
              <a:lstStyle/>
              <a:p>
                <a:endParaRPr lang="zh-CN" altLang="en-US"/>
              </a:p>
            </p:txBody>
          </p:sp>
          <p:sp>
            <p:nvSpPr>
              <p:cNvPr id="301" name="任意多边形: 形状 300"/>
              <p:cNvSpPr/>
              <p:nvPr/>
            </p:nvSpPr>
            <p:spPr>
              <a:xfrm>
                <a:off x="16030800" y="5317762"/>
                <a:ext cx="136366" cy="115073"/>
              </a:xfrm>
              <a:custGeom>
                <a:avLst/>
                <a:gdLst>
                  <a:gd name="connsiteX0" fmla="*/ 0 w 136366"/>
                  <a:gd name="connsiteY0" fmla="*/ 0 h 115073"/>
                  <a:gd name="connsiteX1" fmla="*/ 136367 w 136366"/>
                  <a:gd name="connsiteY1" fmla="*/ 115073 h 115073"/>
                </a:gdLst>
                <a:ahLst/>
                <a:cxnLst>
                  <a:cxn ang="0">
                    <a:pos x="connsiteX0" y="connsiteY0"/>
                  </a:cxn>
                  <a:cxn ang="0">
                    <a:pos x="connsiteX1" y="connsiteY1"/>
                  </a:cxn>
                </a:cxnLst>
                <a:rect l="l" t="t" r="r" b="b"/>
                <a:pathLst>
                  <a:path w="136366" h="115073">
                    <a:moveTo>
                      <a:pt x="0" y="0"/>
                    </a:moveTo>
                    <a:cubicBezTo>
                      <a:pt x="0" y="0"/>
                      <a:pt x="103305" y="11636"/>
                      <a:pt x="136367" y="115073"/>
                    </a:cubicBezTo>
                  </a:path>
                </a:pathLst>
              </a:custGeom>
              <a:noFill/>
              <a:ln w="33498" cap="rnd">
                <a:solidFill>
                  <a:srgbClr val="FFFFFF"/>
                </a:solidFill>
                <a:prstDash val="solid"/>
                <a:round/>
              </a:ln>
            </p:spPr>
            <p:txBody>
              <a:bodyPr rtlCol="0" anchor="ctr"/>
              <a:lstStyle/>
              <a:p>
                <a:endParaRPr lang="zh-CN" altLang="en-US"/>
              </a:p>
            </p:txBody>
          </p:sp>
          <p:sp>
            <p:nvSpPr>
              <p:cNvPr id="302" name="任意多边形: 形状 301"/>
              <p:cNvSpPr/>
              <p:nvPr/>
            </p:nvSpPr>
            <p:spPr>
              <a:xfrm>
                <a:off x="15931496" y="3421316"/>
                <a:ext cx="1219576" cy="2182107"/>
              </a:xfrm>
              <a:custGeom>
                <a:avLst/>
                <a:gdLst>
                  <a:gd name="connsiteX0" fmla="*/ 782358 w 1219576"/>
                  <a:gd name="connsiteY0" fmla="*/ 0 h 2182107"/>
                  <a:gd name="connsiteX1" fmla="*/ 812 w 1219576"/>
                  <a:gd name="connsiteY1" fmla="*/ 1880261 h 2182107"/>
                  <a:gd name="connsiteX2" fmla="*/ 386212 w 1219576"/>
                  <a:gd name="connsiteY2" fmla="*/ 2046624 h 2182107"/>
                  <a:gd name="connsiteX3" fmla="*/ 643453 w 1219576"/>
                  <a:gd name="connsiteY3" fmla="*/ 2181508 h 2182107"/>
                  <a:gd name="connsiteX4" fmla="*/ 1070024 w 1219576"/>
                  <a:gd name="connsiteY4" fmla="*/ 475982 h 2182107"/>
                  <a:gd name="connsiteX5" fmla="*/ 1219576 w 1219576"/>
                  <a:gd name="connsiteY5" fmla="*/ 96317 h 2182107"/>
                  <a:gd name="connsiteX6" fmla="*/ 782358 w 1219576"/>
                  <a:gd name="connsiteY6" fmla="*/ 0 h 21821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576" h="2182107">
                    <a:moveTo>
                      <a:pt x="782358" y="0"/>
                    </a:moveTo>
                    <a:cubicBezTo>
                      <a:pt x="782358" y="0"/>
                      <a:pt x="-29185" y="1140379"/>
                      <a:pt x="812" y="1880261"/>
                    </a:cubicBezTo>
                    <a:cubicBezTo>
                      <a:pt x="812" y="1880261"/>
                      <a:pt x="231551" y="1894369"/>
                      <a:pt x="386212" y="2046624"/>
                    </a:cubicBezTo>
                    <a:cubicBezTo>
                      <a:pt x="540873" y="2198879"/>
                      <a:pt x="643453" y="2181508"/>
                      <a:pt x="643453" y="2181508"/>
                    </a:cubicBezTo>
                    <a:cubicBezTo>
                      <a:pt x="643453" y="2181508"/>
                      <a:pt x="674306" y="1254398"/>
                      <a:pt x="1070024" y="475982"/>
                    </a:cubicBezTo>
                    <a:lnTo>
                      <a:pt x="1219576" y="96317"/>
                    </a:lnTo>
                    <a:cubicBezTo>
                      <a:pt x="1219576" y="96350"/>
                      <a:pt x="882499" y="31611"/>
                      <a:pt x="782358" y="0"/>
                    </a:cubicBezTo>
                    <a:close/>
                  </a:path>
                </a:pathLst>
              </a:custGeom>
              <a:solidFill>
                <a:srgbClr val="3657D8"/>
              </a:solidFill>
              <a:ln w="3295" cap="flat">
                <a:noFill/>
                <a:prstDash val="solid"/>
                <a:miter/>
              </a:ln>
            </p:spPr>
            <p:txBody>
              <a:bodyPr rtlCol="0" anchor="ctr"/>
              <a:lstStyle/>
              <a:p>
                <a:endParaRPr lang="zh-CN" altLang="en-US"/>
              </a:p>
            </p:txBody>
          </p:sp>
          <p:sp>
            <p:nvSpPr>
              <p:cNvPr id="303" name="任意多边形: 形状 302"/>
              <p:cNvSpPr/>
              <p:nvPr/>
            </p:nvSpPr>
            <p:spPr>
              <a:xfrm>
                <a:off x="15998777" y="2570828"/>
                <a:ext cx="847032" cy="973730"/>
              </a:xfrm>
              <a:custGeom>
                <a:avLst/>
                <a:gdLst>
                  <a:gd name="connsiteX0" fmla="*/ 52691 w 847032"/>
                  <a:gd name="connsiteY0" fmla="*/ 24046 h 973730"/>
                  <a:gd name="connsiteX1" fmla="*/ 837995 w 847032"/>
                  <a:gd name="connsiteY1" fmla="*/ 108562 h 973730"/>
                  <a:gd name="connsiteX2" fmla="*/ 847027 w 847032"/>
                  <a:gd name="connsiteY2" fmla="*/ 126857 h 973730"/>
                  <a:gd name="connsiteX3" fmla="*/ 812680 w 847032"/>
                  <a:gd name="connsiteY3" fmla="*/ 919347 h 973730"/>
                  <a:gd name="connsiteX4" fmla="*/ 759742 w 847032"/>
                  <a:gd name="connsiteY4" fmla="*/ 968165 h 973730"/>
                  <a:gd name="connsiteX5" fmla="*/ 48867 w 847032"/>
                  <a:gd name="connsiteY5" fmla="*/ 966418 h 973730"/>
                  <a:gd name="connsiteX6" fmla="*/ 16 w 847032"/>
                  <a:gd name="connsiteY6" fmla="*/ 913513 h 973730"/>
                  <a:gd name="connsiteX7" fmla="*/ 26090 w 847032"/>
                  <a:gd name="connsiteY7" fmla="*/ 53119 h 973730"/>
                  <a:gd name="connsiteX8" fmla="*/ 52691 w 847032"/>
                  <a:gd name="connsiteY8" fmla="*/ 24046 h 9737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47032" h="973730">
                    <a:moveTo>
                      <a:pt x="52691" y="24046"/>
                    </a:moveTo>
                    <a:cubicBezTo>
                      <a:pt x="165819" y="7729"/>
                      <a:pt x="621067" y="-50945"/>
                      <a:pt x="837995" y="108562"/>
                    </a:cubicBezTo>
                    <a:cubicBezTo>
                      <a:pt x="843797" y="112847"/>
                      <a:pt x="847192" y="119638"/>
                      <a:pt x="847027" y="126857"/>
                    </a:cubicBezTo>
                    <a:cubicBezTo>
                      <a:pt x="844983" y="210977"/>
                      <a:pt x="831337" y="745798"/>
                      <a:pt x="812680" y="919347"/>
                    </a:cubicBezTo>
                    <a:cubicBezTo>
                      <a:pt x="809746" y="946574"/>
                      <a:pt x="787101" y="967407"/>
                      <a:pt x="759742" y="968165"/>
                    </a:cubicBezTo>
                    <a:cubicBezTo>
                      <a:pt x="636329" y="971659"/>
                      <a:pt x="288374" y="979570"/>
                      <a:pt x="48867" y="966418"/>
                    </a:cubicBezTo>
                    <a:cubicBezTo>
                      <a:pt x="20948" y="964869"/>
                      <a:pt x="-676" y="941465"/>
                      <a:pt x="16" y="913513"/>
                    </a:cubicBezTo>
                    <a:cubicBezTo>
                      <a:pt x="4104" y="745633"/>
                      <a:pt x="17783" y="201946"/>
                      <a:pt x="26090" y="53119"/>
                    </a:cubicBezTo>
                    <a:cubicBezTo>
                      <a:pt x="26881" y="38286"/>
                      <a:pt x="37989" y="26155"/>
                      <a:pt x="52691" y="24046"/>
                    </a:cubicBezTo>
                    <a:close/>
                  </a:path>
                </a:pathLst>
              </a:custGeom>
              <a:solidFill>
                <a:srgbClr val="F8B409"/>
              </a:solidFill>
              <a:ln w="3295" cap="flat">
                <a:noFill/>
                <a:prstDash val="solid"/>
                <a:miter/>
              </a:ln>
            </p:spPr>
            <p:txBody>
              <a:bodyPr rtlCol="0" anchor="ctr"/>
              <a:lstStyle/>
              <a:p>
                <a:endParaRPr lang="zh-CN" altLang="en-US"/>
              </a:p>
            </p:txBody>
          </p:sp>
          <p:sp>
            <p:nvSpPr>
              <p:cNvPr id="304" name="任意多边形: 形状 303"/>
              <p:cNvSpPr/>
              <p:nvPr/>
            </p:nvSpPr>
            <p:spPr>
              <a:xfrm>
                <a:off x="16335822" y="2732734"/>
                <a:ext cx="1148239" cy="807185"/>
              </a:xfrm>
              <a:custGeom>
                <a:avLst/>
                <a:gdLst>
                  <a:gd name="connsiteX0" fmla="*/ 11651 w 1148239"/>
                  <a:gd name="connsiteY0" fmla="*/ 370392 h 807185"/>
                  <a:gd name="connsiteX1" fmla="*/ 489183 w 1148239"/>
                  <a:gd name="connsiteY1" fmla="*/ 247672 h 807185"/>
                  <a:gd name="connsiteX2" fmla="*/ 917138 w 1148239"/>
                  <a:gd name="connsiteY2" fmla="*/ 19602 h 807185"/>
                  <a:gd name="connsiteX3" fmla="*/ 1072854 w 1148239"/>
                  <a:gd name="connsiteY3" fmla="*/ 8824 h 807185"/>
                  <a:gd name="connsiteX4" fmla="*/ 1121837 w 1148239"/>
                  <a:gd name="connsiteY4" fmla="*/ 344813 h 807185"/>
                  <a:gd name="connsiteX5" fmla="*/ 1003830 w 1148239"/>
                  <a:gd name="connsiteY5" fmla="*/ 807181 h 807185"/>
                  <a:gd name="connsiteX6" fmla="*/ 478173 w 1148239"/>
                  <a:gd name="connsiteY6" fmla="*/ 720160 h 807185"/>
                  <a:gd name="connsiteX7" fmla="*/ 487568 w 1148239"/>
                  <a:gd name="connsiteY7" fmla="*/ 608746 h 807185"/>
                  <a:gd name="connsiteX8" fmla="*/ 23782 w 1148239"/>
                  <a:gd name="connsiteY8" fmla="*/ 646818 h 807185"/>
                  <a:gd name="connsiteX9" fmla="*/ 11651 w 1148239"/>
                  <a:gd name="connsiteY9" fmla="*/ 370392 h 8071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48239" h="807185">
                    <a:moveTo>
                      <a:pt x="11651" y="370392"/>
                    </a:moveTo>
                    <a:cubicBezTo>
                      <a:pt x="11651" y="370392"/>
                      <a:pt x="359705" y="291677"/>
                      <a:pt x="489183" y="247672"/>
                    </a:cubicBezTo>
                    <a:cubicBezTo>
                      <a:pt x="618660" y="203666"/>
                      <a:pt x="800054" y="61103"/>
                      <a:pt x="917138" y="19602"/>
                    </a:cubicBezTo>
                    <a:cubicBezTo>
                      <a:pt x="963286" y="3253"/>
                      <a:pt x="1025487" y="-9108"/>
                      <a:pt x="1072854" y="8824"/>
                    </a:cubicBezTo>
                    <a:cubicBezTo>
                      <a:pt x="1194948" y="55103"/>
                      <a:pt x="1135253" y="252089"/>
                      <a:pt x="1121837" y="344813"/>
                    </a:cubicBezTo>
                    <a:cubicBezTo>
                      <a:pt x="1115772" y="386643"/>
                      <a:pt x="1019619" y="808731"/>
                      <a:pt x="1003830" y="807181"/>
                    </a:cubicBezTo>
                    <a:cubicBezTo>
                      <a:pt x="1003797" y="807181"/>
                      <a:pt x="625055" y="769835"/>
                      <a:pt x="478173" y="720160"/>
                    </a:cubicBezTo>
                    <a:lnTo>
                      <a:pt x="487568" y="608746"/>
                    </a:lnTo>
                    <a:cubicBezTo>
                      <a:pt x="487568" y="608746"/>
                      <a:pt x="273376" y="656838"/>
                      <a:pt x="23782" y="646818"/>
                    </a:cubicBezTo>
                    <a:cubicBezTo>
                      <a:pt x="23815" y="646851"/>
                      <a:pt x="-20388" y="557489"/>
                      <a:pt x="11651" y="370392"/>
                    </a:cubicBezTo>
                    <a:close/>
                  </a:path>
                </a:pathLst>
              </a:custGeom>
              <a:solidFill>
                <a:srgbClr val="FF4B4A"/>
              </a:solidFill>
              <a:ln w="3295" cap="flat">
                <a:noFill/>
                <a:prstDash val="solid"/>
                <a:miter/>
              </a:ln>
            </p:spPr>
            <p:txBody>
              <a:bodyPr rtlCol="0" anchor="ctr"/>
              <a:lstStyle/>
              <a:p>
                <a:endParaRPr lang="zh-CN" altLang="en-US"/>
              </a:p>
            </p:txBody>
          </p:sp>
          <p:sp>
            <p:nvSpPr>
              <p:cNvPr id="305" name="任意多边形: 形状 304"/>
              <p:cNvSpPr/>
              <p:nvPr/>
            </p:nvSpPr>
            <p:spPr>
              <a:xfrm>
                <a:off x="16844815" y="2798715"/>
                <a:ext cx="54652" cy="174372"/>
              </a:xfrm>
              <a:custGeom>
                <a:avLst/>
                <a:gdLst>
                  <a:gd name="connsiteX0" fmla="*/ 54652 w 54652"/>
                  <a:gd name="connsiteY0" fmla="*/ 0 h 174372"/>
                  <a:gd name="connsiteX1" fmla="*/ 0 w 54652"/>
                  <a:gd name="connsiteY1" fmla="*/ 174373 h 174372"/>
                </a:gdLst>
                <a:ahLst/>
                <a:cxnLst>
                  <a:cxn ang="0">
                    <a:pos x="connsiteX0" y="connsiteY0"/>
                  </a:cxn>
                  <a:cxn ang="0">
                    <a:pos x="connsiteX1" y="connsiteY1"/>
                  </a:cxn>
                </a:cxnLst>
                <a:rect l="l" t="t" r="r" b="b"/>
                <a:pathLst>
                  <a:path w="54652" h="174372">
                    <a:moveTo>
                      <a:pt x="54652" y="0"/>
                    </a:moveTo>
                    <a:lnTo>
                      <a:pt x="0" y="174373"/>
                    </a:lnTo>
                  </a:path>
                </a:pathLst>
              </a:custGeom>
              <a:ln w="4457" cap="rnd">
                <a:solidFill>
                  <a:srgbClr val="000000"/>
                </a:solidFill>
                <a:prstDash val="solid"/>
                <a:round/>
              </a:ln>
            </p:spPr>
            <p:txBody>
              <a:bodyPr rtlCol="0" anchor="ctr"/>
              <a:lstStyle/>
              <a:p>
                <a:endParaRPr lang="zh-CN" altLang="en-US"/>
              </a:p>
            </p:txBody>
          </p:sp>
          <p:sp>
            <p:nvSpPr>
              <p:cNvPr id="306" name="任意多边形: 形状 305"/>
              <p:cNvSpPr/>
              <p:nvPr/>
            </p:nvSpPr>
            <p:spPr>
              <a:xfrm>
                <a:off x="15998914" y="3031444"/>
                <a:ext cx="356503" cy="387327"/>
              </a:xfrm>
              <a:custGeom>
                <a:avLst/>
                <a:gdLst>
                  <a:gd name="connsiteX0" fmla="*/ 344175 w 356503"/>
                  <a:gd name="connsiteY0" fmla="*/ 87109 h 387327"/>
                  <a:gd name="connsiteX1" fmla="*/ 177252 w 356503"/>
                  <a:gd name="connsiteY1" fmla="*/ 3318 h 387327"/>
                  <a:gd name="connsiteX2" fmla="*/ 188360 w 356503"/>
                  <a:gd name="connsiteY2" fmla="*/ 74221 h 387327"/>
                  <a:gd name="connsiteX3" fmla="*/ 224751 w 356503"/>
                  <a:gd name="connsiteY3" fmla="*/ 121885 h 387327"/>
                  <a:gd name="connsiteX4" fmla="*/ 221389 w 356503"/>
                  <a:gd name="connsiteY4" fmla="*/ 132829 h 387327"/>
                  <a:gd name="connsiteX5" fmla="*/ 150585 w 356503"/>
                  <a:gd name="connsiteY5" fmla="*/ 128774 h 387327"/>
                  <a:gd name="connsiteX6" fmla="*/ 6175 w 356503"/>
                  <a:gd name="connsiteY6" fmla="*/ 115886 h 387327"/>
                  <a:gd name="connsiteX7" fmla="*/ 30897 w 356503"/>
                  <a:gd name="connsiteY7" fmla="*/ 175054 h 387327"/>
                  <a:gd name="connsiteX8" fmla="*/ 24635 w 356503"/>
                  <a:gd name="connsiteY8" fmla="*/ 246352 h 387327"/>
                  <a:gd name="connsiteX9" fmla="*/ 51071 w 356503"/>
                  <a:gd name="connsiteY9" fmla="*/ 317783 h 387327"/>
                  <a:gd name="connsiteX10" fmla="*/ 82023 w 356503"/>
                  <a:gd name="connsiteY10" fmla="*/ 378830 h 387327"/>
                  <a:gd name="connsiteX11" fmla="*/ 356503 w 356503"/>
                  <a:gd name="connsiteY11" fmla="*/ 337461 h 387327"/>
                  <a:gd name="connsiteX12" fmla="*/ 344175 w 356503"/>
                  <a:gd name="connsiteY12" fmla="*/ 87109 h 387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56503" h="387327">
                    <a:moveTo>
                      <a:pt x="344175" y="87109"/>
                    </a:moveTo>
                    <a:cubicBezTo>
                      <a:pt x="344175" y="87109"/>
                      <a:pt x="218126" y="-19987"/>
                      <a:pt x="177252" y="3318"/>
                    </a:cubicBezTo>
                    <a:cubicBezTo>
                      <a:pt x="143004" y="22865"/>
                      <a:pt x="173560" y="59289"/>
                      <a:pt x="188360" y="74221"/>
                    </a:cubicBezTo>
                    <a:cubicBezTo>
                      <a:pt x="199733" y="85692"/>
                      <a:pt x="213643" y="107184"/>
                      <a:pt x="224751" y="121885"/>
                    </a:cubicBezTo>
                    <a:cubicBezTo>
                      <a:pt x="227652" y="125742"/>
                      <a:pt x="225971" y="131312"/>
                      <a:pt x="221389" y="132829"/>
                    </a:cubicBezTo>
                    <a:cubicBezTo>
                      <a:pt x="208830" y="137015"/>
                      <a:pt x="184306" y="139652"/>
                      <a:pt x="150585" y="128774"/>
                    </a:cubicBezTo>
                    <a:cubicBezTo>
                      <a:pt x="97284" y="111568"/>
                      <a:pt x="18174" y="87703"/>
                      <a:pt x="6175" y="115886"/>
                    </a:cubicBezTo>
                    <a:cubicBezTo>
                      <a:pt x="-5823" y="144069"/>
                      <a:pt x="13098" y="167538"/>
                      <a:pt x="30897" y="175054"/>
                    </a:cubicBezTo>
                    <a:cubicBezTo>
                      <a:pt x="30897" y="175054"/>
                      <a:pt x="-34237" y="199282"/>
                      <a:pt x="24635" y="246352"/>
                    </a:cubicBezTo>
                    <a:cubicBezTo>
                      <a:pt x="24635" y="246352"/>
                      <a:pt x="-21217" y="281820"/>
                      <a:pt x="51071" y="317783"/>
                    </a:cubicBezTo>
                    <a:cubicBezTo>
                      <a:pt x="51071" y="317783"/>
                      <a:pt x="8582" y="350284"/>
                      <a:pt x="82023" y="378830"/>
                    </a:cubicBezTo>
                    <a:cubicBezTo>
                      <a:pt x="139905" y="401343"/>
                      <a:pt x="297434" y="376226"/>
                      <a:pt x="356503" y="337461"/>
                    </a:cubicBezTo>
                    <a:cubicBezTo>
                      <a:pt x="356405" y="337494"/>
                      <a:pt x="325024" y="247341"/>
                      <a:pt x="344175" y="87109"/>
                    </a:cubicBezTo>
                    <a:close/>
                  </a:path>
                </a:pathLst>
              </a:custGeom>
              <a:solidFill>
                <a:srgbClr val="FED2D3"/>
              </a:solidFill>
              <a:ln w="3295" cap="flat">
                <a:noFill/>
                <a:prstDash val="solid"/>
                <a:miter/>
              </a:ln>
            </p:spPr>
            <p:txBody>
              <a:bodyPr rtlCol="0" anchor="ctr"/>
              <a:lstStyle/>
              <a:p>
                <a:endParaRPr lang="zh-CN" altLang="en-US"/>
              </a:p>
            </p:txBody>
          </p:sp>
          <p:sp>
            <p:nvSpPr>
              <p:cNvPr id="307" name="任意多边形: 形状 306"/>
              <p:cNvSpPr/>
              <p:nvPr/>
            </p:nvSpPr>
            <p:spPr>
              <a:xfrm>
                <a:off x="16029745" y="3206498"/>
                <a:ext cx="117611" cy="37313"/>
              </a:xfrm>
              <a:custGeom>
                <a:avLst/>
                <a:gdLst>
                  <a:gd name="connsiteX0" fmla="*/ 0 w 117611"/>
                  <a:gd name="connsiteY0" fmla="*/ 0 h 37313"/>
                  <a:gd name="connsiteX1" fmla="*/ 117611 w 117611"/>
                  <a:gd name="connsiteY1" fmla="*/ 37314 h 37313"/>
                </a:gdLst>
                <a:ahLst/>
                <a:cxnLst>
                  <a:cxn ang="0">
                    <a:pos x="connsiteX0" y="connsiteY0"/>
                  </a:cxn>
                  <a:cxn ang="0">
                    <a:pos x="connsiteX1" y="connsiteY1"/>
                  </a:cxn>
                </a:cxnLst>
                <a:rect l="l" t="t" r="r" b="b"/>
                <a:pathLst>
                  <a:path w="117611" h="37313">
                    <a:moveTo>
                      <a:pt x="0" y="0"/>
                    </a:moveTo>
                    <a:cubicBezTo>
                      <a:pt x="0" y="0"/>
                      <a:pt x="27062" y="14602"/>
                      <a:pt x="117611" y="37314"/>
                    </a:cubicBezTo>
                  </a:path>
                </a:pathLst>
              </a:custGeom>
              <a:noFill/>
              <a:ln w="4457" cap="rnd">
                <a:solidFill>
                  <a:srgbClr val="000000"/>
                </a:solidFill>
                <a:prstDash val="solid"/>
                <a:round/>
              </a:ln>
            </p:spPr>
            <p:txBody>
              <a:bodyPr rtlCol="0" anchor="ctr"/>
              <a:lstStyle/>
              <a:p>
                <a:endParaRPr lang="zh-CN" altLang="en-US"/>
              </a:p>
            </p:txBody>
          </p:sp>
          <p:sp>
            <p:nvSpPr>
              <p:cNvPr id="308" name="任意多边形: 形状 307"/>
              <p:cNvSpPr/>
              <p:nvPr/>
            </p:nvSpPr>
            <p:spPr>
              <a:xfrm>
                <a:off x="16023482" y="3277796"/>
                <a:ext cx="117248" cy="30622"/>
              </a:xfrm>
              <a:custGeom>
                <a:avLst/>
                <a:gdLst>
                  <a:gd name="connsiteX0" fmla="*/ 0 w 117248"/>
                  <a:gd name="connsiteY0" fmla="*/ 0 h 30622"/>
                  <a:gd name="connsiteX1" fmla="*/ 117248 w 117248"/>
                  <a:gd name="connsiteY1" fmla="*/ 30622 h 30622"/>
                </a:gdLst>
                <a:ahLst/>
                <a:cxnLst>
                  <a:cxn ang="0">
                    <a:pos x="connsiteX0" y="connsiteY0"/>
                  </a:cxn>
                  <a:cxn ang="0">
                    <a:pos x="connsiteX1" y="connsiteY1"/>
                  </a:cxn>
                </a:cxnLst>
                <a:rect l="l" t="t" r="r" b="b"/>
                <a:pathLst>
                  <a:path w="117248" h="30622">
                    <a:moveTo>
                      <a:pt x="0" y="0"/>
                    </a:moveTo>
                    <a:cubicBezTo>
                      <a:pt x="0" y="0"/>
                      <a:pt x="57850" y="24392"/>
                      <a:pt x="117248" y="30622"/>
                    </a:cubicBezTo>
                  </a:path>
                </a:pathLst>
              </a:custGeom>
              <a:noFill/>
              <a:ln w="4457" cap="rnd">
                <a:solidFill>
                  <a:srgbClr val="000000"/>
                </a:solidFill>
                <a:prstDash val="solid"/>
                <a:round/>
              </a:ln>
            </p:spPr>
            <p:txBody>
              <a:bodyPr rtlCol="0" anchor="ctr"/>
              <a:lstStyle/>
              <a:p>
                <a:endParaRPr lang="zh-CN" altLang="en-US"/>
              </a:p>
            </p:txBody>
          </p:sp>
          <p:sp>
            <p:nvSpPr>
              <p:cNvPr id="309" name="任意多边形: 形状 308"/>
              <p:cNvSpPr/>
              <p:nvPr/>
            </p:nvSpPr>
            <p:spPr>
              <a:xfrm>
                <a:off x="16049918" y="3349259"/>
                <a:ext cx="90548" cy="21590"/>
              </a:xfrm>
              <a:custGeom>
                <a:avLst/>
                <a:gdLst>
                  <a:gd name="connsiteX0" fmla="*/ 0 w 90548"/>
                  <a:gd name="connsiteY0" fmla="*/ 0 h 21590"/>
                  <a:gd name="connsiteX1" fmla="*/ 90549 w 90548"/>
                  <a:gd name="connsiteY1" fmla="*/ 21591 h 21590"/>
                </a:gdLst>
                <a:ahLst/>
                <a:cxnLst>
                  <a:cxn ang="0">
                    <a:pos x="connsiteX0" y="connsiteY0"/>
                  </a:cxn>
                  <a:cxn ang="0">
                    <a:pos x="connsiteX1" y="connsiteY1"/>
                  </a:cxn>
                </a:cxnLst>
                <a:rect l="l" t="t" r="r" b="b"/>
                <a:pathLst>
                  <a:path w="90548" h="21590">
                    <a:moveTo>
                      <a:pt x="0" y="0"/>
                    </a:moveTo>
                    <a:cubicBezTo>
                      <a:pt x="0" y="0"/>
                      <a:pt x="25184" y="15328"/>
                      <a:pt x="90549" y="21591"/>
                    </a:cubicBezTo>
                  </a:path>
                </a:pathLst>
              </a:custGeom>
              <a:noFill/>
              <a:ln w="4457" cap="rnd">
                <a:solidFill>
                  <a:srgbClr val="000000"/>
                </a:solidFill>
                <a:prstDash val="solid"/>
                <a:round/>
              </a:ln>
            </p:spPr>
            <p:txBody>
              <a:bodyPr rtlCol="0" anchor="ctr"/>
              <a:lstStyle/>
              <a:p>
                <a:endParaRPr lang="zh-CN" altLang="en-US"/>
              </a:p>
            </p:txBody>
          </p:sp>
          <p:sp>
            <p:nvSpPr>
              <p:cNvPr id="310" name="任意多边形: 形状 309"/>
              <p:cNvSpPr/>
              <p:nvPr/>
            </p:nvSpPr>
            <p:spPr>
              <a:xfrm>
                <a:off x="15920822" y="3056122"/>
                <a:ext cx="95511" cy="305115"/>
              </a:xfrm>
              <a:custGeom>
                <a:avLst/>
                <a:gdLst>
                  <a:gd name="connsiteX0" fmla="*/ 88750 w 95511"/>
                  <a:gd name="connsiteY0" fmla="*/ 0 h 305115"/>
                  <a:gd name="connsiteX1" fmla="*/ 26022 w 95511"/>
                  <a:gd name="connsiteY1" fmla="*/ 86132 h 305115"/>
                  <a:gd name="connsiteX2" fmla="*/ 20649 w 95511"/>
                  <a:gd name="connsiteY2" fmla="*/ 168407 h 305115"/>
                  <a:gd name="connsiteX3" fmla="*/ 28329 w 95511"/>
                  <a:gd name="connsiteY3" fmla="*/ 236409 h 305115"/>
                  <a:gd name="connsiteX4" fmla="*/ 10002 w 95511"/>
                  <a:gd name="connsiteY4" fmla="*/ 261395 h 305115"/>
                  <a:gd name="connsiteX5" fmla="*/ 57732 w 95511"/>
                  <a:gd name="connsiteY5" fmla="*/ 305070 h 305115"/>
                  <a:gd name="connsiteX6" fmla="*/ 77312 w 95511"/>
                  <a:gd name="connsiteY6" fmla="*/ 245342 h 305115"/>
                  <a:gd name="connsiteX7" fmla="*/ 74642 w 95511"/>
                  <a:gd name="connsiteY7" fmla="*/ 174010 h 305115"/>
                  <a:gd name="connsiteX8" fmla="*/ 69005 w 95511"/>
                  <a:gd name="connsiteY8" fmla="*/ 101163 h 305115"/>
                  <a:gd name="connsiteX9" fmla="*/ 87564 w 95511"/>
                  <a:gd name="connsiteY9" fmla="*/ 38830 h 305115"/>
                  <a:gd name="connsiteX10" fmla="*/ 88750 w 95511"/>
                  <a:gd name="connsiteY10" fmla="*/ 0 h 3051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5511" h="305115">
                    <a:moveTo>
                      <a:pt x="88750" y="0"/>
                    </a:moveTo>
                    <a:cubicBezTo>
                      <a:pt x="88750" y="0"/>
                      <a:pt x="-348" y="-165"/>
                      <a:pt x="26022" y="86132"/>
                    </a:cubicBezTo>
                    <a:cubicBezTo>
                      <a:pt x="26022" y="86132"/>
                      <a:pt x="-28762" y="125654"/>
                      <a:pt x="20649" y="168407"/>
                    </a:cubicBezTo>
                    <a:cubicBezTo>
                      <a:pt x="20649" y="168407"/>
                      <a:pt x="-13138" y="202260"/>
                      <a:pt x="28329" y="236409"/>
                    </a:cubicBezTo>
                    <a:cubicBezTo>
                      <a:pt x="28329" y="236409"/>
                      <a:pt x="12837" y="244781"/>
                      <a:pt x="10002" y="261395"/>
                    </a:cubicBezTo>
                    <a:cubicBezTo>
                      <a:pt x="7134" y="278338"/>
                      <a:pt x="17320" y="303620"/>
                      <a:pt x="57732" y="305070"/>
                    </a:cubicBezTo>
                    <a:cubicBezTo>
                      <a:pt x="111231" y="307015"/>
                      <a:pt x="95606" y="245441"/>
                      <a:pt x="77312" y="245342"/>
                    </a:cubicBezTo>
                    <a:cubicBezTo>
                      <a:pt x="77312" y="245342"/>
                      <a:pt x="111692" y="200908"/>
                      <a:pt x="74642" y="174010"/>
                    </a:cubicBezTo>
                    <a:cubicBezTo>
                      <a:pt x="74642" y="174010"/>
                      <a:pt x="117955" y="125160"/>
                      <a:pt x="69005" y="101163"/>
                    </a:cubicBezTo>
                    <a:cubicBezTo>
                      <a:pt x="69005" y="101163"/>
                      <a:pt x="113077" y="93911"/>
                      <a:pt x="87564" y="38830"/>
                    </a:cubicBezTo>
                    <a:lnTo>
                      <a:pt x="88750" y="0"/>
                    </a:lnTo>
                    <a:close/>
                  </a:path>
                </a:pathLst>
              </a:custGeom>
              <a:solidFill>
                <a:srgbClr val="FED2D3"/>
              </a:solidFill>
              <a:ln w="3295" cap="flat">
                <a:noFill/>
                <a:prstDash val="solid"/>
                <a:miter/>
              </a:ln>
            </p:spPr>
            <p:txBody>
              <a:bodyPr rtlCol="0" anchor="ctr"/>
              <a:lstStyle/>
              <a:p>
                <a:endParaRPr lang="zh-CN" altLang="en-US"/>
              </a:p>
            </p:txBody>
          </p:sp>
          <p:sp>
            <p:nvSpPr>
              <p:cNvPr id="311" name="任意多边形: 形状 310"/>
              <p:cNvSpPr/>
              <p:nvPr/>
            </p:nvSpPr>
            <p:spPr>
              <a:xfrm>
                <a:off x="15991673" y="3080020"/>
                <a:ext cx="16745" cy="14932"/>
              </a:xfrm>
              <a:custGeom>
                <a:avLst/>
                <a:gdLst>
                  <a:gd name="connsiteX0" fmla="*/ 0 w 16745"/>
                  <a:gd name="connsiteY0" fmla="*/ 0 h 14932"/>
                  <a:gd name="connsiteX1" fmla="*/ 16745 w 16745"/>
                  <a:gd name="connsiteY1" fmla="*/ 14932 h 14932"/>
                </a:gdLst>
                <a:ahLst/>
                <a:cxnLst>
                  <a:cxn ang="0">
                    <a:pos x="connsiteX0" y="connsiteY0"/>
                  </a:cxn>
                  <a:cxn ang="0">
                    <a:pos x="connsiteX1" y="connsiteY1"/>
                  </a:cxn>
                </a:cxnLst>
                <a:rect l="l" t="t" r="r" b="b"/>
                <a:pathLst>
                  <a:path w="16745" h="14932">
                    <a:moveTo>
                      <a:pt x="0" y="0"/>
                    </a:moveTo>
                    <a:lnTo>
                      <a:pt x="16745" y="14932"/>
                    </a:lnTo>
                  </a:path>
                </a:pathLst>
              </a:custGeom>
              <a:ln w="4457" cap="rnd">
                <a:solidFill>
                  <a:srgbClr val="000000"/>
                </a:solidFill>
                <a:prstDash val="solid"/>
                <a:round/>
              </a:ln>
            </p:spPr>
            <p:txBody>
              <a:bodyPr rtlCol="0" anchor="ctr"/>
              <a:lstStyle/>
              <a:p>
                <a:endParaRPr lang="zh-CN" altLang="en-US"/>
              </a:p>
            </p:txBody>
          </p:sp>
          <p:sp>
            <p:nvSpPr>
              <p:cNvPr id="312" name="任意多边形: 形状 311"/>
              <p:cNvSpPr/>
              <p:nvPr/>
            </p:nvSpPr>
            <p:spPr>
              <a:xfrm>
                <a:off x="15946811" y="3142253"/>
                <a:ext cx="43016" cy="15446"/>
              </a:xfrm>
              <a:custGeom>
                <a:avLst/>
                <a:gdLst>
                  <a:gd name="connsiteX0" fmla="*/ 0 w 43016"/>
                  <a:gd name="connsiteY0" fmla="*/ 0 h 15446"/>
                  <a:gd name="connsiteX1" fmla="*/ 43016 w 43016"/>
                  <a:gd name="connsiteY1" fmla="*/ 15064 h 15446"/>
                </a:gdLst>
                <a:ahLst/>
                <a:cxnLst>
                  <a:cxn ang="0">
                    <a:pos x="connsiteX0" y="connsiteY0"/>
                  </a:cxn>
                  <a:cxn ang="0">
                    <a:pos x="connsiteX1" y="connsiteY1"/>
                  </a:cxn>
                </a:cxnLst>
                <a:rect l="l" t="t" r="r" b="b"/>
                <a:pathLst>
                  <a:path w="43016" h="15446">
                    <a:moveTo>
                      <a:pt x="0" y="0"/>
                    </a:moveTo>
                    <a:cubicBezTo>
                      <a:pt x="0" y="0"/>
                      <a:pt x="18855" y="18294"/>
                      <a:pt x="43016" y="15064"/>
                    </a:cubicBezTo>
                  </a:path>
                </a:pathLst>
              </a:custGeom>
              <a:noFill/>
              <a:ln w="4457" cap="rnd">
                <a:solidFill>
                  <a:srgbClr val="000000"/>
                </a:solidFill>
                <a:prstDash val="solid"/>
                <a:round/>
              </a:ln>
            </p:spPr>
            <p:txBody>
              <a:bodyPr rtlCol="0" anchor="ctr"/>
              <a:lstStyle/>
              <a:p>
                <a:endParaRPr lang="zh-CN" altLang="en-US"/>
              </a:p>
            </p:txBody>
          </p:sp>
          <p:sp>
            <p:nvSpPr>
              <p:cNvPr id="313" name="任意多边形: 形状 312"/>
              <p:cNvSpPr/>
              <p:nvPr/>
            </p:nvSpPr>
            <p:spPr>
              <a:xfrm>
                <a:off x="15941438" y="3224495"/>
                <a:ext cx="54025" cy="12111"/>
              </a:xfrm>
              <a:custGeom>
                <a:avLst/>
                <a:gdLst>
                  <a:gd name="connsiteX0" fmla="*/ 0 w 54025"/>
                  <a:gd name="connsiteY0" fmla="*/ 0 h 12111"/>
                  <a:gd name="connsiteX1" fmla="*/ 54026 w 54025"/>
                  <a:gd name="connsiteY1" fmla="*/ 5637 h 12111"/>
                </a:gdLst>
                <a:ahLst/>
                <a:cxnLst>
                  <a:cxn ang="0">
                    <a:pos x="connsiteX0" y="connsiteY0"/>
                  </a:cxn>
                  <a:cxn ang="0">
                    <a:pos x="connsiteX1" y="connsiteY1"/>
                  </a:cxn>
                </a:cxnLst>
                <a:rect l="l" t="t" r="r" b="b"/>
                <a:pathLst>
                  <a:path w="54025" h="12111">
                    <a:moveTo>
                      <a:pt x="0" y="0"/>
                    </a:moveTo>
                    <a:cubicBezTo>
                      <a:pt x="0" y="0"/>
                      <a:pt x="31842" y="22975"/>
                      <a:pt x="54026" y="5637"/>
                    </a:cubicBezTo>
                  </a:path>
                </a:pathLst>
              </a:custGeom>
              <a:noFill/>
              <a:ln w="4457" cap="rnd">
                <a:solidFill>
                  <a:srgbClr val="000000"/>
                </a:solidFill>
                <a:prstDash val="solid"/>
                <a:round/>
              </a:ln>
            </p:spPr>
            <p:txBody>
              <a:bodyPr rtlCol="0" anchor="ctr"/>
              <a:lstStyle/>
              <a:p>
                <a:endParaRPr lang="zh-CN" altLang="en-US"/>
              </a:p>
            </p:txBody>
          </p:sp>
          <p:sp>
            <p:nvSpPr>
              <p:cNvPr id="314" name="任意多边形: 形状 313"/>
              <p:cNvSpPr/>
              <p:nvPr/>
            </p:nvSpPr>
            <p:spPr>
              <a:xfrm>
                <a:off x="15949118" y="3292530"/>
                <a:ext cx="48982" cy="10297"/>
              </a:xfrm>
              <a:custGeom>
                <a:avLst/>
                <a:gdLst>
                  <a:gd name="connsiteX0" fmla="*/ 0 w 48982"/>
                  <a:gd name="connsiteY0" fmla="*/ 0 h 10297"/>
                  <a:gd name="connsiteX1" fmla="*/ 48983 w 48982"/>
                  <a:gd name="connsiteY1" fmla="*/ 8933 h 10297"/>
                </a:gdLst>
                <a:ahLst/>
                <a:cxnLst>
                  <a:cxn ang="0">
                    <a:pos x="connsiteX0" y="connsiteY0"/>
                  </a:cxn>
                  <a:cxn ang="0">
                    <a:pos x="connsiteX1" y="connsiteY1"/>
                  </a:cxn>
                </a:cxnLst>
                <a:rect l="l" t="t" r="r" b="b"/>
                <a:pathLst>
                  <a:path w="48982" h="10297">
                    <a:moveTo>
                      <a:pt x="0" y="0"/>
                    </a:moveTo>
                    <a:cubicBezTo>
                      <a:pt x="0" y="0"/>
                      <a:pt x="22612" y="14767"/>
                      <a:pt x="48983" y="8933"/>
                    </a:cubicBezTo>
                  </a:path>
                </a:pathLst>
              </a:custGeom>
              <a:noFill/>
              <a:ln w="4457" cap="rnd">
                <a:solidFill>
                  <a:srgbClr val="000000"/>
                </a:solidFill>
                <a:prstDash val="solid"/>
                <a:round/>
              </a:ln>
            </p:spPr>
            <p:txBody>
              <a:bodyPr rtlCol="0" anchor="ctr"/>
              <a:lstStyle/>
              <a:p>
                <a:endParaRPr lang="zh-CN" altLang="en-US"/>
              </a:p>
            </p:txBody>
          </p:sp>
          <p:sp>
            <p:nvSpPr>
              <p:cNvPr id="315" name="任意多边形: 形状 314"/>
              <p:cNvSpPr/>
              <p:nvPr/>
            </p:nvSpPr>
            <p:spPr>
              <a:xfrm>
                <a:off x="16588191" y="2206100"/>
                <a:ext cx="247007" cy="459314"/>
              </a:xfrm>
              <a:custGeom>
                <a:avLst/>
                <a:gdLst>
                  <a:gd name="connsiteX0" fmla="*/ 41 w 247007"/>
                  <a:gd name="connsiteY0" fmla="*/ 380863 h 459314"/>
                  <a:gd name="connsiteX1" fmla="*/ 119861 w 247007"/>
                  <a:gd name="connsiteY1" fmla="*/ 374 h 459314"/>
                  <a:gd name="connsiteX2" fmla="*/ 228045 w 247007"/>
                  <a:gd name="connsiteY2" fmla="*/ 459314 h 459314"/>
                  <a:gd name="connsiteX3" fmla="*/ 41 w 247007"/>
                  <a:gd name="connsiteY3" fmla="*/ 380863 h 459314"/>
                </a:gdLst>
                <a:ahLst/>
                <a:cxnLst>
                  <a:cxn ang="0">
                    <a:pos x="connsiteX0" y="connsiteY0"/>
                  </a:cxn>
                  <a:cxn ang="0">
                    <a:pos x="connsiteX1" y="connsiteY1"/>
                  </a:cxn>
                  <a:cxn ang="0">
                    <a:pos x="connsiteX2" y="connsiteY2"/>
                  </a:cxn>
                  <a:cxn ang="0">
                    <a:pos x="connsiteX3" y="connsiteY3"/>
                  </a:cxn>
                </a:cxnLst>
                <a:rect l="l" t="t" r="r" b="b"/>
                <a:pathLst>
                  <a:path w="247007" h="459314">
                    <a:moveTo>
                      <a:pt x="41" y="380863"/>
                    </a:moveTo>
                    <a:cubicBezTo>
                      <a:pt x="41" y="380863"/>
                      <a:pt x="-5760" y="11680"/>
                      <a:pt x="119861" y="374"/>
                    </a:cubicBezTo>
                    <a:cubicBezTo>
                      <a:pt x="245482" y="-10932"/>
                      <a:pt x="270171" y="236157"/>
                      <a:pt x="228045" y="459314"/>
                    </a:cubicBezTo>
                    <a:cubicBezTo>
                      <a:pt x="228045" y="459281"/>
                      <a:pt x="154472" y="411881"/>
                      <a:pt x="41" y="380863"/>
                    </a:cubicBezTo>
                    <a:close/>
                  </a:path>
                </a:pathLst>
              </a:custGeom>
              <a:solidFill>
                <a:srgbClr val="ED9758"/>
              </a:solidFill>
              <a:ln w="3295" cap="flat">
                <a:noFill/>
                <a:prstDash val="solid"/>
                <a:miter/>
              </a:ln>
            </p:spPr>
            <p:txBody>
              <a:bodyPr rtlCol="0" anchor="ctr"/>
              <a:lstStyle/>
              <a:p>
                <a:endParaRPr lang="zh-CN" altLang="en-US"/>
              </a:p>
            </p:txBody>
          </p:sp>
          <p:sp>
            <p:nvSpPr>
              <p:cNvPr id="316" name="任意多边形: 形状 315"/>
              <p:cNvSpPr/>
              <p:nvPr/>
            </p:nvSpPr>
            <p:spPr>
              <a:xfrm>
                <a:off x="16622095" y="2340463"/>
                <a:ext cx="133898" cy="36945"/>
              </a:xfrm>
              <a:custGeom>
                <a:avLst/>
                <a:gdLst>
                  <a:gd name="connsiteX0" fmla="*/ 1177 w 133898"/>
                  <a:gd name="connsiteY0" fmla="*/ 23045 h 36945"/>
                  <a:gd name="connsiteX1" fmla="*/ 132995 w 133898"/>
                  <a:gd name="connsiteY1" fmla="*/ 23506 h 36945"/>
                  <a:gd name="connsiteX2" fmla="*/ 131973 w 133898"/>
                  <a:gd name="connsiteY2" fmla="*/ 28055 h 36945"/>
                  <a:gd name="connsiteX3" fmla="*/ 1870 w 133898"/>
                  <a:gd name="connsiteY3" fmla="*/ 27758 h 36945"/>
                  <a:gd name="connsiteX4" fmla="*/ 1177 w 133898"/>
                  <a:gd name="connsiteY4" fmla="*/ 23045 h 369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98" h="36945">
                    <a:moveTo>
                      <a:pt x="1177" y="23045"/>
                    </a:moveTo>
                    <a:cubicBezTo>
                      <a:pt x="17790" y="11969"/>
                      <a:pt x="79200" y="-23004"/>
                      <a:pt x="132995" y="23506"/>
                    </a:cubicBezTo>
                    <a:cubicBezTo>
                      <a:pt x="134577" y="24891"/>
                      <a:pt x="133984" y="27495"/>
                      <a:pt x="131973" y="28055"/>
                    </a:cubicBezTo>
                    <a:cubicBezTo>
                      <a:pt x="115657" y="32538"/>
                      <a:pt x="58302" y="45756"/>
                      <a:pt x="1870" y="27758"/>
                    </a:cubicBezTo>
                    <a:cubicBezTo>
                      <a:pt x="-273" y="27099"/>
                      <a:pt x="-669" y="24264"/>
                      <a:pt x="1177" y="23045"/>
                    </a:cubicBezTo>
                    <a:close/>
                  </a:path>
                </a:pathLst>
              </a:custGeom>
              <a:solidFill>
                <a:srgbClr val="DD7D3C"/>
              </a:solidFill>
              <a:ln w="3295" cap="flat">
                <a:noFill/>
                <a:prstDash val="solid"/>
                <a:miter/>
              </a:ln>
            </p:spPr>
            <p:txBody>
              <a:bodyPr rtlCol="0" anchor="ctr"/>
              <a:lstStyle/>
              <a:p>
                <a:endParaRPr lang="zh-CN" altLang="en-US"/>
              </a:p>
            </p:txBody>
          </p:sp>
          <p:sp>
            <p:nvSpPr>
              <p:cNvPr id="317" name="任意多边形: 形状 316"/>
              <p:cNvSpPr/>
              <p:nvPr/>
            </p:nvSpPr>
            <p:spPr>
              <a:xfrm>
                <a:off x="16621884" y="2494669"/>
                <a:ext cx="142444" cy="47554"/>
              </a:xfrm>
              <a:custGeom>
                <a:avLst/>
                <a:gdLst>
                  <a:gd name="connsiteX0" fmla="*/ 1883 w 142444"/>
                  <a:gd name="connsiteY0" fmla="*/ 19973 h 47554"/>
                  <a:gd name="connsiteX1" fmla="*/ 140788 w 142444"/>
                  <a:gd name="connsiteY1" fmla="*/ 21160 h 47554"/>
                  <a:gd name="connsiteX2" fmla="*/ 140887 w 142444"/>
                  <a:gd name="connsiteY2" fmla="*/ 27390 h 47554"/>
                  <a:gd name="connsiteX3" fmla="*/ 1949 w 142444"/>
                  <a:gd name="connsiteY3" fmla="*/ 26599 h 47554"/>
                  <a:gd name="connsiteX4" fmla="*/ 1883 w 142444"/>
                  <a:gd name="connsiteY4" fmla="*/ 19973 h 4755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44" h="47554">
                    <a:moveTo>
                      <a:pt x="1883" y="19973"/>
                    </a:moveTo>
                    <a:cubicBezTo>
                      <a:pt x="19980" y="9326"/>
                      <a:pt x="80071" y="-19714"/>
                      <a:pt x="140788" y="21160"/>
                    </a:cubicBezTo>
                    <a:cubicBezTo>
                      <a:pt x="142964" y="22643"/>
                      <a:pt x="142997" y="25841"/>
                      <a:pt x="140887" y="27390"/>
                    </a:cubicBezTo>
                    <a:cubicBezTo>
                      <a:pt x="126680" y="37872"/>
                      <a:pt x="76379" y="67407"/>
                      <a:pt x="1949" y="26599"/>
                    </a:cubicBezTo>
                    <a:cubicBezTo>
                      <a:pt x="-622" y="25181"/>
                      <a:pt x="-655" y="21457"/>
                      <a:pt x="1883" y="19973"/>
                    </a:cubicBezTo>
                    <a:close/>
                  </a:path>
                </a:pathLst>
              </a:custGeom>
              <a:solidFill>
                <a:srgbClr val="DD7D3C"/>
              </a:solidFill>
              <a:ln w="3295" cap="flat">
                <a:noFill/>
                <a:prstDash val="solid"/>
                <a:miter/>
              </a:ln>
            </p:spPr>
            <p:txBody>
              <a:bodyPr rtlCol="0" anchor="ctr"/>
              <a:lstStyle/>
              <a:p>
                <a:endParaRPr lang="zh-CN" altLang="en-US"/>
              </a:p>
            </p:txBody>
          </p:sp>
          <p:sp>
            <p:nvSpPr>
              <p:cNvPr id="318" name="任意多边形: 形状 317"/>
              <p:cNvSpPr/>
              <p:nvPr/>
            </p:nvSpPr>
            <p:spPr>
              <a:xfrm>
                <a:off x="16393845" y="2198385"/>
                <a:ext cx="236983" cy="397939"/>
              </a:xfrm>
              <a:custGeom>
                <a:avLst/>
                <a:gdLst>
                  <a:gd name="connsiteX0" fmla="*/ 11709 w 236983"/>
                  <a:gd name="connsiteY0" fmla="*/ 372591 h 397939"/>
                  <a:gd name="connsiteX1" fmla="*/ 65339 w 236983"/>
                  <a:gd name="connsiteY1" fmla="*/ 6572 h 397939"/>
                  <a:gd name="connsiteX2" fmla="*/ 219044 w 236983"/>
                  <a:gd name="connsiteY2" fmla="*/ 141720 h 397939"/>
                  <a:gd name="connsiteX3" fmla="*/ 236844 w 236983"/>
                  <a:gd name="connsiteY3" fmla="*/ 397939 h 397939"/>
                  <a:gd name="connsiteX4" fmla="*/ 11709 w 236983"/>
                  <a:gd name="connsiteY4" fmla="*/ 372591 h 3979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36983" h="397939">
                    <a:moveTo>
                      <a:pt x="11709" y="372591"/>
                    </a:moveTo>
                    <a:cubicBezTo>
                      <a:pt x="11709" y="372591"/>
                      <a:pt x="-37340" y="38381"/>
                      <a:pt x="65339" y="6572"/>
                    </a:cubicBezTo>
                    <a:cubicBezTo>
                      <a:pt x="168018" y="-25237"/>
                      <a:pt x="198311" y="64686"/>
                      <a:pt x="219044" y="141720"/>
                    </a:cubicBezTo>
                    <a:cubicBezTo>
                      <a:pt x="239745" y="218754"/>
                      <a:pt x="236844" y="397939"/>
                      <a:pt x="236844" y="397939"/>
                    </a:cubicBezTo>
                    <a:cubicBezTo>
                      <a:pt x="236844" y="397939"/>
                      <a:pt x="106378" y="371800"/>
                      <a:pt x="11709" y="372591"/>
                    </a:cubicBezTo>
                    <a:close/>
                  </a:path>
                </a:pathLst>
              </a:custGeom>
              <a:solidFill>
                <a:srgbClr val="F9AD6E"/>
              </a:solidFill>
              <a:ln w="3295" cap="flat">
                <a:noFill/>
                <a:prstDash val="solid"/>
                <a:miter/>
              </a:ln>
            </p:spPr>
            <p:txBody>
              <a:bodyPr rtlCol="0" anchor="ctr"/>
              <a:lstStyle/>
              <a:p>
                <a:endParaRPr lang="zh-CN" altLang="en-US"/>
              </a:p>
            </p:txBody>
          </p:sp>
          <p:sp>
            <p:nvSpPr>
              <p:cNvPr id="319" name="任意多边形: 形状 318"/>
              <p:cNvSpPr/>
              <p:nvPr/>
            </p:nvSpPr>
            <p:spPr>
              <a:xfrm>
                <a:off x="16421484" y="2301798"/>
                <a:ext cx="133842" cy="48441"/>
              </a:xfrm>
              <a:custGeom>
                <a:avLst/>
                <a:gdLst>
                  <a:gd name="connsiteX0" fmla="*/ 1408 w 133842"/>
                  <a:gd name="connsiteY0" fmla="*/ 37087 h 48441"/>
                  <a:gd name="connsiteX1" fmla="*/ 131743 w 133842"/>
                  <a:gd name="connsiteY1" fmla="*/ 18694 h 48441"/>
                  <a:gd name="connsiteX2" fmla="*/ 130985 w 133842"/>
                  <a:gd name="connsiteY2" fmla="*/ 27330 h 48441"/>
                  <a:gd name="connsiteX3" fmla="*/ 4177 w 133842"/>
                  <a:gd name="connsiteY3" fmla="*/ 45559 h 48441"/>
                  <a:gd name="connsiteX4" fmla="*/ 1408 w 133842"/>
                  <a:gd name="connsiteY4" fmla="*/ 37087 h 48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3842" h="48441">
                    <a:moveTo>
                      <a:pt x="1408" y="37087"/>
                    </a:moveTo>
                    <a:cubicBezTo>
                      <a:pt x="18516" y="19254"/>
                      <a:pt x="70498" y="-25015"/>
                      <a:pt x="131743" y="18694"/>
                    </a:cubicBezTo>
                    <a:cubicBezTo>
                      <a:pt x="134841" y="20902"/>
                      <a:pt x="134446" y="25682"/>
                      <a:pt x="130985" y="27330"/>
                    </a:cubicBezTo>
                    <a:cubicBezTo>
                      <a:pt x="113020" y="35966"/>
                      <a:pt x="63411" y="55843"/>
                      <a:pt x="4177" y="45559"/>
                    </a:cubicBezTo>
                    <a:cubicBezTo>
                      <a:pt x="221" y="44833"/>
                      <a:pt x="-1394" y="39988"/>
                      <a:pt x="1408" y="37087"/>
                    </a:cubicBezTo>
                    <a:close/>
                  </a:path>
                </a:pathLst>
              </a:custGeom>
              <a:solidFill>
                <a:srgbClr val="ED9758"/>
              </a:solidFill>
              <a:ln w="3295" cap="flat">
                <a:noFill/>
                <a:prstDash val="solid"/>
                <a:miter/>
              </a:ln>
            </p:spPr>
            <p:txBody>
              <a:bodyPr rtlCol="0" anchor="ctr"/>
              <a:lstStyle/>
              <a:p>
                <a:endParaRPr lang="zh-CN" altLang="en-US"/>
              </a:p>
            </p:txBody>
          </p:sp>
          <p:sp>
            <p:nvSpPr>
              <p:cNvPr id="320" name="任意多边形: 形状 319"/>
              <p:cNvSpPr/>
              <p:nvPr/>
            </p:nvSpPr>
            <p:spPr>
              <a:xfrm>
                <a:off x="16427165" y="2443116"/>
                <a:ext cx="140591" cy="43908"/>
              </a:xfrm>
              <a:custGeom>
                <a:avLst/>
                <a:gdLst>
                  <a:gd name="connsiteX0" fmla="*/ 902 w 140591"/>
                  <a:gd name="connsiteY0" fmla="*/ 37279 h 43908"/>
                  <a:gd name="connsiteX1" fmla="*/ 139609 w 140591"/>
                  <a:gd name="connsiteY1" fmla="*/ 23072 h 43908"/>
                  <a:gd name="connsiteX2" fmla="*/ 138950 w 140591"/>
                  <a:gd name="connsiteY2" fmla="*/ 28280 h 43908"/>
                  <a:gd name="connsiteX3" fmla="*/ 2813 w 140591"/>
                  <a:gd name="connsiteY3" fmla="*/ 43311 h 43908"/>
                  <a:gd name="connsiteX4" fmla="*/ 902 w 140591"/>
                  <a:gd name="connsiteY4" fmla="*/ 37279 h 439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591" h="43908">
                    <a:moveTo>
                      <a:pt x="902" y="37279"/>
                    </a:moveTo>
                    <a:cubicBezTo>
                      <a:pt x="16032" y="10315"/>
                      <a:pt x="92406" y="-23406"/>
                      <a:pt x="139609" y="23072"/>
                    </a:cubicBezTo>
                    <a:cubicBezTo>
                      <a:pt x="141158" y="24588"/>
                      <a:pt x="140828" y="27159"/>
                      <a:pt x="138950" y="28280"/>
                    </a:cubicBezTo>
                    <a:cubicBezTo>
                      <a:pt x="129621" y="33850"/>
                      <a:pt x="97483" y="46838"/>
                      <a:pt x="2813" y="43311"/>
                    </a:cubicBezTo>
                    <a:cubicBezTo>
                      <a:pt x="-318" y="43179"/>
                      <a:pt x="-648" y="40047"/>
                      <a:pt x="902" y="37279"/>
                    </a:cubicBezTo>
                    <a:close/>
                  </a:path>
                </a:pathLst>
              </a:custGeom>
              <a:solidFill>
                <a:srgbClr val="ED9758"/>
              </a:solidFill>
              <a:ln w="3295" cap="flat">
                <a:noFill/>
                <a:prstDash val="solid"/>
                <a:miter/>
              </a:ln>
            </p:spPr>
            <p:txBody>
              <a:bodyPr rtlCol="0" anchor="ctr"/>
              <a:lstStyle/>
              <a:p>
                <a:endParaRPr lang="zh-CN" altLang="en-US"/>
              </a:p>
            </p:txBody>
          </p:sp>
          <p:sp>
            <p:nvSpPr>
              <p:cNvPr id="321" name="任意多边形: 形状 320"/>
              <p:cNvSpPr/>
              <p:nvPr/>
            </p:nvSpPr>
            <p:spPr>
              <a:xfrm>
                <a:off x="16495047" y="2664030"/>
                <a:ext cx="16514" cy="358766"/>
              </a:xfrm>
              <a:custGeom>
                <a:avLst/>
                <a:gdLst>
                  <a:gd name="connsiteX0" fmla="*/ 16514 w 16514"/>
                  <a:gd name="connsiteY0" fmla="*/ 0 h 358766"/>
                  <a:gd name="connsiteX1" fmla="*/ 0 w 16514"/>
                  <a:gd name="connsiteY1" fmla="*/ 358767 h 358766"/>
                </a:gdLst>
                <a:ahLst/>
                <a:cxnLst>
                  <a:cxn ang="0">
                    <a:pos x="connsiteX0" y="connsiteY0"/>
                  </a:cxn>
                  <a:cxn ang="0">
                    <a:pos x="connsiteX1" y="connsiteY1"/>
                  </a:cxn>
                </a:cxnLst>
                <a:rect l="l" t="t" r="r" b="b"/>
                <a:pathLst>
                  <a:path w="16514" h="358766">
                    <a:moveTo>
                      <a:pt x="16514" y="0"/>
                    </a:moveTo>
                    <a:lnTo>
                      <a:pt x="0" y="358767"/>
                    </a:lnTo>
                  </a:path>
                </a:pathLst>
              </a:custGeom>
              <a:ln w="4457" cap="rnd">
                <a:solidFill>
                  <a:srgbClr val="000000"/>
                </a:solidFill>
                <a:prstDash val="solid"/>
                <a:round/>
              </a:ln>
            </p:spPr>
            <p:txBody>
              <a:bodyPr rtlCol="0" anchor="ctr"/>
              <a:lstStyle/>
              <a:p>
                <a:endParaRPr lang="zh-CN" altLang="en-US"/>
              </a:p>
            </p:txBody>
          </p:sp>
          <p:sp>
            <p:nvSpPr>
              <p:cNvPr id="322" name="任意多边形: 形状 321"/>
              <p:cNvSpPr/>
              <p:nvPr/>
            </p:nvSpPr>
            <p:spPr>
              <a:xfrm>
                <a:off x="17483963" y="2105443"/>
                <a:ext cx="49279" cy="62464"/>
              </a:xfrm>
              <a:custGeom>
                <a:avLst/>
                <a:gdLst>
                  <a:gd name="connsiteX0" fmla="*/ 49279 w 49279"/>
                  <a:gd name="connsiteY0" fmla="*/ 0 h 62464"/>
                  <a:gd name="connsiteX1" fmla="*/ 0 w 49279"/>
                  <a:gd name="connsiteY1" fmla="*/ 62464 h 62464"/>
                </a:gdLst>
                <a:ahLst/>
                <a:cxnLst>
                  <a:cxn ang="0">
                    <a:pos x="connsiteX0" y="connsiteY0"/>
                  </a:cxn>
                  <a:cxn ang="0">
                    <a:pos x="connsiteX1" y="connsiteY1"/>
                  </a:cxn>
                </a:cxnLst>
                <a:rect l="l" t="t" r="r" b="b"/>
                <a:pathLst>
                  <a:path w="49279" h="62464">
                    <a:moveTo>
                      <a:pt x="49279" y="0"/>
                    </a:moveTo>
                    <a:lnTo>
                      <a:pt x="0" y="62464"/>
                    </a:lnTo>
                  </a:path>
                </a:pathLst>
              </a:custGeom>
              <a:ln w="4457" cap="rnd">
                <a:solidFill>
                  <a:srgbClr val="000000"/>
                </a:solidFill>
                <a:prstDash val="solid"/>
                <a:round/>
              </a:ln>
            </p:spPr>
            <p:txBody>
              <a:bodyPr rtlCol="0" anchor="ctr"/>
              <a:lstStyle/>
              <a:p>
                <a:endParaRPr lang="zh-CN" altLang="en-US"/>
              </a:p>
            </p:txBody>
          </p:sp>
          <p:sp>
            <p:nvSpPr>
              <p:cNvPr id="323" name="任意多边形: 形状 322"/>
              <p:cNvSpPr/>
              <p:nvPr/>
            </p:nvSpPr>
            <p:spPr>
              <a:xfrm>
                <a:off x="17537131" y="2203243"/>
                <a:ext cx="66980" cy="29633"/>
              </a:xfrm>
              <a:custGeom>
                <a:avLst/>
                <a:gdLst>
                  <a:gd name="connsiteX0" fmla="*/ 66980 w 66980"/>
                  <a:gd name="connsiteY0" fmla="*/ 0 h 29633"/>
                  <a:gd name="connsiteX1" fmla="*/ 0 w 66980"/>
                  <a:gd name="connsiteY1" fmla="*/ 29633 h 29633"/>
                </a:gdLst>
                <a:ahLst/>
                <a:cxnLst>
                  <a:cxn ang="0">
                    <a:pos x="connsiteX0" y="connsiteY0"/>
                  </a:cxn>
                  <a:cxn ang="0">
                    <a:pos x="connsiteX1" y="connsiteY1"/>
                  </a:cxn>
                </a:cxnLst>
                <a:rect l="l" t="t" r="r" b="b"/>
                <a:pathLst>
                  <a:path w="66980" h="29633">
                    <a:moveTo>
                      <a:pt x="66980" y="0"/>
                    </a:moveTo>
                    <a:lnTo>
                      <a:pt x="0" y="29633"/>
                    </a:lnTo>
                  </a:path>
                </a:pathLst>
              </a:custGeom>
              <a:ln w="4457" cap="rnd">
                <a:solidFill>
                  <a:srgbClr val="000000"/>
                </a:solidFill>
                <a:prstDash val="solid"/>
                <a:round/>
              </a:ln>
            </p:spPr>
            <p:txBody>
              <a:bodyPr rtlCol="0" anchor="ctr"/>
              <a:lstStyle/>
              <a:p>
                <a:endParaRPr lang="zh-CN" altLang="en-US"/>
              </a:p>
            </p:txBody>
          </p:sp>
          <p:sp>
            <p:nvSpPr>
              <p:cNvPr id="324" name="任意多边形: 形状 323"/>
              <p:cNvSpPr/>
              <p:nvPr/>
            </p:nvSpPr>
            <p:spPr>
              <a:xfrm>
                <a:off x="17570160" y="2319866"/>
                <a:ext cx="84549" cy="2043"/>
              </a:xfrm>
              <a:custGeom>
                <a:avLst/>
                <a:gdLst>
                  <a:gd name="connsiteX0" fmla="*/ 84549 w 84549"/>
                  <a:gd name="connsiteY0" fmla="*/ 0 h 2043"/>
                  <a:gd name="connsiteX1" fmla="*/ 0 w 84549"/>
                  <a:gd name="connsiteY1" fmla="*/ 2044 h 2043"/>
                </a:gdLst>
                <a:ahLst/>
                <a:cxnLst>
                  <a:cxn ang="0">
                    <a:pos x="connsiteX0" y="connsiteY0"/>
                  </a:cxn>
                  <a:cxn ang="0">
                    <a:pos x="connsiteX1" y="connsiteY1"/>
                  </a:cxn>
                </a:cxnLst>
                <a:rect l="l" t="t" r="r" b="b"/>
                <a:pathLst>
                  <a:path w="84549" h="2043">
                    <a:moveTo>
                      <a:pt x="84549" y="0"/>
                    </a:moveTo>
                    <a:lnTo>
                      <a:pt x="0" y="2044"/>
                    </a:lnTo>
                  </a:path>
                </a:pathLst>
              </a:custGeom>
              <a:ln w="4457" cap="rnd">
                <a:solidFill>
                  <a:srgbClr val="000000"/>
                </a:solidFill>
                <a:prstDash val="solid"/>
                <a:round/>
              </a:ln>
            </p:spPr>
            <p:txBody>
              <a:bodyPr rtlCol="0" anchor="ctr"/>
              <a:lstStyle/>
              <a:p>
                <a:endParaRPr lang="zh-CN" altLang="en-US"/>
              </a:p>
            </p:txBody>
          </p:sp>
          <p:sp>
            <p:nvSpPr>
              <p:cNvPr id="326" name="任意多边形: 形状 325"/>
              <p:cNvSpPr/>
              <p:nvPr/>
            </p:nvSpPr>
            <p:spPr>
              <a:xfrm>
                <a:off x="17935753" y="4807993"/>
                <a:ext cx="583903" cy="779480"/>
              </a:xfrm>
              <a:custGeom>
                <a:avLst/>
                <a:gdLst>
                  <a:gd name="connsiteX0" fmla="*/ 37146 w 583903"/>
                  <a:gd name="connsiteY0" fmla="*/ 386587 h 779480"/>
                  <a:gd name="connsiteX1" fmla="*/ 3491 w 583903"/>
                  <a:gd name="connsiteY1" fmla="*/ 680615 h 779480"/>
                  <a:gd name="connsiteX2" fmla="*/ 249097 w 583903"/>
                  <a:gd name="connsiteY2" fmla="*/ 769746 h 779480"/>
                  <a:gd name="connsiteX3" fmla="*/ 582877 w 583903"/>
                  <a:gd name="connsiteY3" fmla="*/ 202523 h 779480"/>
                  <a:gd name="connsiteX4" fmla="*/ 583471 w 583903"/>
                  <a:gd name="connsiteY4" fmla="*/ 196787 h 779480"/>
                  <a:gd name="connsiteX5" fmla="*/ 546454 w 583903"/>
                  <a:gd name="connsiteY5" fmla="*/ 120973 h 779480"/>
                  <a:gd name="connsiteX6" fmla="*/ 352699 w 583903"/>
                  <a:gd name="connsiteY6" fmla="*/ 0 h 779480"/>
                  <a:gd name="connsiteX7" fmla="*/ 37146 w 583903"/>
                  <a:gd name="connsiteY7" fmla="*/ 386587 h 7794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83903" h="779480">
                    <a:moveTo>
                      <a:pt x="37146" y="386587"/>
                    </a:moveTo>
                    <a:cubicBezTo>
                      <a:pt x="37146" y="386587"/>
                      <a:pt x="-13517" y="596593"/>
                      <a:pt x="3491" y="680615"/>
                    </a:cubicBezTo>
                    <a:cubicBezTo>
                      <a:pt x="28082" y="801918"/>
                      <a:pt x="195202" y="782964"/>
                      <a:pt x="249097" y="769746"/>
                    </a:cubicBezTo>
                    <a:cubicBezTo>
                      <a:pt x="359654" y="742618"/>
                      <a:pt x="520809" y="505945"/>
                      <a:pt x="582877" y="202523"/>
                    </a:cubicBezTo>
                    <a:lnTo>
                      <a:pt x="583471" y="196787"/>
                    </a:lnTo>
                    <a:cubicBezTo>
                      <a:pt x="586635" y="166528"/>
                      <a:pt x="572263" y="137092"/>
                      <a:pt x="546454" y="120973"/>
                    </a:cubicBezTo>
                    <a:lnTo>
                      <a:pt x="352699" y="0"/>
                    </a:lnTo>
                    <a:lnTo>
                      <a:pt x="37146" y="386587"/>
                    </a:lnTo>
                    <a:close/>
                  </a:path>
                </a:pathLst>
              </a:custGeom>
              <a:solidFill>
                <a:srgbClr val="F8B409"/>
              </a:solidFill>
              <a:ln w="3295" cap="flat">
                <a:noFill/>
                <a:prstDash val="solid"/>
                <a:miter/>
              </a:ln>
            </p:spPr>
            <p:txBody>
              <a:bodyPr rtlCol="0" anchor="ctr"/>
              <a:lstStyle/>
              <a:p>
                <a:endParaRPr lang="zh-CN" altLang="en-US"/>
              </a:p>
            </p:txBody>
          </p:sp>
          <p:sp>
            <p:nvSpPr>
              <p:cNvPr id="329" name="任意多边形: 形状 328"/>
              <p:cNvSpPr/>
              <p:nvPr/>
            </p:nvSpPr>
            <p:spPr>
              <a:xfrm>
                <a:off x="16937170" y="3491164"/>
                <a:ext cx="1561163" cy="1853737"/>
              </a:xfrm>
              <a:custGeom>
                <a:avLst/>
                <a:gdLst>
                  <a:gd name="connsiteX0" fmla="*/ 39463 w 1561163"/>
                  <a:gd name="connsiteY0" fmla="*/ 0 h 1853737"/>
                  <a:gd name="connsiteX1" fmla="*/ 1161 w 1561163"/>
                  <a:gd name="connsiteY1" fmla="*/ 334506 h 1853737"/>
                  <a:gd name="connsiteX2" fmla="*/ 223758 w 1561163"/>
                  <a:gd name="connsiteY2" fmla="*/ 876084 h 1853737"/>
                  <a:gd name="connsiteX3" fmla="*/ 588194 w 1561163"/>
                  <a:gd name="connsiteY3" fmla="*/ 1393533 h 1853737"/>
                  <a:gd name="connsiteX4" fmla="*/ 991790 w 1561163"/>
                  <a:gd name="connsiteY4" fmla="*/ 1836981 h 1853737"/>
                  <a:gd name="connsiteX5" fmla="*/ 1295904 w 1561163"/>
                  <a:gd name="connsiteY5" fmla="*/ 1773133 h 1853737"/>
                  <a:gd name="connsiteX6" fmla="*/ 1457224 w 1561163"/>
                  <a:gd name="connsiteY6" fmla="*/ 1633403 h 1853737"/>
                  <a:gd name="connsiteX7" fmla="*/ 1554464 w 1561163"/>
                  <a:gd name="connsiteY7" fmla="*/ 1381238 h 1853737"/>
                  <a:gd name="connsiteX8" fmla="*/ 1307013 w 1561163"/>
                  <a:gd name="connsiteY8" fmla="*/ 1165069 h 1853737"/>
                  <a:gd name="connsiteX9" fmla="*/ 769654 w 1561163"/>
                  <a:gd name="connsiteY9" fmla="*/ 662782 h 1853737"/>
                  <a:gd name="connsiteX10" fmla="*/ 637407 w 1561163"/>
                  <a:gd name="connsiteY10" fmla="*/ 477498 h 1853737"/>
                  <a:gd name="connsiteX11" fmla="*/ 402548 w 1561163"/>
                  <a:gd name="connsiteY11" fmla="*/ 48785 h 1853737"/>
                  <a:gd name="connsiteX12" fmla="*/ 39463 w 1561163"/>
                  <a:gd name="connsiteY12" fmla="*/ 0 h 1853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561163" h="1853737">
                    <a:moveTo>
                      <a:pt x="39463" y="0"/>
                    </a:moveTo>
                    <a:cubicBezTo>
                      <a:pt x="39463" y="0"/>
                      <a:pt x="12137" y="209808"/>
                      <a:pt x="1161" y="334506"/>
                    </a:cubicBezTo>
                    <a:cubicBezTo>
                      <a:pt x="-14497" y="512802"/>
                      <a:pt x="131858" y="737245"/>
                      <a:pt x="223758" y="876084"/>
                    </a:cubicBezTo>
                    <a:cubicBezTo>
                      <a:pt x="337018" y="1047194"/>
                      <a:pt x="456969" y="1236202"/>
                      <a:pt x="588194" y="1393533"/>
                    </a:cubicBezTo>
                    <a:cubicBezTo>
                      <a:pt x="718990" y="1550337"/>
                      <a:pt x="847479" y="1692242"/>
                      <a:pt x="991790" y="1836981"/>
                    </a:cubicBezTo>
                    <a:cubicBezTo>
                      <a:pt x="1045289" y="1890513"/>
                      <a:pt x="1244647" y="1801118"/>
                      <a:pt x="1295904" y="1773133"/>
                    </a:cubicBezTo>
                    <a:cubicBezTo>
                      <a:pt x="1359028" y="1738653"/>
                      <a:pt x="1414669" y="1691550"/>
                      <a:pt x="1457224" y="1633403"/>
                    </a:cubicBezTo>
                    <a:cubicBezTo>
                      <a:pt x="1478782" y="1603934"/>
                      <a:pt x="1589174" y="1411564"/>
                      <a:pt x="1554464" y="1381238"/>
                    </a:cubicBezTo>
                    <a:cubicBezTo>
                      <a:pt x="1553838" y="1380678"/>
                      <a:pt x="1307013" y="1165069"/>
                      <a:pt x="1307013" y="1165069"/>
                    </a:cubicBezTo>
                    <a:cubicBezTo>
                      <a:pt x="1307013" y="1165069"/>
                      <a:pt x="997295" y="912804"/>
                      <a:pt x="769654" y="662782"/>
                    </a:cubicBezTo>
                    <a:cubicBezTo>
                      <a:pt x="718397" y="606482"/>
                      <a:pt x="673996" y="544281"/>
                      <a:pt x="637407" y="477498"/>
                    </a:cubicBezTo>
                    <a:lnTo>
                      <a:pt x="402548" y="48785"/>
                    </a:lnTo>
                    <a:lnTo>
                      <a:pt x="39463" y="0"/>
                    </a:lnTo>
                    <a:close/>
                  </a:path>
                </a:pathLst>
              </a:custGeom>
              <a:solidFill>
                <a:srgbClr val="3657D8"/>
              </a:solidFill>
              <a:ln w="3295" cap="flat">
                <a:noFill/>
                <a:prstDash val="solid"/>
                <a:miter/>
              </a:ln>
            </p:spPr>
            <p:txBody>
              <a:bodyPr rtlCol="0" anchor="ctr"/>
              <a:lstStyle/>
              <a:p>
                <a:endParaRPr lang="zh-CN" altLang="en-US"/>
              </a:p>
            </p:txBody>
          </p:sp>
          <p:sp>
            <p:nvSpPr>
              <p:cNvPr id="330" name="任意多边形: 形状 329"/>
              <p:cNvSpPr/>
              <p:nvPr/>
            </p:nvSpPr>
            <p:spPr>
              <a:xfrm>
                <a:off x="17220458" y="3280862"/>
                <a:ext cx="293763" cy="551203"/>
              </a:xfrm>
              <a:custGeom>
                <a:avLst/>
                <a:gdLst>
                  <a:gd name="connsiteX0" fmla="*/ 0 w 293763"/>
                  <a:gd name="connsiteY0" fmla="*/ 0 h 551203"/>
                  <a:gd name="connsiteX1" fmla="*/ 227871 w 293763"/>
                  <a:gd name="connsiteY1" fmla="*/ 538183 h 551203"/>
                  <a:gd name="connsiteX2" fmla="*/ 293764 w 293763"/>
                  <a:gd name="connsiteY2" fmla="*/ 551203 h 551203"/>
                  <a:gd name="connsiteX3" fmla="*/ 58080 w 293763"/>
                  <a:gd name="connsiteY3" fmla="*/ 11834 h 551203"/>
                </a:gdLst>
                <a:ahLst/>
                <a:cxnLst>
                  <a:cxn ang="0">
                    <a:pos x="connsiteX0" y="connsiteY0"/>
                  </a:cxn>
                  <a:cxn ang="0">
                    <a:pos x="connsiteX1" y="connsiteY1"/>
                  </a:cxn>
                  <a:cxn ang="0">
                    <a:pos x="connsiteX2" y="connsiteY2"/>
                  </a:cxn>
                  <a:cxn ang="0">
                    <a:pos x="connsiteX3" y="connsiteY3"/>
                  </a:cxn>
                </a:cxnLst>
                <a:rect l="l" t="t" r="r" b="b"/>
                <a:pathLst>
                  <a:path w="293763" h="551203">
                    <a:moveTo>
                      <a:pt x="0" y="0"/>
                    </a:moveTo>
                    <a:lnTo>
                      <a:pt x="227871" y="538183"/>
                    </a:lnTo>
                    <a:lnTo>
                      <a:pt x="293764" y="551203"/>
                    </a:lnTo>
                    <a:lnTo>
                      <a:pt x="58080" y="11834"/>
                    </a:lnTo>
                    <a:close/>
                  </a:path>
                </a:pathLst>
              </a:custGeom>
              <a:solidFill>
                <a:srgbClr val="EF8007"/>
              </a:solidFill>
              <a:ln w="3295" cap="flat">
                <a:noFill/>
                <a:prstDash val="solid"/>
                <a:miter/>
              </a:ln>
            </p:spPr>
            <p:txBody>
              <a:bodyPr rtlCol="0" anchor="ctr"/>
              <a:lstStyle/>
              <a:p>
                <a:endParaRPr lang="zh-CN" altLang="en-US"/>
              </a:p>
            </p:txBody>
          </p:sp>
          <p:sp>
            <p:nvSpPr>
              <p:cNvPr id="331" name="任意多边形: 形状 330"/>
              <p:cNvSpPr/>
              <p:nvPr/>
            </p:nvSpPr>
            <p:spPr>
              <a:xfrm>
                <a:off x="17479282" y="2965474"/>
                <a:ext cx="87713" cy="163165"/>
              </a:xfrm>
              <a:custGeom>
                <a:avLst/>
                <a:gdLst>
                  <a:gd name="connsiteX0" fmla="*/ 87714 w 87713"/>
                  <a:gd name="connsiteY0" fmla="*/ 163166 h 163165"/>
                  <a:gd name="connsiteX1" fmla="*/ 0 w 87713"/>
                  <a:gd name="connsiteY1" fmla="*/ 0 h 163165"/>
                </a:gdLst>
                <a:ahLst/>
                <a:cxnLst>
                  <a:cxn ang="0">
                    <a:pos x="connsiteX0" y="connsiteY0"/>
                  </a:cxn>
                  <a:cxn ang="0">
                    <a:pos x="connsiteX1" y="connsiteY1"/>
                  </a:cxn>
                </a:cxnLst>
                <a:rect l="l" t="t" r="r" b="b"/>
                <a:pathLst>
                  <a:path w="87713" h="163165">
                    <a:moveTo>
                      <a:pt x="87714" y="163166"/>
                    </a:moveTo>
                    <a:lnTo>
                      <a:pt x="0" y="0"/>
                    </a:lnTo>
                  </a:path>
                </a:pathLst>
              </a:custGeom>
              <a:ln w="13370" cap="rnd">
                <a:solidFill>
                  <a:srgbClr val="FFCB57"/>
                </a:solidFill>
                <a:prstDash val="solid"/>
                <a:round/>
              </a:ln>
            </p:spPr>
            <p:txBody>
              <a:bodyPr rtlCol="0" anchor="ctr"/>
              <a:lstStyle/>
              <a:p>
                <a:endParaRPr lang="zh-CN" altLang="en-US"/>
              </a:p>
            </p:txBody>
          </p:sp>
          <p:sp>
            <p:nvSpPr>
              <p:cNvPr id="332" name="任意多边形: 形状 331"/>
              <p:cNvSpPr/>
              <p:nvPr/>
            </p:nvSpPr>
            <p:spPr>
              <a:xfrm>
                <a:off x="17220458" y="3051902"/>
                <a:ext cx="576881" cy="240792"/>
              </a:xfrm>
              <a:custGeom>
                <a:avLst/>
                <a:gdLst>
                  <a:gd name="connsiteX0" fmla="*/ 576881 w 576881"/>
                  <a:gd name="connsiteY0" fmla="*/ 297 h 240792"/>
                  <a:gd name="connsiteX1" fmla="*/ 506967 w 576881"/>
                  <a:gd name="connsiteY1" fmla="*/ 0 h 240792"/>
                  <a:gd name="connsiteX2" fmla="*/ 0 w 576881"/>
                  <a:gd name="connsiteY2" fmla="*/ 228959 h 240792"/>
                  <a:gd name="connsiteX3" fmla="*/ 58080 w 576881"/>
                  <a:gd name="connsiteY3" fmla="*/ 240793 h 240792"/>
                </a:gdLst>
                <a:ahLst/>
                <a:cxnLst>
                  <a:cxn ang="0">
                    <a:pos x="connsiteX0" y="connsiteY0"/>
                  </a:cxn>
                  <a:cxn ang="0">
                    <a:pos x="connsiteX1" y="connsiteY1"/>
                  </a:cxn>
                  <a:cxn ang="0">
                    <a:pos x="connsiteX2" y="connsiteY2"/>
                  </a:cxn>
                  <a:cxn ang="0">
                    <a:pos x="connsiteX3" y="connsiteY3"/>
                  </a:cxn>
                </a:cxnLst>
                <a:rect l="l" t="t" r="r" b="b"/>
                <a:pathLst>
                  <a:path w="576881" h="240792">
                    <a:moveTo>
                      <a:pt x="576881" y="297"/>
                    </a:moveTo>
                    <a:lnTo>
                      <a:pt x="506967" y="0"/>
                    </a:lnTo>
                    <a:lnTo>
                      <a:pt x="0" y="228959"/>
                    </a:lnTo>
                    <a:lnTo>
                      <a:pt x="58080" y="240793"/>
                    </a:lnTo>
                    <a:close/>
                  </a:path>
                </a:pathLst>
              </a:custGeom>
              <a:solidFill>
                <a:srgbClr val="E58303"/>
              </a:solidFill>
              <a:ln w="3295" cap="flat">
                <a:noFill/>
                <a:prstDash val="solid"/>
                <a:miter/>
              </a:ln>
            </p:spPr>
            <p:txBody>
              <a:bodyPr rtlCol="0" anchor="ctr"/>
              <a:lstStyle/>
              <a:p>
                <a:endParaRPr lang="zh-CN" altLang="en-US"/>
              </a:p>
            </p:txBody>
          </p:sp>
          <p:sp>
            <p:nvSpPr>
              <p:cNvPr id="333" name="任意多边形: 形状 332"/>
              <p:cNvSpPr/>
              <p:nvPr/>
            </p:nvSpPr>
            <p:spPr>
              <a:xfrm>
                <a:off x="17278539" y="3052199"/>
                <a:ext cx="772910" cy="779865"/>
              </a:xfrm>
              <a:custGeom>
                <a:avLst/>
                <a:gdLst>
                  <a:gd name="connsiteX0" fmla="*/ 0 w 772910"/>
                  <a:gd name="connsiteY0" fmla="*/ 240496 h 779865"/>
                  <a:gd name="connsiteX1" fmla="*/ 518801 w 772910"/>
                  <a:gd name="connsiteY1" fmla="*/ 0 h 779865"/>
                  <a:gd name="connsiteX2" fmla="*/ 772910 w 772910"/>
                  <a:gd name="connsiteY2" fmla="*/ 514252 h 779865"/>
                  <a:gd name="connsiteX3" fmla="*/ 235684 w 772910"/>
                  <a:gd name="connsiteY3" fmla="*/ 779866 h 779865"/>
                </a:gdLst>
                <a:ahLst/>
                <a:cxnLst>
                  <a:cxn ang="0">
                    <a:pos x="connsiteX0" y="connsiteY0"/>
                  </a:cxn>
                  <a:cxn ang="0">
                    <a:pos x="connsiteX1" y="connsiteY1"/>
                  </a:cxn>
                  <a:cxn ang="0">
                    <a:pos x="connsiteX2" y="connsiteY2"/>
                  </a:cxn>
                  <a:cxn ang="0">
                    <a:pos x="connsiteX3" y="connsiteY3"/>
                  </a:cxn>
                </a:cxnLst>
                <a:rect l="l" t="t" r="r" b="b"/>
                <a:pathLst>
                  <a:path w="772910" h="779865">
                    <a:moveTo>
                      <a:pt x="0" y="240496"/>
                    </a:moveTo>
                    <a:lnTo>
                      <a:pt x="518801" y="0"/>
                    </a:lnTo>
                    <a:lnTo>
                      <a:pt x="772910" y="514252"/>
                    </a:lnTo>
                    <a:lnTo>
                      <a:pt x="235684" y="779866"/>
                    </a:lnTo>
                    <a:close/>
                  </a:path>
                </a:pathLst>
              </a:custGeom>
              <a:solidFill>
                <a:srgbClr val="F8B409"/>
              </a:solidFill>
              <a:ln w="3295" cap="flat">
                <a:noFill/>
                <a:prstDash val="solid"/>
                <a:miter/>
              </a:ln>
            </p:spPr>
            <p:txBody>
              <a:bodyPr rtlCol="0" anchor="ctr"/>
              <a:lstStyle/>
              <a:p>
                <a:endParaRPr lang="zh-CN" altLang="en-US"/>
              </a:p>
            </p:txBody>
          </p:sp>
          <p:sp>
            <p:nvSpPr>
              <p:cNvPr id="334" name="任意多边形: 形状 333"/>
              <p:cNvSpPr/>
              <p:nvPr/>
            </p:nvSpPr>
            <p:spPr>
              <a:xfrm>
                <a:off x="17420773" y="3308847"/>
                <a:ext cx="29732" cy="29732"/>
              </a:xfrm>
              <a:custGeom>
                <a:avLst/>
                <a:gdLst>
                  <a:gd name="connsiteX0" fmla="*/ 29732 w 29732"/>
                  <a:gd name="connsiteY0" fmla="*/ 14866 h 29732"/>
                  <a:gd name="connsiteX1" fmla="*/ 14866 w 29732"/>
                  <a:gd name="connsiteY1" fmla="*/ 29732 h 29732"/>
                  <a:gd name="connsiteX2" fmla="*/ 0 w 29732"/>
                  <a:gd name="connsiteY2" fmla="*/ 14866 h 29732"/>
                  <a:gd name="connsiteX3" fmla="*/ 14866 w 29732"/>
                  <a:gd name="connsiteY3" fmla="*/ 0 h 29732"/>
                  <a:gd name="connsiteX4" fmla="*/ 29732 w 29732"/>
                  <a:gd name="connsiteY4" fmla="*/ 14866 h 2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2" h="29732">
                    <a:moveTo>
                      <a:pt x="29732" y="14866"/>
                    </a:moveTo>
                    <a:cubicBezTo>
                      <a:pt x="29732" y="23077"/>
                      <a:pt x="23077" y="29732"/>
                      <a:pt x="14866" y="29732"/>
                    </a:cubicBezTo>
                    <a:cubicBezTo>
                      <a:pt x="6656" y="29732"/>
                      <a:pt x="0" y="23077"/>
                      <a:pt x="0" y="14866"/>
                    </a:cubicBezTo>
                    <a:cubicBezTo>
                      <a:pt x="0" y="6656"/>
                      <a:pt x="6656" y="0"/>
                      <a:pt x="14866" y="0"/>
                    </a:cubicBezTo>
                    <a:cubicBezTo>
                      <a:pt x="23077" y="0"/>
                      <a:pt x="29732" y="6656"/>
                      <a:pt x="29732" y="14866"/>
                    </a:cubicBezTo>
                    <a:close/>
                  </a:path>
                </a:pathLst>
              </a:custGeom>
              <a:solidFill>
                <a:srgbClr val="000000"/>
              </a:solidFill>
              <a:ln w="3295" cap="flat">
                <a:noFill/>
                <a:prstDash val="solid"/>
                <a:miter/>
              </a:ln>
            </p:spPr>
            <p:txBody>
              <a:bodyPr rtlCol="0" anchor="ctr"/>
              <a:lstStyle/>
              <a:p>
                <a:endParaRPr lang="zh-CN" altLang="en-US"/>
              </a:p>
            </p:txBody>
          </p:sp>
          <p:sp>
            <p:nvSpPr>
              <p:cNvPr id="335" name="任意多边形: 形状 334"/>
              <p:cNvSpPr/>
              <p:nvPr/>
            </p:nvSpPr>
            <p:spPr>
              <a:xfrm>
                <a:off x="17337344" y="3188500"/>
                <a:ext cx="98294" cy="135213"/>
              </a:xfrm>
              <a:custGeom>
                <a:avLst/>
                <a:gdLst>
                  <a:gd name="connsiteX0" fmla="*/ 98295 w 98294"/>
                  <a:gd name="connsiteY0" fmla="*/ 135213 h 135213"/>
                  <a:gd name="connsiteX1" fmla="*/ 0 w 98294"/>
                  <a:gd name="connsiteY1" fmla="*/ 0 h 135213"/>
                </a:gdLst>
                <a:ahLst/>
                <a:cxnLst>
                  <a:cxn ang="0">
                    <a:pos x="connsiteX0" y="connsiteY0"/>
                  </a:cxn>
                  <a:cxn ang="0">
                    <a:pos x="connsiteX1" y="connsiteY1"/>
                  </a:cxn>
                </a:cxnLst>
                <a:rect l="l" t="t" r="r" b="b"/>
                <a:pathLst>
                  <a:path w="98294" h="135213">
                    <a:moveTo>
                      <a:pt x="98295" y="135213"/>
                    </a:moveTo>
                    <a:lnTo>
                      <a:pt x="0" y="0"/>
                    </a:lnTo>
                  </a:path>
                </a:pathLst>
              </a:custGeom>
              <a:ln w="13370" cap="rnd">
                <a:solidFill>
                  <a:srgbClr val="FFCB57"/>
                </a:solidFill>
                <a:prstDash val="solid"/>
                <a:round/>
              </a:ln>
            </p:spPr>
            <p:txBody>
              <a:bodyPr rtlCol="0" anchor="ctr"/>
              <a:lstStyle/>
              <a:p>
                <a:endParaRPr lang="zh-CN" altLang="en-US"/>
              </a:p>
            </p:txBody>
          </p:sp>
          <p:sp>
            <p:nvSpPr>
              <p:cNvPr id="336" name="任意多边形: 形状 335"/>
              <p:cNvSpPr/>
              <p:nvPr/>
            </p:nvSpPr>
            <p:spPr>
              <a:xfrm>
                <a:off x="17257838" y="2727267"/>
                <a:ext cx="135378" cy="23059"/>
              </a:xfrm>
              <a:custGeom>
                <a:avLst/>
                <a:gdLst>
                  <a:gd name="connsiteX0" fmla="*/ 94208 w 135378"/>
                  <a:gd name="connsiteY0" fmla="*/ 7270 h 23059"/>
                  <a:gd name="connsiteX1" fmla="*/ 109469 w 135378"/>
                  <a:gd name="connsiteY1" fmla="*/ 8226 h 23059"/>
                  <a:gd name="connsiteX2" fmla="*/ 135378 w 135378"/>
                  <a:gd name="connsiteY2" fmla="*/ 15082 h 23059"/>
                  <a:gd name="connsiteX3" fmla="*/ 55971 w 135378"/>
                  <a:gd name="connsiteY3" fmla="*/ 216 h 23059"/>
                  <a:gd name="connsiteX4" fmla="*/ 0 w 135378"/>
                  <a:gd name="connsiteY4" fmla="*/ 23059 h 23059"/>
                  <a:gd name="connsiteX5" fmla="*/ 94208 w 135378"/>
                  <a:gd name="connsiteY5" fmla="*/ 7270 h 230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35378" h="23059">
                    <a:moveTo>
                      <a:pt x="94208" y="7270"/>
                    </a:moveTo>
                    <a:cubicBezTo>
                      <a:pt x="99251" y="7270"/>
                      <a:pt x="104360" y="7534"/>
                      <a:pt x="109469" y="8226"/>
                    </a:cubicBezTo>
                    <a:cubicBezTo>
                      <a:pt x="118501" y="9446"/>
                      <a:pt x="127137" y="11786"/>
                      <a:pt x="135378" y="15082"/>
                    </a:cubicBezTo>
                    <a:cubicBezTo>
                      <a:pt x="113161" y="4139"/>
                      <a:pt x="86956" y="-1168"/>
                      <a:pt x="55971" y="216"/>
                    </a:cubicBezTo>
                    <a:cubicBezTo>
                      <a:pt x="33820" y="1205"/>
                      <a:pt x="15361" y="9413"/>
                      <a:pt x="0" y="23059"/>
                    </a:cubicBezTo>
                    <a:cubicBezTo>
                      <a:pt x="28875" y="9479"/>
                      <a:pt x="62629" y="1897"/>
                      <a:pt x="94208" y="7270"/>
                    </a:cubicBezTo>
                    <a:close/>
                  </a:path>
                </a:pathLst>
              </a:custGeom>
              <a:solidFill>
                <a:srgbClr val="FFFFFF"/>
              </a:solidFill>
              <a:ln w="3295" cap="flat">
                <a:noFill/>
                <a:prstDash val="solid"/>
                <a:miter/>
              </a:ln>
            </p:spPr>
            <p:txBody>
              <a:bodyPr rtlCol="0" anchor="ctr"/>
              <a:lstStyle/>
              <a:p>
                <a:endParaRPr lang="zh-CN" altLang="en-US"/>
              </a:p>
            </p:txBody>
          </p:sp>
          <p:sp>
            <p:nvSpPr>
              <p:cNvPr id="337" name="任意多边形: 形状 336"/>
              <p:cNvSpPr/>
              <p:nvPr/>
            </p:nvSpPr>
            <p:spPr>
              <a:xfrm>
                <a:off x="17084091" y="2840974"/>
                <a:ext cx="777624" cy="1260495"/>
              </a:xfrm>
              <a:custGeom>
                <a:avLst/>
                <a:gdLst>
                  <a:gd name="connsiteX0" fmla="*/ 566564 w 777624"/>
                  <a:gd name="connsiteY0" fmla="*/ 397036 h 1260495"/>
                  <a:gd name="connsiteX1" fmla="*/ 450238 w 777624"/>
                  <a:gd name="connsiteY1" fmla="*/ 425154 h 1260495"/>
                  <a:gd name="connsiteX2" fmla="*/ 391565 w 777624"/>
                  <a:gd name="connsiteY2" fmla="*/ 0 h 1260495"/>
                  <a:gd name="connsiteX3" fmla="*/ 392257 w 777624"/>
                  <a:gd name="connsiteY3" fmla="*/ 3428 h 1260495"/>
                  <a:gd name="connsiteX4" fmla="*/ 394597 w 777624"/>
                  <a:gd name="connsiteY4" fmla="*/ 8340 h 1260495"/>
                  <a:gd name="connsiteX5" fmla="*/ 392356 w 777624"/>
                  <a:gd name="connsiteY5" fmla="*/ 96680 h 1260495"/>
                  <a:gd name="connsiteX6" fmla="*/ 386356 w 777624"/>
                  <a:gd name="connsiteY6" fmla="*/ 134323 h 1260495"/>
                  <a:gd name="connsiteX7" fmla="*/ 396806 w 777624"/>
                  <a:gd name="connsiteY7" fmla="*/ 241188 h 1260495"/>
                  <a:gd name="connsiteX8" fmla="*/ 406925 w 777624"/>
                  <a:gd name="connsiteY8" fmla="*/ 435669 h 1260495"/>
                  <a:gd name="connsiteX9" fmla="*/ 174670 w 777624"/>
                  <a:gd name="connsiteY9" fmla="*/ 491804 h 1260495"/>
                  <a:gd name="connsiteX10" fmla="*/ 157628 w 777624"/>
                  <a:gd name="connsiteY10" fmla="*/ 382104 h 1260495"/>
                  <a:gd name="connsiteX11" fmla="*/ 117380 w 777624"/>
                  <a:gd name="connsiteY11" fmla="*/ 396773 h 1260495"/>
                  <a:gd name="connsiteX12" fmla="*/ 131620 w 777624"/>
                  <a:gd name="connsiteY12" fmla="*/ 502220 h 1260495"/>
                  <a:gd name="connsiteX13" fmla="*/ 0 w 777624"/>
                  <a:gd name="connsiteY13" fmla="*/ 534030 h 1260495"/>
                  <a:gd name="connsiteX14" fmla="*/ 159639 w 777624"/>
                  <a:gd name="connsiteY14" fmla="*/ 1260496 h 1260495"/>
                  <a:gd name="connsiteX15" fmla="*/ 777624 w 777624"/>
                  <a:gd name="connsiteY15" fmla="*/ 1104714 h 1260495"/>
                  <a:gd name="connsiteX16" fmla="*/ 566564 w 777624"/>
                  <a:gd name="connsiteY16" fmla="*/ 397036 h 12604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777624" h="1260495">
                    <a:moveTo>
                      <a:pt x="566564" y="397036"/>
                    </a:moveTo>
                    <a:lnTo>
                      <a:pt x="450238" y="425154"/>
                    </a:lnTo>
                    <a:cubicBezTo>
                      <a:pt x="438602" y="264526"/>
                      <a:pt x="434152" y="103602"/>
                      <a:pt x="391565" y="0"/>
                    </a:cubicBezTo>
                    <a:cubicBezTo>
                      <a:pt x="391828" y="1121"/>
                      <a:pt x="392026" y="2274"/>
                      <a:pt x="392257" y="3428"/>
                    </a:cubicBezTo>
                    <a:cubicBezTo>
                      <a:pt x="393180" y="4911"/>
                      <a:pt x="393971" y="6527"/>
                      <a:pt x="394597" y="8340"/>
                    </a:cubicBezTo>
                    <a:cubicBezTo>
                      <a:pt x="404321" y="36490"/>
                      <a:pt x="395026" y="67969"/>
                      <a:pt x="392356" y="96680"/>
                    </a:cubicBezTo>
                    <a:cubicBezTo>
                      <a:pt x="391169" y="109403"/>
                      <a:pt x="388927" y="121896"/>
                      <a:pt x="386356" y="134323"/>
                    </a:cubicBezTo>
                    <a:cubicBezTo>
                      <a:pt x="390246" y="166462"/>
                      <a:pt x="393641" y="202029"/>
                      <a:pt x="396806" y="241188"/>
                    </a:cubicBezTo>
                    <a:cubicBezTo>
                      <a:pt x="403827" y="328078"/>
                      <a:pt x="406200" y="404849"/>
                      <a:pt x="406925" y="435669"/>
                    </a:cubicBezTo>
                    <a:lnTo>
                      <a:pt x="174670" y="491804"/>
                    </a:lnTo>
                    <a:cubicBezTo>
                      <a:pt x="171242" y="472587"/>
                      <a:pt x="164385" y="432537"/>
                      <a:pt x="157628" y="382104"/>
                    </a:cubicBezTo>
                    <a:cubicBezTo>
                      <a:pt x="143948" y="386258"/>
                      <a:pt x="130565" y="391466"/>
                      <a:pt x="117380" y="396773"/>
                    </a:cubicBezTo>
                    <a:cubicBezTo>
                      <a:pt x="122786" y="445030"/>
                      <a:pt x="128555" y="483135"/>
                      <a:pt x="131620" y="502220"/>
                    </a:cubicBezTo>
                    <a:lnTo>
                      <a:pt x="0" y="534030"/>
                    </a:lnTo>
                    <a:lnTo>
                      <a:pt x="159639" y="1260496"/>
                    </a:lnTo>
                    <a:lnTo>
                      <a:pt x="777624" y="1104714"/>
                    </a:lnTo>
                    <a:lnTo>
                      <a:pt x="566564" y="397036"/>
                    </a:lnTo>
                    <a:close/>
                  </a:path>
                </a:pathLst>
              </a:custGeom>
              <a:solidFill>
                <a:srgbClr val="FFFFFF"/>
              </a:solidFill>
              <a:ln w="3295" cap="flat">
                <a:noFill/>
                <a:prstDash val="solid"/>
                <a:miter/>
              </a:ln>
            </p:spPr>
            <p:txBody>
              <a:bodyPr rtlCol="0" anchor="ctr"/>
              <a:lstStyle/>
              <a:p>
                <a:endParaRPr lang="zh-CN" altLang="en-US"/>
              </a:p>
            </p:txBody>
          </p:sp>
          <p:sp>
            <p:nvSpPr>
              <p:cNvPr id="338" name="任意多边形: 形状 337"/>
              <p:cNvSpPr/>
              <p:nvPr/>
            </p:nvSpPr>
            <p:spPr>
              <a:xfrm>
                <a:off x="17326565" y="3556826"/>
                <a:ext cx="271744" cy="271744"/>
              </a:xfrm>
              <a:custGeom>
                <a:avLst/>
                <a:gdLst>
                  <a:gd name="connsiteX0" fmla="*/ 271745 w 271744"/>
                  <a:gd name="connsiteY0" fmla="*/ 135873 h 271744"/>
                  <a:gd name="connsiteX1" fmla="*/ 135873 w 271744"/>
                  <a:gd name="connsiteY1" fmla="*/ 271745 h 271744"/>
                  <a:gd name="connsiteX2" fmla="*/ 0 w 271744"/>
                  <a:gd name="connsiteY2" fmla="*/ 135873 h 271744"/>
                  <a:gd name="connsiteX3" fmla="*/ 135873 w 271744"/>
                  <a:gd name="connsiteY3" fmla="*/ 0 h 271744"/>
                  <a:gd name="connsiteX4" fmla="*/ 271745 w 271744"/>
                  <a:gd name="connsiteY4" fmla="*/ 135873 h 2717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744" h="271744">
                    <a:moveTo>
                      <a:pt x="271745" y="135873"/>
                    </a:moveTo>
                    <a:cubicBezTo>
                      <a:pt x="271745" y="210913"/>
                      <a:pt x="210913" y="271745"/>
                      <a:pt x="135873" y="271745"/>
                    </a:cubicBezTo>
                    <a:cubicBezTo>
                      <a:pt x="60832" y="271745"/>
                      <a:pt x="0" y="210913"/>
                      <a:pt x="0" y="135873"/>
                    </a:cubicBezTo>
                    <a:cubicBezTo>
                      <a:pt x="0" y="60832"/>
                      <a:pt x="60832" y="0"/>
                      <a:pt x="135873" y="0"/>
                    </a:cubicBezTo>
                    <a:cubicBezTo>
                      <a:pt x="210913" y="0"/>
                      <a:pt x="271745" y="60832"/>
                      <a:pt x="271745" y="135873"/>
                    </a:cubicBezTo>
                    <a:close/>
                  </a:path>
                </a:pathLst>
              </a:custGeom>
              <a:solidFill>
                <a:srgbClr val="79C4F7"/>
              </a:solidFill>
              <a:ln w="3295" cap="flat">
                <a:noFill/>
                <a:prstDash val="solid"/>
                <a:miter/>
              </a:ln>
            </p:spPr>
            <p:txBody>
              <a:bodyPr rtlCol="0" anchor="ctr"/>
              <a:lstStyle/>
              <a:p>
                <a:endParaRPr lang="zh-CN" altLang="en-US"/>
              </a:p>
            </p:txBody>
          </p:sp>
          <p:sp>
            <p:nvSpPr>
              <p:cNvPr id="339" name="任意多边形: 形状 338"/>
              <p:cNvSpPr/>
              <p:nvPr/>
            </p:nvSpPr>
            <p:spPr>
              <a:xfrm>
                <a:off x="15931648" y="5332430"/>
                <a:ext cx="136366" cy="115073"/>
              </a:xfrm>
              <a:custGeom>
                <a:avLst/>
                <a:gdLst>
                  <a:gd name="connsiteX0" fmla="*/ 0 w 136366"/>
                  <a:gd name="connsiteY0" fmla="*/ 0 h 115073"/>
                  <a:gd name="connsiteX1" fmla="*/ 136367 w 136366"/>
                  <a:gd name="connsiteY1" fmla="*/ 115073 h 115073"/>
                </a:gdLst>
                <a:ahLst/>
                <a:cxnLst>
                  <a:cxn ang="0">
                    <a:pos x="connsiteX0" y="connsiteY0"/>
                  </a:cxn>
                  <a:cxn ang="0">
                    <a:pos x="connsiteX1" y="connsiteY1"/>
                  </a:cxn>
                </a:cxnLst>
                <a:rect l="l" t="t" r="r" b="b"/>
                <a:pathLst>
                  <a:path w="136366" h="115073">
                    <a:moveTo>
                      <a:pt x="0" y="0"/>
                    </a:moveTo>
                    <a:cubicBezTo>
                      <a:pt x="0" y="0"/>
                      <a:pt x="103305" y="11636"/>
                      <a:pt x="136367" y="115073"/>
                    </a:cubicBezTo>
                  </a:path>
                </a:pathLst>
              </a:custGeom>
              <a:noFill/>
              <a:ln w="33498" cap="rnd">
                <a:solidFill>
                  <a:srgbClr val="FFFFFF"/>
                </a:solidFill>
                <a:prstDash val="solid"/>
                <a:round/>
              </a:ln>
            </p:spPr>
            <p:txBody>
              <a:bodyPr rtlCol="0" anchor="ctr"/>
              <a:lstStyle/>
              <a:p>
                <a:endParaRPr lang="zh-CN" altLang="en-US"/>
              </a:p>
            </p:txBody>
          </p:sp>
          <p:sp>
            <p:nvSpPr>
              <p:cNvPr id="340" name="任意多边形: 形状 339"/>
              <p:cNvSpPr/>
              <p:nvPr/>
            </p:nvSpPr>
            <p:spPr>
              <a:xfrm>
                <a:off x="17743182" y="3169546"/>
                <a:ext cx="29732" cy="29732"/>
              </a:xfrm>
              <a:custGeom>
                <a:avLst/>
                <a:gdLst>
                  <a:gd name="connsiteX0" fmla="*/ 29732 w 29732"/>
                  <a:gd name="connsiteY0" fmla="*/ 14866 h 29732"/>
                  <a:gd name="connsiteX1" fmla="*/ 14866 w 29732"/>
                  <a:gd name="connsiteY1" fmla="*/ 29732 h 29732"/>
                  <a:gd name="connsiteX2" fmla="*/ 0 w 29732"/>
                  <a:gd name="connsiteY2" fmla="*/ 14866 h 29732"/>
                  <a:gd name="connsiteX3" fmla="*/ 14866 w 29732"/>
                  <a:gd name="connsiteY3" fmla="*/ 0 h 29732"/>
                  <a:gd name="connsiteX4" fmla="*/ 29732 w 29732"/>
                  <a:gd name="connsiteY4" fmla="*/ 14866 h 29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732" h="29732">
                    <a:moveTo>
                      <a:pt x="29732" y="14866"/>
                    </a:moveTo>
                    <a:cubicBezTo>
                      <a:pt x="29732" y="23077"/>
                      <a:pt x="23077" y="29732"/>
                      <a:pt x="14866" y="29732"/>
                    </a:cubicBezTo>
                    <a:cubicBezTo>
                      <a:pt x="6656" y="29732"/>
                      <a:pt x="0" y="23077"/>
                      <a:pt x="0" y="14866"/>
                    </a:cubicBezTo>
                    <a:cubicBezTo>
                      <a:pt x="0" y="6656"/>
                      <a:pt x="6656" y="0"/>
                      <a:pt x="14866" y="0"/>
                    </a:cubicBezTo>
                    <a:cubicBezTo>
                      <a:pt x="23077" y="0"/>
                      <a:pt x="29732" y="6656"/>
                      <a:pt x="29732" y="14866"/>
                    </a:cubicBezTo>
                    <a:close/>
                  </a:path>
                </a:pathLst>
              </a:custGeom>
              <a:solidFill>
                <a:srgbClr val="000000"/>
              </a:solidFill>
              <a:ln w="3295" cap="flat">
                <a:noFill/>
                <a:prstDash val="solid"/>
                <a:miter/>
              </a:ln>
            </p:spPr>
            <p:txBody>
              <a:bodyPr rtlCol="0" anchor="ctr"/>
              <a:lstStyle/>
              <a:p>
                <a:endParaRPr lang="zh-CN" altLang="en-US"/>
              </a:p>
            </p:txBody>
          </p:sp>
          <p:sp>
            <p:nvSpPr>
              <p:cNvPr id="341" name="任意多边形: 形状 340"/>
              <p:cNvSpPr/>
              <p:nvPr/>
            </p:nvSpPr>
            <p:spPr>
              <a:xfrm>
                <a:off x="17290273" y="3455796"/>
                <a:ext cx="308959" cy="206246"/>
              </a:xfrm>
              <a:custGeom>
                <a:avLst/>
                <a:gdLst>
                  <a:gd name="connsiteX0" fmla="*/ 111711 w 308959"/>
                  <a:gd name="connsiteY0" fmla="*/ 206247 h 206246"/>
                  <a:gd name="connsiteX1" fmla="*/ 168572 w 308959"/>
                  <a:gd name="connsiteY1" fmla="*/ 101063 h 206246"/>
                  <a:gd name="connsiteX2" fmla="*/ 200479 w 308959"/>
                  <a:gd name="connsiteY2" fmla="*/ 111182 h 206246"/>
                  <a:gd name="connsiteX3" fmla="*/ 289083 w 308959"/>
                  <a:gd name="connsiteY3" fmla="*/ 152814 h 206246"/>
                  <a:gd name="connsiteX4" fmla="*/ 201798 w 308959"/>
                  <a:gd name="connsiteY4" fmla="*/ 67737 h 206246"/>
                  <a:gd name="connsiteX5" fmla="*/ 308960 w 308959"/>
                  <a:gd name="connsiteY5" fmla="*/ 29566 h 206246"/>
                  <a:gd name="connsiteX6" fmla="*/ 159474 w 308959"/>
                  <a:gd name="connsiteY6" fmla="*/ 45257 h 206246"/>
                  <a:gd name="connsiteX7" fmla="*/ 495 w 308959"/>
                  <a:gd name="connsiteY7" fmla="*/ 56431 h 206246"/>
                  <a:gd name="connsiteX8" fmla="*/ 119951 w 308959"/>
                  <a:gd name="connsiteY8" fmla="*/ 64639 h 206246"/>
                  <a:gd name="connsiteX9" fmla="*/ 0 w 308959"/>
                  <a:gd name="connsiteY9" fmla="*/ 164219 h 206246"/>
                  <a:gd name="connsiteX10" fmla="*/ 129511 w 308959"/>
                  <a:gd name="connsiteY10" fmla="*/ 93415 h 206246"/>
                  <a:gd name="connsiteX11" fmla="*/ 111711 w 308959"/>
                  <a:gd name="connsiteY11" fmla="*/ 206247 h 2062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08959" h="206246">
                    <a:moveTo>
                      <a:pt x="111711" y="206247"/>
                    </a:moveTo>
                    <a:cubicBezTo>
                      <a:pt x="118139" y="171306"/>
                      <a:pt x="168572" y="101063"/>
                      <a:pt x="168572" y="101063"/>
                    </a:cubicBezTo>
                    <a:lnTo>
                      <a:pt x="200479" y="111182"/>
                    </a:lnTo>
                    <a:cubicBezTo>
                      <a:pt x="272965" y="133465"/>
                      <a:pt x="289083" y="152814"/>
                      <a:pt x="289083" y="152814"/>
                    </a:cubicBezTo>
                    <a:cubicBezTo>
                      <a:pt x="268646" y="72484"/>
                      <a:pt x="201798" y="67737"/>
                      <a:pt x="201798" y="67737"/>
                    </a:cubicBezTo>
                    <a:cubicBezTo>
                      <a:pt x="240694" y="6987"/>
                      <a:pt x="308960" y="29566"/>
                      <a:pt x="308960" y="29566"/>
                    </a:cubicBezTo>
                    <a:cubicBezTo>
                      <a:pt x="223092" y="-45127"/>
                      <a:pt x="159474" y="45257"/>
                      <a:pt x="159474" y="45257"/>
                    </a:cubicBezTo>
                    <a:cubicBezTo>
                      <a:pt x="77627" y="-24954"/>
                      <a:pt x="495" y="56431"/>
                      <a:pt x="495" y="56431"/>
                    </a:cubicBezTo>
                    <a:cubicBezTo>
                      <a:pt x="495" y="56431"/>
                      <a:pt x="42456" y="35269"/>
                      <a:pt x="119951" y="64639"/>
                    </a:cubicBezTo>
                    <a:cubicBezTo>
                      <a:pt x="119951" y="64639"/>
                      <a:pt x="28249" y="56662"/>
                      <a:pt x="0" y="164219"/>
                    </a:cubicBezTo>
                    <a:cubicBezTo>
                      <a:pt x="0" y="164219"/>
                      <a:pt x="77100" y="93184"/>
                      <a:pt x="129511" y="93415"/>
                    </a:cubicBezTo>
                    <a:cubicBezTo>
                      <a:pt x="129511" y="93415"/>
                      <a:pt x="87121" y="123708"/>
                      <a:pt x="111711" y="206247"/>
                    </a:cubicBezTo>
                    <a:close/>
                  </a:path>
                </a:pathLst>
              </a:custGeom>
              <a:solidFill>
                <a:srgbClr val="08904E"/>
              </a:solidFill>
              <a:ln w="3295" cap="flat">
                <a:noFill/>
                <a:prstDash val="solid"/>
                <a:miter/>
              </a:ln>
            </p:spPr>
            <p:txBody>
              <a:bodyPr rtlCol="0" anchor="ctr"/>
              <a:lstStyle/>
              <a:p>
                <a:endParaRPr lang="zh-CN" altLang="en-US"/>
              </a:p>
            </p:txBody>
          </p:sp>
          <p:sp>
            <p:nvSpPr>
              <p:cNvPr id="342" name="任意多边形: 形状 341"/>
              <p:cNvSpPr/>
              <p:nvPr/>
            </p:nvSpPr>
            <p:spPr>
              <a:xfrm>
                <a:off x="17434321" y="3614115"/>
                <a:ext cx="89724" cy="213803"/>
              </a:xfrm>
              <a:custGeom>
                <a:avLst/>
                <a:gdLst>
                  <a:gd name="connsiteX0" fmla="*/ 0 w 89724"/>
                  <a:gd name="connsiteY0" fmla="*/ 12658 h 213803"/>
                  <a:gd name="connsiteX1" fmla="*/ 14668 w 89724"/>
                  <a:gd name="connsiteY1" fmla="*/ 213796 h 213803"/>
                  <a:gd name="connsiteX2" fmla="*/ 89725 w 89724"/>
                  <a:gd name="connsiteY2" fmla="*/ 198601 h 213803"/>
                  <a:gd name="connsiteX3" fmla="*/ 44071 w 89724"/>
                  <a:gd name="connsiteY3" fmla="*/ 12856 h 213803"/>
                  <a:gd name="connsiteX4" fmla="*/ 38764 w 89724"/>
                  <a:gd name="connsiteY4" fmla="*/ 0 h 213803"/>
                  <a:gd name="connsiteX5" fmla="*/ 0 w 89724"/>
                  <a:gd name="connsiteY5" fmla="*/ 12658 h 2138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9724" h="213803">
                    <a:moveTo>
                      <a:pt x="0" y="12658"/>
                    </a:moveTo>
                    <a:cubicBezTo>
                      <a:pt x="0" y="12658"/>
                      <a:pt x="12559" y="172197"/>
                      <a:pt x="14668" y="213796"/>
                    </a:cubicBezTo>
                    <a:cubicBezTo>
                      <a:pt x="14668" y="213796"/>
                      <a:pt x="63025" y="214620"/>
                      <a:pt x="89725" y="198601"/>
                    </a:cubicBezTo>
                    <a:cubicBezTo>
                      <a:pt x="89725" y="198601"/>
                      <a:pt x="54191" y="113425"/>
                      <a:pt x="44071" y="12856"/>
                    </a:cubicBezTo>
                    <a:lnTo>
                      <a:pt x="38764" y="0"/>
                    </a:lnTo>
                    <a:lnTo>
                      <a:pt x="0" y="12658"/>
                    </a:lnTo>
                    <a:close/>
                  </a:path>
                </a:pathLst>
              </a:custGeom>
              <a:solidFill>
                <a:srgbClr val="C16744"/>
              </a:solidFill>
              <a:ln w="3295" cap="flat">
                <a:noFill/>
                <a:prstDash val="solid"/>
                <a:miter/>
              </a:ln>
            </p:spPr>
            <p:txBody>
              <a:bodyPr rtlCol="0" anchor="ctr"/>
              <a:lstStyle/>
              <a:p>
                <a:endParaRPr lang="zh-CN" altLang="en-US"/>
              </a:p>
            </p:txBody>
          </p:sp>
          <p:sp>
            <p:nvSpPr>
              <p:cNvPr id="343" name="任意多边形: 形状 342"/>
              <p:cNvSpPr/>
              <p:nvPr/>
            </p:nvSpPr>
            <p:spPr>
              <a:xfrm>
                <a:off x="17419586" y="3567934"/>
                <a:ext cx="63881" cy="63881"/>
              </a:xfrm>
              <a:custGeom>
                <a:avLst/>
                <a:gdLst>
                  <a:gd name="connsiteX0" fmla="*/ 63882 w 63881"/>
                  <a:gd name="connsiteY0" fmla="*/ 31941 h 63881"/>
                  <a:gd name="connsiteX1" fmla="*/ 31941 w 63881"/>
                  <a:gd name="connsiteY1" fmla="*/ 63882 h 63881"/>
                  <a:gd name="connsiteX2" fmla="*/ 0 w 63881"/>
                  <a:gd name="connsiteY2" fmla="*/ 31941 h 63881"/>
                  <a:gd name="connsiteX3" fmla="*/ 31941 w 63881"/>
                  <a:gd name="connsiteY3" fmla="*/ 0 h 63881"/>
                  <a:gd name="connsiteX4" fmla="*/ 63882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2" y="31941"/>
                    </a:moveTo>
                    <a:cubicBezTo>
                      <a:pt x="63882" y="49581"/>
                      <a:pt x="49581" y="63882"/>
                      <a:pt x="31941" y="63882"/>
                    </a:cubicBezTo>
                    <a:cubicBezTo>
                      <a:pt x="14301" y="63882"/>
                      <a:pt x="0" y="49581"/>
                      <a:pt x="0" y="31941"/>
                    </a:cubicBezTo>
                    <a:cubicBezTo>
                      <a:pt x="0" y="14300"/>
                      <a:pt x="14301" y="0"/>
                      <a:pt x="31941" y="0"/>
                    </a:cubicBezTo>
                    <a:cubicBezTo>
                      <a:pt x="49581" y="0"/>
                      <a:pt x="63882" y="14300"/>
                      <a:pt x="63882" y="31941"/>
                    </a:cubicBezTo>
                    <a:close/>
                  </a:path>
                </a:pathLst>
              </a:custGeom>
              <a:solidFill>
                <a:srgbClr val="F7910B"/>
              </a:solidFill>
              <a:ln w="3295" cap="flat">
                <a:noFill/>
                <a:prstDash val="solid"/>
                <a:miter/>
              </a:ln>
            </p:spPr>
            <p:txBody>
              <a:bodyPr rtlCol="0" anchor="ctr"/>
              <a:lstStyle/>
              <a:p>
                <a:endParaRPr lang="zh-CN" altLang="en-US"/>
              </a:p>
            </p:txBody>
          </p:sp>
          <p:sp>
            <p:nvSpPr>
              <p:cNvPr id="344" name="任意多边形: 形状 343"/>
              <p:cNvSpPr/>
              <p:nvPr/>
            </p:nvSpPr>
            <p:spPr>
              <a:xfrm>
                <a:off x="17458713" y="3557024"/>
                <a:ext cx="63881" cy="63881"/>
              </a:xfrm>
              <a:custGeom>
                <a:avLst/>
                <a:gdLst>
                  <a:gd name="connsiteX0" fmla="*/ 63882 w 63881"/>
                  <a:gd name="connsiteY0" fmla="*/ 31941 h 63881"/>
                  <a:gd name="connsiteX1" fmla="*/ 31941 w 63881"/>
                  <a:gd name="connsiteY1" fmla="*/ 63882 h 63881"/>
                  <a:gd name="connsiteX2" fmla="*/ 0 w 63881"/>
                  <a:gd name="connsiteY2" fmla="*/ 31941 h 63881"/>
                  <a:gd name="connsiteX3" fmla="*/ 31941 w 63881"/>
                  <a:gd name="connsiteY3" fmla="*/ 0 h 63881"/>
                  <a:gd name="connsiteX4" fmla="*/ 63882 w 63881"/>
                  <a:gd name="connsiteY4" fmla="*/ 31941 h 638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881" h="63881">
                    <a:moveTo>
                      <a:pt x="63882" y="31941"/>
                    </a:moveTo>
                    <a:cubicBezTo>
                      <a:pt x="63882" y="49581"/>
                      <a:pt x="49581" y="63882"/>
                      <a:pt x="31941" y="63882"/>
                    </a:cubicBezTo>
                    <a:cubicBezTo>
                      <a:pt x="14301" y="63882"/>
                      <a:pt x="0" y="49581"/>
                      <a:pt x="0" y="31941"/>
                    </a:cubicBezTo>
                    <a:cubicBezTo>
                      <a:pt x="0" y="14300"/>
                      <a:pt x="14301" y="0"/>
                      <a:pt x="31941" y="0"/>
                    </a:cubicBezTo>
                    <a:cubicBezTo>
                      <a:pt x="49581" y="0"/>
                      <a:pt x="63882" y="14300"/>
                      <a:pt x="63882" y="31941"/>
                    </a:cubicBezTo>
                    <a:close/>
                  </a:path>
                </a:pathLst>
              </a:custGeom>
              <a:solidFill>
                <a:srgbClr val="F8B409"/>
              </a:solidFill>
              <a:ln w="3295" cap="flat">
                <a:noFill/>
                <a:prstDash val="solid"/>
                <a:miter/>
              </a:ln>
            </p:spPr>
            <p:txBody>
              <a:bodyPr rtlCol="0" anchor="ctr"/>
              <a:lstStyle/>
              <a:p>
                <a:endParaRPr lang="zh-CN" altLang="en-US"/>
              </a:p>
            </p:txBody>
          </p:sp>
          <p:grpSp>
            <p:nvGrpSpPr>
              <p:cNvPr id="345" name="图形 14"/>
              <p:cNvGrpSpPr/>
              <p:nvPr/>
            </p:nvGrpSpPr>
            <p:grpSpPr>
              <a:xfrm>
                <a:off x="17285647" y="3693503"/>
                <a:ext cx="390311" cy="127003"/>
                <a:chOff x="17285647" y="3693503"/>
                <a:chExt cx="390311" cy="127003"/>
              </a:xfrm>
              <a:solidFill>
                <a:srgbClr val="F8B409"/>
              </a:solidFill>
            </p:grpSpPr>
            <p:sp>
              <p:nvSpPr>
                <p:cNvPr id="346" name="任意多边形: 形状 345"/>
                <p:cNvSpPr/>
                <p:nvPr/>
              </p:nvSpPr>
              <p:spPr>
                <a:xfrm>
                  <a:off x="17285647" y="3748125"/>
                  <a:ext cx="50832" cy="72381"/>
                </a:xfrm>
                <a:custGeom>
                  <a:avLst/>
                  <a:gdLst>
                    <a:gd name="connsiteX0" fmla="*/ 45171 w 50832"/>
                    <a:gd name="connsiteY0" fmla="*/ 5324 h 72381"/>
                    <a:gd name="connsiteX1" fmla="*/ 45335 w 50832"/>
                    <a:gd name="connsiteY1" fmla="*/ 6708 h 72381"/>
                    <a:gd name="connsiteX2" fmla="*/ 45335 w 50832"/>
                    <a:gd name="connsiteY2" fmla="*/ 8422 h 72381"/>
                    <a:gd name="connsiteX3" fmla="*/ 45105 w 50832"/>
                    <a:gd name="connsiteY3" fmla="*/ 10136 h 72381"/>
                    <a:gd name="connsiteX4" fmla="*/ 44643 w 50832"/>
                    <a:gd name="connsiteY4" fmla="*/ 11455 h 72381"/>
                    <a:gd name="connsiteX5" fmla="*/ 41215 w 50832"/>
                    <a:gd name="connsiteY5" fmla="*/ 13465 h 72381"/>
                    <a:gd name="connsiteX6" fmla="*/ 39369 w 50832"/>
                    <a:gd name="connsiteY6" fmla="*/ 8818 h 72381"/>
                    <a:gd name="connsiteX7" fmla="*/ 37655 w 50832"/>
                    <a:gd name="connsiteY7" fmla="*/ 7598 h 72381"/>
                    <a:gd name="connsiteX8" fmla="*/ 35183 w 50832"/>
                    <a:gd name="connsiteY8" fmla="*/ 7037 h 72381"/>
                    <a:gd name="connsiteX9" fmla="*/ 32546 w 50832"/>
                    <a:gd name="connsiteY9" fmla="*/ 6939 h 72381"/>
                    <a:gd name="connsiteX10" fmla="*/ 30337 w 50832"/>
                    <a:gd name="connsiteY10" fmla="*/ 7202 h 72381"/>
                    <a:gd name="connsiteX11" fmla="*/ 26382 w 50832"/>
                    <a:gd name="connsiteY11" fmla="*/ 8125 h 72381"/>
                    <a:gd name="connsiteX12" fmla="*/ 22723 w 50832"/>
                    <a:gd name="connsiteY12" fmla="*/ 9279 h 72381"/>
                    <a:gd name="connsiteX13" fmla="*/ 19196 w 50832"/>
                    <a:gd name="connsiteY13" fmla="*/ 10828 h 72381"/>
                    <a:gd name="connsiteX14" fmla="*/ 15603 w 50832"/>
                    <a:gd name="connsiteY14" fmla="*/ 12938 h 72381"/>
                    <a:gd name="connsiteX15" fmla="*/ 12702 w 50832"/>
                    <a:gd name="connsiteY15" fmla="*/ 15146 h 72381"/>
                    <a:gd name="connsiteX16" fmla="*/ 10032 w 50832"/>
                    <a:gd name="connsiteY16" fmla="*/ 17783 h 72381"/>
                    <a:gd name="connsiteX17" fmla="*/ 8120 w 50832"/>
                    <a:gd name="connsiteY17" fmla="*/ 20750 h 72381"/>
                    <a:gd name="connsiteX18" fmla="*/ 7461 w 50832"/>
                    <a:gd name="connsiteY18" fmla="*/ 23915 h 72381"/>
                    <a:gd name="connsiteX19" fmla="*/ 8780 w 50832"/>
                    <a:gd name="connsiteY19" fmla="*/ 26519 h 72381"/>
                    <a:gd name="connsiteX20" fmla="*/ 11614 w 50832"/>
                    <a:gd name="connsiteY20" fmla="*/ 29057 h 72381"/>
                    <a:gd name="connsiteX21" fmla="*/ 15372 w 50832"/>
                    <a:gd name="connsiteY21" fmla="*/ 31034 h 72381"/>
                    <a:gd name="connsiteX22" fmla="*/ 19525 w 50832"/>
                    <a:gd name="connsiteY22" fmla="*/ 31990 h 72381"/>
                    <a:gd name="connsiteX23" fmla="*/ 21240 w 50832"/>
                    <a:gd name="connsiteY23" fmla="*/ 32221 h 72381"/>
                    <a:gd name="connsiteX24" fmla="*/ 24107 w 50832"/>
                    <a:gd name="connsiteY24" fmla="*/ 32551 h 72381"/>
                    <a:gd name="connsiteX25" fmla="*/ 26942 w 50832"/>
                    <a:gd name="connsiteY25" fmla="*/ 32880 h 72381"/>
                    <a:gd name="connsiteX26" fmla="*/ 28623 w 50832"/>
                    <a:gd name="connsiteY26" fmla="*/ 33045 h 72381"/>
                    <a:gd name="connsiteX27" fmla="*/ 44215 w 50832"/>
                    <a:gd name="connsiteY27" fmla="*/ 35880 h 72381"/>
                    <a:gd name="connsiteX28" fmla="*/ 50675 w 50832"/>
                    <a:gd name="connsiteY28" fmla="*/ 43198 h 72381"/>
                    <a:gd name="connsiteX29" fmla="*/ 50642 w 50832"/>
                    <a:gd name="connsiteY29" fmla="*/ 46494 h 72381"/>
                    <a:gd name="connsiteX30" fmla="*/ 49489 w 50832"/>
                    <a:gd name="connsiteY30" fmla="*/ 49856 h 72381"/>
                    <a:gd name="connsiteX31" fmla="*/ 47742 w 50832"/>
                    <a:gd name="connsiteY31" fmla="*/ 52988 h 72381"/>
                    <a:gd name="connsiteX32" fmla="*/ 45863 w 50832"/>
                    <a:gd name="connsiteY32" fmla="*/ 55493 h 72381"/>
                    <a:gd name="connsiteX33" fmla="*/ 43456 w 50832"/>
                    <a:gd name="connsiteY33" fmla="*/ 58130 h 72381"/>
                    <a:gd name="connsiteX34" fmla="*/ 40523 w 50832"/>
                    <a:gd name="connsiteY34" fmla="*/ 60866 h 72381"/>
                    <a:gd name="connsiteX35" fmla="*/ 37193 w 50832"/>
                    <a:gd name="connsiteY35" fmla="*/ 63503 h 72381"/>
                    <a:gd name="connsiteX36" fmla="*/ 33601 w 50832"/>
                    <a:gd name="connsiteY36" fmla="*/ 65810 h 72381"/>
                    <a:gd name="connsiteX37" fmla="*/ 29810 w 50832"/>
                    <a:gd name="connsiteY37" fmla="*/ 67854 h 72381"/>
                    <a:gd name="connsiteX38" fmla="*/ 25821 w 50832"/>
                    <a:gd name="connsiteY38" fmla="*/ 69667 h 72381"/>
                    <a:gd name="connsiteX39" fmla="*/ 21965 w 50832"/>
                    <a:gd name="connsiteY39" fmla="*/ 71117 h 72381"/>
                    <a:gd name="connsiteX40" fmla="*/ 18603 w 50832"/>
                    <a:gd name="connsiteY40" fmla="*/ 72073 h 72381"/>
                    <a:gd name="connsiteX41" fmla="*/ 15636 w 50832"/>
                    <a:gd name="connsiteY41" fmla="*/ 72370 h 72381"/>
                    <a:gd name="connsiteX42" fmla="*/ 11944 w 50832"/>
                    <a:gd name="connsiteY42" fmla="*/ 72205 h 72381"/>
                    <a:gd name="connsiteX43" fmla="*/ 8714 w 50832"/>
                    <a:gd name="connsiteY43" fmla="*/ 71447 h 72381"/>
                    <a:gd name="connsiteX44" fmla="*/ 7131 w 50832"/>
                    <a:gd name="connsiteY44" fmla="*/ 70029 h 72381"/>
                    <a:gd name="connsiteX45" fmla="*/ 7000 w 50832"/>
                    <a:gd name="connsiteY45" fmla="*/ 68645 h 72381"/>
                    <a:gd name="connsiteX46" fmla="*/ 7098 w 50832"/>
                    <a:gd name="connsiteY46" fmla="*/ 66964 h 72381"/>
                    <a:gd name="connsiteX47" fmla="*/ 7461 w 50832"/>
                    <a:gd name="connsiteY47" fmla="*/ 65514 h 72381"/>
                    <a:gd name="connsiteX48" fmla="*/ 8186 w 50832"/>
                    <a:gd name="connsiteY48" fmla="*/ 64821 h 72381"/>
                    <a:gd name="connsiteX49" fmla="*/ 10032 w 50832"/>
                    <a:gd name="connsiteY49" fmla="*/ 64722 h 72381"/>
                    <a:gd name="connsiteX50" fmla="*/ 12340 w 50832"/>
                    <a:gd name="connsiteY50" fmla="*/ 64887 h 72381"/>
                    <a:gd name="connsiteX51" fmla="*/ 15471 w 50832"/>
                    <a:gd name="connsiteY51" fmla="*/ 64887 h 72381"/>
                    <a:gd name="connsiteX52" fmla="*/ 19756 w 50832"/>
                    <a:gd name="connsiteY52" fmla="*/ 64261 h 72381"/>
                    <a:gd name="connsiteX53" fmla="*/ 24964 w 50832"/>
                    <a:gd name="connsiteY53" fmla="*/ 62613 h 72381"/>
                    <a:gd name="connsiteX54" fmla="*/ 30074 w 50832"/>
                    <a:gd name="connsiteY54" fmla="*/ 60042 h 72381"/>
                    <a:gd name="connsiteX55" fmla="*/ 34721 w 50832"/>
                    <a:gd name="connsiteY55" fmla="*/ 56910 h 72381"/>
                    <a:gd name="connsiteX56" fmla="*/ 38545 w 50832"/>
                    <a:gd name="connsiteY56" fmla="*/ 53581 h 72381"/>
                    <a:gd name="connsiteX57" fmla="*/ 40226 w 50832"/>
                    <a:gd name="connsiteY57" fmla="*/ 51768 h 72381"/>
                    <a:gd name="connsiteX58" fmla="*/ 41907 w 50832"/>
                    <a:gd name="connsiteY58" fmla="*/ 49592 h 72381"/>
                    <a:gd name="connsiteX59" fmla="*/ 43061 w 50832"/>
                    <a:gd name="connsiteY59" fmla="*/ 47252 h 72381"/>
                    <a:gd name="connsiteX60" fmla="*/ 43226 w 50832"/>
                    <a:gd name="connsiteY60" fmla="*/ 44879 h 72381"/>
                    <a:gd name="connsiteX61" fmla="*/ 40160 w 50832"/>
                    <a:gd name="connsiteY61" fmla="*/ 42275 h 72381"/>
                    <a:gd name="connsiteX62" fmla="*/ 34853 w 50832"/>
                    <a:gd name="connsiteY62" fmla="*/ 41022 h 72381"/>
                    <a:gd name="connsiteX63" fmla="*/ 30205 w 50832"/>
                    <a:gd name="connsiteY63" fmla="*/ 40659 h 72381"/>
                    <a:gd name="connsiteX64" fmla="*/ 24569 w 50832"/>
                    <a:gd name="connsiteY64" fmla="*/ 40198 h 72381"/>
                    <a:gd name="connsiteX65" fmla="*/ 17647 w 50832"/>
                    <a:gd name="connsiteY65" fmla="*/ 39209 h 72381"/>
                    <a:gd name="connsiteX66" fmla="*/ 6439 w 50832"/>
                    <a:gd name="connsiteY66" fmla="*/ 34792 h 72381"/>
                    <a:gd name="connsiteX67" fmla="*/ 242 w 50832"/>
                    <a:gd name="connsiteY67" fmla="*/ 25332 h 72381"/>
                    <a:gd name="connsiteX68" fmla="*/ 836 w 50832"/>
                    <a:gd name="connsiteY68" fmla="*/ 19530 h 72381"/>
                    <a:gd name="connsiteX69" fmla="*/ 4725 w 50832"/>
                    <a:gd name="connsiteY69" fmla="*/ 13663 h 72381"/>
                    <a:gd name="connsiteX70" fmla="*/ 10922 w 50832"/>
                    <a:gd name="connsiteY70" fmla="*/ 8224 h 72381"/>
                    <a:gd name="connsiteX71" fmla="*/ 18504 w 50832"/>
                    <a:gd name="connsiteY71" fmla="*/ 3774 h 72381"/>
                    <a:gd name="connsiteX72" fmla="*/ 20481 w 50832"/>
                    <a:gd name="connsiteY72" fmla="*/ 2950 h 72381"/>
                    <a:gd name="connsiteX73" fmla="*/ 22921 w 50832"/>
                    <a:gd name="connsiteY73" fmla="*/ 2060 h 72381"/>
                    <a:gd name="connsiteX74" fmla="*/ 25393 w 50832"/>
                    <a:gd name="connsiteY74" fmla="*/ 1269 h 72381"/>
                    <a:gd name="connsiteX75" fmla="*/ 27437 w 50832"/>
                    <a:gd name="connsiteY75" fmla="*/ 709 h 72381"/>
                    <a:gd name="connsiteX76" fmla="*/ 30041 w 50832"/>
                    <a:gd name="connsiteY76" fmla="*/ 313 h 72381"/>
                    <a:gd name="connsiteX77" fmla="*/ 33337 w 50832"/>
                    <a:gd name="connsiteY77" fmla="*/ 49 h 72381"/>
                    <a:gd name="connsiteX78" fmla="*/ 36600 w 50832"/>
                    <a:gd name="connsiteY78" fmla="*/ 49 h 72381"/>
                    <a:gd name="connsiteX79" fmla="*/ 39171 w 50832"/>
                    <a:gd name="connsiteY79" fmla="*/ 445 h 72381"/>
                    <a:gd name="connsiteX80" fmla="*/ 43193 w 50832"/>
                    <a:gd name="connsiteY80" fmla="*/ 2489 h 72381"/>
                    <a:gd name="connsiteX81" fmla="*/ 45171 w 50832"/>
                    <a:gd name="connsiteY81" fmla="*/ 5324 h 723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Lst>
                  <a:rect l="l" t="t" r="r" b="b"/>
                  <a:pathLst>
                    <a:path w="50832" h="72381">
                      <a:moveTo>
                        <a:pt x="45171" y="5324"/>
                      </a:moveTo>
                      <a:cubicBezTo>
                        <a:pt x="45236" y="5686"/>
                        <a:pt x="45302" y="6148"/>
                        <a:pt x="45335" y="6708"/>
                      </a:cubicBezTo>
                      <a:cubicBezTo>
                        <a:pt x="45368" y="7268"/>
                        <a:pt x="45368" y="7829"/>
                        <a:pt x="45335" y="8422"/>
                      </a:cubicBezTo>
                      <a:cubicBezTo>
                        <a:pt x="45302" y="9015"/>
                        <a:pt x="45236" y="9576"/>
                        <a:pt x="45105" y="10136"/>
                      </a:cubicBezTo>
                      <a:cubicBezTo>
                        <a:pt x="45006" y="10696"/>
                        <a:pt x="44841" y="11125"/>
                        <a:pt x="44643" y="11455"/>
                      </a:cubicBezTo>
                      <a:cubicBezTo>
                        <a:pt x="44149" y="12410"/>
                        <a:pt x="42995" y="13103"/>
                        <a:pt x="41215" y="13465"/>
                      </a:cubicBezTo>
                      <a:cubicBezTo>
                        <a:pt x="40819" y="11521"/>
                        <a:pt x="40193" y="9971"/>
                        <a:pt x="39369" y="8818"/>
                      </a:cubicBezTo>
                      <a:cubicBezTo>
                        <a:pt x="38974" y="8257"/>
                        <a:pt x="38413" y="7861"/>
                        <a:pt x="37655" y="7598"/>
                      </a:cubicBezTo>
                      <a:cubicBezTo>
                        <a:pt x="36897" y="7334"/>
                        <a:pt x="36073" y="7136"/>
                        <a:pt x="35183" y="7037"/>
                      </a:cubicBezTo>
                      <a:cubicBezTo>
                        <a:pt x="34293" y="6939"/>
                        <a:pt x="33403" y="6906"/>
                        <a:pt x="32546" y="6939"/>
                      </a:cubicBezTo>
                      <a:cubicBezTo>
                        <a:pt x="31689" y="7005"/>
                        <a:pt x="30931" y="7070"/>
                        <a:pt x="30337" y="7202"/>
                      </a:cubicBezTo>
                      <a:cubicBezTo>
                        <a:pt x="28953" y="7499"/>
                        <a:pt x="27667" y="7796"/>
                        <a:pt x="26382" y="8125"/>
                      </a:cubicBezTo>
                      <a:cubicBezTo>
                        <a:pt x="25129" y="8455"/>
                        <a:pt x="23910" y="8818"/>
                        <a:pt x="22723" y="9279"/>
                      </a:cubicBezTo>
                      <a:cubicBezTo>
                        <a:pt x="21536" y="9708"/>
                        <a:pt x="20383" y="10235"/>
                        <a:pt x="19196" y="10828"/>
                      </a:cubicBezTo>
                      <a:cubicBezTo>
                        <a:pt x="18042" y="11422"/>
                        <a:pt x="16822" y="12114"/>
                        <a:pt x="15603" y="12938"/>
                      </a:cubicBezTo>
                      <a:cubicBezTo>
                        <a:pt x="14680" y="13597"/>
                        <a:pt x="13691" y="14322"/>
                        <a:pt x="12702" y="15146"/>
                      </a:cubicBezTo>
                      <a:cubicBezTo>
                        <a:pt x="11713" y="15970"/>
                        <a:pt x="10823" y="16860"/>
                        <a:pt x="10032" y="17783"/>
                      </a:cubicBezTo>
                      <a:cubicBezTo>
                        <a:pt x="9241" y="18739"/>
                        <a:pt x="8615" y="19695"/>
                        <a:pt x="8120" y="20750"/>
                      </a:cubicBezTo>
                      <a:cubicBezTo>
                        <a:pt x="7626" y="21772"/>
                        <a:pt x="7395" y="22827"/>
                        <a:pt x="7461" y="23915"/>
                      </a:cubicBezTo>
                      <a:cubicBezTo>
                        <a:pt x="7560" y="24739"/>
                        <a:pt x="8021" y="25595"/>
                        <a:pt x="8780" y="26519"/>
                      </a:cubicBezTo>
                      <a:cubicBezTo>
                        <a:pt x="9538" y="27441"/>
                        <a:pt x="10494" y="28265"/>
                        <a:pt x="11614" y="29057"/>
                      </a:cubicBezTo>
                      <a:cubicBezTo>
                        <a:pt x="12735" y="29815"/>
                        <a:pt x="13988" y="30474"/>
                        <a:pt x="15372" y="31034"/>
                      </a:cubicBezTo>
                      <a:cubicBezTo>
                        <a:pt x="16756" y="31562"/>
                        <a:pt x="18141" y="31891"/>
                        <a:pt x="19525" y="31990"/>
                      </a:cubicBezTo>
                      <a:cubicBezTo>
                        <a:pt x="19789" y="32023"/>
                        <a:pt x="20350" y="32089"/>
                        <a:pt x="21240" y="32221"/>
                      </a:cubicBezTo>
                      <a:cubicBezTo>
                        <a:pt x="22129" y="32320"/>
                        <a:pt x="23085" y="32452"/>
                        <a:pt x="24107" y="32551"/>
                      </a:cubicBezTo>
                      <a:cubicBezTo>
                        <a:pt x="25129" y="32650"/>
                        <a:pt x="26085" y="32782"/>
                        <a:pt x="26942" y="32880"/>
                      </a:cubicBezTo>
                      <a:cubicBezTo>
                        <a:pt x="27799" y="32979"/>
                        <a:pt x="28359" y="33045"/>
                        <a:pt x="28623" y="33045"/>
                      </a:cubicBezTo>
                      <a:cubicBezTo>
                        <a:pt x="35414" y="33342"/>
                        <a:pt x="40622" y="34298"/>
                        <a:pt x="44215" y="35880"/>
                      </a:cubicBezTo>
                      <a:cubicBezTo>
                        <a:pt x="47808" y="37462"/>
                        <a:pt x="49983" y="39934"/>
                        <a:pt x="50675" y="43198"/>
                      </a:cubicBezTo>
                      <a:cubicBezTo>
                        <a:pt x="50906" y="44253"/>
                        <a:pt x="50873" y="45340"/>
                        <a:pt x="50642" y="46494"/>
                      </a:cubicBezTo>
                      <a:cubicBezTo>
                        <a:pt x="50379" y="47648"/>
                        <a:pt x="50016" y="48768"/>
                        <a:pt x="49489" y="49856"/>
                      </a:cubicBezTo>
                      <a:cubicBezTo>
                        <a:pt x="48961" y="50944"/>
                        <a:pt x="48401" y="51999"/>
                        <a:pt x="47742" y="52988"/>
                      </a:cubicBezTo>
                      <a:cubicBezTo>
                        <a:pt x="47082" y="53977"/>
                        <a:pt x="46456" y="54801"/>
                        <a:pt x="45863" y="55493"/>
                      </a:cubicBezTo>
                      <a:cubicBezTo>
                        <a:pt x="45171" y="56317"/>
                        <a:pt x="44379" y="57207"/>
                        <a:pt x="43456" y="58130"/>
                      </a:cubicBezTo>
                      <a:cubicBezTo>
                        <a:pt x="42533" y="59053"/>
                        <a:pt x="41578" y="59976"/>
                        <a:pt x="40523" y="60866"/>
                      </a:cubicBezTo>
                      <a:cubicBezTo>
                        <a:pt x="39468" y="61789"/>
                        <a:pt x="38347" y="62646"/>
                        <a:pt x="37193" y="63503"/>
                      </a:cubicBezTo>
                      <a:cubicBezTo>
                        <a:pt x="36040" y="64327"/>
                        <a:pt x="34853" y="65118"/>
                        <a:pt x="33601" y="65810"/>
                      </a:cubicBezTo>
                      <a:cubicBezTo>
                        <a:pt x="32414" y="66502"/>
                        <a:pt x="31128" y="67194"/>
                        <a:pt x="29810" y="67854"/>
                      </a:cubicBezTo>
                      <a:cubicBezTo>
                        <a:pt x="28491" y="68513"/>
                        <a:pt x="27140" y="69106"/>
                        <a:pt x="25821" y="69667"/>
                      </a:cubicBezTo>
                      <a:cubicBezTo>
                        <a:pt x="24503" y="70227"/>
                        <a:pt x="23217" y="70689"/>
                        <a:pt x="21965" y="71117"/>
                      </a:cubicBezTo>
                      <a:cubicBezTo>
                        <a:pt x="20712" y="71546"/>
                        <a:pt x="19624" y="71875"/>
                        <a:pt x="18603" y="72073"/>
                      </a:cubicBezTo>
                      <a:cubicBezTo>
                        <a:pt x="17877" y="72238"/>
                        <a:pt x="16888" y="72337"/>
                        <a:pt x="15636" y="72370"/>
                      </a:cubicBezTo>
                      <a:cubicBezTo>
                        <a:pt x="14416" y="72403"/>
                        <a:pt x="13164" y="72370"/>
                        <a:pt x="11944" y="72205"/>
                      </a:cubicBezTo>
                      <a:cubicBezTo>
                        <a:pt x="10724" y="72073"/>
                        <a:pt x="9637" y="71809"/>
                        <a:pt x="8714" y="71447"/>
                      </a:cubicBezTo>
                      <a:cubicBezTo>
                        <a:pt x="7791" y="71084"/>
                        <a:pt x="7263" y="70623"/>
                        <a:pt x="7131" y="70029"/>
                      </a:cubicBezTo>
                      <a:cubicBezTo>
                        <a:pt x="7066" y="69667"/>
                        <a:pt x="7000" y="69205"/>
                        <a:pt x="7000" y="68645"/>
                      </a:cubicBezTo>
                      <a:cubicBezTo>
                        <a:pt x="7000" y="68085"/>
                        <a:pt x="7033" y="67524"/>
                        <a:pt x="7098" y="66964"/>
                      </a:cubicBezTo>
                      <a:cubicBezTo>
                        <a:pt x="7164" y="66403"/>
                        <a:pt x="7296" y="65942"/>
                        <a:pt x="7461" y="65514"/>
                      </a:cubicBezTo>
                      <a:cubicBezTo>
                        <a:pt x="7626" y="65118"/>
                        <a:pt x="7857" y="64854"/>
                        <a:pt x="8186" y="64821"/>
                      </a:cubicBezTo>
                      <a:cubicBezTo>
                        <a:pt x="8747" y="64689"/>
                        <a:pt x="9373" y="64656"/>
                        <a:pt x="10032" y="64722"/>
                      </a:cubicBezTo>
                      <a:cubicBezTo>
                        <a:pt x="10691" y="64788"/>
                        <a:pt x="11450" y="64821"/>
                        <a:pt x="12340" y="64887"/>
                      </a:cubicBezTo>
                      <a:cubicBezTo>
                        <a:pt x="13230" y="64953"/>
                        <a:pt x="14284" y="64920"/>
                        <a:pt x="15471" y="64887"/>
                      </a:cubicBezTo>
                      <a:cubicBezTo>
                        <a:pt x="16658" y="64821"/>
                        <a:pt x="18075" y="64623"/>
                        <a:pt x="19756" y="64261"/>
                      </a:cubicBezTo>
                      <a:cubicBezTo>
                        <a:pt x="21470" y="63898"/>
                        <a:pt x="23217" y="63338"/>
                        <a:pt x="24964" y="62613"/>
                      </a:cubicBezTo>
                      <a:cubicBezTo>
                        <a:pt x="26711" y="61887"/>
                        <a:pt x="28425" y="60998"/>
                        <a:pt x="30074" y="60042"/>
                      </a:cubicBezTo>
                      <a:cubicBezTo>
                        <a:pt x="31722" y="59086"/>
                        <a:pt x="33271" y="58031"/>
                        <a:pt x="34721" y="56910"/>
                      </a:cubicBezTo>
                      <a:cubicBezTo>
                        <a:pt x="36172" y="55789"/>
                        <a:pt x="37457" y="54702"/>
                        <a:pt x="38545" y="53581"/>
                      </a:cubicBezTo>
                      <a:cubicBezTo>
                        <a:pt x="39072" y="53054"/>
                        <a:pt x="39633" y="52460"/>
                        <a:pt x="40226" y="51768"/>
                      </a:cubicBezTo>
                      <a:cubicBezTo>
                        <a:pt x="40852" y="51076"/>
                        <a:pt x="41380" y="50351"/>
                        <a:pt x="41907" y="49592"/>
                      </a:cubicBezTo>
                      <a:cubicBezTo>
                        <a:pt x="42402" y="48834"/>
                        <a:pt x="42797" y="48043"/>
                        <a:pt x="43061" y="47252"/>
                      </a:cubicBezTo>
                      <a:cubicBezTo>
                        <a:pt x="43325" y="46428"/>
                        <a:pt x="43390" y="45670"/>
                        <a:pt x="43226" y="44879"/>
                      </a:cubicBezTo>
                      <a:cubicBezTo>
                        <a:pt x="42995" y="43791"/>
                        <a:pt x="41973" y="42934"/>
                        <a:pt x="40160" y="42275"/>
                      </a:cubicBezTo>
                      <a:cubicBezTo>
                        <a:pt x="38380" y="41648"/>
                        <a:pt x="36633" y="41220"/>
                        <a:pt x="34853" y="41022"/>
                      </a:cubicBezTo>
                      <a:cubicBezTo>
                        <a:pt x="33106" y="40824"/>
                        <a:pt x="31557" y="40725"/>
                        <a:pt x="30205" y="40659"/>
                      </a:cubicBezTo>
                      <a:cubicBezTo>
                        <a:pt x="28557" y="40594"/>
                        <a:pt x="26678" y="40429"/>
                        <a:pt x="24569" y="40198"/>
                      </a:cubicBezTo>
                      <a:cubicBezTo>
                        <a:pt x="22492" y="39967"/>
                        <a:pt x="20152" y="39638"/>
                        <a:pt x="17647" y="39209"/>
                      </a:cubicBezTo>
                      <a:cubicBezTo>
                        <a:pt x="13460" y="38550"/>
                        <a:pt x="9703" y="37067"/>
                        <a:pt x="6439" y="34792"/>
                      </a:cubicBezTo>
                      <a:cubicBezTo>
                        <a:pt x="3143" y="32518"/>
                        <a:pt x="1099" y="29353"/>
                        <a:pt x="242" y="25332"/>
                      </a:cubicBezTo>
                      <a:cubicBezTo>
                        <a:pt x="-219" y="23453"/>
                        <a:pt x="-21" y="21541"/>
                        <a:pt x="836" y="19530"/>
                      </a:cubicBezTo>
                      <a:cubicBezTo>
                        <a:pt x="1693" y="17520"/>
                        <a:pt x="2978" y="15575"/>
                        <a:pt x="4725" y="13663"/>
                      </a:cubicBezTo>
                      <a:cubicBezTo>
                        <a:pt x="6472" y="11751"/>
                        <a:pt x="8516" y="9938"/>
                        <a:pt x="10922" y="8224"/>
                      </a:cubicBezTo>
                      <a:cubicBezTo>
                        <a:pt x="13328" y="6510"/>
                        <a:pt x="15834" y="5027"/>
                        <a:pt x="18504" y="3774"/>
                      </a:cubicBezTo>
                      <a:cubicBezTo>
                        <a:pt x="19064" y="3543"/>
                        <a:pt x="19723" y="3280"/>
                        <a:pt x="20481" y="2950"/>
                      </a:cubicBezTo>
                      <a:cubicBezTo>
                        <a:pt x="21273" y="2654"/>
                        <a:pt x="22097" y="2324"/>
                        <a:pt x="22921" y="2060"/>
                      </a:cubicBezTo>
                      <a:cubicBezTo>
                        <a:pt x="23778" y="1763"/>
                        <a:pt x="24602" y="1500"/>
                        <a:pt x="25393" y="1269"/>
                      </a:cubicBezTo>
                      <a:cubicBezTo>
                        <a:pt x="26184" y="1038"/>
                        <a:pt x="26876" y="841"/>
                        <a:pt x="27437" y="709"/>
                      </a:cubicBezTo>
                      <a:cubicBezTo>
                        <a:pt x="28129" y="577"/>
                        <a:pt x="28986" y="445"/>
                        <a:pt x="30041" y="313"/>
                      </a:cubicBezTo>
                      <a:cubicBezTo>
                        <a:pt x="31095" y="181"/>
                        <a:pt x="32216" y="115"/>
                        <a:pt x="33337" y="49"/>
                      </a:cubicBezTo>
                      <a:cubicBezTo>
                        <a:pt x="34458" y="-16"/>
                        <a:pt x="35545" y="-16"/>
                        <a:pt x="36600" y="49"/>
                      </a:cubicBezTo>
                      <a:cubicBezTo>
                        <a:pt x="37622" y="82"/>
                        <a:pt x="38479" y="214"/>
                        <a:pt x="39171" y="445"/>
                      </a:cubicBezTo>
                      <a:cubicBezTo>
                        <a:pt x="40786" y="906"/>
                        <a:pt x="42138" y="1599"/>
                        <a:pt x="43193" y="2489"/>
                      </a:cubicBezTo>
                      <a:cubicBezTo>
                        <a:pt x="44313" y="3346"/>
                        <a:pt x="44940" y="4302"/>
                        <a:pt x="45171" y="5324"/>
                      </a:cubicBezTo>
                      <a:close/>
                    </a:path>
                  </a:pathLst>
                </a:custGeom>
                <a:solidFill>
                  <a:srgbClr val="F8B409"/>
                </a:solidFill>
                <a:ln w="3295" cap="flat">
                  <a:noFill/>
                  <a:prstDash val="solid"/>
                  <a:miter/>
                </a:ln>
              </p:spPr>
              <p:txBody>
                <a:bodyPr rtlCol="0" anchor="ctr"/>
                <a:lstStyle/>
                <a:p>
                  <a:endParaRPr lang="zh-CN" altLang="en-US"/>
                </a:p>
              </p:txBody>
            </p:sp>
            <p:sp>
              <p:nvSpPr>
                <p:cNvPr id="347" name="任意多边形: 形状 346"/>
                <p:cNvSpPr/>
                <p:nvPr/>
              </p:nvSpPr>
              <p:spPr>
                <a:xfrm>
                  <a:off x="17348585" y="3750654"/>
                  <a:ext cx="70574" cy="49270"/>
                </a:xfrm>
                <a:custGeom>
                  <a:avLst/>
                  <a:gdLst>
                    <a:gd name="connsiteX0" fmla="*/ 70540 w 70574"/>
                    <a:gd name="connsiteY0" fmla="*/ 915 h 49270"/>
                    <a:gd name="connsiteX1" fmla="*/ 70474 w 70574"/>
                    <a:gd name="connsiteY1" fmla="*/ 1970 h 49270"/>
                    <a:gd name="connsiteX2" fmla="*/ 68167 w 70574"/>
                    <a:gd name="connsiteY2" fmla="*/ 9222 h 49270"/>
                    <a:gd name="connsiteX3" fmla="*/ 65003 w 70574"/>
                    <a:gd name="connsiteY3" fmla="*/ 16737 h 49270"/>
                    <a:gd name="connsiteX4" fmla="*/ 61179 w 70574"/>
                    <a:gd name="connsiteY4" fmla="*/ 23890 h 49270"/>
                    <a:gd name="connsiteX5" fmla="*/ 56894 w 70574"/>
                    <a:gd name="connsiteY5" fmla="*/ 30021 h 49270"/>
                    <a:gd name="connsiteX6" fmla="*/ 52345 w 70574"/>
                    <a:gd name="connsiteY6" fmla="*/ 34570 h 49270"/>
                    <a:gd name="connsiteX7" fmla="*/ 47763 w 70574"/>
                    <a:gd name="connsiteY7" fmla="*/ 36845 h 49270"/>
                    <a:gd name="connsiteX8" fmla="*/ 39193 w 70574"/>
                    <a:gd name="connsiteY8" fmla="*/ 34735 h 49270"/>
                    <a:gd name="connsiteX9" fmla="*/ 33853 w 70574"/>
                    <a:gd name="connsiteY9" fmla="*/ 24253 h 49270"/>
                    <a:gd name="connsiteX10" fmla="*/ 33260 w 70574"/>
                    <a:gd name="connsiteY10" fmla="*/ 24154 h 49270"/>
                    <a:gd name="connsiteX11" fmla="*/ 32238 w 70574"/>
                    <a:gd name="connsiteY11" fmla="*/ 26198 h 49270"/>
                    <a:gd name="connsiteX12" fmla="*/ 30590 w 70574"/>
                    <a:gd name="connsiteY12" fmla="*/ 29758 h 49270"/>
                    <a:gd name="connsiteX13" fmla="*/ 28348 w 70574"/>
                    <a:gd name="connsiteY13" fmla="*/ 34010 h 49270"/>
                    <a:gd name="connsiteX14" fmla="*/ 25678 w 70574"/>
                    <a:gd name="connsiteY14" fmla="*/ 38163 h 49270"/>
                    <a:gd name="connsiteX15" fmla="*/ 23535 w 70574"/>
                    <a:gd name="connsiteY15" fmla="*/ 40866 h 49270"/>
                    <a:gd name="connsiteX16" fmla="*/ 20635 w 70574"/>
                    <a:gd name="connsiteY16" fmla="*/ 44031 h 49270"/>
                    <a:gd name="connsiteX17" fmla="*/ 16910 w 70574"/>
                    <a:gd name="connsiteY17" fmla="*/ 46964 h 49270"/>
                    <a:gd name="connsiteX18" fmla="*/ 12328 w 70574"/>
                    <a:gd name="connsiteY18" fmla="*/ 48975 h 49270"/>
                    <a:gd name="connsiteX19" fmla="*/ 7285 w 70574"/>
                    <a:gd name="connsiteY19" fmla="*/ 48843 h 49270"/>
                    <a:gd name="connsiteX20" fmla="*/ 4022 w 70574"/>
                    <a:gd name="connsiteY20" fmla="*/ 46437 h 49270"/>
                    <a:gd name="connsiteX21" fmla="*/ 2044 w 70574"/>
                    <a:gd name="connsiteY21" fmla="*/ 42712 h 49270"/>
                    <a:gd name="connsiteX22" fmla="*/ 923 w 70574"/>
                    <a:gd name="connsiteY22" fmla="*/ 38526 h 49270"/>
                    <a:gd name="connsiteX23" fmla="*/ 725 w 70574"/>
                    <a:gd name="connsiteY23" fmla="*/ 37207 h 49270"/>
                    <a:gd name="connsiteX24" fmla="*/ 429 w 70574"/>
                    <a:gd name="connsiteY24" fmla="*/ 34570 h 49270"/>
                    <a:gd name="connsiteX25" fmla="*/ 132 w 70574"/>
                    <a:gd name="connsiteY25" fmla="*/ 30977 h 49270"/>
                    <a:gd name="connsiteX26" fmla="*/ 0 w 70574"/>
                    <a:gd name="connsiteY26" fmla="*/ 26923 h 49270"/>
                    <a:gd name="connsiteX27" fmla="*/ 99 w 70574"/>
                    <a:gd name="connsiteY27" fmla="*/ 22770 h 49270"/>
                    <a:gd name="connsiteX28" fmla="*/ 593 w 70574"/>
                    <a:gd name="connsiteY28" fmla="*/ 18946 h 49270"/>
                    <a:gd name="connsiteX29" fmla="*/ 956 w 70574"/>
                    <a:gd name="connsiteY29" fmla="*/ 17133 h 49270"/>
                    <a:gd name="connsiteX30" fmla="*/ 1352 w 70574"/>
                    <a:gd name="connsiteY30" fmla="*/ 15683 h 49270"/>
                    <a:gd name="connsiteX31" fmla="*/ 2011 w 70574"/>
                    <a:gd name="connsiteY31" fmla="*/ 14661 h 49270"/>
                    <a:gd name="connsiteX32" fmla="*/ 3099 w 70574"/>
                    <a:gd name="connsiteY32" fmla="*/ 14067 h 49270"/>
                    <a:gd name="connsiteX33" fmla="*/ 4615 w 70574"/>
                    <a:gd name="connsiteY33" fmla="*/ 14100 h 49270"/>
                    <a:gd name="connsiteX34" fmla="*/ 5735 w 70574"/>
                    <a:gd name="connsiteY34" fmla="*/ 14793 h 49270"/>
                    <a:gd name="connsiteX35" fmla="*/ 6461 w 70574"/>
                    <a:gd name="connsiteY35" fmla="*/ 15847 h 49270"/>
                    <a:gd name="connsiteX36" fmla="*/ 6889 w 70574"/>
                    <a:gd name="connsiteY36" fmla="*/ 17100 h 49270"/>
                    <a:gd name="connsiteX37" fmla="*/ 6856 w 70574"/>
                    <a:gd name="connsiteY37" fmla="*/ 19737 h 49270"/>
                    <a:gd name="connsiteX38" fmla="*/ 6560 w 70574"/>
                    <a:gd name="connsiteY38" fmla="*/ 24582 h 49270"/>
                    <a:gd name="connsiteX39" fmla="*/ 6560 w 70574"/>
                    <a:gd name="connsiteY39" fmla="*/ 30845 h 49270"/>
                    <a:gd name="connsiteX40" fmla="*/ 7450 w 70574"/>
                    <a:gd name="connsiteY40" fmla="*/ 37834 h 49270"/>
                    <a:gd name="connsiteX41" fmla="*/ 7911 w 70574"/>
                    <a:gd name="connsiteY41" fmla="*/ 39416 h 49270"/>
                    <a:gd name="connsiteX42" fmla="*/ 8801 w 70574"/>
                    <a:gd name="connsiteY42" fmla="*/ 41064 h 49270"/>
                    <a:gd name="connsiteX43" fmla="*/ 10153 w 70574"/>
                    <a:gd name="connsiteY43" fmla="*/ 42250 h 49270"/>
                    <a:gd name="connsiteX44" fmla="*/ 11998 w 70574"/>
                    <a:gd name="connsiteY44" fmla="*/ 42448 h 49270"/>
                    <a:gd name="connsiteX45" fmla="*/ 14866 w 70574"/>
                    <a:gd name="connsiteY45" fmla="*/ 41196 h 49270"/>
                    <a:gd name="connsiteX46" fmla="*/ 17635 w 70574"/>
                    <a:gd name="connsiteY46" fmla="*/ 39185 h 49270"/>
                    <a:gd name="connsiteX47" fmla="*/ 20173 w 70574"/>
                    <a:gd name="connsiteY47" fmla="*/ 36680 h 49270"/>
                    <a:gd name="connsiteX48" fmla="*/ 22283 w 70574"/>
                    <a:gd name="connsiteY48" fmla="*/ 33977 h 49270"/>
                    <a:gd name="connsiteX49" fmla="*/ 24360 w 70574"/>
                    <a:gd name="connsiteY49" fmla="*/ 30747 h 49270"/>
                    <a:gd name="connsiteX50" fmla="*/ 26403 w 70574"/>
                    <a:gd name="connsiteY50" fmla="*/ 27022 h 49270"/>
                    <a:gd name="connsiteX51" fmla="*/ 28183 w 70574"/>
                    <a:gd name="connsiteY51" fmla="*/ 23231 h 49270"/>
                    <a:gd name="connsiteX52" fmla="*/ 29469 w 70574"/>
                    <a:gd name="connsiteY52" fmla="*/ 19836 h 49270"/>
                    <a:gd name="connsiteX53" fmla="*/ 30095 w 70574"/>
                    <a:gd name="connsiteY53" fmla="*/ 17463 h 49270"/>
                    <a:gd name="connsiteX54" fmla="*/ 30886 w 70574"/>
                    <a:gd name="connsiteY54" fmla="*/ 14166 h 49270"/>
                    <a:gd name="connsiteX55" fmla="*/ 31545 w 70574"/>
                    <a:gd name="connsiteY55" fmla="*/ 10903 h 49270"/>
                    <a:gd name="connsiteX56" fmla="*/ 31842 w 70574"/>
                    <a:gd name="connsiteY56" fmla="*/ 8596 h 49270"/>
                    <a:gd name="connsiteX57" fmla="*/ 31875 w 70574"/>
                    <a:gd name="connsiteY57" fmla="*/ 7343 h 49270"/>
                    <a:gd name="connsiteX58" fmla="*/ 31875 w 70574"/>
                    <a:gd name="connsiteY58" fmla="*/ 6189 h 49270"/>
                    <a:gd name="connsiteX59" fmla="*/ 31941 w 70574"/>
                    <a:gd name="connsiteY59" fmla="*/ 5003 h 49270"/>
                    <a:gd name="connsiteX60" fmla="*/ 32073 w 70574"/>
                    <a:gd name="connsiteY60" fmla="*/ 3552 h 49270"/>
                    <a:gd name="connsiteX61" fmla="*/ 32435 w 70574"/>
                    <a:gd name="connsiteY61" fmla="*/ 2794 h 49270"/>
                    <a:gd name="connsiteX62" fmla="*/ 33161 w 70574"/>
                    <a:gd name="connsiteY62" fmla="*/ 1937 h 49270"/>
                    <a:gd name="connsiteX63" fmla="*/ 34117 w 70574"/>
                    <a:gd name="connsiteY63" fmla="*/ 1212 h 49270"/>
                    <a:gd name="connsiteX64" fmla="*/ 35138 w 70574"/>
                    <a:gd name="connsiteY64" fmla="*/ 783 h 49270"/>
                    <a:gd name="connsiteX65" fmla="*/ 37116 w 70574"/>
                    <a:gd name="connsiteY65" fmla="*/ 1113 h 49270"/>
                    <a:gd name="connsiteX66" fmla="*/ 38204 w 70574"/>
                    <a:gd name="connsiteY66" fmla="*/ 2761 h 49270"/>
                    <a:gd name="connsiteX67" fmla="*/ 38204 w 70574"/>
                    <a:gd name="connsiteY67" fmla="*/ 3783 h 49270"/>
                    <a:gd name="connsiteX68" fmla="*/ 38237 w 70574"/>
                    <a:gd name="connsiteY68" fmla="*/ 6387 h 49270"/>
                    <a:gd name="connsiteX69" fmla="*/ 38369 w 70574"/>
                    <a:gd name="connsiteY69" fmla="*/ 10013 h 49270"/>
                    <a:gd name="connsiteX70" fmla="*/ 38599 w 70574"/>
                    <a:gd name="connsiteY70" fmla="*/ 14199 h 49270"/>
                    <a:gd name="connsiteX71" fmla="*/ 38962 w 70574"/>
                    <a:gd name="connsiteY71" fmla="*/ 18352 h 49270"/>
                    <a:gd name="connsiteX72" fmla="*/ 39522 w 70574"/>
                    <a:gd name="connsiteY72" fmla="*/ 21979 h 49270"/>
                    <a:gd name="connsiteX73" fmla="*/ 42522 w 70574"/>
                    <a:gd name="connsiteY73" fmla="*/ 28637 h 49270"/>
                    <a:gd name="connsiteX74" fmla="*/ 47038 w 70574"/>
                    <a:gd name="connsiteY74" fmla="*/ 30252 h 49270"/>
                    <a:gd name="connsiteX75" fmla="*/ 51224 w 70574"/>
                    <a:gd name="connsiteY75" fmla="*/ 28044 h 49270"/>
                    <a:gd name="connsiteX76" fmla="*/ 55213 w 70574"/>
                    <a:gd name="connsiteY76" fmla="*/ 23725 h 49270"/>
                    <a:gd name="connsiteX77" fmla="*/ 58904 w 70574"/>
                    <a:gd name="connsiteY77" fmla="*/ 18122 h 49270"/>
                    <a:gd name="connsiteX78" fmla="*/ 62201 w 70574"/>
                    <a:gd name="connsiteY78" fmla="*/ 12090 h 49270"/>
                    <a:gd name="connsiteX79" fmla="*/ 65068 w 70574"/>
                    <a:gd name="connsiteY79" fmla="*/ 6420 h 49270"/>
                    <a:gd name="connsiteX80" fmla="*/ 67376 w 70574"/>
                    <a:gd name="connsiteY80" fmla="*/ 1871 h 49270"/>
                    <a:gd name="connsiteX81" fmla="*/ 69189 w 70574"/>
                    <a:gd name="connsiteY81" fmla="*/ 25 h 49270"/>
                    <a:gd name="connsiteX82" fmla="*/ 70046 w 70574"/>
                    <a:gd name="connsiteY82" fmla="*/ 190 h 49270"/>
                    <a:gd name="connsiteX83" fmla="*/ 70540 w 70574"/>
                    <a:gd name="connsiteY83" fmla="*/ 915 h 492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Lst>
                  <a:rect l="l" t="t" r="r" b="b"/>
                  <a:pathLst>
                    <a:path w="70574" h="49270">
                      <a:moveTo>
                        <a:pt x="70540" y="915"/>
                      </a:moveTo>
                      <a:cubicBezTo>
                        <a:pt x="70606" y="1212"/>
                        <a:pt x="70573" y="1542"/>
                        <a:pt x="70474" y="1970"/>
                      </a:cubicBezTo>
                      <a:cubicBezTo>
                        <a:pt x="69848" y="4278"/>
                        <a:pt x="69090" y="6684"/>
                        <a:pt x="68167" y="9222"/>
                      </a:cubicBezTo>
                      <a:cubicBezTo>
                        <a:pt x="67244" y="11727"/>
                        <a:pt x="66189" y="14232"/>
                        <a:pt x="65003" y="16737"/>
                      </a:cubicBezTo>
                      <a:cubicBezTo>
                        <a:pt x="63849" y="19210"/>
                        <a:pt x="62563" y="21616"/>
                        <a:pt x="61179" y="23890"/>
                      </a:cubicBezTo>
                      <a:cubicBezTo>
                        <a:pt x="59794" y="26165"/>
                        <a:pt x="58377" y="28208"/>
                        <a:pt x="56894" y="30021"/>
                      </a:cubicBezTo>
                      <a:cubicBezTo>
                        <a:pt x="55410" y="31834"/>
                        <a:pt x="53894" y="33351"/>
                        <a:pt x="52345" y="34570"/>
                      </a:cubicBezTo>
                      <a:cubicBezTo>
                        <a:pt x="50796" y="35790"/>
                        <a:pt x="49279" y="36548"/>
                        <a:pt x="47763" y="36845"/>
                      </a:cubicBezTo>
                      <a:cubicBezTo>
                        <a:pt x="44467" y="37537"/>
                        <a:pt x="41599" y="36845"/>
                        <a:pt x="39193" y="34735"/>
                      </a:cubicBezTo>
                      <a:cubicBezTo>
                        <a:pt x="36787" y="32625"/>
                        <a:pt x="35006" y="29131"/>
                        <a:pt x="33853" y="24253"/>
                      </a:cubicBezTo>
                      <a:lnTo>
                        <a:pt x="33260" y="24154"/>
                      </a:lnTo>
                      <a:cubicBezTo>
                        <a:pt x="33029" y="24517"/>
                        <a:pt x="32699" y="25176"/>
                        <a:pt x="32238" y="26198"/>
                      </a:cubicBezTo>
                      <a:cubicBezTo>
                        <a:pt x="31776" y="27219"/>
                        <a:pt x="31216" y="28406"/>
                        <a:pt x="30590" y="29758"/>
                      </a:cubicBezTo>
                      <a:cubicBezTo>
                        <a:pt x="29930" y="31109"/>
                        <a:pt x="29205" y="32526"/>
                        <a:pt x="28348" y="34010"/>
                      </a:cubicBezTo>
                      <a:cubicBezTo>
                        <a:pt x="27524" y="35493"/>
                        <a:pt x="26634" y="36878"/>
                        <a:pt x="25678" y="38163"/>
                      </a:cubicBezTo>
                      <a:cubicBezTo>
                        <a:pt x="25085" y="38921"/>
                        <a:pt x="24393" y="39811"/>
                        <a:pt x="23535" y="40866"/>
                      </a:cubicBezTo>
                      <a:cubicBezTo>
                        <a:pt x="22711" y="41921"/>
                        <a:pt x="21723" y="42976"/>
                        <a:pt x="20635" y="44031"/>
                      </a:cubicBezTo>
                      <a:cubicBezTo>
                        <a:pt x="19547" y="45085"/>
                        <a:pt x="18294" y="46074"/>
                        <a:pt x="16910" y="46964"/>
                      </a:cubicBezTo>
                      <a:cubicBezTo>
                        <a:pt x="15526" y="47854"/>
                        <a:pt x="14009" y="48546"/>
                        <a:pt x="12328" y="48975"/>
                      </a:cubicBezTo>
                      <a:cubicBezTo>
                        <a:pt x="10317" y="49404"/>
                        <a:pt x="8636" y="49371"/>
                        <a:pt x="7285" y="48843"/>
                      </a:cubicBezTo>
                      <a:cubicBezTo>
                        <a:pt x="5966" y="48316"/>
                        <a:pt x="4846" y="47525"/>
                        <a:pt x="4022" y="46437"/>
                      </a:cubicBezTo>
                      <a:cubicBezTo>
                        <a:pt x="3164" y="45382"/>
                        <a:pt x="2505" y="44129"/>
                        <a:pt x="2044" y="42712"/>
                      </a:cubicBezTo>
                      <a:cubicBezTo>
                        <a:pt x="1582" y="41295"/>
                        <a:pt x="1187" y="39877"/>
                        <a:pt x="923" y="38526"/>
                      </a:cubicBezTo>
                      <a:cubicBezTo>
                        <a:pt x="890" y="38361"/>
                        <a:pt x="824" y="37932"/>
                        <a:pt x="725" y="37207"/>
                      </a:cubicBezTo>
                      <a:cubicBezTo>
                        <a:pt x="626" y="36515"/>
                        <a:pt x="528" y="35625"/>
                        <a:pt x="429" y="34570"/>
                      </a:cubicBezTo>
                      <a:cubicBezTo>
                        <a:pt x="330" y="33515"/>
                        <a:pt x="231" y="32296"/>
                        <a:pt x="132" y="30977"/>
                      </a:cubicBezTo>
                      <a:cubicBezTo>
                        <a:pt x="33" y="29659"/>
                        <a:pt x="0" y="28307"/>
                        <a:pt x="0" y="26923"/>
                      </a:cubicBezTo>
                      <a:cubicBezTo>
                        <a:pt x="0" y="25538"/>
                        <a:pt x="33" y="24154"/>
                        <a:pt x="99" y="22770"/>
                      </a:cubicBezTo>
                      <a:cubicBezTo>
                        <a:pt x="165" y="21385"/>
                        <a:pt x="363" y="20133"/>
                        <a:pt x="593" y="18946"/>
                      </a:cubicBezTo>
                      <a:cubicBezTo>
                        <a:pt x="725" y="18287"/>
                        <a:pt x="857" y="17693"/>
                        <a:pt x="956" y="17133"/>
                      </a:cubicBezTo>
                      <a:cubicBezTo>
                        <a:pt x="1055" y="16573"/>
                        <a:pt x="1187" y="16078"/>
                        <a:pt x="1352" y="15683"/>
                      </a:cubicBezTo>
                      <a:cubicBezTo>
                        <a:pt x="1516" y="15287"/>
                        <a:pt x="1747" y="14924"/>
                        <a:pt x="2011" y="14661"/>
                      </a:cubicBezTo>
                      <a:cubicBezTo>
                        <a:pt x="2274" y="14397"/>
                        <a:pt x="2637" y="14166"/>
                        <a:pt x="3099" y="14067"/>
                      </a:cubicBezTo>
                      <a:cubicBezTo>
                        <a:pt x="3659" y="13936"/>
                        <a:pt x="4186" y="13969"/>
                        <a:pt x="4615" y="14100"/>
                      </a:cubicBezTo>
                      <a:cubicBezTo>
                        <a:pt x="5043" y="14265"/>
                        <a:pt x="5406" y="14496"/>
                        <a:pt x="5735" y="14793"/>
                      </a:cubicBezTo>
                      <a:cubicBezTo>
                        <a:pt x="6032" y="15089"/>
                        <a:pt x="6296" y="15452"/>
                        <a:pt x="6461" y="15847"/>
                      </a:cubicBezTo>
                      <a:cubicBezTo>
                        <a:pt x="6659" y="16243"/>
                        <a:pt x="6790" y="16671"/>
                        <a:pt x="6889" y="17100"/>
                      </a:cubicBezTo>
                      <a:cubicBezTo>
                        <a:pt x="6988" y="17528"/>
                        <a:pt x="6955" y="18418"/>
                        <a:pt x="6856" y="19737"/>
                      </a:cubicBezTo>
                      <a:cubicBezTo>
                        <a:pt x="6725" y="21088"/>
                        <a:pt x="6626" y="22704"/>
                        <a:pt x="6560" y="24582"/>
                      </a:cubicBezTo>
                      <a:cubicBezTo>
                        <a:pt x="6494" y="26461"/>
                        <a:pt x="6494" y="28571"/>
                        <a:pt x="6560" y="30845"/>
                      </a:cubicBezTo>
                      <a:cubicBezTo>
                        <a:pt x="6626" y="33153"/>
                        <a:pt x="6922" y="35460"/>
                        <a:pt x="7450" y="37834"/>
                      </a:cubicBezTo>
                      <a:cubicBezTo>
                        <a:pt x="7549" y="38295"/>
                        <a:pt x="7713" y="38822"/>
                        <a:pt x="7911" y="39416"/>
                      </a:cubicBezTo>
                      <a:cubicBezTo>
                        <a:pt x="8142" y="40009"/>
                        <a:pt x="8406" y="40569"/>
                        <a:pt x="8801" y="41064"/>
                      </a:cubicBezTo>
                      <a:cubicBezTo>
                        <a:pt x="9164" y="41558"/>
                        <a:pt x="9625" y="41954"/>
                        <a:pt x="10153" y="42250"/>
                      </a:cubicBezTo>
                      <a:cubicBezTo>
                        <a:pt x="10680" y="42547"/>
                        <a:pt x="11306" y="42613"/>
                        <a:pt x="11998" y="42448"/>
                      </a:cubicBezTo>
                      <a:cubicBezTo>
                        <a:pt x="12954" y="42185"/>
                        <a:pt x="13910" y="41756"/>
                        <a:pt x="14866" y="41196"/>
                      </a:cubicBezTo>
                      <a:cubicBezTo>
                        <a:pt x="15822" y="40635"/>
                        <a:pt x="16745" y="39943"/>
                        <a:pt x="17635" y="39185"/>
                      </a:cubicBezTo>
                      <a:cubicBezTo>
                        <a:pt x="18525" y="38427"/>
                        <a:pt x="19382" y="37570"/>
                        <a:pt x="20173" y="36680"/>
                      </a:cubicBezTo>
                      <a:cubicBezTo>
                        <a:pt x="20964" y="35790"/>
                        <a:pt x="21657" y="34867"/>
                        <a:pt x="22283" y="33977"/>
                      </a:cubicBezTo>
                      <a:cubicBezTo>
                        <a:pt x="22942" y="33021"/>
                        <a:pt x="23634" y="31966"/>
                        <a:pt x="24360" y="30747"/>
                      </a:cubicBezTo>
                      <a:cubicBezTo>
                        <a:pt x="25085" y="29527"/>
                        <a:pt x="25744" y="28274"/>
                        <a:pt x="26403" y="27022"/>
                      </a:cubicBezTo>
                      <a:cubicBezTo>
                        <a:pt x="27062" y="25736"/>
                        <a:pt x="27656" y="24484"/>
                        <a:pt x="28183" y="23231"/>
                      </a:cubicBezTo>
                      <a:cubicBezTo>
                        <a:pt x="28711" y="21979"/>
                        <a:pt x="29139" y="20858"/>
                        <a:pt x="29469" y="19836"/>
                      </a:cubicBezTo>
                      <a:cubicBezTo>
                        <a:pt x="29633" y="19309"/>
                        <a:pt x="29831" y="18517"/>
                        <a:pt x="30095" y="17463"/>
                      </a:cubicBezTo>
                      <a:cubicBezTo>
                        <a:pt x="30359" y="16408"/>
                        <a:pt x="30623" y="15320"/>
                        <a:pt x="30886" y="14166"/>
                      </a:cubicBezTo>
                      <a:cubicBezTo>
                        <a:pt x="31150" y="13013"/>
                        <a:pt x="31348" y="11925"/>
                        <a:pt x="31545" y="10903"/>
                      </a:cubicBezTo>
                      <a:cubicBezTo>
                        <a:pt x="31743" y="9881"/>
                        <a:pt x="31842" y="9123"/>
                        <a:pt x="31842" y="8596"/>
                      </a:cubicBezTo>
                      <a:cubicBezTo>
                        <a:pt x="31875" y="8134"/>
                        <a:pt x="31875" y="7706"/>
                        <a:pt x="31875" y="7343"/>
                      </a:cubicBezTo>
                      <a:cubicBezTo>
                        <a:pt x="31875" y="6948"/>
                        <a:pt x="31875" y="6585"/>
                        <a:pt x="31875" y="6189"/>
                      </a:cubicBezTo>
                      <a:cubicBezTo>
                        <a:pt x="31875" y="5827"/>
                        <a:pt x="31908" y="5431"/>
                        <a:pt x="31941" y="5003"/>
                      </a:cubicBezTo>
                      <a:cubicBezTo>
                        <a:pt x="31974" y="4574"/>
                        <a:pt x="32007" y="4080"/>
                        <a:pt x="32073" y="3552"/>
                      </a:cubicBezTo>
                      <a:cubicBezTo>
                        <a:pt x="32106" y="3321"/>
                        <a:pt x="32238" y="3091"/>
                        <a:pt x="32435" y="2794"/>
                      </a:cubicBezTo>
                      <a:cubicBezTo>
                        <a:pt x="32633" y="2497"/>
                        <a:pt x="32864" y="2234"/>
                        <a:pt x="33161" y="1937"/>
                      </a:cubicBezTo>
                      <a:cubicBezTo>
                        <a:pt x="33457" y="1673"/>
                        <a:pt x="33787" y="1410"/>
                        <a:pt x="34117" y="1212"/>
                      </a:cubicBezTo>
                      <a:cubicBezTo>
                        <a:pt x="34446" y="1014"/>
                        <a:pt x="34809" y="849"/>
                        <a:pt x="35138" y="783"/>
                      </a:cubicBezTo>
                      <a:cubicBezTo>
                        <a:pt x="35929" y="619"/>
                        <a:pt x="36589" y="717"/>
                        <a:pt x="37116" y="1113"/>
                      </a:cubicBezTo>
                      <a:cubicBezTo>
                        <a:pt x="37644" y="1509"/>
                        <a:pt x="38006" y="2069"/>
                        <a:pt x="38204" y="2761"/>
                      </a:cubicBezTo>
                      <a:cubicBezTo>
                        <a:pt x="38204" y="2794"/>
                        <a:pt x="38204" y="3124"/>
                        <a:pt x="38204" y="3783"/>
                      </a:cubicBezTo>
                      <a:cubicBezTo>
                        <a:pt x="38204" y="4442"/>
                        <a:pt x="38204" y="5299"/>
                        <a:pt x="38237" y="6387"/>
                      </a:cubicBezTo>
                      <a:cubicBezTo>
                        <a:pt x="38270" y="7442"/>
                        <a:pt x="38303" y="8661"/>
                        <a:pt x="38369" y="10013"/>
                      </a:cubicBezTo>
                      <a:cubicBezTo>
                        <a:pt x="38435" y="11364"/>
                        <a:pt x="38500" y="12749"/>
                        <a:pt x="38599" y="14199"/>
                      </a:cubicBezTo>
                      <a:cubicBezTo>
                        <a:pt x="38698" y="15617"/>
                        <a:pt x="38797" y="17001"/>
                        <a:pt x="38962" y="18352"/>
                      </a:cubicBezTo>
                      <a:cubicBezTo>
                        <a:pt x="39127" y="19704"/>
                        <a:pt x="39292" y="20924"/>
                        <a:pt x="39522" y="21979"/>
                      </a:cubicBezTo>
                      <a:cubicBezTo>
                        <a:pt x="40149" y="25011"/>
                        <a:pt x="41170" y="27219"/>
                        <a:pt x="42522" y="28637"/>
                      </a:cubicBezTo>
                      <a:cubicBezTo>
                        <a:pt x="43873" y="30054"/>
                        <a:pt x="45390" y="30615"/>
                        <a:pt x="47038" y="30252"/>
                      </a:cubicBezTo>
                      <a:cubicBezTo>
                        <a:pt x="48455" y="29955"/>
                        <a:pt x="49873" y="29230"/>
                        <a:pt x="51224" y="28044"/>
                      </a:cubicBezTo>
                      <a:cubicBezTo>
                        <a:pt x="52609" y="26890"/>
                        <a:pt x="53927" y="25440"/>
                        <a:pt x="55213" y="23725"/>
                      </a:cubicBezTo>
                      <a:cubicBezTo>
                        <a:pt x="56498" y="22012"/>
                        <a:pt x="57751" y="20165"/>
                        <a:pt x="58904" y="18122"/>
                      </a:cubicBezTo>
                      <a:cubicBezTo>
                        <a:pt x="60058" y="16111"/>
                        <a:pt x="61179" y="14100"/>
                        <a:pt x="62201" y="12090"/>
                      </a:cubicBezTo>
                      <a:cubicBezTo>
                        <a:pt x="63223" y="10112"/>
                        <a:pt x="64179" y="8200"/>
                        <a:pt x="65068" y="6420"/>
                      </a:cubicBezTo>
                      <a:cubicBezTo>
                        <a:pt x="65925" y="4640"/>
                        <a:pt x="66717" y="3124"/>
                        <a:pt x="67376" y="1871"/>
                      </a:cubicBezTo>
                      <a:cubicBezTo>
                        <a:pt x="68068" y="750"/>
                        <a:pt x="68661" y="124"/>
                        <a:pt x="69189" y="25"/>
                      </a:cubicBezTo>
                      <a:cubicBezTo>
                        <a:pt x="69486" y="-41"/>
                        <a:pt x="69782" y="25"/>
                        <a:pt x="70046" y="190"/>
                      </a:cubicBezTo>
                      <a:cubicBezTo>
                        <a:pt x="70310" y="355"/>
                        <a:pt x="70474" y="619"/>
                        <a:pt x="70540" y="915"/>
                      </a:cubicBezTo>
                      <a:close/>
                    </a:path>
                  </a:pathLst>
                </a:custGeom>
                <a:solidFill>
                  <a:srgbClr val="F8B409"/>
                </a:solidFill>
                <a:ln w="3295" cap="flat">
                  <a:noFill/>
                  <a:prstDash val="solid"/>
                  <a:miter/>
                </a:ln>
              </p:spPr>
              <p:txBody>
                <a:bodyPr rtlCol="0" anchor="ctr"/>
                <a:lstStyle/>
                <a:p>
                  <a:endParaRPr lang="zh-CN" altLang="en-US"/>
                </a:p>
              </p:txBody>
            </p:sp>
            <p:sp>
              <p:nvSpPr>
                <p:cNvPr id="348" name="任意多边形: 形状 347"/>
                <p:cNvSpPr/>
                <p:nvPr/>
              </p:nvSpPr>
              <p:spPr>
                <a:xfrm>
                  <a:off x="17414149" y="3740504"/>
                  <a:ext cx="92923" cy="49394"/>
                </a:xfrm>
                <a:custGeom>
                  <a:avLst/>
                  <a:gdLst>
                    <a:gd name="connsiteX0" fmla="*/ 92855 w 92923"/>
                    <a:gd name="connsiteY0" fmla="*/ 914 h 49394"/>
                    <a:gd name="connsiteX1" fmla="*/ 92163 w 92923"/>
                    <a:gd name="connsiteY1" fmla="*/ 4968 h 49394"/>
                    <a:gd name="connsiteX2" fmla="*/ 87845 w 92923"/>
                    <a:gd name="connsiteY2" fmla="*/ 13802 h 49394"/>
                    <a:gd name="connsiteX3" fmla="*/ 83065 w 92923"/>
                    <a:gd name="connsiteY3" fmla="*/ 20988 h 49394"/>
                    <a:gd name="connsiteX4" fmla="*/ 80988 w 92923"/>
                    <a:gd name="connsiteY4" fmla="*/ 23361 h 49394"/>
                    <a:gd name="connsiteX5" fmla="*/ 78384 w 92923"/>
                    <a:gd name="connsiteY5" fmla="*/ 25800 h 49394"/>
                    <a:gd name="connsiteX6" fmla="*/ 73374 w 92923"/>
                    <a:gd name="connsiteY6" fmla="*/ 28701 h 49394"/>
                    <a:gd name="connsiteX7" fmla="*/ 67737 w 92923"/>
                    <a:gd name="connsiteY7" fmla="*/ 26822 h 49394"/>
                    <a:gd name="connsiteX8" fmla="*/ 62463 w 92923"/>
                    <a:gd name="connsiteY8" fmla="*/ 20889 h 49394"/>
                    <a:gd name="connsiteX9" fmla="*/ 59991 w 92923"/>
                    <a:gd name="connsiteY9" fmla="*/ 17395 h 49394"/>
                    <a:gd name="connsiteX10" fmla="*/ 57387 w 92923"/>
                    <a:gd name="connsiteY10" fmla="*/ 13802 h 49394"/>
                    <a:gd name="connsiteX11" fmla="*/ 53596 w 92923"/>
                    <a:gd name="connsiteY11" fmla="*/ 10407 h 49394"/>
                    <a:gd name="connsiteX12" fmla="*/ 50234 w 92923"/>
                    <a:gd name="connsiteY12" fmla="*/ 14395 h 49394"/>
                    <a:gd name="connsiteX13" fmla="*/ 46476 w 92923"/>
                    <a:gd name="connsiteY13" fmla="*/ 24878 h 49394"/>
                    <a:gd name="connsiteX14" fmla="*/ 42587 w 92923"/>
                    <a:gd name="connsiteY14" fmla="*/ 35524 h 49394"/>
                    <a:gd name="connsiteX15" fmla="*/ 38895 w 92923"/>
                    <a:gd name="connsiteY15" fmla="*/ 39645 h 49394"/>
                    <a:gd name="connsiteX16" fmla="*/ 34313 w 92923"/>
                    <a:gd name="connsiteY16" fmla="*/ 37700 h 49394"/>
                    <a:gd name="connsiteX17" fmla="*/ 31149 w 92923"/>
                    <a:gd name="connsiteY17" fmla="*/ 28503 h 49394"/>
                    <a:gd name="connsiteX18" fmla="*/ 29797 w 92923"/>
                    <a:gd name="connsiteY18" fmla="*/ 22900 h 49394"/>
                    <a:gd name="connsiteX19" fmla="*/ 28874 w 92923"/>
                    <a:gd name="connsiteY19" fmla="*/ 19373 h 49394"/>
                    <a:gd name="connsiteX20" fmla="*/ 26204 w 92923"/>
                    <a:gd name="connsiteY20" fmla="*/ 15615 h 49394"/>
                    <a:gd name="connsiteX21" fmla="*/ 22545 w 92923"/>
                    <a:gd name="connsiteY21" fmla="*/ 20098 h 49394"/>
                    <a:gd name="connsiteX22" fmla="*/ 18821 w 92923"/>
                    <a:gd name="connsiteY22" fmla="*/ 28207 h 49394"/>
                    <a:gd name="connsiteX23" fmla="*/ 15986 w 92923"/>
                    <a:gd name="connsiteY23" fmla="*/ 36085 h 49394"/>
                    <a:gd name="connsiteX24" fmla="*/ 15195 w 92923"/>
                    <a:gd name="connsiteY24" fmla="*/ 38491 h 49394"/>
                    <a:gd name="connsiteX25" fmla="*/ 14404 w 92923"/>
                    <a:gd name="connsiteY25" fmla="*/ 40831 h 49394"/>
                    <a:gd name="connsiteX26" fmla="*/ 13250 w 92923"/>
                    <a:gd name="connsiteY26" fmla="*/ 44325 h 49394"/>
                    <a:gd name="connsiteX27" fmla="*/ 12228 w 92923"/>
                    <a:gd name="connsiteY27" fmla="*/ 46831 h 49394"/>
                    <a:gd name="connsiteX28" fmla="*/ 9624 w 92923"/>
                    <a:gd name="connsiteY28" fmla="*/ 49270 h 49394"/>
                    <a:gd name="connsiteX29" fmla="*/ 4647 w 92923"/>
                    <a:gd name="connsiteY29" fmla="*/ 46831 h 49394"/>
                    <a:gd name="connsiteX30" fmla="*/ 2076 w 92923"/>
                    <a:gd name="connsiteY30" fmla="*/ 39513 h 49394"/>
                    <a:gd name="connsiteX31" fmla="*/ 1581 w 92923"/>
                    <a:gd name="connsiteY31" fmla="*/ 36810 h 49394"/>
                    <a:gd name="connsiteX32" fmla="*/ 1284 w 92923"/>
                    <a:gd name="connsiteY32" fmla="*/ 34140 h 49394"/>
                    <a:gd name="connsiteX33" fmla="*/ 1087 w 92923"/>
                    <a:gd name="connsiteY33" fmla="*/ 31075 h 49394"/>
                    <a:gd name="connsiteX34" fmla="*/ 955 w 92923"/>
                    <a:gd name="connsiteY34" fmla="*/ 27152 h 49394"/>
                    <a:gd name="connsiteX35" fmla="*/ 823 w 92923"/>
                    <a:gd name="connsiteY35" fmla="*/ 20757 h 49394"/>
                    <a:gd name="connsiteX36" fmla="*/ 526 w 92923"/>
                    <a:gd name="connsiteY36" fmla="*/ 15780 h 49394"/>
                    <a:gd name="connsiteX37" fmla="*/ 65 w 92923"/>
                    <a:gd name="connsiteY37" fmla="*/ 12385 h 49394"/>
                    <a:gd name="connsiteX38" fmla="*/ 296 w 92923"/>
                    <a:gd name="connsiteY38" fmla="*/ 10539 h 49394"/>
                    <a:gd name="connsiteX39" fmla="*/ 1812 w 92923"/>
                    <a:gd name="connsiteY39" fmla="*/ 9484 h 49394"/>
                    <a:gd name="connsiteX40" fmla="*/ 7317 w 92923"/>
                    <a:gd name="connsiteY40" fmla="*/ 14428 h 49394"/>
                    <a:gd name="connsiteX41" fmla="*/ 7844 w 92923"/>
                    <a:gd name="connsiteY41" fmla="*/ 17922 h 49394"/>
                    <a:gd name="connsiteX42" fmla="*/ 8108 w 92923"/>
                    <a:gd name="connsiteY42" fmla="*/ 22010 h 49394"/>
                    <a:gd name="connsiteX43" fmla="*/ 8207 w 92923"/>
                    <a:gd name="connsiteY43" fmla="*/ 26361 h 49394"/>
                    <a:gd name="connsiteX44" fmla="*/ 8273 w 92923"/>
                    <a:gd name="connsiteY44" fmla="*/ 30547 h 49394"/>
                    <a:gd name="connsiteX45" fmla="*/ 8866 w 92923"/>
                    <a:gd name="connsiteY45" fmla="*/ 37074 h 49394"/>
                    <a:gd name="connsiteX46" fmla="*/ 11041 w 92923"/>
                    <a:gd name="connsiteY46" fmla="*/ 32953 h 49394"/>
                    <a:gd name="connsiteX47" fmla="*/ 13843 w 92923"/>
                    <a:gd name="connsiteY47" fmla="*/ 25932 h 49394"/>
                    <a:gd name="connsiteX48" fmla="*/ 16942 w 92923"/>
                    <a:gd name="connsiteY48" fmla="*/ 18318 h 49394"/>
                    <a:gd name="connsiteX49" fmla="*/ 19743 w 92923"/>
                    <a:gd name="connsiteY49" fmla="*/ 12550 h 49394"/>
                    <a:gd name="connsiteX50" fmla="*/ 26633 w 92923"/>
                    <a:gd name="connsiteY50" fmla="*/ 6847 h 49394"/>
                    <a:gd name="connsiteX51" fmla="*/ 28116 w 92923"/>
                    <a:gd name="connsiteY51" fmla="*/ 6880 h 49394"/>
                    <a:gd name="connsiteX52" fmla="*/ 32797 w 92923"/>
                    <a:gd name="connsiteY52" fmla="*/ 12780 h 49394"/>
                    <a:gd name="connsiteX53" fmla="*/ 34807 w 92923"/>
                    <a:gd name="connsiteY53" fmla="*/ 17692 h 49394"/>
                    <a:gd name="connsiteX54" fmla="*/ 36719 w 92923"/>
                    <a:gd name="connsiteY54" fmla="*/ 23295 h 49394"/>
                    <a:gd name="connsiteX55" fmla="*/ 39093 w 92923"/>
                    <a:gd name="connsiteY55" fmla="*/ 28998 h 49394"/>
                    <a:gd name="connsiteX56" fmla="*/ 41103 w 92923"/>
                    <a:gd name="connsiteY56" fmla="*/ 25042 h 49394"/>
                    <a:gd name="connsiteX57" fmla="*/ 41631 w 92923"/>
                    <a:gd name="connsiteY57" fmla="*/ 23361 h 49394"/>
                    <a:gd name="connsiteX58" fmla="*/ 42587 w 92923"/>
                    <a:gd name="connsiteY58" fmla="*/ 20427 h 49394"/>
                    <a:gd name="connsiteX59" fmla="*/ 43543 w 92923"/>
                    <a:gd name="connsiteY59" fmla="*/ 17461 h 49394"/>
                    <a:gd name="connsiteX60" fmla="*/ 44136 w 92923"/>
                    <a:gd name="connsiteY60" fmla="*/ 15582 h 49394"/>
                    <a:gd name="connsiteX61" fmla="*/ 48223 w 92923"/>
                    <a:gd name="connsiteY61" fmla="*/ 6122 h 49394"/>
                    <a:gd name="connsiteX62" fmla="*/ 53201 w 92923"/>
                    <a:gd name="connsiteY62" fmla="*/ 1705 h 49394"/>
                    <a:gd name="connsiteX63" fmla="*/ 57156 w 92923"/>
                    <a:gd name="connsiteY63" fmla="*/ 2694 h 49394"/>
                    <a:gd name="connsiteX64" fmla="*/ 58771 w 92923"/>
                    <a:gd name="connsiteY64" fmla="*/ 4671 h 49394"/>
                    <a:gd name="connsiteX65" fmla="*/ 60683 w 92923"/>
                    <a:gd name="connsiteY65" fmla="*/ 7638 h 49394"/>
                    <a:gd name="connsiteX66" fmla="*/ 62925 w 92923"/>
                    <a:gd name="connsiteY66" fmla="*/ 11396 h 49394"/>
                    <a:gd name="connsiteX67" fmla="*/ 64869 w 92923"/>
                    <a:gd name="connsiteY67" fmla="*/ 14395 h 49394"/>
                    <a:gd name="connsiteX68" fmla="*/ 66847 w 92923"/>
                    <a:gd name="connsiteY68" fmla="*/ 16933 h 49394"/>
                    <a:gd name="connsiteX69" fmla="*/ 69287 w 92923"/>
                    <a:gd name="connsiteY69" fmla="*/ 19274 h 49394"/>
                    <a:gd name="connsiteX70" fmla="*/ 74627 w 92923"/>
                    <a:gd name="connsiteY70" fmla="*/ 20922 h 49394"/>
                    <a:gd name="connsiteX71" fmla="*/ 81977 w 92923"/>
                    <a:gd name="connsiteY71" fmla="*/ 14329 h 49394"/>
                    <a:gd name="connsiteX72" fmla="*/ 86460 w 92923"/>
                    <a:gd name="connsiteY72" fmla="*/ 7935 h 49394"/>
                    <a:gd name="connsiteX73" fmla="*/ 91141 w 92923"/>
                    <a:gd name="connsiteY73" fmla="*/ 782 h 49394"/>
                    <a:gd name="connsiteX74" fmla="*/ 91965 w 92923"/>
                    <a:gd name="connsiteY74" fmla="*/ 57 h 49394"/>
                    <a:gd name="connsiteX75" fmla="*/ 92855 w 92923"/>
                    <a:gd name="connsiteY75" fmla="*/ 914 h 493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Lst>
                  <a:rect l="l" t="t" r="r" b="b"/>
                  <a:pathLst>
                    <a:path w="92923" h="49394">
                      <a:moveTo>
                        <a:pt x="92855" y="914"/>
                      </a:moveTo>
                      <a:cubicBezTo>
                        <a:pt x="93053" y="1870"/>
                        <a:pt x="92822" y="3221"/>
                        <a:pt x="92163" y="4968"/>
                      </a:cubicBezTo>
                      <a:cubicBezTo>
                        <a:pt x="90778" y="8231"/>
                        <a:pt x="89328" y="11198"/>
                        <a:pt x="87845" y="13802"/>
                      </a:cubicBezTo>
                      <a:cubicBezTo>
                        <a:pt x="86361" y="16406"/>
                        <a:pt x="84779" y="18812"/>
                        <a:pt x="83065" y="20988"/>
                      </a:cubicBezTo>
                      <a:cubicBezTo>
                        <a:pt x="82472" y="21779"/>
                        <a:pt x="81746" y="22570"/>
                        <a:pt x="80988" y="23361"/>
                      </a:cubicBezTo>
                      <a:cubicBezTo>
                        <a:pt x="80197" y="24185"/>
                        <a:pt x="79340" y="24976"/>
                        <a:pt x="78384" y="25800"/>
                      </a:cubicBezTo>
                      <a:cubicBezTo>
                        <a:pt x="76439" y="27449"/>
                        <a:pt x="74758" y="28405"/>
                        <a:pt x="73374" y="28701"/>
                      </a:cubicBezTo>
                      <a:cubicBezTo>
                        <a:pt x="71528" y="29097"/>
                        <a:pt x="69649" y="28470"/>
                        <a:pt x="67737" y="26822"/>
                      </a:cubicBezTo>
                      <a:cubicBezTo>
                        <a:pt x="65826" y="25108"/>
                        <a:pt x="64078" y="23130"/>
                        <a:pt x="62463" y="20889"/>
                      </a:cubicBezTo>
                      <a:cubicBezTo>
                        <a:pt x="61639" y="19702"/>
                        <a:pt x="60815" y="18549"/>
                        <a:pt x="59991" y="17395"/>
                      </a:cubicBezTo>
                      <a:cubicBezTo>
                        <a:pt x="59167" y="16241"/>
                        <a:pt x="58277" y="15022"/>
                        <a:pt x="57387" y="13802"/>
                      </a:cubicBezTo>
                      <a:cubicBezTo>
                        <a:pt x="55673" y="11363"/>
                        <a:pt x="54420" y="10242"/>
                        <a:pt x="53596" y="10407"/>
                      </a:cubicBezTo>
                      <a:cubicBezTo>
                        <a:pt x="52410" y="10671"/>
                        <a:pt x="51289" y="11989"/>
                        <a:pt x="50234" y="14395"/>
                      </a:cubicBezTo>
                      <a:cubicBezTo>
                        <a:pt x="49179" y="16802"/>
                        <a:pt x="47927" y="20296"/>
                        <a:pt x="46476" y="24878"/>
                      </a:cubicBezTo>
                      <a:cubicBezTo>
                        <a:pt x="45026" y="29492"/>
                        <a:pt x="43740" y="33052"/>
                        <a:pt x="42587" y="35524"/>
                      </a:cubicBezTo>
                      <a:cubicBezTo>
                        <a:pt x="41433" y="37997"/>
                        <a:pt x="40213" y="39348"/>
                        <a:pt x="38895" y="39645"/>
                      </a:cubicBezTo>
                      <a:cubicBezTo>
                        <a:pt x="36917" y="40073"/>
                        <a:pt x="35401" y="39414"/>
                        <a:pt x="34313" y="37700"/>
                      </a:cubicBezTo>
                      <a:cubicBezTo>
                        <a:pt x="33291" y="35953"/>
                        <a:pt x="32236" y="32887"/>
                        <a:pt x="31149" y="28503"/>
                      </a:cubicBezTo>
                      <a:cubicBezTo>
                        <a:pt x="30621" y="26295"/>
                        <a:pt x="30160" y="24416"/>
                        <a:pt x="29797" y="22900"/>
                      </a:cubicBezTo>
                      <a:cubicBezTo>
                        <a:pt x="29402" y="21384"/>
                        <a:pt x="29105" y="20197"/>
                        <a:pt x="28874" y="19373"/>
                      </a:cubicBezTo>
                      <a:cubicBezTo>
                        <a:pt x="28380" y="17659"/>
                        <a:pt x="27490" y="16406"/>
                        <a:pt x="26204" y="15615"/>
                      </a:cubicBezTo>
                      <a:cubicBezTo>
                        <a:pt x="25215" y="15879"/>
                        <a:pt x="23996" y="17362"/>
                        <a:pt x="22545" y="20098"/>
                      </a:cubicBezTo>
                      <a:cubicBezTo>
                        <a:pt x="21062" y="22834"/>
                        <a:pt x="19842" y="25537"/>
                        <a:pt x="18821" y="28207"/>
                      </a:cubicBezTo>
                      <a:cubicBezTo>
                        <a:pt x="17799" y="30844"/>
                        <a:pt x="16876" y="33481"/>
                        <a:pt x="15986" y="36085"/>
                      </a:cubicBezTo>
                      <a:cubicBezTo>
                        <a:pt x="15722" y="36909"/>
                        <a:pt x="15458" y="37700"/>
                        <a:pt x="15195" y="38491"/>
                      </a:cubicBezTo>
                      <a:cubicBezTo>
                        <a:pt x="14931" y="39249"/>
                        <a:pt x="14667" y="40040"/>
                        <a:pt x="14404" y="40831"/>
                      </a:cubicBezTo>
                      <a:cubicBezTo>
                        <a:pt x="14008" y="42183"/>
                        <a:pt x="13612" y="43337"/>
                        <a:pt x="13250" y="44325"/>
                      </a:cubicBezTo>
                      <a:cubicBezTo>
                        <a:pt x="12887" y="45315"/>
                        <a:pt x="12558" y="46139"/>
                        <a:pt x="12228" y="46831"/>
                      </a:cubicBezTo>
                      <a:cubicBezTo>
                        <a:pt x="11668" y="48215"/>
                        <a:pt x="10778" y="49006"/>
                        <a:pt x="9624" y="49270"/>
                      </a:cubicBezTo>
                      <a:cubicBezTo>
                        <a:pt x="7448" y="49731"/>
                        <a:pt x="5800" y="48907"/>
                        <a:pt x="4647" y="46831"/>
                      </a:cubicBezTo>
                      <a:cubicBezTo>
                        <a:pt x="3493" y="44622"/>
                        <a:pt x="2636" y="42150"/>
                        <a:pt x="2076" y="39513"/>
                      </a:cubicBezTo>
                      <a:cubicBezTo>
                        <a:pt x="1878" y="38590"/>
                        <a:pt x="1713" y="37700"/>
                        <a:pt x="1581" y="36810"/>
                      </a:cubicBezTo>
                      <a:cubicBezTo>
                        <a:pt x="1449" y="35920"/>
                        <a:pt x="1350" y="35030"/>
                        <a:pt x="1284" y="34140"/>
                      </a:cubicBezTo>
                      <a:cubicBezTo>
                        <a:pt x="1218" y="33250"/>
                        <a:pt x="1152" y="32228"/>
                        <a:pt x="1087" y="31075"/>
                      </a:cubicBezTo>
                      <a:cubicBezTo>
                        <a:pt x="1021" y="29921"/>
                        <a:pt x="988" y="28602"/>
                        <a:pt x="955" y="27152"/>
                      </a:cubicBezTo>
                      <a:cubicBezTo>
                        <a:pt x="922" y="24284"/>
                        <a:pt x="856" y="22142"/>
                        <a:pt x="823" y="20757"/>
                      </a:cubicBezTo>
                      <a:cubicBezTo>
                        <a:pt x="724" y="18812"/>
                        <a:pt x="625" y="17164"/>
                        <a:pt x="526" y="15780"/>
                      </a:cubicBezTo>
                      <a:cubicBezTo>
                        <a:pt x="427" y="14395"/>
                        <a:pt x="263" y="13275"/>
                        <a:pt x="65" y="12385"/>
                      </a:cubicBezTo>
                      <a:cubicBezTo>
                        <a:pt x="-67" y="11692"/>
                        <a:pt x="-1" y="11066"/>
                        <a:pt x="296" y="10539"/>
                      </a:cubicBezTo>
                      <a:cubicBezTo>
                        <a:pt x="592" y="9978"/>
                        <a:pt x="1087" y="9649"/>
                        <a:pt x="1812" y="9484"/>
                      </a:cubicBezTo>
                      <a:cubicBezTo>
                        <a:pt x="4647" y="8891"/>
                        <a:pt x="6493" y="10539"/>
                        <a:pt x="7317" y="14428"/>
                      </a:cubicBezTo>
                      <a:cubicBezTo>
                        <a:pt x="7547" y="15450"/>
                        <a:pt x="7712" y="16637"/>
                        <a:pt x="7844" y="17922"/>
                      </a:cubicBezTo>
                      <a:cubicBezTo>
                        <a:pt x="7976" y="19208"/>
                        <a:pt x="8042" y="20592"/>
                        <a:pt x="8108" y="22010"/>
                      </a:cubicBezTo>
                      <a:cubicBezTo>
                        <a:pt x="8174" y="23460"/>
                        <a:pt x="8207" y="24878"/>
                        <a:pt x="8207" y="26361"/>
                      </a:cubicBezTo>
                      <a:cubicBezTo>
                        <a:pt x="8240" y="27811"/>
                        <a:pt x="8240" y="29229"/>
                        <a:pt x="8273" y="30547"/>
                      </a:cubicBezTo>
                      <a:cubicBezTo>
                        <a:pt x="8437" y="33811"/>
                        <a:pt x="8602" y="35986"/>
                        <a:pt x="8866" y="37074"/>
                      </a:cubicBezTo>
                      <a:cubicBezTo>
                        <a:pt x="9492" y="36151"/>
                        <a:pt x="10217" y="34799"/>
                        <a:pt x="11041" y="32953"/>
                      </a:cubicBezTo>
                      <a:cubicBezTo>
                        <a:pt x="11865" y="31108"/>
                        <a:pt x="12821" y="28767"/>
                        <a:pt x="13843" y="25932"/>
                      </a:cubicBezTo>
                      <a:cubicBezTo>
                        <a:pt x="14931" y="23065"/>
                        <a:pt x="15953" y="20559"/>
                        <a:pt x="16942" y="18318"/>
                      </a:cubicBezTo>
                      <a:cubicBezTo>
                        <a:pt x="17898" y="16109"/>
                        <a:pt x="18854" y="14198"/>
                        <a:pt x="19743" y="12550"/>
                      </a:cubicBezTo>
                      <a:cubicBezTo>
                        <a:pt x="21556" y="9319"/>
                        <a:pt x="23864" y="7440"/>
                        <a:pt x="26633" y="6847"/>
                      </a:cubicBezTo>
                      <a:cubicBezTo>
                        <a:pt x="27259" y="6715"/>
                        <a:pt x="27753" y="6748"/>
                        <a:pt x="28116" y="6880"/>
                      </a:cubicBezTo>
                      <a:cubicBezTo>
                        <a:pt x="29896" y="7737"/>
                        <a:pt x="31478" y="9682"/>
                        <a:pt x="32797" y="12780"/>
                      </a:cubicBezTo>
                      <a:cubicBezTo>
                        <a:pt x="33489" y="14329"/>
                        <a:pt x="34148" y="15978"/>
                        <a:pt x="34807" y="17692"/>
                      </a:cubicBezTo>
                      <a:cubicBezTo>
                        <a:pt x="35467" y="19406"/>
                        <a:pt x="36093" y="21285"/>
                        <a:pt x="36719" y="23295"/>
                      </a:cubicBezTo>
                      <a:cubicBezTo>
                        <a:pt x="37939" y="27185"/>
                        <a:pt x="38730" y="29097"/>
                        <a:pt x="39093" y="28998"/>
                      </a:cubicBezTo>
                      <a:cubicBezTo>
                        <a:pt x="39620" y="28866"/>
                        <a:pt x="40312" y="27548"/>
                        <a:pt x="41103" y="25042"/>
                      </a:cubicBezTo>
                      <a:cubicBezTo>
                        <a:pt x="41169" y="24812"/>
                        <a:pt x="41367" y="24251"/>
                        <a:pt x="41631" y="23361"/>
                      </a:cubicBezTo>
                      <a:cubicBezTo>
                        <a:pt x="41928" y="22471"/>
                        <a:pt x="42224" y="21482"/>
                        <a:pt x="42587" y="20427"/>
                      </a:cubicBezTo>
                      <a:cubicBezTo>
                        <a:pt x="42916" y="19373"/>
                        <a:pt x="43246" y="18384"/>
                        <a:pt x="43543" y="17461"/>
                      </a:cubicBezTo>
                      <a:cubicBezTo>
                        <a:pt x="43839" y="16538"/>
                        <a:pt x="44037" y="15912"/>
                        <a:pt x="44136" y="15582"/>
                      </a:cubicBezTo>
                      <a:cubicBezTo>
                        <a:pt x="45422" y="11659"/>
                        <a:pt x="46773" y="8528"/>
                        <a:pt x="48223" y="6122"/>
                      </a:cubicBezTo>
                      <a:cubicBezTo>
                        <a:pt x="49674" y="3584"/>
                        <a:pt x="51322" y="2100"/>
                        <a:pt x="53201" y="1705"/>
                      </a:cubicBezTo>
                      <a:cubicBezTo>
                        <a:pt x="54915" y="1342"/>
                        <a:pt x="56233" y="1672"/>
                        <a:pt x="57156" y="2694"/>
                      </a:cubicBezTo>
                      <a:cubicBezTo>
                        <a:pt x="57651" y="3188"/>
                        <a:pt x="58178" y="3847"/>
                        <a:pt x="58771" y="4671"/>
                      </a:cubicBezTo>
                      <a:cubicBezTo>
                        <a:pt x="59365" y="5495"/>
                        <a:pt x="59991" y="6484"/>
                        <a:pt x="60683" y="7638"/>
                      </a:cubicBezTo>
                      <a:cubicBezTo>
                        <a:pt x="61474" y="9022"/>
                        <a:pt x="62233" y="10275"/>
                        <a:pt x="62925" y="11396"/>
                      </a:cubicBezTo>
                      <a:cubicBezTo>
                        <a:pt x="63617" y="12517"/>
                        <a:pt x="64276" y="13505"/>
                        <a:pt x="64869" y="14395"/>
                      </a:cubicBezTo>
                      <a:cubicBezTo>
                        <a:pt x="65463" y="15285"/>
                        <a:pt x="66155" y="16142"/>
                        <a:pt x="66847" y="16933"/>
                      </a:cubicBezTo>
                      <a:cubicBezTo>
                        <a:pt x="67572" y="17757"/>
                        <a:pt x="68397" y="18516"/>
                        <a:pt x="69287" y="19274"/>
                      </a:cubicBezTo>
                      <a:cubicBezTo>
                        <a:pt x="71100" y="20757"/>
                        <a:pt x="72879" y="21285"/>
                        <a:pt x="74627" y="20922"/>
                      </a:cubicBezTo>
                      <a:cubicBezTo>
                        <a:pt x="76571" y="20526"/>
                        <a:pt x="79011" y="18318"/>
                        <a:pt x="81977" y="14329"/>
                      </a:cubicBezTo>
                      <a:cubicBezTo>
                        <a:pt x="83461" y="12319"/>
                        <a:pt x="84944" y="10176"/>
                        <a:pt x="86460" y="7935"/>
                      </a:cubicBezTo>
                      <a:cubicBezTo>
                        <a:pt x="87976" y="5660"/>
                        <a:pt x="89526" y="3287"/>
                        <a:pt x="91141" y="782"/>
                      </a:cubicBezTo>
                      <a:cubicBezTo>
                        <a:pt x="91404" y="353"/>
                        <a:pt x="91701" y="123"/>
                        <a:pt x="91965" y="57"/>
                      </a:cubicBezTo>
                      <a:cubicBezTo>
                        <a:pt x="92394" y="-141"/>
                        <a:pt x="92690" y="188"/>
                        <a:pt x="92855" y="914"/>
                      </a:cubicBezTo>
                      <a:close/>
                    </a:path>
                  </a:pathLst>
                </a:custGeom>
                <a:solidFill>
                  <a:srgbClr val="F8B409"/>
                </a:solidFill>
                <a:ln w="3295" cap="flat">
                  <a:noFill/>
                  <a:prstDash val="solid"/>
                  <a:miter/>
                </a:ln>
              </p:spPr>
              <p:txBody>
                <a:bodyPr rtlCol="0" anchor="ctr"/>
                <a:lstStyle/>
                <a:p>
                  <a:endParaRPr lang="zh-CN" altLang="en-US"/>
                </a:p>
              </p:txBody>
            </p:sp>
            <p:sp>
              <p:nvSpPr>
                <p:cNvPr id="349" name="任意多边形: 形状 348"/>
                <p:cNvSpPr/>
                <p:nvPr/>
              </p:nvSpPr>
              <p:spPr>
                <a:xfrm>
                  <a:off x="17504598" y="3721055"/>
                  <a:ext cx="91165" cy="49559"/>
                </a:xfrm>
                <a:custGeom>
                  <a:avLst/>
                  <a:gdLst>
                    <a:gd name="connsiteX0" fmla="*/ 91141 w 91165"/>
                    <a:gd name="connsiteY0" fmla="*/ 14627 h 49559"/>
                    <a:gd name="connsiteX1" fmla="*/ 90943 w 91165"/>
                    <a:gd name="connsiteY1" fmla="*/ 15748 h 49559"/>
                    <a:gd name="connsiteX2" fmla="*/ 90251 w 91165"/>
                    <a:gd name="connsiteY2" fmla="*/ 17330 h 49559"/>
                    <a:gd name="connsiteX3" fmla="*/ 89262 w 91165"/>
                    <a:gd name="connsiteY3" fmla="*/ 18945 h 49559"/>
                    <a:gd name="connsiteX4" fmla="*/ 88207 w 91165"/>
                    <a:gd name="connsiteY4" fmla="*/ 20198 h 49559"/>
                    <a:gd name="connsiteX5" fmla="*/ 80889 w 91165"/>
                    <a:gd name="connsiteY5" fmla="*/ 25999 h 49559"/>
                    <a:gd name="connsiteX6" fmla="*/ 73374 w 91165"/>
                    <a:gd name="connsiteY6" fmla="*/ 29097 h 49559"/>
                    <a:gd name="connsiteX7" fmla="*/ 69320 w 91165"/>
                    <a:gd name="connsiteY7" fmla="*/ 29065 h 49559"/>
                    <a:gd name="connsiteX8" fmla="*/ 65826 w 91165"/>
                    <a:gd name="connsiteY8" fmla="*/ 27186 h 49559"/>
                    <a:gd name="connsiteX9" fmla="*/ 62694 w 91165"/>
                    <a:gd name="connsiteY9" fmla="*/ 23560 h 49559"/>
                    <a:gd name="connsiteX10" fmla="*/ 59826 w 91165"/>
                    <a:gd name="connsiteY10" fmla="*/ 18319 h 49559"/>
                    <a:gd name="connsiteX11" fmla="*/ 58343 w 91165"/>
                    <a:gd name="connsiteY11" fmla="*/ 14956 h 49559"/>
                    <a:gd name="connsiteX12" fmla="*/ 56926 w 91165"/>
                    <a:gd name="connsiteY12" fmla="*/ 11825 h 49559"/>
                    <a:gd name="connsiteX13" fmla="*/ 55508 w 91165"/>
                    <a:gd name="connsiteY13" fmla="*/ 9584 h 49559"/>
                    <a:gd name="connsiteX14" fmla="*/ 54025 w 91165"/>
                    <a:gd name="connsiteY14" fmla="*/ 8891 h 49559"/>
                    <a:gd name="connsiteX15" fmla="*/ 50663 w 91165"/>
                    <a:gd name="connsiteY15" fmla="*/ 12880 h 49559"/>
                    <a:gd name="connsiteX16" fmla="*/ 46905 w 91165"/>
                    <a:gd name="connsiteY16" fmla="*/ 23362 h 49559"/>
                    <a:gd name="connsiteX17" fmla="*/ 43015 w 91165"/>
                    <a:gd name="connsiteY17" fmla="*/ 33976 h 49559"/>
                    <a:gd name="connsiteX18" fmla="*/ 39323 w 91165"/>
                    <a:gd name="connsiteY18" fmla="*/ 38096 h 49559"/>
                    <a:gd name="connsiteX19" fmla="*/ 34741 w 91165"/>
                    <a:gd name="connsiteY19" fmla="*/ 36152 h 49559"/>
                    <a:gd name="connsiteX20" fmla="*/ 31577 w 91165"/>
                    <a:gd name="connsiteY20" fmla="*/ 26955 h 49559"/>
                    <a:gd name="connsiteX21" fmla="*/ 30292 w 91165"/>
                    <a:gd name="connsiteY21" fmla="*/ 22406 h 49559"/>
                    <a:gd name="connsiteX22" fmla="*/ 28940 w 91165"/>
                    <a:gd name="connsiteY22" fmla="*/ 19143 h 49559"/>
                    <a:gd name="connsiteX23" fmla="*/ 27523 w 91165"/>
                    <a:gd name="connsiteY23" fmla="*/ 17000 h 49559"/>
                    <a:gd name="connsiteX24" fmla="*/ 26138 w 91165"/>
                    <a:gd name="connsiteY24" fmla="*/ 15813 h 49559"/>
                    <a:gd name="connsiteX25" fmla="*/ 22710 w 91165"/>
                    <a:gd name="connsiteY25" fmla="*/ 20165 h 49559"/>
                    <a:gd name="connsiteX26" fmla="*/ 19941 w 91165"/>
                    <a:gd name="connsiteY26" fmla="*/ 25537 h 49559"/>
                    <a:gd name="connsiteX27" fmla="*/ 17700 w 91165"/>
                    <a:gd name="connsiteY27" fmla="*/ 31141 h 49559"/>
                    <a:gd name="connsiteX28" fmla="*/ 15953 w 91165"/>
                    <a:gd name="connsiteY28" fmla="*/ 36250 h 49559"/>
                    <a:gd name="connsiteX29" fmla="*/ 15096 w 91165"/>
                    <a:gd name="connsiteY29" fmla="*/ 38887 h 49559"/>
                    <a:gd name="connsiteX30" fmla="*/ 14107 w 91165"/>
                    <a:gd name="connsiteY30" fmla="*/ 41887 h 49559"/>
                    <a:gd name="connsiteX31" fmla="*/ 13118 w 91165"/>
                    <a:gd name="connsiteY31" fmla="*/ 44755 h 49559"/>
                    <a:gd name="connsiteX32" fmla="*/ 12228 w 91165"/>
                    <a:gd name="connsiteY32" fmla="*/ 46996 h 49559"/>
                    <a:gd name="connsiteX33" fmla="*/ 9624 w 91165"/>
                    <a:gd name="connsiteY33" fmla="*/ 49435 h 49559"/>
                    <a:gd name="connsiteX34" fmla="*/ 4646 w 91165"/>
                    <a:gd name="connsiteY34" fmla="*/ 46996 h 49559"/>
                    <a:gd name="connsiteX35" fmla="*/ 3888 w 91165"/>
                    <a:gd name="connsiteY35" fmla="*/ 45546 h 49559"/>
                    <a:gd name="connsiteX36" fmla="*/ 3328 w 91165"/>
                    <a:gd name="connsiteY36" fmla="*/ 44227 h 49559"/>
                    <a:gd name="connsiteX37" fmla="*/ 2834 w 91165"/>
                    <a:gd name="connsiteY37" fmla="*/ 42777 h 49559"/>
                    <a:gd name="connsiteX38" fmla="*/ 2372 w 91165"/>
                    <a:gd name="connsiteY38" fmla="*/ 40964 h 49559"/>
                    <a:gd name="connsiteX39" fmla="*/ 1779 w 91165"/>
                    <a:gd name="connsiteY39" fmla="*/ 37305 h 49559"/>
                    <a:gd name="connsiteX40" fmla="*/ 1416 w 91165"/>
                    <a:gd name="connsiteY40" fmla="*/ 33317 h 49559"/>
                    <a:gd name="connsiteX41" fmla="*/ 1218 w 91165"/>
                    <a:gd name="connsiteY41" fmla="*/ 29229 h 49559"/>
                    <a:gd name="connsiteX42" fmla="*/ 1120 w 91165"/>
                    <a:gd name="connsiteY42" fmla="*/ 25208 h 49559"/>
                    <a:gd name="connsiteX43" fmla="*/ 856 w 91165"/>
                    <a:gd name="connsiteY43" fmla="*/ 18286 h 49559"/>
                    <a:gd name="connsiteX44" fmla="*/ 65 w 91165"/>
                    <a:gd name="connsiteY44" fmla="*/ 12517 h 49559"/>
                    <a:gd name="connsiteX45" fmla="*/ 296 w 91165"/>
                    <a:gd name="connsiteY45" fmla="*/ 10671 h 49559"/>
                    <a:gd name="connsiteX46" fmla="*/ 1812 w 91165"/>
                    <a:gd name="connsiteY46" fmla="*/ 9616 h 49559"/>
                    <a:gd name="connsiteX47" fmla="*/ 7317 w 91165"/>
                    <a:gd name="connsiteY47" fmla="*/ 14561 h 49559"/>
                    <a:gd name="connsiteX48" fmla="*/ 7778 w 91165"/>
                    <a:gd name="connsiteY48" fmla="*/ 17956 h 49559"/>
                    <a:gd name="connsiteX49" fmla="*/ 7976 w 91165"/>
                    <a:gd name="connsiteY49" fmla="*/ 21846 h 49559"/>
                    <a:gd name="connsiteX50" fmla="*/ 8009 w 91165"/>
                    <a:gd name="connsiteY50" fmla="*/ 25933 h 49559"/>
                    <a:gd name="connsiteX51" fmla="*/ 8009 w 91165"/>
                    <a:gd name="connsiteY51" fmla="*/ 30020 h 49559"/>
                    <a:gd name="connsiteX52" fmla="*/ 8108 w 91165"/>
                    <a:gd name="connsiteY52" fmla="*/ 32559 h 49559"/>
                    <a:gd name="connsiteX53" fmla="*/ 8240 w 91165"/>
                    <a:gd name="connsiteY53" fmla="*/ 35130 h 49559"/>
                    <a:gd name="connsiteX54" fmla="*/ 8371 w 91165"/>
                    <a:gd name="connsiteY54" fmla="*/ 37305 h 49559"/>
                    <a:gd name="connsiteX55" fmla="*/ 8536 w 91165"/>
                    <a:gd name="connsiteY55" fmla="*/ 38690 h 49559"/>
                    <a:gd name="connsiteX56" fmla="*/ 9591 w 91165"/>
                    <a:gd name="connsiteY56" fmla="*/ 36778 h 49559"/>
                    <a:gd name="connsiteX57" fmla="*/ 10876 w 91165"/>
                    <a:gd name="connsiteY57" fmla="*/ 33877 h 49559"/>
                    <a:gd name="connsiteX58" fmla="*/ 12327 w 91165"/>
                    <a:gd name="connsiteY58" fmla="*/ 30218 h 49559"/>
                    <a:gd name="connsiteX59" fmla="*/ 13843 w 91165"/>
                    <a:gd name="connsiteY59" fmla="*/ 26098 h 49559"/>
                    <a:gd name="connsiteX60" fmla="*/ 16909 w 91165"/>
                    <a:gd name="connsiteY60" fmla="*/ 18483 h 49559"/>
                    <a:gd name="connsiteX61" fmla="*/ 19743 w 91165"/>
                    <a:gd name="connsiteY61" fmla="*/ 12715 h 49559"/>
                    <a:gd name="connsiteX62" fmla="*/ 26633 w 91165"/>
                    <a:gd name="connsiteY62" fmla="*/ 7012 h 49559"/>
                    <a:gd name="connsiteX63" fmla="*/ 28544 w 91165"/>
                    <a:gd name="connsiteY63" fmla="*/ 7243 h 49559"/>
                    <a:gd name="connsiteX64" fmla="*/ 30193 w 91165"/>
                    <a:gd name="connsiteY64" fmla="*/ 8529 h 49559"/>
                    <a:gd name="connsiteX65" fmla="*/ 31610 w 91165"/>
                    <a:gd name="connsiteY65" fmla="*/ 10572 h 49559"/>
                    <a:gd name="connsiteX66" fmla="*/ 32797 w 91165"/>
                    <a:gd name="connsiteY66" fmla="*/ 12946 h 49559"/>
                    <a:gd name="connsiteX67" fmla="*/ 34643 w 91165"/>
                    <a:gd name="connsiteY67" fmla="*/ 17594 h 49559"/>
                    <a:gd name="connsiteX68" fmla="*/ 36522 w 91165"/>
                    <a:gd name="connsiteY68" fmla="*/ 22373 h 49559"/>
                    <a:gd name="connsiteX69" fmla="*/ 38203 w 91165"/>
                    <a:gd name="connsiteY69" fmla="*/ 26065 h 49559"/>
                    <a:gd name="connsiteX70" fmla="*/ 39587 w 91165"/>
                    <a:gd name="connsiteY70" fmla="*/ 27416 h 49559"/>
                    <a:gd name="connsiteX71" fmla="*/ 40576 w 91165"/>
                    <a:gd name="connsiteY71" fmla="*/ 26461 h 49559"/>
                    <a:gd name="connsiteX72" fmla="*/ 41565 w 91165"/>
                    <a:gd name="connsiteY72" fmla="*/ 24384 h 49559"/>
                    <a:gd name="connsiteX73" fmla="*/ 42488 w 91165"/>
                    <a:gd name="connsiteY73" fmla="*/ 21615 h 49559"/>
                    <a:gd name="connsiteX74" fmla="*/ 43345 w 91165"/>
                    <a:gd name="connsiteY74" fmla="*/ 18648 h 49559"/>
                    <a:gd name="connsiteX75" fmla="*/ 44103 w 91165"/>
                    <a:gd name="connsiteY75" fmla="*/ 15978 h 49559"/>
                    <a:gd name="connsiteX76" fmla="*/ 44663 w 91165"/>
                    <a:gd name="connsiteY76" fmla="*/ 14033 h 49559"/>
                    <a:gd name="connsiteX77" fmla="*/ 46081 w 91165"/>
                    <a:gd name="connsiteY77" fmla="*/ 9913 h 49559"/>
                    <a:gd name="connsiteX78" fmla="*/ 47960 w 91165"/>
                    <a:gd name="connsiteY78" fmla="*/ 5628 h 49559"/>
                    <a:gd name="connsiteX79" fmla="*/ 50465 w 91165"/>
                    <a:gd name="connsiteY79" fmla="*/ 2068 h 49559"/>
                    <a:gd name="connsiteX80" fmla="*/ 53728 w 91165"/>
                    <a:gd name="connsiteY80" fmla="*/ 156 h 49559"/>
                    <a:gd name="connsiteX81" fmla="*/ 56893 w 91165"/>
                    <a:gd name="connsiteY81" fmla="*/ 387 h 49559"/>
                    <a:gd name="connsiteX82" fmla="*/ 59233 w 91165"/>
                    <a:gd name="connsiteY82" fmla="*/ 2628 h 49559"/>
                    <a:gd name="connsiteX83" fmla="*/ 61408 w 91165"/>
                    <a:gd name="connsiteY83" fmla="*/ 6716 h 49559"/>
                    <a:gd name="connsiteX84" fmla="*/ 64045 w 91165"/>
                    <a:gd name="connsiteY84" fmla="*/ 12517 h 49559"/>
                    <a:gd name="connsiteX85" fmla="*/ 68693 w 91165"/>
                    <a:gd name="connsiteY85" fmla="*/ 20329 h 49559"/>
                    <a:gd name="connsiteX86" fmla="*/ 73341 w 91165"/>
                    <a:gd name="connsiteY86" fmla="*/ 22241 h 49559"/>
                    <a:gd name="connsiteX87" fmla="*/ 76538 w 91165"/>
                    <a:gd name="connsiteY87" fmla="*/ 21351 h 49559"/>
                    <a:gd name="connsiteX88" fmla="*/ 79835 w 91165"/>
                    <a:gd name="connsiteY88" fmla="*/ 19901 h 49559"/>
                    <a:gd name="connsiteX89" fmla="*/ 83329 w 91165"/>
                    <a:gd name="connsiteY89" fmla="*/ 17758 h 49559"/>
                    <a:gd name="connsiteX90" fmla="*/ 87152 w 91165"/>
                    <a:gd name="connsiteY90" fmla="*/ 14726 h 49559"/>
                    <a:gd name="connsiteX91" fmla="*/ 87614 w 91165"/>
                    <a:gd name="connsiteY91" fmla="*/ 14330 h 49559"/>
                    <a:gd name="connsiteX92" fmla="*/ 88306 w 91165"/>
                    <a:gd name="connsiteY92" fmla="*/ 13770 h 49559"/>
                    <a:gd name="connsiteX93" fmla="*/ 88998 w 91165"/>
                    <a:gd name="connsiteY93" fmla="*/ 13275 h 49559"/>
                    <a:gd name="connsiteX94" fmla="*/ 89427 w 91165"/>
                    <a:gd name="connsiteY94" fmla="*/ 13045 h 49559"/>
                    <a:gd name="connsiteX95" fmla="*/ 89855 w 91165"/>
                    <a:gd name="connsiteY95" fmla="*/ 13143 h 49559"/>
                    <a:gd name="connsiteX96" fmla="*/ 90416 w 91165"/>
                    <a:gd name="connsiteY96" fmla="*/ 13506 h 49559"/>
                    <a:gd name="connsiteX97" fmla="*/ 90943 w 91165"/>
                    <a:gd name="connsiteY97" fmla="*/ 14033 h 49559"/>
                    <a:gd name="connsiteX98" fmla="*/ 91141 w 91165"/>
                    <a:gd name="connsiteY98" fmla="*/ 14627 h 49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Lst>
                  <a:rect l="l" t="t" r="r" b="b"/>
                  <a:pathLst>
                    <a:path w="91165" h="49559">
                      <a:moveTo>
                        <a:pt x="91141" y="14627"/>
                      </a:moveTo>
                      <a:cubicBezTo>
                        <a:pt x="91207" y="14891"/>
                        <a:pt x="91141" y="15253"/>
                        <a:pt x="90943" y="15748"/>
                      </a:cubicBezTo>
                      <a:cubicBezTo>
                        <a:pt x="90778" y="16242"/>
                        <a:pt x="90548" y="16769"/>
                        <a:pt x="90251" y="17330"/>
                      </a:cubicBezTo>
                      <a:cubicBezTo>
                        <a:pt x="89954" y="17890"/>
                        <a:pt x="89625" y="18418"/>
                        <a:pt x="89262" y="18945"/>
                      </a:cubicBezTo>
                      <a:cubicBezTo>
                        <a:pt x="88899" y="19472"/>
                        <a:pt x="88537" y="19901"/>
                        <a:pt x="88207" y="20198"/>
                      </a:cubicBezTo>
                      <a:cubicBezTo>
                        <a:pt x="85636" y="22571"/>
                        <a:pt x="83197" y="24516"/>
                        <a:pt x="80889" y="25999"/>
                      </a:cubicBezTo>
                      <a:cubicBezTo>
                        <a:pt x="78582" y="27482"/>
                        <a:pt x="76077" y="28504"/>
                        <a:pt x="73374" y="29097"/>
                      </a:cubicBezTo>
                      <a:cubicBezTo>
                        <a:pt x="71924" y="29394"/>
                        <a:pt x="70572" y="29394"/>
                        <a:pt x="69320" y="29065"/>
                      </a:cubicBezTo>
                      <a:cubicBezTo>
                        <a:pt x="68067" y="28735"/>
                        <a:pt x="66913" y="28109"/>
                        <a:pt x="65826" y="27186"/>
                      </a:cubicBezTo>
                      <a:cubicBezTo>
                        <a:pt x="64738" y="26263"/>
                        <a:pt x="63683" y="25043"/>
                        <a:pt x="62694" y="23560"/>
                      </a:cubicBezTo>
                      <a:cubicBezTo>
                        <a:pt x="61705" y="22076"/>
                        <a:pt x="60749" y="20329"/>
                        <a:pt x="59826" y="18319"/>
                      </a:cubicBezTo>
                      <a:cubicBezTo>
                        <a:pt x="59332" y="17231"/>
                        <a:pt x="58837" y="16110"/>
                        <a:pt x="58343" y="14956"/>
                      </a:cubicBezTo>
                      <a:cubicBezTo>
                        <a:pt x="57848" y="13803"/>
                        <a:pt x="57387" y="12781"/>
                        <a:pt x="56926" y="11825"/>
                      </a:cubicBezTo>
                      <a:cubicBezTo>
                        <a:pt x="56464" y="10902"/>
                        <a:pt x="56003" y="10144"/>
                        <a:pt x="55508" y="9584"/>
                      </a:cubicBezTo>
                      <a:cubicBezTo>
                        <a:pt x="55014" y="9023"/>
                        <a:pt x="54519" y="8792"/>
                        <a:pt x="54025" y="8891"/>
                      </a:cubicBezTo>
                      <a:cubicBezTo>
                        <a:pt x="52838" y="9155"/>
                        <a:pt x="51717" y="10473"/>
                        <a:pt x="50663" y="12880"/>
                      </a:cubicBezTo>
                      <a:cubicBezTo>
                        <a:pt x="49608" y="15286"/>
                        <a:pt x="48355" y="18780"/>
                        <a:pt x="46905" y="23362"/>
                      </a:cubicBezTo>
                      <a:cubicBezTo>
                        <a:pt x="45454" y="27977"/>
                        <a:pt x="44169" y="31504"/>
                        <a:pt x="43015" y="33976"/>
                      </a:cubicBezTo>
                      <a:cubicBezTo>
                        <a:pt x="41862" y="36448"/>
                        <a:pt x="40642" y="37833"/>
                        <a:pt x="39323" y="38096"/>
                      </a:cubicBezTo>
                      <a:cubicBezTo>
                        <a:pt x="37346" y="38525"/>
                        <a:pt x="35829" y="37866"/>
                        <a:pt x="34741" y="36152"/>
                      </a:cubicBezTo>
                      <a:cubicBezTo>
                        <a:pt x="33720" y="34404"/>
                        <a:pt x="32665" y="31339"/>
                        <a:pt x="31577" y="26955"/>
                      </a:cubicBezTo>
                      <a:cubicBezTo>
                        <a:pt x="31182" y="25208"/>
                        <a:pt x="30753" y="23725"/>
                        <a:pt x="30292" y="22406"/>
                      </a:cubicBezTo>
                      <a:cubicBezTo>
                        <a:pt x="29830" y="21121"/>
                        <a:pt x="29402" y="20033"/>
                        <a:pt x="28940" y="19143"/>
                      </a:cubicBezTo>
                      <a:cubicBezTo>
                        <a:pt x="28479" y="18253"/>
                        <a:pt x="28017" y="17561"/>
                        <a:pt x="27523" y="17000"/>
                      </a:cubicBezTo>
                      <a:cubicBezTo>
                        <a:pt x="27028" y="16473"/>
                        <a:pt x="26567" y="16077"/>
                        <a:pt x="26138" y="15813"/>
                      </a:cubicBezTo>
                      <a:cubicBezTo>
                        <a:pt x="24886" y="17000"/>
                        <a:pt x="23732" y="18450"/>
                        <a:pt x="22710" y="20165"/>
                      </a:cubicBezTo>
                      <a:cubicBezTo>
                        <a:pt x="21688" y="21879"/>
                        <a:pt x="20765" y="23659"/>
                        <a:pt x="19941" y="25537"/>
                      </a:cubicBezTo>
                      <a:cubicBezTo>
                        <a:pt x="19117" y="27416"/>
                        <a:pt x="18359" y="29262"/>
                        <a:pt x="17700" y="31141"/>
                      </a:cubicBezTo>
                      <a:cubicBezTo>
                        <a:pt x="17041" y="33020"/>
                        <a:pt x="16447" y="34701"/>
                        <a:pt x="15953" y="36250"/>
                      </a:cubicBezTo>
                      <a:cubicBezTo>
                        <a:pt x="15689" y="37008"/>
                        <a:pt x="15392" y="37898"/>
                        <a:pt x="15096" y="38887"/>
                      </a:cubicBezTo>
                      <a:cubicBezTo>
                        <a:pt x="14766" y="39876"/>
                        <a:pt x="14437" y="40898"/>
                        <a:pt x="14107" y="41887"/>
                      </a:cubicBezTo>
                      <a:cubicBezTo>
                        <a:pt x="13777" y="42909"/>
                        <a:pt x="13448" y="43865"/>
                        <a:pt x="13118" y="44755"/>
                      </a:cubicBezTo>
                      <a:cubicBezTo>
                        <a:pt x="12788" y="45645"/>
                        <a:pt x="12492" y="46403"/>
                        <a:pt x="12228" y="46996"/>
                      </a:cubicBezTo>
                      <a:cubicBezTo>
                        <a:pt x="11668" y="48381"/>
                        <a:pt x="10778" y="49172"/>
                        <a:pt x="9624" y="49435"/>
                      </a:cubicBezTo>
                      <a:cubicBezTo>
                        <a:pt x="7448" y="49897"/>
                        <a:pt x="5800" y="49073"/>
                        <a:pt x="4646" y="46996"/>
                      </a:cubicBezTo>
                      <a:cubicBezTo>
                        <a:pt x="4350" y="46469"/>
                        <a:pt x="4119" y="45974"/>
                        <a:pt x="3888" y="45546"/>
                      </a:cubicBezTo>
                      <a:cubicBezTo>
                        <a:pt x="3691" y="45117"/>
                        <a:pt x="3493" y="44689"/>
                        <a:pt x="3328" y="44227"/>
                      </a:cubicBezTo>
                      <a:cubicBezTo>
                        <a:pt x="3163" y="43799"/>
                        <a:pt x="2998" y="43304"/>
                        <a:pt x="2834" y="42777"/>
                      </a:cubicBezTo>
                      <a:cubicBezTo>
                        <a:pt x="2669" y="42250"/>
                        <a:pt x="2537" y="41656"/>
                        <a:pt x="2372" y="40964"/>
                      </a:cubicBezTo>
                      <a:cubicBezTo>
                        <a:pt x="2141" y="39810"/>
                        <a:pt x="1944" y="38591"/>
                        <a:pt x="1779" y="37305"/>
                      </a:cubicBezTo>
                      <a:cubicBezTo>
                        <a:pt x="1614" y="35987"/>
                        <a:pt x="1482" y="34668"/>
                        <a:pt x="1416" y="33317"/>
                      </a:cubicBezTo>
                      <a:cubicBezTo>
                        <a:pt x="1317" y="31965"/>
                        <a:pt x="1251" y="30614"/>
                        <a:pt x="1218" y="29229"/>
                      </a:cubicBezTo>
                      <a:cubicBezTo>
                        <a:pt x="1185" y="27845"/>
                        <a:pt x="1152" y="26493"/>
                        <a:pt x="1120" y="25208"/>
                      </a:cubicBezTo>
                      <a:cubicBezTo>
                        <a:pt x="1087" y="22637"/>
                        <a:pt x="988" y="20329"/>
                        <a:pt x="856" y="18286"/>
                      </a:cubicBezTo>
                      <a:cubicBezTo>
                        <a:pt x="724" y="16242"/>
                        <a:pt x="460" y="14297"/>
                        <a:pt x="65" y="12517"/>
                      </a:cubicBezTo>
                      <a:cubicBezTo>
                        <a:pt x="-67" y="11825"/>
                        <a:pt x="-1" y="11199"/>
                        <a:pt x="296" y="10671"/>
                      </a:cubicBezTo>
                      <a:cubicBezTo>
                        <a:pt x="592" y="10111"/>
                        <a:pt x="1087" y="9748"/>
                        <a:pt x="1812" y="9616"/>
                      </a:cubicBezTo>
                      <a:cubicBezTo>
                        <a:pt x="4646" y="9023"/>
                        <a:pt x="6493" y="10671"/>
                        <a:pt x="7317" y="14561"/>
                      </a:cubicBezTo>
                      <a:cubicBezTo>
                        <a:pt x="7547" y="15583"/>
                        <a:pt x="7679" y="16703"/>
                        <a:pt x="7778" y="17956"/>
                      </a:cubicBezTo>
                      <a:cubicBezTo>
                        <a:pt x="7877" y="19176"/>
                        <a:pt x="7943" y="20494"/>
                        <a:pt x="7976" y="21846"/>
                      </a:cubicBezTo>
                      <a:cubicBezTo>
                        <a:pt x="8009" y="23197"/>
                        <a:pt x="8009" y="24549"/>
                        <a:pt x="8009" y="25933"/>
                      </a:cubicBezTo>
                      <a:cubicBezTo>
                        <a:pt x="8009" y="27317"/>
                        <a:pt x="8009" y="28669"/>
                        <a:pt x="8009" y="30020"/>
                      </a:cubicBezTo>
                      <a:cubicBezTo>
                        <a:pt x="8042" y="30811"/>
                        <a:pt x="8075" y="31668"/>
                        <a:pt x="8108" y="32559"/>
                      </a:cubicBezTo>
                      <a:cubicBezTo>
                        <a:pt x="8141" y="33449"/>
                        <a:pt x="8174" y="34306"/>
                        <a:pt x="8240" y="35130"/>
                      </a:cubicBezTo>
                      <a:cubicBezTo>
                        <a:pt x="8273" y="35954"/>
                        <a:pt x="8306" y="36646"/>
                        <a:pt x="8371" y="37305"/>
                      </a:cubicBezTo>
                      <a:cubicBezTo>
                        <a:pt x="8404" y="37931"/>
                        <a:pt x="8470" y="38393"/>
                        <a:pt x="8536" y="38690"/>
                      </a:cubicBezTo>
                      <a:cubicBezTo>
                        <a:pt x="8833" y="38228"/>
                        <a:pt x="9163" y="37602"/>
                        <a:pt x="9591" y="36778"/>
                      </a:cubicBezTo>
                      <a:cubicBezTo>
                        <a:pt x="9987" y="35954"/>
                        <a:pt x="10415" y="34965"/>
                        <a:pt x="10876" y="33877"/>
                      </a:cubicBezTo>
                      <a:cubicBezTo>
                        <a:pt x="11338" y="32756"/>
                        <a:pt x="11800" y="31537"/>
                        <a:pt x="12327" y="30218"/>
                      </a:cubicBezTo>
                      <a:cubicBezTo>
                        <a:pt x="12854" y="28900"/>
                        <a:pt x="13349" y="27515"/>
                        <a:pt x="13843" y="26098"/>
                      </a:cubicBezTo>
                      <a:cubicBezTo>
                        <a:pt x="14898" y="23263"/>
                        <a:pt x="15920" y="20725"/>
                        <a:pt x="16909" y="18483"/>
                      </a:cubicBezTo>
                      <a:cubicBezTo>
                        <a:pt x="17898" y="16275"/>
                        <a:pt x="18821" y="14363"/>
                        <a:pt x="19743" y="12715"/>
                      </a:cubicBezTo>
                      <a:cubicBezTo>
                        <a:pt x="21556" y="9485"/>
                        <a:pt x="23864" y="7606"/>
                        <a:pt x="26633" y="7012"/>
                      </a:cubicBezTo>
                      <a:cubicBezTo>
                        <a:pt x="27325" y="6881"/>
                        <a:pt x="27951" y="6946"/>
                        <a:pt x="28544" y="7243"/>
                      </a:cubicBezTo>
                      <a:cubicBezTo>
                        <a:pt x="29138" y="7540"/>
                        <a:pt x="29698" y="7968"/>
                        <a:pt x="30193" y="8529"/>
                      </a:cubicBezTo>
                      <a:cubicBezTo>
                        <a:pt x="30687" y="9122"/>
                        <a:pt x="31182" y="9781"/>
                        <a:pt x="31610" y="10572"/>
                      </a:cubicBezTo>
                      <a:cubicBezTo>
                        <a:pt x="32039" y="11331"/>
                        <a:pt x="32434" y="12155"/>
                        <a:pt x="32797" y="12946"/>
                      </a:cubicBezTo>
                      <a:cubicBezTo>
                        <a:pt x="33390" y="14330"/>
                        <a:pt x="34016" y="15879"/>
                        <a:pt x="34643" y="17594"/>
                      </a:cubicBezTo>
                      <a:cubicBezTo>
                        <a:pt x="35302" y="19307"/>
                        <a:pt x="35895" y="20890"/>
                        <a:pt x="36522" y="22373"/>
                      </a:cubicBezTo>
                      <a:cubicBezTo>
                        <a:pt x="37115" y="23856"/>
                        <a:pt x="37675" y="25076"/>
                        <a:pt x="38203" y="26065"/>
                      </a:cubicBezTo>
                      <a:cubicBezTo>
                        <a:pt x="38730" y="27054"/>
                        <a:pt x="39192" y="27482"/>
                        <a:pt x="39587" y="27416"/>
                      </a:cubicBezTo>
                      <a:cubicBezTo>
                        <a:pt x="39917" y="27350"/>
                        <a:pt x="40213" y="27021"/>
                        <a:pt x="40576" y="26461"/>
                      </a:cubicBezTo>
                      <a:cubicBezTo>
                        <a:pt x="40939" y="25900"/>
                        <a:pt x="41235" y="25208"/>
                        <a:pt x="41565" y="24384"/>
                      </a:cubicBezTo>
                      <a:cubicBezTo>
                        <a:pt x="41895" y="23560"/>
                        <a:pt x="42191" y="22637"/>
                        <a:pt x="42488" y="21615"/>
                      </a:cubicBezTo>
                      <a:cubicBezTo>
                        <a:pt x="42784" y="20593"/>
                        <a:pt x="43081" y="19604"/>
                        <a:pt x="43345" y="18648"/>
                      </a:cubicBezTo>
                      <a:cubicBezTo>
                        <a:pt x="43608" y="17692"/>
                        <a:pt x="43872" y="16802"/>
                        <a:pt x="44103" y="15978"/>
                      </a:cubicBezTo>
                      <a:cubicBezTo>
                        <a:pt x="44334" y="15154"/>
                        <a:pt x="44499" y="14495"/>
                        <a:pt x="44663" y="14033"/>
                      </a:cubicBezTo>
                      <a:cubicBezTo>
                        <a:pt x="45059" y="12781"/>
                        <a:pt x="45520" y="11430"/>
                        <a:pt x="46081" y="9913"/>
                      </a:cubicBezTo>
                      <a:cubicBezTo>
                        <a:pt x="46641" y="8397"/>
                        <a:pt x="47268" y="6979"/>
                        <a:pt x="47960" y="5628"/>
                      </a:cubicBezTo>
                      <a:cubicBezTo>
                        <a:pt x="48685" y="4276"/>
                        <a:pt x="49509" y="3090"/>
                        <a:pt x="50465" y="2068"/>
                      </a:cubicBezTo>
                      <a:cubicBezTo>
                        <a:pt x="51421" y="1046"/>
                        <a:pt x="52508" y="420"/>
                        <a:pt x="53728" y="156"/>
                      </a:cubicBezTo>
                      <a:cubicBezTo>
                        <a:pt x="55014" y="-107"/>
                        <a:pt x="56068" y="-42"/>
                        <a:pt x="56893" y="387"/>
                      </a:cubicBezTo>
                      <a:cubicBezTo>
                        <a:pt x="57717" y="815"/>
                        <a:pt x="58508" y="1573"/>
                        <a:pt x="59233" y="2628"/>
                      </a:cubicBezTo>
                      <a:cubicBezTo>
                        <a:pt x="59958" y="3683"/>
                        <a:pt x="60683" y="5035"/>
                        <a:pt x="61408" y="6716"/>
                      </a:cubicBezTo>
                      <a:cubicBezTo>
                        <a:pt x="62134" y="8364"/>
                        <a:pt x="63024" y="10309"/>
                        <a:pt x="64045" y="12517"/>
                      </a:cubicBezTo>
                      <a:cubicBezTo>
                        <a:pt x="65727" y="16110"/>
                        <a:pt x="67276" y="18714"/>
                        <a:pt x="68693" y="20329"/>
                      </a:cubicBezTo>
                      <a:cubicBezTo>
                        <a:pt x="70111" y="21977"/>
                        <a:pt x="71660" y="22604"/>
                        <a:pt x="73341" y="22241"/>
                      </a:cubicBezTo>
                      <a:cubicBezTo>
                        <a:pt x="74396" y="22010"/>
                        <a:pt x="75451" y="21714"/>
                        <a:pt x="76538" y="21351"/>
                      </a:cubicBezTo>
                      <a:cubicBezTo>
                        <a:pt x="77593" y="20989"/>
                        <a:pt x="78714" y="20494"/>
                        <a:pt x="79835" y="19901"/>
                      </a:cubicBezTo>
                      <a:cubicBezTo>
                        <a:pt x="80955" y="19307"/>
                        <a:pt x="82142" y="18615"/>
                        <a:pt x="83329" y="17758"/>
                      </a:cubicBezTo>
                      <a:cubicBezTo>
                        <a:pt x="84548" y="16934"/>
                        <a:pt x="85801" y="15912"/>
                        <a:pt x="87152" y="14726"/>
                      </a:cubicBezTo>
                      <a:cubicBezTo>
                        <a:pt x="87251" y="14660"/>
                        <a:pt x="87416" y="14528"/>
                        <a:pt x="87614" y="14330"/>
                      </a:cubicBezTo>
                      <a:cubicBezTo>
                        <a:pt x="87812" y="14132"/>
                        <a:pt x="88042" y="13968"/>
                        <a:pt x="88306" y="13770"/>
                      </a:cubicBezTo>
                      <a:cubicBezTo>
                        <a:pt x="88537" y="13572"/>
                        <a:pt x="88767" y="13407"/>
                        <a:pt x="88998" y="13275"/>
                      </a:cubicBezTo>
                      <a:cubicBezTo>
                        <a:pt x="89196" y="13143"/>
                        <a:pt x="89361" y="13078"/>
                        <a:pt x="89427" y="13045"/>
                      </a:cubicBezTo>
                      <a:cubicBezTo>
                        <a:pt x="89526" y="13012"/>
                        <a:pt x="89691" y="13045"/>
                        <a:pt x="89855" y="13143"/>
                      </a:cubicBezTo>
                      <a:cubicBezTo>
                        <a:pt x="90053" y="13242"/>
                        <a:pt x="90218" y="13341"/>
                        <a:pt x="90416" y="13506"/>
                      </a:cubicBezTo>
                      <a:cubicBezTo>
                        <a:pt x="90580" y="13671"/>
                        <a:pt x="90778" y="13836"/>
                        <a:pt x="90943" y="14033"/>
                      </a:cubicBezTo>
                      <a:cubicBezTo>
                        <a:pt x="91009" y="14297"/>
                        <a:pt x="91108" y="14462"/>
                        <a:pt x="91141" y="14627"/>
                      </a:cubicBezTo>
                      <a:close/>
                    </a:path>
                  </a:pathLst>
                </a:custGeom>
                <a:solidFill>
                  <a:srgbClr val="F8B409"/>
                </a:solidFill>
                <a:ln w="3295" cap="flat">
                  <a:noFill/>
                  <a:prstDash val="solid"/>
                  <a:miter/>
                </a:ln>
              </p:spPr>
              <p:txBody>
                <a:bodyPr rtlCol="0" anchor="ctr"/>
                <a:lstStyle/>
                <a:p>
                  <a:endParaRPr lang="zh-CN" altLang="en-US"/>
                </a:p>
              </p:txBody>
            </p:sp>
            <p:sp>
              <p:nvSpPr>
                <p:cNvPr id="350" name="任意多边形: 形状 349"/>
                <p:cNvSpPr/>
                <p:nvPr/>
              </p:nvSpPr>
              <p:spPr>
                <a:xfrm>
                  <a:off x="17591400" y="3700892"/>
                  <a:ext cx="50943" cy="49174"/>
                </a:xfrm>
                <a:custGeom>
                  <a:avLst/>
                  <a:gdLst>
                    <a:gd name="connsiteX0" fmla="*/ 50916 w 50943"/>
                    <a:gd name="connsiteY0" fmla="*/ 9705 h 49174"/>
                    <a:gd name="connsiteX1" fmla="*/ 50454 w 50943"/>
                    <a:gd name="connsiteY1" fmla="*/ 12177 h 49174"/>
                    <a:gd name="connsiteX2" fmla="*/ 47454 w 50943"/>
                    <a:gd name="connsiteY2" fmla="*/ 18967 h 49174"/>
                    <a:gd name="connsiteX3" fmla="*/ 43169 w 50943"/>
                    <a:gd name="connsiteY3" fmla="*/ 26516 h 49174"/>
                    <a:gd name="connsiteX4" fmla="*/ 37862 w 50943"/>
                    <a:gd name="connsiteY4" fmla="*/ 34064 h 49174"/>
                    <a:gd name="connsiteX5" fmla="*/ 31896 w 50943"/>
                    <a:gd name="connsiteY5" fmla="*/ 40756 h 49174"/>
                    <a:gd name="connsiteX6" fmla="*/ 25567 w 50943"/>
                    <a:gd name="connsiteY6" fmla="*/ 45865 h 49174"/>
                    <a:gd name="connsiteX7" fmla="*/ 19172 w 50943"/>
                    <a:gd name="connsiteY7" fmla="*/ 48634 h 49174"/>
                    <a:gd name="connsiteX8" fmla="*/ 18876 w 50943"/>
                    <a:gd name="connsiteY8" fmla="*/ 48700 h 49174"/>
                    <a:gd name="connsiteX9" fmla="*/ 7042 w 50943"/>
                    <a:gd name="connsiteY9" fmla="*/ 46821 h 49174"/>
                    <a:gd name="connsiteX10" fmla="*/ 944 w 50943"/>
                    <a:gd name="connsiteY10" fmla="*/ 35910 h 49174"/>
                    <a:gd name="connsiteX11" fmla="*/ 87 w 50943"/>
                    <a:gd name="connsiteY11" fmla="*/ 29482 h 49174"/>
                    <a:gd name="connsiteX12" fmla="*/ 318 w 50943"/>
                    <a:gd name="connsiteY12" fmla="*/ 22362 h 49174"/>
                    <a:gd name="connsiteX13" fmla="*/ 2065 w 50943"/>
                    <a:gd name="connsiteY13" fmla="*/ 14781 h 49174"/>
                    <a:gd name="connsiteX14" fmla="*/ 5822 w 50943"/>
                    <a:gd name="connsiteY14" fmla="*/ 7035 h 49174"/>
                    <a:gd name="connsiteX15" fmla="*/ 10009 w 50943"/>
                    <a:gd name="connsiteY15" fmla="*/ 2354 h 49174"/>
                    <a:gd name="connsiteX16" fmla="*/ 14656 w 50943"/>
                    <a:gd name="connsiteY16" fmla="*/ 47 h 49174"/>
                    <a:gd name="connsiteX17" fmla="*/ 15579 w 50943"/>
                    <a:gd name="connsiteY17" fmla="*/ 14 h 49174"/>
                    <a:gd name="connsiteX18" fmla="*/ 16799 w 50943"/>
                    <a:gd name="connsiteY18" fmla="*/ 211 h 49174"/>
                    <a:gd name="connsiteX19" fmla="*/ 18052 w 50943"/>
                    <a:gd name="connsiteY19" fmla="*/ 673 h 49174"/>
                    <a:gd name="connsiteX20" fmla="*/ 19139 w 50943"/>
                    <a:gd name="connsiteY20" fmla="*/ 1365 h 49174"/>
                    <a:gd name="connsiteX21" fmla="*/ 21513 w 50943"/>
                    <a:gd name="connsiteY21" fmla="*/ 3936 h 49174"/>
                    <a:gd name="connsiteX22" fmla="*/ 22765 w 50943"/>
                    <a:gd name="connsiteY22" fmla="*/ 7101 h 49174"/>
                    <a:gd name="connsiteX23" fmla="*/ 23029 w 50943"/>
                    <a:gd name="connsiteY23" fmla="*/ 11748 h 49174"/>
                    <a:gd name="connsiteX24" fmla="*/ 21908 w 50943"/>
                    <a:gd name="connsiteY24" fmla="*/ 16133 h 49174"/>
                    <a:gd name="connsiteX25" fmla="*/ 19568 w 50943"/>
                    <a:gd name="connsiteY25" fmla="*/ 20681 h 49174"/>
                    <a:gd name="connsiteX26" fmla="*/ 16140 w 50943"/>
                    <a:gd name="connsiteY26" fmla="*/ 25824 h 49174"/>
                    <a:gd name="connsiteX27" fmla="*/ 14590 w 50943"/>
                    <a:gd name="connsiteY27" fmla="*/ 27933 h 49174"/>
                    <a:gd name="connsiteX28" fmla="*/ 12613 w 50943"/>
                    <a:gd name="connsiteY28" fmla="*/ 30405 h 49174"/>
                    <a:gd name="connsiteX29" fmla="*/ 10404 w 50943"/>
                    <a:gd name="connsiteY29" fmla="*/ 33108 h 49174"/>
                    <a:gd name="connsiteX30" fmla="*/ 8163 w 50943"/>
                    <a:gd name="connsiteY30" fmla="*/ 35844 h 49174"/>
                    <a:gd name="connsiteX31" fmla="*/ 18315 w 50943"/>
                    <a:gd name="connsiteY31" fmla="*/ 41711 h 49174"/>
                    <a:gd name="connsiteX32" fmla="*/ 27479 w 50943"/>
                    <a:gd name="connsiteY32" fmla="*/ 37262 h 49174"/>
                    <a:gd name="connsiteX33" fmla="*/ 31599 w 50943"/>
                    <a:gd name="connsiteY33" fmla="*/ 33504 h 49174"/>
                    <a:gd name="connsiteX34" fmla="*/ 35192 w 50943"/>
                    <a:gd name="connsiteY34" fmla="*/ 29416 h 49174"/>
                    <a:gd name="connsiteX35" fmla="*/ 37038 w 50943"/>
                    <a:gd name="connsiteY35" fmla="*/ 27010 h 49174"/>
                    <a:gd name="connsiteX36" fmla="*/ 39082 w 50943"/>
                    <a:gd name="connsiteY36" fmla="*/ 24109 h 49174"/>
                    <a:gd name="connsiteX37" fmla="*/ 41158 w 50943"/>
                    <a:gd name="connsiteY37" fmla="*/ 21077 h 49174"/>
                    <a:gd name="connsiteX38" fmla="*/ 43103 w 50943"/>
                    <a:gd name="connsiteY38" fmla="*/ 18209 h 49174"/>
                    <a:gd name="connsiteX39" fmla="*/ 44356 w 50943"/>
                    <a:gd name="connsiteY39" fmla="*/ 16330 h 49174"/>
                    <a:gd name="connsiteX40" fmla="*/ 45773 w 50943"/>
                    <a:gd name="connsiteY40" fmla="*/ 14188 h 49174"/>
                    <a:gd name="connsiteX41" fmla="*/ 47586 w 50943"/>
                    <a:gd name="connsiteY41" fmla="*/ 11386 h 49174"/>
                    <a:gd name="connsiteX42" fmla="*/ 50223 w 50943"/>
                    <a:gd name="connsiteY42" fmla="*/ 8914 h 49174"/>
                    <a:gd name="connsiteX43" fmla="*/ 50916 w 50943"/>
                    <a:gd name="connsiteY43" fmla="*/ 9705 h 49174"/>
                    <a:gd name="connsiteX44" fmla="*/ 16601 w 50943"/>
                    <a:gd name="connsiteY44" fmla="*/ 10265 h 49174"/>
                    <a:gd name="connsiteX45" fmla="*/ 15448 w 50943"/>
                    <a:gd name="connsiteY45" fmla="*/ 8155 h 49174"/>
                    <a:gd name="connsiteX46" fmla="*/ 13569 w 50943"/>
                    <a:gd name="connsiteY46" fmla="*/ 7562 h 49174"/>
                    <a:gd name="connsiteX47" fmla="*/ 11822 w 50943"/>
                    <a:gd name="connsiteY47" fmla="*/ 8551 h 49174"/>
                    <a:gd name="connsiteX48" fmla="*/ 9844 w 50943"/>
                    <a:gd name="connsiteY48" fmla="*/ 11188 h 49174"/>
                    <a:gd name="connsiteX49" fmla="*/ 7009 w 50943"/>
                    <a:gd name="connsiteY49" fmla="*/ 19758 h 49174"/>
                    <a:gd name="connsiteX50" fmla="*/ 6548 w 50943"/>
                    <a:gd name="connsiteY50" fmla="*/ 30240 h 49174"/>
                    <a:gd name="connsiteX51" fmla="*/ 10272 w 50943"/>
                    <a:gd name="connsiteY51" fmla="*/ 25395 h 49174"/>
                    <a:gd name="connsiteX52" fmla="*/ 12942 w 50943"/>
                    <a:gd name="connsiteY52" fmla="*/ 21472 h 49174"/>
                    <a:gd name="connsiteX53" fmla="*/ 14525 w 50943"/>
                    <a:gd name="connsiteY53" fmla="*/ 18868 h 49174"/>
                    <a:gd name="connsiteX54" fmla="*/ 15843 w 50943"/>
                    <a:gd name="connsiteY54" fmla="*/ 16034 h 49174"/>
                    <a:gd name="connsiteX55" fmla="*/ 16634 w 50943"/>
                    <a:gd name="connsiteY55" fmla="*/ 13100 h 49174"/>
                    <a:gd name="connsiteX56" fmla="*/ 16601 w 50943"/>
                    <a:gd name="connsiteY56" fmla="*/ 10265 h 49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50943" h="49174">
                      <a:moveTo>
                        <a:pt x="50916" y="9705"/>
                      </a:moveTo>
                      <a:cubicBezTo>
                        <a:pt x="51014" y="10166"/>
                        <a:pt x="50850" y="10990"/>
                        <a:pt x="50454" y="12177"/>
                      </a:cubicBezTo>
                      <a:cubicBezTo>
                        <a:pt x="49696" y="14254"/>
                        <a:pt x="48707" y="16495"/>
                        <a:pt x="47454" y="18967"/>
                      </a:cubicBezTo>
                      <a:cubicBezTo>
                        <a:pt x="46202" y="21439"/>
                        <a:pt x="44784" y="23945"/>
                        <a:pt x="43169" y="26516"/>
                      </a:cubicBezTo>
                      <a:cubicBezTo>
                        <a:pt x="41554" y="29087"/>
                        <a:pt x="39774" y="31592"/>
                        <a:pt x="37862" y="34064"/>
                      </a:cubicBezTo>
                      <a:cubicBezTo>
                        <a:pt x="35950" y="36536"/>
                        <a:pt x="33973" y="38745"/>
                        <a:pt x="31896" y="40756"/>
                      </a:cubicBezTo>
                      <a:cubicBezTo>
                        <a:pt x="29819" y="42766"/>
                        <a:pt x="27710" y="44480"/>
                        <a:pt x="25567" y="45865"/>
                      </a:cubicBezTo>
                      <a:cubicBezTo>
                        <a:pt x="23424" y="47282"/>
                        <a:pt x="21282" y="48205"/>
                        <a:pt x="19172" y="48634"/>
                      </a:cubicBezTo>
                      <a:lnTo>
                        <a:pt x="18876" y="48700"/>
                      </a:lnTo>
                      <a:cubicBezTo>
                        <a:pt x="13997" y="49722"/>
                        <a:pt x="10042" y="49095"/>
                        <a:pt x="7042" y="46821"/>
                      </a:cubicBezTo>
                      <a:cubicBezTo>
                        <a:pt x="4009" y="44546"/>
                        <a:pt x="1999" y="40887"/>
                        <a:pt x="944" y="35910"/>
                      </a:cubicBezTo>
                      <a:cubicBezTo>
                        <a:pt x="515" y="33899"/>
                        <a:pt x="219" y="31757"/>
                        <a:pt x="87" y="29482"/>
                      </a:cubicBezTo>
                      <a:cubicBezTo>
                        <a:pt x="-78" y="27208"/>
                        <a:pt x="-12" y="24802"/>
                        <a:pt x="318" y="22362"/>
                      </a:cubicBezTo>
                      <a:cubicBezTo>
                        <a:pt x="614" y="19890"/>
                        <a:pt x="1208" y="17385"/>
                        <a:pt x="2065" y="14781"/>
                      </a:cubicBezTo>
                      <a:cubicBezTo>
                        <a:pt x="2922" y="12177"/>
                        <a:pt x="4174" y="9606"/>
                        <a:pt x="5822" y="7035"/>
                      </a:cubicBezTo>
                      <a:cubicBezTo>
                        <a:pt x="7075" y="5123"/>
                        <a:pt x="8459" y="3574"/>
                        <a:pt x="10009" y="2354"/>
                      </a:cubicBezTo>
                      <a:cubicBezTo>
                        <a:pt x="11558" y="1134"/>
                        <a:pt x="13107" y="376"/>
                        <a:pt x="14656" y="47"/>
                      </a:cubicBezTo>
                      <a:cubicBezTo>
                        <a:pt x="14887" y="14"/>
                        <a:pt x="15184" y="-19"/>
                        <a:pt x="15579" y="14"/>
                      </a:cubicBezTo>
                      <a:cubicBezTo>
                        <a:pt x="15975" y="47"/>
                        <a:pt x="16370" y="112"/>
                        <a:pt x="16799" y="211"/>
                      </a:cubicBezTo>
                      <a:cubicBezTo>
                        <a:pt x="17227" y="310"/>
                        <a:pt x="17656" y="475"/>
                        <a:pt x="18052" y="673"/>
                      </a:cubicBezTo>
                      <a:cubicBezTo>
                        <a:pt x="18480" y="871"/>
                        <a:pt x="18843" y="1101"/>
                        <a:pt x="19139" y="1365"/>
                      </a:cubicBezTo>
                      <a:cubicBezTo>
                        <a:pt x="20161" y="2222"/>
                        <a:pt x="20952" y="3079"/>
                        <a:pt x="21513" y="3936"/>
                      </a:cubicBezTo>
                      <a:cubicBezTo>
                        <a:pt x="22073" y="4793"/>
                        <a:pt x="22501" y="5848"/>
                        <a:pt x="22765" y="7101"/>
                      </a:cubicBezTo>
                      <a:cubicBezTo>
                        <a:pt x="23128" y="8749"/>
                        <a:pt x="23194" y="10298"/>
                        <a:pt x="23029" y="11748"/>
                      </a:cubicBezTo>
                      <a:cubicBezTo>
                        <a:pt x="22864" y="13199"/>
                        <a:pt x="22469" y="14649"/>
                        <a:pt x="21908" y="16133"/>
                      </a:cubicBezTo>
                      <a:cubicBezTo>
                        <a:pt x="21315" y="17583"/>
                        <a:pt x="20524" y="19132"/>
                        <a:pt x="19568" y="20681"/>
                      </a:cubicBezTo>
                      <a:cubicBezTo>
                        <a:pt x="18579" y="22231"/>
                        <a:pt x="17458" y="23945"/>
                        <a:pt x="16140" y="25824"/>
                      </a:cubicBezTo>
                      <a:cubicBezTo>
                        <a:pt x="15711" y="26450"/>
                        <a:pt x="15184" y="27142"/>
                        <a:pt x="14590" y="27933"/>
                      </a:cubicBezTo>
                      <a:cubicBezTo>
                        <a:pt x="13997" y="28724"/>
                        <a:pt x="13338" y="29548"/>
                        <a:pt x="12613" y="30405"/>
                      </a:cubicBezTo>
                      <a:cubicBezTo>
                        <a:pt x="11888" y="31262"/>
                        <a:pt x="11162" y="32185"/>
                        <a:pt x="10404" y="33108"/>
                      </a:cubicBezTo>
                      <a:cubicBezTo>
                        <a:pt x="9646" y="34031"/>
                        <a:pt x="8888" y="34954"/>
                        <a:pt x="8163" y="35844"/>
                      </a:cubicBezTo>
                      <a:cubicBezTo>
                        <a:pt x="9481" y="40887"/>
                        <a:pt x="12843" y="42865"/>
                        <a:pt x="18315" y="41711"/>
                      </a:cubicBezTo>
                      <a:cubicBezTo>
                        <a:pt x="21348" y="41085"/>
                        <a:pt x="24380" y="39602"/>
                        <a:pt x="27479" y="37262"/>
                      </a:cubicBezTo>
                      <a:cubicBezTo>
                        <a:pt x="28995" y="36108"/>
                        <a:pt x="30380" y="34855"/>
                        <a:pt x="31599" y="33504"/>
                      </a:cubicBezTo>
                      <a:cubicBezTo>
                        <a:pt x="32852" y="32152"/>
                        <a:pt x="34038" y="30801"/>
                        <a:pt x="35192" y="29416"/>
                      </a:cubicBezTo>
                      <a:cubicBezTo>
                        <a:pt x="35753" y="28724"/>
                        <a:pt x="36379" y="27933"/>
                        <a:pt x="37038" y="27010"/>
                      </a:cubicBezTo>
                      <a:cubicBezTo>
                        <a:pt x="37697" y="26087"/>
                        <a:pt x="38389" y="25131"/>
                        <a:pt x="39082" y="24109"/>
                      </a:cubicBezTo>
                      <a:cubicBezTo>
                        <a:pt x="39774" y="23088"/>
                        <a:pt x="40466" y="22099"/>
                        <a:pt x="41158" y="21077"/>
                      </a:cubicBezTo>
                      <a:cubicBezTo>
                        <a:pt x="41851" y="20055"/>
                        <a:pt x="42510" y="19099"/>
                        <a:pt x="43103" y="18209"/>
                      </a:cubicBezTo>
                      <a:cubicBezTo>
                        <a:pt x="43499" y="17616"/>
                        <a:pt x="43894" y="16989"/>
                        <a:pt x="44356" y="16330"/>
                      </a:cubicBezTo>
                      <a:cubicBezTo>
                        <a:pt x="44784" y="15671"/>
                        <a:pt x="45279" y="14946"/>
                        <a:pt x="45773" y="14188"/>
                      </a:cubicBezTo>
                      <a:lnTo>
                        <a:pt x="47586" y="11386"/>
                      </a:lnTo>
                      <a:cubicBezTo>
                        <a:pt x="48707" y="9869"/>
                        <a:pt x="49597" y="9045"/>
                        <a:pt x="50223" y="8914"/>
                      </a:cubicBezTo>
                      <a:cubicBezTo>
                        <a:pt x="50586" y="8914"/>
                        <a:pt x="50817" y="9144"/>
                        <a:pt x="50916" y="9705"/>
                      </a:cubicBezTo>
                      <a:close/>
                      <a:moveTo>
                        <a:pt x="16601" y="10265"/>
                      </a:moveTo>
                      <a:cubicBezTo>
                        <a:pt x="16436" y="9408"/>
                        <a:pt x="16041" y="8716"/>
                        <a:pt x="15448" y="8155"/>
                      </a:cubicBezTo>
                      <a:cubicBezTo>
                        <a:pt x="14854" y="7595"/>
                        <a:pt x="14228" y="7397"/>
                        <a:pt x="13569" y="7562"/>
                      </a:cubicBezTo>
                      <a:cubicBezTo>
                        <a:pt x="13074" y="7661"/>
                        <a:pt x="12514" y="7991"/>
                        <a:pt x="11822" y="8551"/>
                      </a:cubicBezTo>
                      <a:cubicBezTo>
                        <a:pt x="11162" y="9111"/>
                        <a:pt x="10503" y="10001"/>
                        <a:pt x="9844" y="11188"/>
                      </a:cubicBezTo>
                      <a:cubicBezTo>
                        <a:pt x="8558" y="13660"/>
                        <a:pt x="7602" y="16528"/>
                        <a:pt x="7009" y="19758"/>
                      </a:cubicBezTo>
                      <a:cubicBezTo>
                        <a:pt x="6416" y="22989"/>
                        <a:pt x="6251" y="26483"/>
                        <a:pt x="6548" y="30240"/>
                      </a:cubicBezTo>
                      <a:cubicBezTo>
                        <a:pt x="8031" y="28395"/>
                        <a:pt x="9284" y="26779"/>
                        <a:pt x="10272" y="25395"/>
                      </a:cubicBezTo>
                      <a:cubicBezTo>
                        <a:pt x="11261" y="24010"/>
                        <a:pt x="12151" y="22692"/>
                        <a:pt x="12942" y="21472"/>
                      </a:cubicBezTo>
                      <a:cubicBezTo>
                        <a:pt x="13470" y="20648"/>
                        <a:pt x="13997" y="19758"/>
                        <a:pt x="14525" y="18868"/>
                      </a:cubicBezTo>
                      <a:cubicBezTo>
                        <a:pt x="15019" y="17945"/>
                        <a:pt x="15481" y="17022"/>
                        <a:pt x="15843" y="16034"/>
                      </a:cubicBezTo>
                      <a:cubicBezTo>
                        <a:pt x="16206" y="15078"/>
                        <a:pt x="16469" y="14089"/>
                        <a:pt x="16634" y="13100"/>
                      </a:cubicBezTo>
                      <a:cubicBezTo>
                        <a:pt x="16832" y="12111"/>
                        <a:pt x="16799" y="11155"/>
                        <a:pt x="16601" y="10265"/>
                      </a:cubicBezTo>
                      <a:close/>
                    </a:path>
                  </a:pathLst>
                </a:custGeom>
                <a:solidFill>
                  <a:srgbClr val="F8B409"/>
                </a:solidFill>
                <a:ln w="3295" cap="flat">
                  <a:noFill/>
                  <a:prstDash val="solid"/>
                  <a:miter/>
                </a:ln>
              </p:spPr>
              <p:txBody>
                <a:bodyPr rtlCol="0" anchor="ctr"/>
                <a:lstStyle/>
                <a:p>
                  <a:endParaRPr lang="zh-CN" altLang="en-US"/>
                </a:p>
              </p:txBody>
            </p:sp>
            <p:sp>
              <p:nvSpPr>
                <p:cNvPr id="351" name="任意多边形: 形状 350"/>
                <p:cNvSpPr/>
                <p:nvPr/>
              </p:nvSpPr>
              <p:spPr>
                <a:xfrm>
                  <a:off x="17638868" y="3693503"/>
                  <a:ext cx="37090" cy="49398"/>
                </a:xfrm>
                <a:custGeom>
                  <a:avLst/>
                  <a:gdLst>
                    <a:gd name="connsiteX0" fmla="*/ 37004 w 37090"/>
                    <a:gd name="connsiteY0" fmla="*/ 6217 h 49398"/>
                    <a:gd name="connsiteX1" fmla="*/ 36773 w 37090"/>
                    <a:gd name="connsiteY1" fmla="*/ 8425 h 49398"/>
                    <a:gd name="connsiteX2" fmla="*/ 35290 w 37090"/>
                    <a:gd name="connsiteY2" fmla="*/ 9612 h 49398"/>
                    <a:gd name="connsiteX3" fmla="*/ 32818 w 37090"/>
                    <a:gd name="connsiteY3" fmla="*/ 9612 h 49398"/>
                    <a:gd name="connsiteX4" fmla="*/ 31104 w 37090"/>
                    <a:gd name="connsiteY4" fmla="*/ 8821 h 49398"/>
                    <a:gd name="connsiteX5" fmla="*/ 29554 w 37090"/>
                    <a:gd name="connsiteY5" fmla="*/ 7997 h 49398"/>
                    <a:gd name="connsiteX6" fmla="*/ 27577 w 37090"/>
                    <a:gd name="connsiteY6" fmla="*/ 7865 h 49398"/>
                    <a:gd name="connsiteX7" fmla="*/ 25401 w 37090"/>
                    <a:gd name="connsiteY7" fmla="*/ 9051 h 49398"/>
                    <a:gd name="connsiteX8" fmla="*/ 23258 w 37090"/>
                    <a:gd name="connsiteY8" fmla="*/ 11359 h 49398"/>
                    <a:gd name="connsiteX9" fmla="*/ 21215 w 37090"/>
                    <a:gd name="connsiteY9" fmla="*/ 14358 h 49398"/>
                    <a:gd name="connsiteX10" fmla="*/ 19402 w 37090"/>
                    <a:gd name="connsiteY10" fmla="*/ 17655 h 49398"/>
                    <a:gd name="connsiteX11" fmla="*/ 18116 w 37090"/>
                    <a:gd name="connsiteY11" fmla="*/ 20358 h 49398"/>
                    <a:gd name="connsiteX12" fmla="*/ 16798 w 37090"/>
                    <a:gd name="connsiteY12" fmla="*/ 23588 h 49398"/>
                    <a:gd name="connsiteX13" fmla="*/ 15677 w 37090"/>
                    <a:gd name="connsiteY13" fmla="*/ 26917 h 49398"/>
                    <a:gd name="connsiteX14" fmla="*/ 14952 w 37090"/>
                    <a:gd name="connsiteY14" fmla="*/ 29950 h 49398"/>
                    <a:gd name="connsiteX15" fmla="*/ 14556 w 37090"/>
                    <a:gd name="connsiteY15" fmla="*/ 32257 h 49398"/>
                    <a:gd name="connsiteX16" fmla="*/ 14128 w 37090"/>
                    <a:gd name="connsiteY16" fmla="*/ 34795 h 49398"/>
                    <a:gd name="connsiteX17" fmla="*/ 13831 w 37090"/>
                    <a:gd name="connsiteY17" fmla="*/ 37465 h 49398"/>
                    <a:gd name="connsiteX18" fmla="*/ 13798 w 37090"/>
                    <a:gd name="connsiteY18" fmla="*/ 40102 h 49398"/>
                    <a:gd name="connsiteX19" fmla="*/ 13996 w 37090"/>
                    <a:gd name="connsiteY19" fmla="*/ 43530 h 49398"/>
                    <a:gd name="connsiteX20" fmla="*/ 13996 w 37090"/>
                    <a:gd name="connsiteY20" fmla="*/ 46332 h 49398"/>
                    <a:gd name="connsiteX21" fmla="*/ 13535 w 37090"/>
                    <a:gd name="connsiteY21" fmla="*/ 48310 h 49398"/>
                    <a:gd name="connsiteX22" fmla="*/ 12348 w 37090"/>
                    <a:gd name="connsiteY22" fmla="*/ 49233 h 49398"/>
                    <a:gd name="connsiteX23" fmla="*/ 9777 w 37090"/>
                    <a:gd name="connsiteY23" fmla="*/ 49266 h 49398"/>
                    <a:gd name="connsiteX24" fmla="*/ 7997 w 37090"/>
                    <a:gd name="connsiteY24" fmla="*/ 48310 h 49398"/>
                    <a:gd name="connsiteX25" fmla="*/ 6810 w 37090"/>
                    <a:gd name="connsiteY25" fmla="*/ 46662 h 49398"/>
                    <a:gd name="connsiteX26" fmla="*/ 6052 w 37090"/>
                    <a:gd name="connsiteY26" fmla="*/ 44585 h 49398"/>
                    <a:gd name="connsiteX27" fmla="*/ 5063 w 37090"/>
                    <a:gd name="connsiteY27" fmla="*/ 41223 h 49398"/>
                    <a:gd name="connsiteX28" fmla="*/ 4074 w 37090"/>
                    <a:gd name="connsiteY28" fmla="*/ 37993 h 49398"/>
                    <a:gd name="connsiteX29" fmla="*/ 3085 w 37090"/>
                    <a:gd name="connsiteY29" fmla="*/ 34499 h 49398"/>
                    <a:gd name="connsiteX30" fmla="*/ 2096 w 37090"/>
                    <a:gd name="connsiteY30" fmla="*/ 30246 h 49398"/>
                    <a:gd name="connsiteX31" fmla="*/ 1206 w 37090"/>
                    <a:gd name="connsiteY31" fmla="*/ 25203 h 49398"/>
                    <a:gd name="connsiteX32" fmla="*/ 514 w 37090"/>
                    <a:gd name="connsiteY32" fmla="*/ 19863 h 49398"/>
                    <a:gd name="connsiteX33" fmla="*/ 86 w 37090"/>
                    <a:gd name="connsiteY33" fmla="*/ 15281 h 49398"/>
                    <a:gd name="connsiteX34" fmla="*/ 20 w 37090"/>
                    <a:gd name="connsiteY34" fmla="*/ 12578 h 49398"/>
                    <a:gd name="connsiteX35" fmla="*/ 580 w 37090"/>
                    <a:gd name="connsiteY35" fmla="*/ 10304 h 49398"/>
                    <a:gd name="connsiteX36" fmla="*/ 1503 w 37090"/>
                    <a:gd name="connsiteY36" fmla="*/ 8227 h 49398"/>
                    <a:gd name="connsiteX37" fmla="*/ 2723 w 37090"/>
                    <a:gd name="connsiteY37" fmla="*/ 6645 h 49398"/>
                    <a:gd name="connsiteX38" fmla="*/ 4041 w 37090"/>
                    <a:gd name="connsiteY38" fmla="*/ 5887 h 49398"/>
                    <a:gd name="connsiteX39" fmla="*/ 5195 w 37090"/>
                    <a:gd name="connsiteY39" fmla="*/ 5788 h 49398"/>
                    <a:gd name="connsiteX40" fmla="*/ 6349 w 37090"/>
                    <a:gd name="connsiteY40" fmla="*/ 6118 h 49398"/>
                    <a:gd name="connsiteX41" fmla="*/ 7305 w 37090"/>
                    <a:gd name="connsiteY41" fmla="*/ 6975 h 49398"/>
                    <a:gd name="connsiteX42" fmla="*/ 7931 w 37090"/>
                    <a:gd name="connsiteY42" fmla="*/ 8491 h 49398"/>
                    <a:gd name="connsiteX43" fmla="*/ 7865 w 37090"/>
                    <a:gd name="connsiteY43" fmla="*/ 10271 h 49398"/>
                    <a:gd name="connsiteX44" fmla="*/ 7601 w 37090"/>
                    <a:gd name="connsiteY44" fmla="*/ 13567 h 49398"/>
                    <a:gd name="connsiteX45" fmla="*/ 7371 w 37090"/>
                    <a:gd name="connsiteY45" fmla="*/ 17457 h 49398"/>
                    <a:gd name="connsiteX46" fmla="*/ 7436 w 37090"/>
                    <a:gd name="connsiteY46" fmla="*/ 20984 h 49398"/>
                    <a:gd name="connsiteX47" fmla="*/ 7634 w 37090"/>
                    <a:gd name="connsiteY47" fmla="*/ 22138 h 49398"/>
                    <a:gd name="connsiteX48" fmla="*/ 7964 w 37090"/>
                    <a:gd name="connsiteY48" fmla="*/ 24148 h 49398"/>
                    <a:gd name="connsiteX49" fmla="*/ 8392 w 37090"/>
                    <a:gd name="connsiteY49" fmla="*/ 26588 h 49398"/>
                    <a:gd name="connsiteX50" fmla="*/ 8854 w 37090"/>
                    <a:gd name="connsiteY50" fmla="*/ 29027 h 49398"/>
                    <a:gd name="connsiteX51" fmla="*/ 9183 w 37090"/>
                    <a:gd name="connsiteY51" fmla="*/ 30477 h 49398"/>
                    <a:gd name="connsiteX52" fmla="*/ 9480 w 37090"/>
                    <a:gd name="connsiteY52" fmla="*/ 31532 h 49398"/>
                    <a:gd name="connsiteX53" fmla="*/ 9975 w 37090"/>
                    <a:gd name="connsiteY53" fmla="*/ 29356 h 49398"/>
                    <a:gd name="connsiteX54" fmla="*/ 10634 w 37090"/>
                    <a:gd name="connsiteY54" fmla="*/ 26324 h 49398"/>
                    <a:gd name="connsiteX55" fmla="*/ 11491 w 37090"/>
                    <a:gd name="connsiteY55" fmla="*/ 22929 h 49398"/>
                    <a:gd name="connsiteX56" fmla="*/ 12579 w 37090"/>
                    <a:gd name="connsiteY56" fmla="*/ 19632 h 49398"/>
                    <a:gd name="connsiteX57" fmla="*/ 14029 w 37090"/>
                    <a:gd name="connsiteY57" fmla="*/ 16006 h 49398"/>
                    <a:gd name="connsiteX58" fmla="*/ 15842 w 37090"/>
                    <a:gd name="connsiteY58" fmla="*/ 12051 h 49398"/>
                    <a:gd name="connsiteX59" fmla="*/ 18083 w 37090"/>
                    <a:gd name="connsiteY59" fmla="*/ 8095 h 49398"/>
                    <a:gd name="connsiteX60" fmla="*/ 20720 w 37090"/>
                    <a:gd name="connsiteY60" fmla="*/ 4536 h 49398"/>
                    <a:gd name="connsiteX61" fmla="*/ 23819 w 37090"/>
                    <a:gd name="connsiteY61" fmla="*/ 1800 h 49398"/>
                    <a:gd name="connsiteX62" fmla="*/ 27412 w 37090"/>
                    <a:gd name="connsiteY62" fmla="*/ 250 h 49398"/>
                    <a:gd name="connsiteX63" fmla="*/ 31137 w 37090"/>
                    <a:gd name="connsiteY63" fmla="*/ 151 h 49398"/>
                    <a:gd name="connsiteX64" fmla="*/ 34037 w 37090"/>
                    <a:gd name="connsiteY64" fmla="*/ 1371 h 49398"/>
                    <a:gd name="connsiteX65" fmla="*/ 36048 w 37090"/>
                    <a:gd name="connsiteY65" fmla="*/ 3514 h 49398"/>
                    <a:gd name="connsiteX66" fmla="*/ 37004 w 37090"/>
                    <a:gd name="connsiteY66" fmla="*/ 6217 h 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Lst>
                  <a:rect l="l" t="t" r="r" b="b"/>
                  <a:pathLst>
                    <a:path w="37090" h="49398">
                      <a:moveTo>
                        <a:pt x="37004" y="6217"/>
                      </a:moveTo>
                      <a:cubicBezTo>
                        <a:pt x="37169" y="7041"/>
                        <a:pt x="37103" y="7799"/>
                        <a:pt x="36773" y="8425"/>
                      </a:cubicBezTo>
                      <a:cubicBezTo>
                        <a:pt x="36444" y="9084"/>
                        <a:pt x="35949" y="9480"/>
                        <a:pt x="35290" y="9612"/>
                      </a:cubicBezTo>
                      <a:cubicBezTo>
                        <a:pt x="34268" y="9842"/>
                        <a:pt x="33444" y="9842"/>
                        <a:pt x="32818" y="9612"/>
                      </a:cubicBezTo>
                      <a:cubicBezTo>
                        <a:pt x="32191" y="9381"/>
                        <a:pt x="31631" y="9117"/>
                        <a:pt x="31104" y="8821"/>
                      </a:cubicBezTo>
                      <a:cubicBezTo>
                        <a:pt x="30576" y="8524"/>
                        <a:pt x="30082" y="8227"/>
                        <a:pt x="29554" y="7997"/>
                      </a:cubicBezTo>
                      <a:cubicBezTo>
                        <a:pt x="29027" y="7766"/>
                        <a:pt x="28368" y="7700"/>
                        <a:pt x="27577" y="7865"/>
                      </a:cubicBezTo>
                      <a:cubicBezTo>
                        <a:pt x="26851" y="8030"/>
                        <a:pt x="26126" y="8392"/>
                        <a:pt x="25401" y="9051"/>
                      </a:cubicBezTo>
                      <a:cubicBezTo>
                        <a:pt x="24676" y="9678"/>
                        <a:pt x="23951" y="10469"/>
                        <a:pt x="23258" y="11359"/>
                      </a:cubicBezTo>
                      <a:cubicBezTo>
                        <a:pt x="22566" y="12249"/>
                        <a:pt x="21874" y="13271"/>
                        <a:pt x="21215" y="14358"/>
                      </a:cubicBezTo>
                      <a:cubicBezTo>
                        <a:pt x="20556" y="15446"/>
                        <a:pt x="19962" y="16534"/>
                        <a:pt x="19402" y="17655"/>
                      </a:cubicBezTo>
                      <a:cubicBezTo>
                        <a:pt x="19006" y="18413"/>
                        <a:pt x="18578" y="19336"/>
                        <a:pt x="18116" y="20358"/>
                      </a:cubicBezTo>
                      <a:cubicBezTo>
                        <a:pt x="17655" y="21379"/>
                        <a:pt x="17226" y="22467"/>
                        <a:pt x="16798" y="23588"/>
                      </a:cubicBezTo>
                      <a:cubicBezTo>
                        <a:pt x="16369" y="24709"/>
                        <a:pt x="16007" y="25829"/>
                        <a:pt x="15677" y="26917"/>
                      </a:cubicBezTo>
                      <a:cubicBezTo>
                        <a:pt x="15347" y="28005"/>
                        <a:pt x="15084" y="29027"/>
                        <a:pt x="14952" y="29950"/>
                      </a:cubicBezTo>
                      <a:cubicBezTo>
                        <a:pt x="14820" y="30675"/>
                        <a:pt x="14688" y="31433"/>
                        <a:pt x="14556" y="32257"/>
                      </a:cubicBezTo>
                      <a:cubicBezTo>
                        <a:pt x="14391" y="33081"/>
                        <a:pt x="14260" y="33938"/>
                        <a:pt x="14128" y="34795"/>
                      </a:cubicBezTo>
                      <a:cubicBezTo>
                        <a:pt x="13996" y="35685"/>
                        <a:pt x="13897" y="36575"/>
                        <a:pt x="13831" y="37465"/>
                      </a:cubicBezTo>
                      <a:cubicBezTo>
                        <a:pt x="13765" y="38355"/>
                        <a:pt x="13765" y="39245"/>
                        <a:pt x="13798" y="40102"/>
                      </a:cubicBezTo>
                      <a:cubicBezTo>
                        <a:pt x="13864" y="41322"/>
                        <a:pt x="13963" y="42476"/>
                        <a:pt x="13996" y="43530"/>
                      </a:cubicBezTo>
                      <a:cubicBezTo>
                        <a:pt x="14062" y="44585"/>
                        <a:pt x="14062" y="45541"/>
                        <a:pt x="13996" y="46332"/>
                      </a:cubicBezTo>
                      <a:cubicBezTo>
                        <a:pt x="13963" y="47156"/>
                        <a:pt x="13798" y="47816"/>
                        <a:pt x="13535" y="48310"/>
                      </a:cubicBezTo>
                      <a:cubicBezTo>
                        <a:pt x="13271" y="48804"/>
                        <a:pt x="12875" y="49101"/>
                        <a:pt x="12348" y="49233"/>
                      </a:cubicBezTo>
                      <a:cubicBezTo>
                        <a:pt x="11359" y="49431"/>
                        <a:pt x="10502" y="49464"/>
                        <a:pt x="9777" y="49266"/>
                      </a:cubicBezTo>
                      <a:cubicBezTo>
                        <a:pt x="9084" y="49101"/>
                        <a:pt x="8491" y="48771"/>
                        <a:pt x="7997" y="48310"/>
                      </a:cubicBezTo>
                      <a:cubicBezTo>
                        <a:pt x="7502" y="47849"/>
                        <a:pt x="7107" y="47321"/>
                        <a:pt x="6810" y="46662"/>
                      </a:cubicBezTo>
                      <a:cubicBezTo>
                        <a:pt x="6513" y="46003"/>
                        <a:pt x="6250" y="45310"/>
                        <a:pt x="6052" y="44585"/>
                      </a:cubicBezTo>
                      <a:cubicBezTo>
                        <a:pt x="5722" y="43399"/>
                        <a:pt x="5360" y="42278"/>
                        <a:pt x="5063" y="41223"/>
                      </a:cubicBezTo>
                      <a:cubicBezTo>
                        <a:pt x="4733" y="40168"/>
                        <a:pt x="4404" y="39080"/>
                        <a:pt x="4074" y="37993"/>
                      </a:cubicBezTo>
                      <a:cubicBezTo>
                        <a:pt x="3745" y="36905"/>
                        <a:pt x="3415" y="35718"/>
                        <a:pt x="3085" y="34499"/>
                      </a:cubicBezTo>
                      <a:cubicBezTo>
                        <a:pt x="2756" y="33246"/>
                        <a:pt x="2426" y="31829"/>
                        <a:pt x="2096" y="30246"/>
                      </a:cubicBezTo>
                      <a:cubicBezTo>
                        <a:pt x="1767" y="28730"/>
                        <a:pt x="1470" y="27049"/>
                        <a:pt x="1206" y="25203"/>
                      </a:cubicBezTo>
                      <a:cubicBezTo>
                        <a:pt x="943" y="23357"/>
                        <a:pt x="712" y="21577"/>
                        <a:pt x="514" y="19863"/>
                      </a:cubicBezTo>
                      <a:cubicBezTo>
                        <a:pt x="316" y="18149"/>
                        <a:pt x="185" y="16633"/>
                        <a:pt x="86" y="15281"/>
                      </a:cubicBezTo>
                      <a:cubicBezTo>
                        <a:pt x="-13" y="13930"/>
                        <a:pt x="-13" y="13040"/>
                        <a:pt x="20" y="12578"/>
                      </a:cubicBezTo>
                      <a:cubicBezTo>
                        <a:pt x="119" y="11820"/>
                        <a:pt x="316" y="11062"/>
                        <a:pt x="580" y="10304"/>
                      </a:cubicBezTo>
                      <a:cubicBezTo>
                        <a:pt x="844" y="9546"/>
                        <a:pt x="1141" y="8854"/>
                        <a:pt x="1503" y="8227"/>
                      </a:cubicBezTo>
                      <a:cubicBezTo>
                        <a:pt x="1866" y="7601"/>
                        <a:pt x="2261" y="7074"/>
                        <a:pt x="2723" y="6645"/>
                      </a:cubicBezTo>
                      <a:cubicBezTo>
                        <a:pt x="3184" y="6217"/>
                        <a:pt x="3613" y="5953"/>
                        <a:pt x="4041" y="5887"/>
                      </a:cubicBezTo>
                      <a:cubicBezTo>
                        <a:pt x="4404" y="5821"/>
                        <a:pt x="4799" y="5788"/>
                        <a:pt x="5195" y="5788"/>
                      </a:cubicBezTo>
                      <a:cubicBezTo>
                        <a:pt x="5590" y="5821"/>
                        <a:pt x="5986" y="5920"/>
                        <a:pt x="6349" y="6118"/>
                      </a:cubicBezTo>
                      <a:cubicBezTo>
                        <a:pt x="6711" y="6315"/>
                        <a:pt x="7008" y="6612"/>
                        <a:pt x="7305" y="6975"/>
                      </a:cubicBezTo>
                      <a:cubicBezTo>
                        <a:pt x="7568" y="7370"/>
                        <a:pt x="7799" y="7865"/>
                        <a:pt x="7931" y="8491"/>
                      </a:cubicBezTo>
                      <a:cubicBezTo>
                        <a:pt x="7964" y="8722"/>
                        <a:pt x="7964" y="9315"/>
                        <a:pt x="7865" y="10271"/>
                      </a:cubicBezTo>
                      <a:cubicBezTo>
                        <a:pt x="7799" y="11227"/>
                        <a:pt x="7700" y="12315"/>
                        <a:pt x="7601" y="13567"/>
                      </a:cubicBezTo>
                      <a:cubicBezTo>
                        <a:pt x="7502" y="14820"/>
                        <a:pt x="7436" y="16105"/>
                        <a:pt x="7371" y="17457"/>
                      </a:cubicBezTo>
                      <a:cubicBezTo>
                        <a:pt x="7305" y="18808"/>
                        <a:pt x="7338" y="19995"/>
                        <a:pt x="7436" y="20984"/>
                      </a:cubicBezTo>
                      <a:cubicBezTo>
                        <a:pt x="7469" y="21182"/>
                        <a:pt x="7535" y="21577"/>
                        <a:pt x="7634" y="22138"/>
                      </a:cubicBezTo>
                      <a:cubicBezTo>
                        <a:pt x="7733" y="22698"/>
                        <a:pt x="7832" y="23390"/>
                        <a:pt x="7964" y="24148"/>
                      </a:cubicBezTo>
                      <a:cubicBezTo>
                        <a:pt x="8096" y="24906"/>
                        <a:pt x="8227" y="25731"/>
                        <a:pt x="8392" y="26588"/>
                      </a:cubicBezTo>
                      <a:cubicBezTo>
                        <a:pt x="8557" y="27445"/>
                        <a:pt x="8689" y="28269"/>
                        <a:pt x="8854" y="29027"/>
                      </a:cubicBezTo>
                      <a:cubicBezTo>
                        <a:pt x="8953" y="29554"/>
                        <a:pt x="9084" y="30049"/>
                        <a:pt x="9183" y="30477"/>
                      </a:cubicBezTo>
                      <a:cubicBezTo>
                        <a:pt x="9282" y="30906"/>
                        <a:pt x="9381" y="31268"/>
                        <a:pt x="9480" y="31532"/>
                      </a:cubicBezTo>
                      <a:cubicBezTo>
                        <a:pt x="9645" y="31005"/>
                        <a:pt x="9810" y="30279"/>
                        <a:pt x="9975" y="29356"/>
                      </a:cubicBezTo>
                      <a:cubicBezTo>
                        <a:pt x="10139" y="28434"/>
                        <a:pt x="10370" y="27412"/>
                        <a:pt x="10634" y="26324"/>
                      </a:cubicBezTo>
                      <a:cubicBezTo>
                        <a:pt x="10897" y="25203"/>
                        <a:pt x="11161" y="24082"/>
                        <a:pt x="11491" y="22929"/>
                      </a:cubicBezTo>
                      <a:cubicBezTo>
                        <a:pt x="11787" y="21775"/>
                        <a:pt x="12150" y="20687"/>
                        <a:pt x="12579" y="19632"/>
                      </a:cubicBezTo>
                      <a:cubicBezTo>
                        <a:pt x="13007" y="18545"/>
                        <a:pt x="13469" y="17325"/>
                        <a:pt x="14029" y="16006"/>
                      </a:cubicBezTo>
                      <a:cubicBezTo>
                        <a:pt x="14556" y="14688"/>
                        <a:pt x="15183" y="13370"/>
                        <a:pt x="15842" y="12051"/>
                      </a:cubicBezTo>
                      <a:cubicBezTo>
                        <a:pt x="16501" y="10733"/>
                        <a:pt x="17259" y="9414"/>
                        <a:pt x="18083" y="8095"/>
                      </a:cubicBezTo>
                      <a:cubicBezTo>
                        <a:pt x="18908" y="6810"/>
                        <a:pt x="19764" y="5623"/>
                        <a:pt x="20720" y="4536"/>
                      </a:cubicBezTo>
                      <a:cubicBezTo>
                        <a:pt x="21676" y="3481"/>
                        <a:pt x="22698" y="2558"/>
                        <a:pt x="23819" y="1800"/>
                      </a:cubicBezTo>
                      <a:cubicBezTo>
                        <a:pt x="24940" y="1041"/>
                        <a:pt x="26159" y="514"/>
                        <a:pt x="27412" y="250"/>
                      </a:cubicBezTo>
                      <a:cubicBezTo>
                        <a:pt x="28796" y="-46"/>
                        <a:pt x="30016" y="-79"/>
                        <a:pt x="31137" y="151"/>
                      </a:cubicBezTo>
                      <a:cubicBezTo>
                        <a:pt x="32257" y="382"/>
                        <a:pt x="33213" y="778"/>
                        <a:pt x="34037" y="1371"/>
                      </a:cubicBezTo>
                      <a:cubicBezTo>
                        <a:pt x="34861" y="1964"/>
                        <a:pt x="35521" y="2657"/>
                        <a:pt x="36048" y="3514"/>
                      </a:cubicBezTo>
                      <a:cubicBezTo>
                        <a:pt x="36477" y="4437"/>
                        <a:pt x="36806" y="5327"/>
                        <a:pt x="37004" y="6217"/>
                      </a:cubicBezTo>
                      <a:close/>
                    </a:path>
                  </a:pathLst>
                </a:custGeom>
                <a:solidFill>
                  <a:srgbClr val="F8B409"/>
                </a:solidFill>
                <a:ln w="3295" cap="flat">
                  <a:noFill/>
                  <a:prstDash val="solid"/>
                  <a:miter/>
                </a:ln>
              </p:spPr>
              <p:txBody>
                <a:bodyPr rtlCol="0" anchor="ctr"/>
                <a:lstStyle/>
                <a:p>
                  <a:endParaRPr lang="zh-CN" altLang="en-US"/>
                </a:p>
              </p:txBody>
            </p:sp>
          </p:grpSp>
          <p:sp>
            <p:nvSpPr>
              <p:cNvPr id="352" name="任意多边形: 形状 351"/>
              <p:cNvSpPr/>
              <p:nvPr/>
            </p:nvSpPr>
            <p:spPr>
              <a:xfrm>
                <a:off x="17437254" y="3664647"/>
                <a:ext cx="22216" cy="2865"/>
              </a:xfrm>
              <a:custGeom>
                <a:avLst/>
                <a:gdLst>
                  <a:gd name="connsiteX0" fmla="*/ 22217 w 22216"/>
                  <a:gd name="connsiteY0" fmla="*/ 1220 h 2865"/>
                  <a:gd name="connsiteX1" fmla="*/ 0 w 22216"/>
                  <a:gd name="connsiteY1" fmla="*/ 0 h 2865"/>
                </a:gdLst>
                <a:ahLst/>
                <a:cxnLst>
                  <a:cxn ang="0">
                    <a:pos x="connsiteX0" y="connsiteY0"/>
                  </a:cxn>
                  <a:cxn ang="0">
                    <a:pos x="connsiteX1" y="connsiteY1"/>
                  </a:cxn>
                </a:cxnLst>
                <a:rect l="l" t="t" r="r" b="b"/>
                <a:pathLst>
                  <a:path w="22216" h="2865">
                    <a:moveTo>
                      <a:pt x="22217" y="1220"/>
                    </a:moveTo>
                    <a:cubicBezTo>
                      <a:pt x="22217" y="1220"/>
                      <a:pt x="10647" y="5637"/>
                      <a:pt x="0" y="0"/>
                    </a:cubicBezTo>
                  </a:path>
                </a:pathLst>
              </a:custGeom>
              <a:noFill/>
              <a:ln w="4457" cap="rnd">
                <a:solidFill>
                  <a:srgbClr val="000000"/>
                </a:solidFill>
                <a:prstDash val="solid"/>
                <a:round/>
              </a:ln>
            </p:spPr>
            <p:txBody>
              <a:bodyPr rtlCol="0" anchor="ctr"/>
              <a:lstStyle/>
              <a:p>
                <a:endParaRPr lang="zh-CN" altLang="en-US"/>
              </a:p>
            </p:txBody>
          </p:sp>
          <p:sp>
            <p:nvSpPr>
              <p:cNvPr id="353" name="任意多边形: 形状 352"/>
              <p:cNvSpPr/>
              <p:nvPr/>
            </p:nvSpPr>
            <p:spPr>
              <a:xfrm>
                <a:off x="17458285" y="3677865"/>
                <a:ext cx="27392" cy="7488"/>
              </a:xfrm>
              <a:custGeom>
                <a:avLst/>
                <a:gdLst>
                  <a:gd name="connsiteX0" fmla="*/ 0 w 27392"/>
                  <a:gd name="connsiteY0" fmla="*/ 7482 h 7488"/>
                  <a:gd name="connsiteX1" fmla="*/ 27392 w 27392"/>
                  <a:gd name="connsiteY1" fmla="*/ 0 h 7488"/>
                </a:gdLst>
                <a:ahLst/>
                <a:cxnLst>
                  <a:cxn ang="0">
                    <a:pos x="connsiteX0" y="connsiteY0"/>
                  </a:cxn>
                  <a:cxn ang="0">
                    <a:pos x="connsiteX1" y="connsiteY1"/>
                  </a:cxn>
                </a:cxnLst>
                <a:rect l="l" t="t" r="r" b="b"/>
                <a:pathLst>
                  <a:path w="27392" h="7488">
                    <a:moveTo>
                      <a:pt x="0" y="7482"/>
                    </a:moveTo>
                    <a:cubicBezTo>
                      <a:pt x="0" y="7482"/>
                      <a:pt x="19085" y="7977"/>
                      <a:pt x="27392" y="0"/>
                    </a:cubicBezTo>
                  </a:path>
                </a:pathLst>
              </a:custGeom>
              <a:noFill/>
              <a:ln w="4457" cap="rnd">
                <a:solidFill>
                  <a:srgbClr val="000000"/>
                </a:solidFill>
                <a:prstDash val="solid"/>
                <a:round/>
              </a:ln>
            </p:spPr>
            <p:txBody>
              <a:bodyPr rtlCol="0" anchor="ctr"/>
              <a:lstStyle/>
              <a:p>
                <a:endParaRPr lang="zh-CN" altLang="en-US"/>
              </a:p>
            </p:txBody>
          </p:sp>
          <p:sp>
            <p:nvSpPr>
              <p:cNvPr id="354" name="任意多边形: 形状 353"/>
              <p:cNvSpPr/>
              <p:nvPr/>
            </p:nvSpPr>
            <p:spPr>
              <a:xfrm>
                <a:off x="17440452" y="3706477"/>
                <a:ext cx="37643" cy="5030"/>
              </a:xfrm>
              <a:custGeom>
                <a:avLst/>
                <a:gdLst>
                  <a:gd name="connsiteX0" fmla="*/ 0 w 37643"/>
                  <a:gd name="connsiteY0" fmla="*/ 0 h 5030"/>
                  <a:gd name="connsiteX1" fmla="*/ 37644 w 37643"/>
                  <a:gd name="connsiteY1" fmla="*/ 165 h 5030"/>
                </a:gdLst>
                <a:ahLst/>
                <a:cxnLst>
                  <a:cxn ang="0">
                    <a:pos x="connsiteX0" y="connsiteY0"/>
                  </a:cxn>
                  <a:cxn ang="0">
                    <a:pos x="connsiteX1" y="connsiteY1"/>
                  </a:cxn>
                </a:cxnLst>
                <a:rect l="l" t="t" r="r" b="b"/>
                <a:pathLst>
                  <a:path w="37643" h="5030">
                    <a:moveTo>
                      <a:pt x="0" y="0"/>
                    </a:moveTo>
                    <a:cubicBezTo>
                      <a:pt x="0" y="0"/>
                      <a:pt x="23239" y="11207"/>
                      <a:pt x="37644" y="165"/>
                    </a:cubicBezTo>
                  </a:path>
                </a:pathLst>
              </a:custGeom>
              <a:noFill/>
              <a:ln w="4457" cap="rnd">
                <a:solidFill>
                  <a:srgbClr val="000000"/>
                </a:solidFill>
                <a:prstDash val="solid"/>
                <a:round/>
              </a:ln>
            </p:spPr>
            <p:txBody>
              <a:bodyPr rtlCol="0" anchor="ctr"/>
              <a:lstStyle/>
              <a:p>
                <a:endParaRPr lang="zh-CN" altLang="en-US"/>
              </a:p>
            </p:txBody>
          </p:sp>
          <p:sp>
            <p:nvSpPr>
              <p:cNvPr id="355" name="任意多边形: 形状 354"/>
              <p:cNvSpPr/>
              <p:nvPr/>
            </p:nvSpPr>
            <p:spPr>
              <a:xfrm>
                <a:off x="17471470" y="3782456"/>
                <a:ext cx="42983" cy="10091"/>
              </a:xfrm>
              <a:custGeom>
                <a:avLst/>
                <a:gdLst>
                  <a:gd name="connsiteX0" fmla="*/ 0 w 42983"/>
                  <a:gd name="connsiteY0" fmla="*/ 9955 h 10091"/>
                  <a:gd name="connsiteX1" fmla="*/ 42983 w 42983"/>
                  <a:gd name="connsiteY1" fmla="*/ 0 h 10091"/>
                </a:gdLst>
                <a:ahLst/>
                <a:cxnLst>
                  <a:cxn ang="0">
                    <a:pos x="connsiteX0" y="connsiteY0"/>
                  </a:cxn>
                  <a:cxn ang="0">
                    <a:pos x="connsiteX1" y="connsiteY1"/>
                  </a:cxn>
                </a:cxnLst>
                <a:rect l="l" t="t" r="r" b="b"/>
                <a:pathLst>
                  <a:path w="42983" h="10091">
                    <a:moveTo>
                      <a:pt x="0" y="9955"/>
                    </a:moveTo>
                    <a:cubicBezTo>
                      <a:pt x="0" y="9955"/>
                      <a:pt x="21525" y="12031"/>
                      <a:pt x="42983" y="0"/>
                    </a:cubicBezTo>
                  </a:path>
                </a:pathLst>
              </a:custGeom>
              <a:noFill/>
              <a:ln w="4457" cap="rnd">
                <a:solidFill>
                  <a:srgbClr val="000000"/>
                </a:solidFill>
                <a:prstDash val="solid"/>
                <a:round/>
              </a:ln>
            </p:spPr>
            <p:txBody>
              <a:bodyPr rtlCol="0" anchor="ctr"/>
              <a:lstStyle/>
              <a:p>
                <a:endParaRPr lang="zh-CN" altLang="en-US"/>
              </a:p>
            </p:txBody>
          </p:sp>
          <p:sp>
            <p:nvSpPr>
              <p:cNvPr id="356" name="任意多边形: 形状 355"/>
              <p:cNvSpPr/>
              <p:nvPr/>
            </p:nvSpPr>
            <p:spPr>
              <a:xfrm>
                <a:off x="17015410" y="2379660"/>
                <a:ext cx="48541" cy="277777"/>
              </a:xfrm>
              <a:custGeom>
                <a:avLst/>
                <a:gdLst>
                  <a:gd name="connsiteX0" fmla="*/ 48542 w 48541"/>
                  <a:gd name="connsiteY0" fmla="*/ 0 h 277777"/>
                  <a:gd name="connsiteX1" fmla="*/ 30939 w 48541"/>
                  <a:gd name="connsiteY1" fmla="*/ 277777 h 277777"/>
                </a:gdLst>
                <a:ahLst/>
                <a:cxnLst>
                  <a:cxn ang="0">
                    <a:pos x="connsiteX0" y="connsiteY0"/>
                  </a:cxn>
                  <a:cxn ang="0">
                    <a:pos x="connsiteX1" y="connsiteY1"/>
                  </a:cxn>
                </a:cxnLst>
                <a:rect l="l" t="t" r="r" b="b"/>
                <a:pathLst>
                  <a:path w="48541" h="277777">
                    <a:moveTo>
                      <a:pt x="48542" y="0"/>
                    </a:moveTo>
                    <a:cubicBezTo>
                      <a:pt x="48542" y="0"/>
                      <a:pt x="-47776" y="161122"/>
                      <a:pt x="30939" y="277777"/>
                    </a:cubicBezTo>
                  </a:path>
                </a:pathLst>
              </a:custGeom>
              <a:noFill/>
              <a:ln w="4457" cap="rnd">
                <a:solidFill>
                  <a:srgbClr val="000000"/>
                </a:solidFill>
                <a:prstDash val="solid"/>
                <a:round/>
              </a:ln>
            </p:spPr>
            <p:txBody>
              <a:bodyPr rtlCol="0" anchor="ctr"/>
              <a:lstStyle/>
              <a:p>
                <a:endParaRPr lang="zh-CN" altLang="en-US"/>
              </a:p>
            </p:txBody>
          </p:sp>
          <p:sp>
            <p:nvSpPr>
              <p:cNvPr id="357" name="任意多边形: 形状 356"/>
              <p:cNvSpPr/>
              <p:nvPr/>
            </p:nvSpPr>
            <p:spPr>
              <a:xfrm>
                <a:off x="17584499" y="2609344"/>
                <a:ext cx="470015" cy="265086"/>
              </a:xfrm>
              <a:custGeom>
                <a:avLst/>
                <a:gdLst>
                  <a:gd name="connsiteX0" fmla="*/ 0 w 470015"/>
                  <a:gd name="connsiteY0" fmla="*/ 0 h 265086"/>
                  <a:gd name="connsiteX1" fmla="*/ 282524 w 470015"/>
                  <a:gd name="connsiteY1" fmla="*/ 130170 h 265086"/>
                  <a:gd name="connsiteX2" fmla="*/ 470016 w 470015"/>
                  <a:gd name="connsiteY2" fmla="*/ 265087 h 265086"/>
                </a:gdLst>
                <a:ahLst/>
                <a:cxnLst>
                  <a:cxn ang="0">
                    <a:pos x="connsiteX0" y="connsiteY0"/>
                  </a:cxn>
                  <a:cxn ang="0">
                    <a:pos x="connsiteX1" y="connsiteY1"/>
                  </a:cxn>
                  <a:cxn ang="0">
                    <a:pos x="connsiteX2" y="connsiteY2"/>
                  </a:cxn>
                </a:cxnLst>
                <a:rect l="l" t="t" r="r" b="b"/>
                <a:pathLst>
                  <a:path w="470015" h="265086">
                    <a:moveTo>
                      <a:pt x="0" y="0"/>
                    </a:moveTo>
                    <a:cubicBezTo>
                      <a:pt x="0" y="0"/>
                      <a:pt x="119918" y="102152"/>
                      <a:pt x="282524" y="130170"/>
                    </a:cubicBezTo>
                    <a:cubicBezTo>
                      <a:pt x="434515" y="156375"/>
                      <a:pt x="470016" y="265087"/>
                      <a:pt x="470016" y="265087"/>
                    </a:cubicBezTo>
                  </a:path>
                </a:pathLst>
              </a:custGeom>
              <a:noFill/>
              <a:ln w="4457" cap="rnd">
                <a:solidFill>
                  <a:srgbClr val="000000"/>
                </a:solidFill>
                <a:prstDash val="solid"/>
                <a:round/>
              </a:ln>
            </p:spPr>
            <p:txBody>
              <a:bodyPr rtlCol="0" anchor="ctr"/>
              <a:lstStyle/>
              <a:p>
                <a:endParaRPr lang="zh-CN" altLang="en-US"/>
              </a:p>
            </p:txBody>
          </p:sp>
          <p:sp>
            <p:nvSpPr>
              <p:cNvPr id="358" name="任意多边形: 形状 357"/>
              <p:cNvSpPr/>
              <p:nvPr/>
            </p:nvSpPr>
            <p:spPr>
              <a:xfrm>
                <a:off x="17284571" y="2389169"/>
                <a:ext cx="71437" cy="86167"/>
              </a:xfrm>
              <a:custGeom>
                <a:avLst/>
                <a:gdLst>
                  <a:gd name="connsiteX0" fmla="*/ 824 w 71437"/>
                  <a:gd name="connsiteY0" fmla="*/ 15444 h 86167"/>
                  <a:gd name="connsiteX1" fmla="*/ 63322 w 71437"/>
                  <a:gd name="connsiteY1" fmla="*/ 12411 h 86167"/>
                  <a:gd name="connsiteX2" fmla="*/ 60882 w 71437"/>
                  <a:gd name="connsiteY2" fmla="*/ 66602 h 86167"/>
                  <a:gd name="connsiteX3" fmla="*/ 0 w 71437"/>
                  <a:gd name="connsiteY3" fmla="*/ 82919 h 86167"/>
                </a:gdLst>
                <a:ahLst/>
                <a:cxnLst>
                  <a:cxn ang="0">
                    <a:pos x="connsiteX0" y="connsiteY0"/>
                  </a:cxn>
                  <a:cxn ang="0">
                    <a:pos x="connsiteX1" y="connsiteY1"/>
                  </a:cxn>
                  <a:cxn ang="0">
                    <a:pos x="connsiteX2" y="connsiteY2"/>
                  </a:cxn>
                  <a:cxn ang="0">
                    <a:pos x="connsiteX3" y="connsiteY3"/>
                  </a:cxn>
                </a:cxnLst>
                <a:rect l="l" t="t" r="r" b="b"/>
                <a:pathLst>
                  <a:path w="71437" h="86167">
                    <a:moveTo>
                      <a:pt x="824" y="15444"/>
                    </a:moveTo>
                    <a:cubicBezTo>
                      <a:pt x="22349" y="-7103"/>
                      <a:pt x="49543" y="-2158"/>
                      <a:pt x="63322" y="12411"/>
                    </a:cubicBezTo>
                    <a:cubicBezTo>
                      <a:pt x="76408" y="26223"/>
                      <a:pt x="72254" y="51472"/>
                      <a:pt x="60882" y="66602"/>
                    </a:cubicBezTo>
                    <a:cubicBezTo>
                      <a:pt x="47895" y="83875"/>
                      <a:pt x="23338" y="90830"/>
                      <a:pt x="0" y="82919"/>
                    </a:cubicBezTo>
                  </a:path>
                </a:pathLst>
              </a:custGeom>
              <a:solidFill>
                <a:srgbClr val="FED2D3"/>
              </a:solidFill>
              <a:ln w="3295" cap="flat">
                <a:noFill/>
                <a:prstDash val="solid"/>
                <a:miter/>
              </a:ln>
            </p:spPr>
            <p:txBody>
              <a:bodyPr rtlCol="0" anchor="ctr"/>
              <a:lstStyle/>
              <a:p>
                <a:endParaRPr lang="zh-CN" altLang="en-US"/>
              </a:p>
            </p:txBody>
          </p:sp>
          <p:sp>
            <p:nvSpPr>
              <p:cNvPr id="359" name="任意多边形: 形状 358"/>
              <p:cNvSpPr/>
              <p:nvPr/>
            </p:nvSpPr>
            <p:spPr>
              <a:xfrm>
                <a:off x="17293537" y="2419845"/>
                <a:ext cx="43181" cy="15192"/>
              </a:xfrm>
              <a:custGeom>
                <a:avLst/>
                <a:gdLst>
                  <a:gd name="connsiteX0" fmla="*/ 0 w 43181"/>
                  <a:gd name="connsiteY0" fmla="*/ 15193 h 15192"/>
                  <a:gd name="connsiteX1" fmla="*/ 43181 w 43181"/>
                  <a:gd name="connsiteY1" fmla="*/ 1019 h 15192"/>
                </a:gdLst>
                <a:ahLst/>
                <a:cxnLst>
                  <a:cxn ang="0">
                    <a:pos x="connsiteX0" y="connsiteY0"/>
                  </a:cxn>
                  <a:cxn ang="0">
                    <a:pos x="connsiteX1" y="connsiteY1"/>
                  </a:cxn>
                </a:cxnLst>
                <a:rect l="l" t="t" r="r" b="b"/>
                <a:pathLst>
                  <a:path w="43181" h="15192">
                    <a:moveTo>
                      <a:pt x="0" y="15193"/>
                    </a:moveTo>
                    <a:cubicBezTo>
                      <a:pt x="0" y="15193"/>
                      <a:pt x="15558" y="-4651"/>
                      <a:pt x="43181" y="1019"/>
                    </a:cubicBezTo>
                  </a:path>
                </a:pathLst>
              </a:custGeom>
              <a:noFill/>
              <a:ln w="4457" cap="rnd">
                <a:solidFill>
                  <a:srgbClr val="000000"/>
                </a:solidFill>
                <a:prstDash val="solid"/>
                <a:miter/>
              </a:ln>
            </p:spPr>
            <p:txBody>
              <a:bodyPr rtlCol="0" anchor="ctr"/>
              <a:lstStyle/>
              <a:p>
                <a:endParaRPr lang="zh-CN" altLang="en-US"/>
              </a:p>
            </p:txBody>
          </p:sp>
          <p:sp>
            <p:nvSpPr>
              <p:cNvPr id="360" name="任意多边形: 形状 359"/>
              <p:cNvSpPr/>
              <p:nvPr/>
            </p:nvSpPr>
            <p:spPr>
              <a:xfrm>
                <a:off x="17211987" y="2725624"/>
                <a:ext cx="551300" cy="461755"/>
              </a:xfrm>
              <a:custGeom>
                <a:avLst/>
                <a:gdLst>
                  <a:gd name="connsiteX0" fmla="*/ 544578 w 551300"/>
                  <a:gd name="connsiteY0" fmla="*/ 461755 h 461755"/>
                  <a:gd name="connsiteX1" fmla="*/ 539007 w 551300"/>
                  <a:gd name="connsiteY1" fmla="*/ 458723 h 461755"/>
                  <a:gd name="connsiteX2" fmla="*/ 293105 w 551300"/>
                  <a:gd name="connsiteY2" fmla="*/ 101374 h 461755"/>
                  <a:gd name="connsiteX3" fmla="*/ 28018 w 551300"/>
                  <a:gd name="connsiteY3" fmla="*/ 31657 h 461755"/>
                  <a:gd name="connsiteX4" fmla="*/ 0 w 551300"/>
                  <a:gd name="connsiteY4" fmla="*/ 43919 h 461755"/>
                  <a:gd name="connsiteX5" fmla="*/ 23206 w 551300"/>
                  <a:gd name="connsiteY5" fmla="*/ 26449 h 461755"/>
                  <a:gd name="connsiteX6" fmla="*/ 303785 w 551300"/>
                  <a:gd name="connsiteY6" fmla="*/ 93298 h 461755"/>
                  <a:gd name="connsiteX7" fmla="*/ 550214 w 551300"/>
                  <a:gd name="connsiteY7" fmla="*/ 451405 h 461755"/>
                  <a:gd name="connsiteX8" fmla="*/ 548269 w 551300"/>
                  <a:gd name="connsiteY8" fmla="*/ 460668 h 461755"/>
                  <a:gd name="connsiteX9" fmla="*/ 544578 w 551300"/>
                  <a:gd name="connsiteY9" fmla="*/ 461755 h 4617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51300" h="461755">
                    <a:moveTo>
                      <a:pt x="544578" y="461755"/>
                    </a:moveTo>
                    <a:cubicBezTo>
                      <a:pt x="542402" y="461755"/>
                      <a:pt x="540293" y="460668"/>
                      <a:pt x="539007" y="458723"/>
                    </a:cubicBezTo>
                    <a:cubicBezTo>
                      <a:pt x="537491" y="456415"/>
                      <a:pt x="387642" y="226830"/>
                      <a:pt x="293105" y="101374"/>
                    </a:cubicBezTo>
                    <a:cubicBezTo>
                      <a:pt x="181097" y="-47223"/>
                      <a:pt x="29732" y="31525"/>
                      <a:pt x="28018" y="31657"/>
                    </a:cubicBezTo>
                    <a:cubicBezTo>
                      <a:pt x="24393" y="31921"/>
                      <a:pt x="0" y="43919"/>
                      <a:pt x="0" y="43919"/>
                    </a:cubicBezTo>
                    <a:cubicBezTo>
                      <a:pt x="0" y="43919"/>
                      <a:pt x="20008" y="28295"/>
                      <a:pt x="23206" y="26449"/>
                    </a:cubicBezTo>
                    <a:cubicBezTo>
                      <a:pt x="24788" y="25526"/>
                      <a:pt x="184723" y="-64627"/>
                      <a:pt x="303785" y="93298"/>
                    </a:cubicBezTo>
                    <a:cubicBezTo>
                      <a:pt x="398618" y="219116"/>
                      <a:pt x="548731" y="449098"/>
                      <a:pt x="550214" y="451405"/>
                    </a:cubicBezTo>
                    <a:cubicBezTo>
                      <a:pt x="552225" y="454504"/>
                      <a:pt x="551368" y="458657"/>
                      <a:pt x="548269" y="460668"/>
                    </a:cubicBezTo>
                    <a:cubicBezTo>
                      <a:pt x="547116" y="461393"/>
                      <a:pt x="545830" y="461755"/>
                      <a:pt x="544578" y="461755"/>
                    </a:cubicBezTo>
                    <a:close/>
                  </a:path>
                </a:pathLst>
              </a:custGeom>
              <a:solidFill>
                <a:srgbClr val="FFCB57"/>
              </a:solidFill>
              <a:ln w="3295" cap="flat">
                <a:noFill/>
                <a:prstDash val="solid"/>
                <a:miter/>
              </a:ln>
            </p:spPr>
            <p:txBody>
              <a:bodyPr rtlCol="0" anchor="ctr"/>
              <a:lstStyle/>
              <a:p>
                <a:endParaRPr lang="zh-CN" altLang="en-US"/>
              </a:p>
            </p:txBody>
          </p:sp>
          <p:sp>
            <p:nvSpPr>
              <p:cNvPr id="361" name="任意多边形: 形状 360"/>
              <p:cNvSpPr/>
              <p:nvPr/>
            </p:nvSpPr>
            <p:spPr>
              <a:xfrm>
                <a:off x="16823422" y="3178875"/>
                <a:ext cx="522294" cy="162638"/>
              </a:xfrm>
              <a:custGeom>
                <a:avLst/>
                <a:gdLst>
                  <a:gd name="connsiteX0" fmla="*/ 0 w 522294"/>
                  <a:gd name="connsiteY0" fmla="*/ 162638 h 162638"/>
                  <a:gd name="connsiteX1" fmla="*/ 522295 w 522294"/>
                  <a:gd name="connsiteY1" fmla="*/ 0 h 162638"/>
                </a:gdLst>
                <a:ahLst/>
                <a:cxnLst>
                  <a:cxn ang="0">
                    <a:pos x="connsiteX0" y="connsiteY0"/>
                  </a:cxn>
                  <a:cxn ang="0">
                    <a:pos x="connsiteX1" y="connsiteY1"/>
                  </a:cxn>
                </a:cxnLst>
                <a:rect l="l" t="t" r="r" b="b"/>
                <a:pathLst>
                  <a:path w="522294" h="162638">
                    <a:moveTo>
                      <a:pt x="0" y="162638"/>
                    </a:moveTo>
                    <a:cubicBezTo>
                      <a:pt x="0" y="162638"/>
                      <a:pt x="357020" y="75056"/>
                      <a:pt x="522295" y="0"/>
                    </a:cubicBezTo>
                  </a:path>
                </a:pathLst>
              </a:custGeom>
              <a:noFill/>
              <a:ln w="4457" cap="rnd">
                <a:solidFill>
                  <a:srgbClr val="000000"/>
                </a:solidFill>
                <a:prstDash val="solid"/>
                <a:round/>
              </a:ln>
            </p:spPr>
            <p:txBody>
              <a:bodyPr rtlCol="0" anchor="ctr"/>
              <a:lstStyle/>
              <a:p>
                <a:endParaRPr lang="zh-CN" altLang="en-US"/>
              </a:p>
            </p:txBody>
          </p:sp>
          <p:sp>
            <p:nvSpPr>
              <p:cNvPr id="362" name="任意多边形: 形状 361"/>
              <p:cNvSpPr/>
              <p:nvPr/>
            </p:nvSpPr>
            <p:spPr>
              <a:xfrm>
                <a:off x="17053319" y="2636730"/>
                <a:ext cx="409604" cy="144936"/>
              </a:xfrm>
              <a:custGeom>
                <a:avLst/>
                <a:gdLst>
                  <a:gd name="connsiteX0" fmla="*/ 64824 w 409604"/>
                  <a:gd name="connsiteY0" fmla="*/ 26212 h 144936"/>
                  <a:gd name="connsiteX1" fmla="*/ 29553 w 409604"/>
                  <a:gd name="connsiteY1" fmla="*/ 118474 h 144936"/>
                  <a:gd name="connsiteX2" fmla="*/ 231186 w 409604"/>
                  <a:gd name="connsiteY2" fmla="*/ 43550 h 144936"/>
                  <a:gd name="connsiteX3" fmla="*/ 241207 w 409604"/>
                  <a:gd name="connsiteY3" fmla="*/ 20905 h 144936"/>
                  <a:gd name="connsiteX4" fmla="*/ 242361 w 409604"/>
                  <a:gd name="connsiteY4" fmla="*/ 6 h 144936"/>
                  <a:gd name="connsiteX5" fmla="*/ 315769 w 409604"/>
                  <a:gd name="connsiteY5" fmla="*/ 10884 h 144936"/>
                  <a:gd name="connsiteX6" fmla="*/ 371212 w 409604"/>
                  <a:gd name="connsiteY6" fmla="*/ 33661 h 144936"/>
                  <a:gd name="connsiteX7" fmla="*/ 392407 w 409604"/>
                  <a:gd name="connsiteY7" fmla="*/ 114486 h 144936"/>
                  <a:gd name="connsiteX8" fmla="*/ 281026 w 409604"/>
                  <a:gd name="connsiteY8" fmla="*/ 96324 h 144936"/>
                  <a:gd name="connsiteX9" fmla="*/ 151614 w 409604"/>
                  <a:gd name="connsiteY9" fmla="*/ 122496 h 144936"/>
                  <a:gd name="connsiteX10" fmla="*/ 13336 w 409604"/>
                  <a:gd name="connsiteY10" fmla="*/ 144185 h 144936"/>
                  <a:gd name="connsiteX11" fmla="*/ 5491 w 409604"/>
                  <a:gd name="connsiteY11" fmla="*/ 32442 h 144936"/>
                  <a:gd name="connsiteX12" fmla="*/ 36311 w 409604"/>
                  <a:gd name="connsiteY12" fmla="*/ 6566 h 144936"/>
                  <a:gd name="connsiteX13" fmla="*/ 75437 w 409604"/>
                  <a:gd name="connsiteY13" fmla="*/ 1457 h 144936"/>
                  <a:gd name="connsiteX14" fmla="*/ 64824 w 409604"/>
                  <a:gd name="connsiteY14" fmla="*/ 26212 h 1449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409604" h="144936">
                    <a:moveTo>
                      <a:pt x="64824" y="26212"/>
                    </a:moveTo>
                    <a:cubicBezTo>
                      <a:pt x="53221" y="41638"/>
                      <a:pt x="24807" y="83567"/>
                      <a:pt x="29553" y="118474"/>
                    </a:cubicBezTo>
                    <a:cubicBezTo>
                      <a:pt x="29553" y="118474"/>
                      <a:pt x="101775" y="67646"/>
                      <a:pt x="231186" y="43550"/>
                    </a:cubicBezTo>
                    <a:cubicBezTo>
                      <a:pt x="240020" y="41902"/>
                      <a:pt x="240779" y="34255"/>
                      <a:pt x="241207" y="20905"/>
                    </a:cubicBezTo>
                    <a:lnTo>
                      <a:pt x="242361" y="6"/>
                    </a:lnTo>
                    <a:cubicBezTo>
                      <a:pt x="244668" y="-290"/>
                      <a:pt x="311352" y="9763"/>
                      <a:pt x="315769" y="10884"/>
                    </a:cubicBezTo>
                    <a:cubicBezTo>
                      <a:pt x="335052" y="15862"/>
                      <a:pt x="354467" y="22652"/>
                      <a:pt x="371212" y="33661"/>
                    </a:cubicBezTo>
                    <a:cubicBezTo>
                      <a:pt x="394978" y="49286"/>
                      <a:pt x="431501" y="87325"/>
                      <a:pt x="392407" y="114486"/>
                    </a:cubicBezTo>
                    <a:cubicBezTo>
                      <a:pt x="373948" y="117420"/>
                      <a:pt x="325625" y="92071"/>
                      <a:pt x="281026" y="96324"/>
                    </a:cubicBezTo>
                    <a:cubicBezTo>
                      <a:pt x="241009" y="100147"/>
                      <a:pt x="200696" y="113794"/>
                      <a:pt x="151614" y="122496"/>
                    </a:cubicBezTo>
                    <a:cubicBezTo>
                      <a:pt x="142484" y="124111"/>
                      <a:pt x="14918" y="149591"/>
                      <a:pt x="13336" y="144185"/>
                    </a:cubicBezTo>
                    <a:cubicBezTo>
                      <a:pt x="3414" y="110234"/>
                      <a:pt x="-6475" y="66855"/>
                      <a:pt x="5491" y="32442"/>
                    </a:cubicBezTo>
                    <a:cubicBezTo>
                      <a:pt x="10369" y="18400"/>
                      <a:pt x="22334" y="10093"/>
                      <a:pt x="36311" y="6566"/>
                    </a:cubicBezTo>
                    <a:cubicBezTo>
                      <a:pt x="41156" y="5346"/>
                      <a:pt x="70988" y="1424"/>
                      <a:pt x="75437" y="1457"/>
                    </a:cubicBezTo>
                    <a:cubicBezTo>
                      <a:pt x="70922" y="14774"/>
                      <a:pt x="69043" y="20575"/>
                      <a:pt x="64824" y="26212"/>
                    </a:cubicBezTo>
                    <a:close/>
                  </a:path>
                </a:pathLst>
              </a:custGeom>
              <a:solidFill>
                <a:srgbClr val="FF4B4A"/>
              </a:solidFill>
              <a:ln w="3295" cap="flat">
                <a:noFill/>
                <a:prstDash val="solid"/>
                <a:miter/>
              </a:ln>
            </p:spPr>
            <p:txBody>
              <a:bodyPr rtlCol="0" anchor="ctr"/>
              <a:lstStyle/>
              <a:p>
                <a:endParaRPr lang="zh-CN" altLang="en-US"/>
              </a:p>
            </p:txBody>
          </p:sp>
          <p:sp>
            <p:nvSpPr>
              <p:cNvPr id="363" name="任意多边形: 形状 362"/>
              <p:cNvSpPr/>
              <p:nvPr/>
            </p:nvSpPr>
            <p:spPr>
              <a:xfrm>
                <a:off x="16838849" y="3804903"/>
                <a:ext cx="125653" cy="471334"/>
              </a:xfrm>
              <a:custGeom>
                <a:avLst/>
                <a:gdLst>
                  <a:gd name="connsiteX0" fmla="*/ 125654 w 125653"/>
                  <a:gd name="connsiteY0" fmla="*/ 167879 h 471334"/>
                  <a:gd name="connsiteX1" fmla="*/ 99580 w 125653"/>
                  <a:gd name="connsiteY1" fmla="*/ 0 h 471334"/>
                  <a:gd name="connsiteX2" fmla="*/ 95526 w 125653"/>
                  <a:gd name="connsiteY2" fmla="*/ 11405 h 471334"/>
                  <a:gd name="connsiteX3" fmla="*/ 25480 w 125653"/>
                  <a:gd name="connsiteY3" fmla="*/ 295181 h 471334"/>
                  <a:gd name="connsiteX4" fmla="*/ 0 w 125653"/>
                  <a:gd name="connsiteY4" fmla="*/ 471334 h 471334"/>
                  <a:gd name="connsiteX5" fmla="*/ 125654 w 125653"/>
                  <a:gd name="connsiteY5" fmla="*/ 167879 h 471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5653" h="471334">
                    <a:moveTo>
                      <a:pt x="125654" y="167879"/>
                    </a:moveTo>
                    <a:cubicBezTo>
                      <a:pt x="100009" y="86165"/>
                      <a:pt x="99580" y="0"/>
                      <a:pt x="99580" y="0"/>
                    </a:cubicBezTo>
                    <a:lnTo>
                      <a:pt x="95526" y="11405"/>
                    </a:lnTo>
                    <a:cubicBezTo>
                      <a:pt x="62926" y="103470"/>
                      <a:pt x="39456" y="198535"/>
                      <a:pt x="25480" y="295181"/>
                    </a:cubicBezTo>
                    <a:lnTo>
                      <a:pt x="0" y="471334"/>
                    </a:lnTo>
                    <a:lnTo>
                      <a:pt x="125654" y="167879"/>
                    </a:lnTo>
                    <a:close/>
                  </a:path>
                </a:pathLst>
              </a:custGeom>
              <a:solidFill>
                <a:srgbClr val="1D3CA0"/>
              </a:solidFill>
              <a:ln w="3295" cap="flat">
                <a:noFill/>
                <a:prstDash val="solid"/>
                <a:miter/>
              </a:ln>
            </p:spPr>
            <p:txBody>
              <a:bodyPr rtlCol="0" anchor="ctr"/>
              <a:lstStyle/>
              <a:p>
                <a:endParaRPr lang="zh-CN" altLang="en-US"/>
              </a:p>
            </p:txBody>
          </p:sp>
          <p:sp>
            <p:nvSpPr>
              <p:cNvPr id="405" name="任意多边形: 形状 404"/>
              <p:cNvSpPr/>
              <p:nvPr/>
            </p:nvSpPr>
            <p:spPr>
              <a:xfrm rot="9447360">
                <a:off x="18084484" y="5317277"/>
                <a:ext cx="136366" cy="115073"/>
              </a:xfrm>
              <a:custGeom>
                <a:avLst/>
                <a:gdLst>
                  <a:gd name="connsiteX0" fmla="*/ 0 w 136366"/>
                  <a:gd name="connsiteY0" fmla="*/ 0 h 115073"/>
                  <a:gd name="connsiteX1" fmla="*/ 136367 w 136366"/>
                  <a:gd name="connsiteY1" fmla="*/ 115073 h 115073"/>
                </a:gdLst>
                <a:ahLst/>
                <a:cxnLst>
                  <a:cxn ang="0">
                    <a:pos x="connsiteX0" y="connsiteY0"/>
                  </a:cxn>
                  <a:cxn ang="0">
                    <a:pos x="connsiteX1" y="connsiteY1"/>
                  </a:cxn>
                </a:cxnLst>
                <a:rect l="l" t="t" r="r" b="b"/>
                <a:pathLst>
                  <a:path w="136366" h="115073">
                    <a:moveTo>
                      <a:pt x="0" y="0"/>
                    </a:moveTo>
                    <a:cubicBezTo>
                      <a:pt x="0" y="0"/>
                      <a:pt x="103305" y="11636"/>
                      <a:pt x="136367" y="115073"/>
                    </a:cubicBezTo>
                  </a:path>
                </a:pathLst>
              </a:custGeom>
              <a:noFill/>
              <a:ln w="33498" cap="rnd">
                <a:solidFill>
                  <a:srgbClr val="FFFFFF"/>
                </a:solidFill>
                <a:prstDash val="solid"/>
                <a:round/>
              </a:ln>
            </p:spPr>
            <p:txBody>
              <a:bodyPr rtlCol="0" anchor="ctr"/>
              <a:lstStyle/>
              <a:p>
                <a:endParaRPr lang="zh-CN" altLang="en-US"/>
              </a:p>
            </p:txBody>
          </p:sp>
          <p:sp>
            <p:nvSpPr>
              <p:cNvPr id="406" name="任意多边形: 形状 405"/>
              <p:cNvSpPr/>
              <p:nvPr/>
            </p:nvSpPr>
            <p:spPr>
              <a:xfrm rot="9447360">
                <a:off x="18135935" y="5302211"/>
                <a:ext cx="92545" cy="78094"/>
              </a:xfrm>
              <a:custGeom>
                <a:avLst/>
                <a:gdLst>
                  <a:gd name="connsiteX0" fmla="*/ 0 w 136366"/>
                  <a:gd name="connsiteY0" fmla="*/ 0 h 115073"/>
                  <a:gd name="connsiteX1" fmla="*/ 136367 w 136366"/>
                  <a:gd name="connsiteY1" fmla="*/ 115073 h 115073"/>
                </a:gdLst>
                <a:ahLst/>
                <a:cxnLst>
                  <a:cxn ang="0">
                    <a:pos x="connsiteX0" y="connsiteY0"/>
                  </a:cxn>
                  <a:cxn ang="0">
                    <a:pos x="connsiteX1" y="connsiteY1"/>
                  </a:cxn>
                </a:cxnLst>
                <a:rect l="l" t="t" r="r" b="b"/>
                <a:pathLst>
                  <a:path w="136366" h="115073">
                    <a:moveTo>
                      <a:pt x="0" y="0"/>
                    </a:moveTo>
                    <a:cubicBezTo>
                      <a:pt x="0" y="0"/>
                      <a:pt x="103305" y="11636"/>
                      <a:pt x="136367" y="115073"/>
                    </a:cubicBezTo>
                  </a:path>
                </a:pathLst>
              </a:custGeom>
              <a:noFill/>
              <a:ln w="33498" cap="rnd">
                <a:solidFill>
                  <a:srgbClr val="FFFFFF"/>
                </a:solidFill>
                <a:prstDash val="solid"/>
                <a:round/>
              </a:ln>
            </p:spPr>
            <p:txBody>
              <a:bodyPr rtlCol="0" anchor="ctr"/>
              <a:lstStyle/>
              <a:p>
                <a:endParaRPr lang="zh-CN" altLang="en-US"/>
              </a:p>
            </p:txBody>
          </p:sp>
        </p:grpSp>
      </p:grpSp>
      <p:sp>
        <p:nvSpPr>
          <p:cNvPr id="417" name="文本框 416"/>
          <p:cNvSpPr txBox="1"/>
          <p:nvPr/>
        </p:nvSpPr>
        <p:spPr>
          <a:xfrm>
            <a:off x="1367139" y="2942700"/>
            <a:ext cx="2438455" cy="763029"/>
          </a:xfrm>
          <a:prstGeom prst="rect">
            <a:avLst/>
          </a:prstGeom>
          <a:noFill/>
        </p:spPr>
        <p:txBody>
          <a:bodyPr wrap="square" lIns="0" tIns="0" rIns="0" bIns="0" rtlCol="0">
            <a:spAutoFit/>
          </a:bodyPr>
          <a:lstStyle/>
          <a:p>
            <a:pPr hangingPunct="0">
              <a:lnSpc>
                <a:spcPct val="120000"/>
              </a:lnSpc>
            </a:pPr>
            <a:r>
              <a:rPr lang="zh-CN" altLang="en-US" sz="1400" dirty="0">
                <a:solidFill>
                  <a:schemeClr val="tx1">
                    <a:lumMod val="75000"/>
                    <a:lumOff val="25000"/>
                  </a:schemeClr>
                </a:solidFill>
                <a:latin typeface="+mn-ea"/>
              </a:rPr>
              <a:t>一般的双休日，国庆等节假日是法定的，年休假可以根据自己的具体情况使用</a:t>
            </a:r>
            <a:endParaRPr lang="zh-CN" altLang="en-US" sz="1400" dirty="0">
              <a:solidFill>
                <a:schemeClr val="tx1">
                  <a:lumMod val="75000"/>
                  <a:lumOff val="25000"/>
                </a:schemeClr>
              </a:solidFill>
              <a:latin typeface="+mn-ea"/>
            </a:endParaRPr>
          </a:p>
        </p:txBody>
      </p:sp>
      <p:grpSp>
        <p:nvGrpSpPr>
          <p:cNvPr id="418" name="组合 417"/>
          <p:cNvGrpSpPr/>
          <p:nvPr/>
        </p:nvGrpSpPr>
        <p:grpSpPr>
          <a:xfrm>
            <a:off x="1153275" y="4134516"/>
            <a:ext cx="2731419" cy="1464331"/>
            <a:chOff x="1153275" y="2393212"/>
            <a:chExt cx="2731419" cy="1464331"/>
          </a:xfrm>
        </p:grpSpPr>
        <p:grpSp>
          <p:nvGrpSpPr>
            <p:cNvPr id="419" name="组合 418"/>
            <p:cNvGrpSpPr/>
            <p:nvPr/>
          </p:nvGrpSpPr>
          <p:grpSpPr>
            <a:xfrm>
              <a:off x="1153275" y="2393212"/>
              <a:ext cx="2731419" cy="1464331"/>
              <a:chOff x="715107" y="2502858"/>
              <a:chExt cx="3593330" cy="1926408"/>
            </a:xfrm>
          </p:grpSpPr>
          <p:sp>
            <p:nvSpPr>
              <p:cNvPr id="421" name="任意多边形: 形状 420"/>
              <p:cNvSpPr/>
              <p:nvPr/>
            </p:nvSpPr>
            <p:spPr>
              <a:xfrm>
                <a:off x="717701" y="2502858"/>
                <a:ext cx="3590736" cy="318200"/>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422" name="任意多边形: 形状 421"/>
              <p:cNvSpPr/>
              <p:nvPr/>
            </p:nvSpPr>
            <p:spPr>
              <a:xfrm>
                <a:off x="715107" y="2507566"/>
                <a:ext cx="3590735" cy="192110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53000">
                    <a:schemeClr val="accent6">
                      <a:lumMod val="20000"/>
                      <a:lumOff val="80000"/>
                      <a:alpha val="37000"/>
                    </a:schemeClr>
                  </a:gs>
                  <a:gs pos="100000">
                    <a:schemeClr val="accent1">
                      <a:alpha val="8000"/>
                    </a:schemeClr>
                  </a:gs>
                </a:gsLst>
                <a:lin ang="2700000" scaled="1"/>
                <a:tileRect/>
              </a:gra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423" name="任意多边形: 形状 422"/>
              <p:cNvSpPr/>
              <p:nvPr/>
            </p:nvSpPr>
            <p:spPr>
              <a:xfrm>
                <a:off x="717701" y="3081735"/>
                <a:ext cx="3590736" cy="1342228"/>
              </a:xfrm>
              <a:custGeom>
                <a:avLst/>
                <a:gdLst>
                  <a:gd name="connsiteX0" fmla="*/ 0 w 5501116"/>
                  <a:gd name="connsiteY0" fmla="*/ 0 h 2455700"/>
                  <a:gd name="connsiteX1" fmla="*/ 5501116 w 5501116"/>
                  <a:gd name="connsiteY1" fmla="*/ 0 h 2455700"/>
                  <a:gd name="connsiteX2" fmla="*/ 5501116 w 5501116"/>
                  <a:gd name="connsiteY2" fmla="*/ 2249029 h 2455700"/>
                  <a:gd name="connsiteX3" fmla="*/ 5294445 w 5501116"/>
                  <a:gd name="connsiteY3" fmla="*/ 2455700 h 2455700"/>
                  <a:gd name="connsiteX4" fmla="*/ 206671 w 5501116"/>
                  <a:gd name="connsiteY4" fmla="*/ 2455700 h 2455700"/>
                  <a:gd name="connsiteX5" fmla="*/ 0 w 5501116"/>
                  <a:gd name="connsiteY5" fmla="*/ 2249029 h 2455700"/>
                  <a:gd name="connsiteX6" fmla="*/ 0 w 5501116"/>
                  <a:gd name="connsiteY6" fmla="*/ 0 h 24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116" h="2455700">
                    <a:moveTo>
                      <a:pt x="0" y="0"/>
                    </a:moveTo>
                    <a:lnTo>
                      <a:pt x="5501116" y="0"/>
                    </a:lnTo>
                    <a:lnTo>
                      <a:pt x="5501116" y="2249029"/>
                    </a:lnTo>
                    <a:cubicBezTo>
                      <a:pt x="5501116" y="2363170"/>
                      <a:pt x="5408586" y="2455700"/>
                      <a:pt x="5294445" y="2455700"/>
                    </a:cubicBezTo>
                    <a:lnTo>
                      <a:pt x="206671" y="2455700"/>
                    </a:lnTo>
                    <a:cubicBezTo>
                      <a:pt x="92530" y="2455700"/>
                      <a:pt x="0" y="2363170"/>
                      <a:pt x="0" y="2249029"/>
                    </a:cubicBezTo>
                    <a:lnTo>
                      <a:pt x="0" y="0"/>
                    </a:lnTo>
                    <a:close/>
                  </a:path>
                </a:pathLst>
              </a:custGeom>
              <a:solidFill>
                <a:srgbClr val="FEFEF2"/>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424" name="任意多边形: 形状 423"/>
              <p:cNvSpPr/>
              <p:nvPr/>
            </p:nvSpPr>
            <p:spPr>
              <a:xfrm rot="2315695">
                <a:off x="778138" y="3867583"/>
                <a:ext cx="587671" cy="561683"/>
              </a:xfrm>
              <a:custGeom>
                <a:avLst/>
                <a:gdLst>
                  <a:gd name="connsiteX0" fmla="*/ 492010 w 900330"/>
                  <a:gd name="connsiteY0" fmla="*/ 0 h 860516"/>
                  <a:gd name="connsiteX1" fmla="*/ 900330 w 900330"/>
                  <a:gd name="connsiteY1" fmla="*/ 611067 h 860516"/>
                  <a:gd name="connsiteX2" fmla="*/ 785240 w 900330"/>
                  <a:gd name="connsiteY2" fmla="*/ 702926 h 860516"/>
                  <a:gd name="connsiteX3" fmla="*/ 492010 w 900330"/>
                  <a:gd name="connsiteY3" fmla="*/ 239182 h 860516"/>
                  <a:gd name="connsiteX4" fmla="*/ 99134 w 900330"/>
                  <a:gd name="connsiteY4" fmla="*/ 860516 h 860516"/>
                  <a:gd name="connsiteX5" fmla="*/ 0 w 900330"/>
                  <a:gd name="connsiteY5" fmla="*/ 736311 h 86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30" h="860516">
                    <a:moveTo>
                      <a:pt x="492010" y="0"/>
                    </a:moveTo>
                    <a:lnTo>
                      <a:pt x="900330" y="611067"/>
                    </a:lnTo>
                    <a:lnTo>
                      <a:pt x="785240" y="702926"/>
                    </a:lnTo>
                    <a:lnTo>
                      <a:pt x="492010" y="239182"/>
                    </a:lnTo>
                    <a:lnTo>
                      <a:pt x="99134" y="860516"/>
                    </a:lnTo>
                    <a:lnTo>
                      <a:pt x="0" y="736311"/>
                    </a:ln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5" name="任意多边形: 形状 424"/>
              <p:cNvSpPr/>
              <p:nvPr/>
            </p:nvSpPr>
            <p:spPr>
              <a:xfrm>
                <a:off x="2585597" y="4101846"/>
                <a:ext cx="994222" cy="322118"/>
              </a:xfrm>
              <a:custGeom>
                <a:avLst/>
                <a:gdLst>
                  <a:gd name="connsiteX0" fmla="*/ 761589 w 1523178"/>
                  <a:gd name="connsiteY0" fmla="*/ 0 h 493494"/>
                  <a:gd name="connsiteX1" fmla="*/ 1455610 w 1523178"/>
                  <a:gd name="connsiteY1" fmla="*/ 369008 h 493494"/>
                  <a:gd name="connsiteX2" fmla="*/ 1523178 w 1523178"/>
                  <a:gd name="connsiteY2" fmla="*/ 493494 h 493494"/>
                  <a:gd name="connsiteX3" fmla="*/ 1390457 w 1523178"/>
                  <a:gd name="connsiteY3" fmla="*/ 493494 h 493494"/>
                  <a:gd name="connsiteX4" fmla="*/ 1358447 w 1523178"/>
                  <a:gd name="connsiteY4" fmla="*/ 434521 h 493494"/>
                  <a:gd name="connsiteX5" fmla="*/ 761589 w 1523178"/>
                  <a:gd name="connsiteY5" fmla="*/ 117174 h 493494"/>
                  <a:gd name="connsiteX6" fmla="*/ 164731 w 1523178"/>
                  <a:gd name="connsiteY6" fmla="*/ 434521 h 493494"/>
                  <a:gd name="connsiteX7" fmla="*/ 132722 w 1523178"/>
                  <a:gd name="connsiteY7" fmla="*/ 493494 h 493494"/>
                  <a:gd name="connsiteX8" fmla="*/ 0 w 1523178"/>
                  <a:gd name="connsiteY8" fmla="*/ 493494 h 493494"/>
                  <a:gd name="connsiteX9" fmla="*/ 67569 w 1523178"/>
                  <a:gd name="connsiteY9" fmla="*/ 369008 h 493494"/>
                  <a:gd name="connsiteX10" fmla="*/ 761589 w 1523178"/>
                  <a:gd name="connsiteY10" fmla="*/ 0 h 493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3178" h="493494">
                    <a:moveTo>
                      <a:pt x="761589" y="0"/>
                    </a:moveTo>
                    <a:cubicBezTo>
                      <a:pt x="1050489" y="0"/>
                      <a:pt x="1305202" y="146375"/>
                      <a:pt x="1455610" y="369008"/>
                    </a:cubicBezTo>
                    <a:lnTo>
                      <a:pt x="1523178" y="493494"/>
                    </a:lnTo>
                    <a:lnTo>
                      <a:pt x="1390457" y="493494"/>
                    </a:lnTo>
                    <a:lnTo>
                      <a:pt x="1358447" y="434521"/>
                    </a:lnTo>
                    <a:cubicBezTo>
                      <a:pt x="1229096" y="243057"/>
                      <a:pt x="1010044" y="117174"/>
                      <a:pt x="761589" y="117174"/>
                    </a:cubicBezTo>
                    <a:cubicBezTo>
                      <a:pt x="513135" y="117174"/>
                      <a:pt x="294082" y="243057"/>
                      <a:pt x="164731" y="434521"/>
                    </a:cubicBezTo>
                    <a:lnTo>
                      <a:pt x="132722" y="493494"/>
                    </a:lnTo>
                    <a:lnTo>
                      <a:pt x="0" y="493494"/>
                    </a:lnTo>
                    <a:lnTo>
                      <a:pt x="67569" y="369008"/>
                    </a:lnTo>
                    <a:cubicBezTo>
                      <a:pt x="217977" y="146375"/>
                      <a:pt x="472689" y="0"/>
                      <a:pt x="761589" y="0"/>
                    </a:cubicBez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26" name="任意多边形: 形状 425"/>
              <p:cNvSpPr/>
              <p:nvPr/>
            </p:nvSpPr>
            <p:spPr>
              <a:xfrm>
                <a:off x="3652193" y="2507566"/>
                <a:ext cx="653650" cy="651849"/>
              </a:xfrm>
              <a:custGeom>
                <a:avLst/>
                <a:gdLst>
                  <a:gd name="connsiteX0" fmla="*/ 16300 w 1001412"/>
                  <a:gd name="connsiteY0" fmla="*/ 0 h 998653"/>
                  <a:gd name="connsiteX1" fmla="*/ 136960 w 1001412"/>
                  <a:gd name="connsiteY1" fmla="*/ 0 h 998653"/>
                  <a:gd name="connsiteX2" fmla="*/ 131798 w 1001412"/>
                  <a:gd name="connsiteY2" fmla="*/ 16631 h 998653"/>
                  <a:gd name="connsiteX3" fmla="*/ 117174 w 1001412"/>
                  <a:gd name="connsiteY3" fmla="*/ 161693 h 998653"/>
                  <a:gd name="connsiteX4" fmla="*/ 836960 w 1001412"/>
                  <a:gd name="connsiteY4" fmla="*/ 881479 h 998653"/>
                  <a:gd name="connsiteX5" fmla="*/ 982022 w 1001412"/>
                  <a:gd name="connsiteY5" fmla="*/ 866856 h 998653"/>
                  <a:gd name="connsiteX6" fmla="*/ 1001412 w 1001412"/>
                  <a:gd name="connsiteY6" fmla="*/ 860837 h 998653"/>
                  <a:gd name="connsiteX7" fmla="*/ 1001412 w 1001412"/>
                  <a:gd name="connsiteY7" fmla="*/ 982294 h 998653"/>
                  <a:gd name="connsiteX8" fmla="*/ 922534 w 1001412"/>
                  <a:gd name="connsiteY8" fmla="*/ 994332 h 998653"/>
                  <a:gd name="connsiteX9" fmla="*/ 836960 w 1001412"/>
                  <a:gd name="connsiteY9" fmla="*/ 998653 h 998653"/>
                  <a:gd name="connsiteX10" fmla="*/ 0 w 1001412"/>
                  <a:gd name="connsiteY10" fmla="*/ 161693 h 99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1412" h="998653">
                    <a:moveTo>
                      <a:pt x="16300" y="0"/>
                    </a:moveTo>
                    <a:lnTo>
                      <a:pt x="136960" y="0"/>
                    </a:lnTo>
                    <a:lnTo>
                      <a:pt x="131798" y="16631"/>
                    </a:lnTo>
                    <a:cubicBezTo>
                      <a:pt x="122210" y="63487"/>
                      <a:pt x="117174" y="112002"/>
                      <a:pt x="117174" y="161693"/>
                    </a:cubicBezTo>
                    <a:cubicBezTo>
                      <a:pt x="117174" y="559220"/>
                      <a:pt x="439433" y="881479"/>
                      <a:pt x="836960" y="881479"/>
                    </a:cubicBezTo>
                    <a:cubicBezTo>
                      <a:pt x="886651" y="881479"/>
                      <a:pt x="935166" y="876444"/>
                      <a:pt x="982022" y="866856"/>
                    </a:cubicBezTo>
                    <a:lnTo>
                      <a:pt x="1001412" y="860837"/>
                    </a:lnTo>
                    <a:lnTo>
                      <a:pt x="1001412" y="982294"/>
                    </a:lnTo>
                    <a:lnTo>
                      <a:pt x="922534" y="994332"/>
                    </a:lnTo>
                    <a:cubicBezTo>
                      <a:pt x="894398" y="997189"/>
                      <a:pt x="865850" y="998653"/>
                      <a:pt x="836960" y="998653"/>
                    </a:cubicBezTo>
                    <a:cubicBezTo>
                      <a:pt x="374720" y="998653"/>
                      <a:pt x="0" y="623933"/>
                      <a:pt x="0" y="161693"/>
                    </a:cubicBezTo>
                    <a:close/>
                  </a:path>
                </a:pathLst>
              </a:custGeom>
              <a:solidFill>
                <a:schemeClr val="accent5">
                  <a:lumMod val="20000"/>
                  <a:lumOff val="8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420" name="文本框 419"/>
            <p:cNvSpPr txBox="1"/>
            <p:nvPr/>
          </p:nvSpPr>
          <p:spPr>
            <a:xfrm>
              <a:off x="1358535" y="2415814"/>
              <a:ext cx="2374534" cy="374526"/>
            </a:xfrm>
            <a:prstGeom prst="rect">
              <a:avLst/>
            </a:prstGeom>
            <a:noFill/>
          </p:spPr>
          <p:txBody>
            <a:bodyPr wrap="square" lIns="0" tIns="0" rIns="0" bIns="0" rtlCol="0">
              <a:spAutoFit/>
            </a:bodyPr>
            <a:lstStyle/>
            <a:p>
              <a:pPr hangingPunct="0">
                <a:lnSpc>
                  <a:spcPct val="130000"/>
                </a:lnSpc>
              </a:pPr>
              <a:r>
                <a:rPr lang="zh-CN" altLang="en-US" sz="2000" dirty="0">
                  <a:solidFill>
                    <a:schemeClr val="bg1"/>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五险一金</a:t>
              </a:r>
              <a:endParaRPr lang="zh-CN" altLang="en-US" sz="2000" dirty="0">
                <a:solidFill>
                  <a:schemeClr val="bg1"/>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grpSp>
      <p:sp>
        <p:nvSpPr>
          <p:cNvPr id="427" name="文本框 426"/>
          <p:cNvSpPr txBox="1"/>
          <p:nvPr/>
        </p:nvSpPr>
        <p:spPr>
          <a:xfrm>
            <a:off x="1367139" y="4769118"/>
            <a:ext cx="2438455" cy="504497"/>
          </a:xfrm>
          <a:prstGeom prst="rect">
            <a:avLst/>
          </a:prstGeom>
          <a:noFill/>
        </p:spPr>
        <p:txBody>
          <a:bodyPr wrap="square" lIns="0" tIns="0" rIns="0" bIns="0" rtlCol="0">
            <a:spAutoFit/>
          </a:bodyPr>
          <a:lstStyle/>
          <a:p>
            <a:pPr hangingPunct="0">
              <a:lnSpc>
                <a:spcPct val="120000"/>
              </a:lnSpc>
            </a:pPr>
            <a:r>
              <a:rPr lang="zh-CN" altLang="en-US" sz="1400" dirty="0">
                <a:solidFill>
                  <a:schemeClr val="tx1">
                    <a:lumMod val="75000"/>
                    <a:lumOff val="25000"/>
                  </a:schemeClr>
                </a:solidFill>
                <a:latin typeface="+mn-ea"/>
              </a:rPr>
              <a:t>养老保险</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医疗保险</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生育保险</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失业保险</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工伤保险</a:t>
            </a:r>
            <a:r>
              <a:rPr lang="en-US" altLang="zh-CN" sz="1400" dirty="0">
                <a:solidFill>
                  <a:schemeClr val="tx1">
                    <a:lumMod val="75000"/>
                    <a:lumOff val="25000"/>
                  </a:schemeClr>
                </a:solidFill>
                <a:latin typeface="+mn-ea"/>
              </a:rPr>
              <a:t>/</a:t>
            </a:r>
            <a:r>
              <a:rPr lang="zh-CN" altLang="en-US" sz="1400" dirty="0">
                <a:solidFill>
                  <a:schemeClr val="tx1">
                    <a:lumMod val="75000"/>
                    <a:lumOff val="25000"/>
                  </a:schemeClr>
                </a:solidFill>
                <a:latin typeface="+mn-ea"/>
              </a:rPr>
              <a:t>住房公积金</a:t>
            </a:r>
            <a:endParaRPr lang="zh-CN" altLang="en-US" sz="1400" dirty="0">
              <a:solidFill>
                <a:schemeClr val="tx1">
                  <a:lumMod val="75000"/>
                  <a:lumOff val="25000"/>
                </a:schemeClr>
              </a:solidFill>
              <a:latin typeface="+mn-ea"/>
            </a:endParaRPr>
          </a:p>
        </p:txBody>
      </p:sp>
      <p:sp>
        <p:nvSpPr>
          <p:cNvPr id="428" name="任意多边形: 形状 16"/>
          <p:cNvSpPr/>
          <p:nvPr/>
        </p:nvSpPr>
        <p:spPr>
          <a:xfrm rot="21002927">
            <a:off x="5331320" y="632352"/>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429" name="任意多边形: 形状 23"/>
          <p:cNvSpPr/>
          <p:nvPr/>
        </p:nvSpPr>
        <p:spPr>
          <a:xfrm rot="3704129">
            <a:off x="3489498" y="5245765"/>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4">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grpSp>
        <p:nvGrpSpPr>
          <p:cNvPr id="194" name="组合 193"/>
          <p:cNvGrpSpPr/>
          <p:nvPr/>
        </p:nvGrpSpPr>
        <p:grpSpPr>
          <a:xfrm>
            <a:off x="8006722" y="1628412"/>
            <a:ext cx="2087999" cy="815144"/>
            <a:chOff x="8310595" y="1411560"/>
            <a:chExt cx="2087999" cy="815144"/>
          </a:xfrm>
        </p:grpSpPr>
        <p:sp>
          <p:nvSpPr>
            <p:cNvPr id="433" name="任意多边形: 形状 432"/>
            <p:cNvSpPr/>
            <p:nvPr/>
          </p:nvSpPr>
          <p:spPr>
            <a:xfrm flipH="1">
              <a:off x="8310595" y="1411560"/>
              <a:ext cx="2087999" cy="815144"/>
            </a:xfrm>
            <a:custGeom>
              <a:avLst/>
              <a:gdLst>
                <a:gd name="connsiteX0" fmla="*/ 0 w 2087999"/>
                <a:gd name="connsiteY0" fmla="*/ 371946 h 903718"/>
                <a:gd name="connsiteX1" fmla="*/ 0 w 2087999"/>
                <a:gd name="connsiteY1" fmla="*/ 371947 h 903718"/>
                <a:gd name="connsiteX2" fmla="*/ 0 w 2087999"/>
                <a:gd name="connsiteY2" fmla="*/ 371947 h 903718"/>
                <a:gd name="connsiteX3" fmla="*/ 371947 w 2087999"/>
                <a:gd name="connsiteY3" fmla="*/ 0 h 903718"/>
                <a:gd name="connsiteX4" fmla="*/ 1716052 w 2087999"/>
                <a:gd name="connsiteY4" fmla="*/ 0 h 903718"/>
                <a:gd name="connsiteX5" fmla="*/ 2087999 w 2087999"/>
                <a:gd name="connsiteY5" fmla="*/ 371947 h 903718"/>
                <a:gd name="connsiteX6" fmla="*/ 2087998 w 2087999"/>
                <a:gd name="connsiteY6" fmla="*/ 371947 h 903718"/>
                <a:gd name="connsiteX7" fmla="*/ 1716051 w 2087999"/>
                <a:gd name="connsiteY7" fmla="*/ 743894 h 903718"/>
                <a:gd name="connsiteX8" fmla="*/ 640923 w 2087999"/>
                <a:gd name="connsiteY8" fmla="*/ 743893 h 903718"/>
                <a:gd name="connsiteX9" fmla="*/ 503810 w 2087999"/>
                <a:gd name="connsiteY9" fmla="*/ 903718 h 903718"/>
                <a:gd name="connsiteX10" fmla="*/ 460062 w 2087999"/>
                <a:gd name="connsiteY10" fmla="*/ 743893 h 903718"/>
                <a:gd name="connsiteX11" fmla="*/ 371947 w 2087999"/>
                <a:gd name="connsiteY11" fmla="*/ 743893 h 903718"/>
                <a:gd name="connsiteX12" fmla="*/ 29230 w 2087999"/>
                <a:gd name="connsiteY12" fmla="*/ 516725 h 903718"/>
                <a:gd name="connsiteX13" fmla="*/ 0 w 2087999"/>
                <a:gd name="connsiteY13" fmla="*/ 371947 h 903718"/>
                <a:gd name="connsiteX14" fmla="*/ 29230 w 2087999"/>
                <a:gd name="connsiteY14" fmla="*/ 227168 h 903718"/>
                <a:gd name="connsiteX15" fmla="*/ 371947 w 2087999"/>
                <a:gd name="connsiteY15" fmla="*/ 0 h 903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2087999" h="903718">
                  <a:moveTo>
                    <a:pt x="0" y="371946"/>
                  </a:moveTo>
                  <a:lnTo>
                    <a:pt x="0" y="371947"/>
                  </a:lnTo>
                  <a:lnTo>
                    <a:pt x="0" y="371947"/>
                  </a:lnTo>
                  <a:close/>
                  <a:moveTo>
                    <a:pt x="371947" y="0"/>
                  </a:moveTo>
                  <a:lnTo>
                    <a:pt x="1716052" y="0"/>
                  </a:lnTo>
                  <a:cubicBezTo>
                    <a:pt x="1921473" y="0"/>
                    <a:pt x="2087999" y="166526"/>
                    <a:pt x="2087999" y="371947"/>
                  </a:cubicBezTo>
                  <a:lnTo>
                    <a:pt x="2087998" y="371947"/>
                  </a:lnTo>
                  <a:cubicBezTo>
                    <a:pt x="2087998" y="577368"/>
                    <a:pt x="1921472" y="743894"/>
                    <a:pt x="1716051" y="743894"/>
                  </a:cubicBezTo>
                  <a:lnTo>
                    <a:pt x="640923" y="743893"/>
                  </a:lnTo>
                  <a:lnTo>
                    <a:pt x="503810" y="903718"/>
                  </a:lnTo>
                  <a:lnTo>
                    <a:pt x="460062" y="743893"/>
                  </a:lnTo>
                  <a:lnTo>
                    <a:pt x="371947" y="743893"/>
                  </a:lnTo>
                  <a:cubicBezTo>
                    <a:pt x="217881" y="743893"/>
                    <a:pt x="85694" y="650222"/>
                    <a:pt x="29230" y="516725"/>
                  </a:cubicBezTo>
                  <a:lnTo>
                    <a:pt x="0" y="371947"/>
                  </a:lnTo>
                  <a:lnTo>
                    <a:pt x="29230" y="227168"/>
                  </a:lnTo>
                  <a:cubicBezTo>
                    <a:pt x="85694" y="93671"/>
                    <a:pt x="217881" y="0"/>
                    <a:pt x="371947" y="0"/>
                  </a:cubicBezTo>
                  <a:close/>
                </a:path>
              </a:pathLst>
            </a:custGeom>
            <a:blipFill>
              <a:blip r:embed="rId4">
                <a:duotone>
                  <a:schemeClr val="accent5">
                    <a:shade val="45000"/>
                    <a:satMod val="135000"/>
                  </a:schemeClr>
                  <a:prstClr val="white"/>
                </a:duotone>
              </a:blip>
              <a:stretch>
                <a:fillRect/>
              </a:stretch>
            </a:blipFill>
            <a:ln w="25400" cap="rnd">
              <a:solidFill>
                <a:schemeClr val="accent2"/>
              </a:solidFill>
              <a:prstDash val="solid"/>
              <a:round/>
            </a:ln>
            <a:effectLst>
              <a:outerShdw blurRad="152400" dir="18900000" sy="23000" kx="-1200000" algn="bl" rotWithShape="0">
                <a:prstClr val="black">
                  <a:alpha val="15000"/>
                </a:prstClr>
              </a:outerShdw>
            </a:effectLst>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432" name="文本框 431"/>
            <p:cNvSpPr txBox="1"/>
            <p:nvPr/>
          </p:nvSpPr>
          <p:spPr>
            <a:xfrm>
              <a:off x="8310596" y="1463545"/>
              <a:ext cx="2087998" cy="523220"/>
            </a:xfrm>
            <a:prstGeom prst="rect">
              <a:avLst/>
            </a:prstGeom>
          </p:spPr>
          <p:txBody>
            <a:bodyPr wrap="square" rtlCol="0">
              <a:spAutoFit/>
            </a:bodyPr>
            <a:lstStyle/>
            <a:p>
              <a:pPr algn="ctr"/>
              <a:r>
                <a:rPr lang="zh-CN" altLang="en-US" sz="2800" dirty="0">
                  <a:solidFill>
                    <a:schemeClr val="tx1">
                      <a:lumMod val="75000"/>
                      <a:lumOff val="25000"/>
                    </a:schemeClr>
                  </a:solidFill>
                  <a:latin typeface="+mj-ea"/>
                  <a:ea typeface="+mj-ea"/>
                </a:rPr>
                <a:t>其它福利</a:t>
              </a:r>
              <a:endParaRPr lang="zh-CN" altLang="en-US" sz="2800" dirty="0">
                <a:solidFill>
                  <a:schemeClr val="tx1">
                    <a:lumMod val="75000"/>
                    <a:lumOff val="25000"/>
                  </a:schemeClr>
                </a:solidFill>
                <a:latin typeface="+mj-ea"/>
                <a:ea typeface="+mj-ea"/>
              </a:endParaRPr>
            </a:p>
          </p:txBody>
        </p:sp>
      </p:grpSp>
      <p:grpSp>
        <p:nvGrpSpPr>
          <p:cNvPr id="437" name="组合 436"/>
          <p:cNvGrpSpPr/>
          <p:nvPr/>
        </p:nvGrpSpPr>
        <p:grpSpPr>
          <a:xfrm>
            <a:off x="8376770" y="2947162"/>
            <a:ext cx="1080524" cy="299634"/>
            <a:chOff x="2107680" y="4566836"/>
            <a:chExt cx="727595" cy="299634"/>
          </a:xfrm>
        </p:grpSpPr>
        <p:sp>
          <p:nvSpPr>
            <p:cNvPr id="438" name="矩形: 圆角 437"/>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39" name="文本框 438"/>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住宿补贴</a:t>
              </a:r>
              <a:endParaRPr lang="zh-CN" altLang="en-US" sz="1600" dirty="0">
                <a:solidFill>
                  <a:schemeClr val="accent1"/>
                </a:solidFill>
                <a:latin typeface="+mn-ea"/>
              </a:endParaRPr>
            </a:p>
          </p:txBody>
        </p:sp>
      </p:grpSp>
      <p:grpSp>
        <p:nvGrpSpPr>
          <p:cNvPr id="440" name="组合 439"/>
          <p:cNvGrpSpPr/>
          <p:nvPr/>
        </p:nvGrpSpPr>
        <p:grpSpPr>
          <a:xfrm>
            <a:off x="9735070" y="2947162"/>
            <a:ext cx="1080524" cy="299634"/>
            <a:chOff x="2107680" y="4566836"/>
            <a:chExt cx="727595" cy="299634"/>
          </a:xfrm>
        </p:grpSpPr>
        <p:sp>
          <p:nvSpPr>
            <p:cNvPr id="441" name="矩形: 圆角 440"/>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2" name="文本框 441"/>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伙食补贴</a:t>
              </a:r>
              <a:endParaRPr lang="zh-CN" altLang="en-US" sz="1600" dirty="0">
                <a:solidFill>
                  <a:schemeClr val="accent1"/>
                </a:solidFill>
                <a:latin typeface="+mn-ea"/>
              </a:endParaRPr>
            </a:p>
          </p:txBody>
        </p:sp>
      </p:grpSp>
      <p:grpSp>
        <p:nvGrpSpPr>
          <p:cNvPr id="443" name="组合 442"/>
          <p:cNvGrpSpPr/>
          <p:nvPr/>
        </p:nvGrpSpPr>
        <p:grpSpPr>
          <a:xfrm>
            <a:off x="8376770" y="3495211"/>
            <a:ext cx="1080524" cy="299634"/>
            <a:chOff x="2107680" y="4566836"/>
            <a:chExt cx="727595" cy="299634"/>
          </a:xfrm>
        </p:grpSpPr>
        <p:sp>
          <p:nvSpPr>
            <p:cNvPr id="444" name="矩形: 圆角 443"/>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5" name="文本框 444"/>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公交补贴</a:t>
              </a:r>
              <a:endParaRPr lang="zh-CN" altLang="en-US" sz="1600" dirty="0">
                <a:solidFill>
                  <a:schemeClr val="accent1"/>
                </a:solidFill>
                <a:latin typeface="+mn-ea"/>
              </a:endParaRPr>
            </a:p>
          </p:txBody>
        </p:sp>
      </p:grpSp>
      <p:grpSp>
        <p:nvGrpSpPr>
          <p:cNvPr id="446" name="组合 445"/>
          <p:cNvGrpSpPr/>
          <p:nvPr/>
        </p:nvGrpSpPr>
        <p:grpSpPr>
          <a:xfrm>
            <a:off x="9735070" y="3495211"/>
            <a:ext cx="1080524" cy="299634"/>
            <a:chOff x="2107680" y="4566836"/>
            <a:chExt cx="727595" cy="299634"/>
          </a:xfrm>
        </p:grpSpPr>
        <p:sp>
          <p:nvSpPr>
            <p:cNvPr id="447" name="矩形: 圆角 446"/>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48" name="文本框 447"/>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加油补贴</a:t>
              </a:r>
              <a:endParaRPr lang="zh-CN" altLang="en-US" sz="1600" dirty="0">
                <a:solidFill>
                  <a:schemeClr val="accent1"/>
                </a:solidFill>
                <a:latin typeface="+mn-ea"/>
              </a:endParaRPr>
            </a:p>
          </p:txBody>
        </p:sp>
      </p:grpSp>
      <p:grpSp>
        <p:nvGrpSpPr>
          <p:cNvPr id="461" name="组合 460"/>
          <p:cNvGrpSpPr/>
          <p:nvPr/>
        </p:nvGrpSpPr>
        <p:grpSpPr>
          <a:xfrm>
            <a:off x="8376770" y="4003530"/>
            <a:ext cx="1080524" cy="299634"/>
            <a:chOff x="2107680" y="4566836"/>
            <a:chExt cx="727595" cy="299634"/>
          </a:xfrm>
        </p:grpSpPr>
        <p:sp>
          <p:nvSpPr>
            <p:cNvPr id="462" name="矩形: 圆角 461"/>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3" name="文本框 462"/>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生日奖励</a:t>
              </a:r>
              <a:endParaRPr lang="zh-CN" altLang="en-US" sz="1600" dirty="0">
                <a:solidFill>
                  <a:schemeClr val="accent1"/>
                </a:solidFill>
                <a:latin typeface="+mn-ea"/>
              </a:endParaRPr>
            </a:p>
          </p:txBody>
        </p:sp>
      </p:grpSp>
      <p:grpSp>
        <p:nvGrpSpPr>
          <p:cNvPr id="464" name="组合 463"/>
          <p:cNvGrpSpPr/>
          <p:nvPr/>
        </p:nvGrpSpPr>
        <p:grpSpPr>
          <a:xfrm>
            <a:off x="9735070" y="4003530"/>
            <a:ext cx="1080524" cy="299634"/>
            <a:chOff x="2107680" y="4566836"/>
            <a:chExt cx="727595" cy="299634"/>
          </a:xfrm>
        </p:grpSpPr>
        <p:sp>
          <p:nvSpPr>
            <p:cNvPr id="465" name="矩形: 圆角 464"/>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6" name="文本框 465"/>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en-US" altLang="zh-CN" sz="1600" dirty="0">
                  <a:solidFill>
                    <a:schemeClr val="accent1"/>
                  </a:solidFill>
                  <a:latin typeface="+mn-ea"/>
                </a:rPr>
                <a:t>14</a:t>
              </a:r>
              <a:r>
                <a:rPr lang="zh-CN" altLang="en-US" sz="1600" dirty="0">
                  <a:solidFill>
                    <a:schemeClr val="accent1"/>
                  </a:solidFill>
                  <a:latin typeface="+mn-ea"/>
                </a:rPr>
                <a:t>薪</a:t>
              </a:r>
              <a:endParaRPr lang="zh-CN" altLang="en-US" sz="1600" dirty="0">
                <a:solidFill>
                  <a:schemeClr val="accent1"/>
                </a:solidFill>
                <a:latin typeface="+mn-ea"/>
              </a:endParaRPr>
            </a:p>
          </p:txBody>
        </p:sp>
      </p:grpSp>
      <p:grpSp>
        <p:nvGrpSpPr>
          <p:cNvPr id="467" name="组合 466"/>
          <p:cNvGrpSpPr/>
          <p:nvPr/>
        </p:nvGrpSpPr>
        <p:grpSpPr>
          <a:xfrm>
            <a:off x="8376770" y="4551579"/>
            <a:ext cx="1080524" cy="299634"/>
            <a:chOff x="2107680" y="4566836"/>
            <a:chExt cx="727595" cy="299634"/>
          </a:xfrm>
        </p:grpSpPr>
        <p:sp>
          <p:nvSpPr>
            <p:cNvPr id="468" name="矩形: 圆角 467"/>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9" name="文本框 468"/>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空调补贴</a:t>
              </a:r>
              <a:endParaRPr lang="zh-CN" altLang="en-US" sz="1600" dirty="0">
                <a:solidFill>
                  <a:schemeClr val="accent1"/>
                </a:solidFill>
                <a:latin typeface="+mn-ea"/>
              </a:endParaRPr>
            </a:p>
          </p:txBody>
        </p:sp>
      </p:grpSp>
      <p:grpSp>
        <p:nvGrpSpPr>
          <p:cNvPr id="470" name="组合 469"/>
          <p:cNvGrpSpPr/>
          <p:nvPr/>
        </p:nvGrpSpPr>
        <p:grpSpPr>
          <a:xfrm>
            <a:off x="9735070" y="4551579"/>
            <a:ext cx="1080524" cy="299634"/>
            <a:chOff x="2107680" y="4566836"/>
            <a:chExt cx="727595" cy="299634"/>
          </a:xfrm>
        </p:grpSpPr>
        <p:sp>
          <p:nvSpPr>
            <p:cNvPr id="471" name="矩形: 圆角 470"/>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72" name="文本框 471"/>
            <p:cNvSpPr txBox="1"/>
            <p:nvPr/>
          </p:nvSpPr>
          <p:spPr>
            <a:xfrm>
              <a:off x="2169993" y="4566836"/>
              <a:ext cx="602967" cy="299634"/>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节日奖励</a:t>
              </a:r>
              <a:endParaRPr lang="zh-CN" altLang="en-US" sz="1600" dirty="0">
                <a:solidFill>
                  <a:schemeClr val="accent1"/>
                </a:solidFill>
                <a:latin typeface="+mn-ea"/>
              </a:endParaRPr>
            </a:p>
          </p:txBody>
        </p:sp>
      </p:grpSp>
      <p:sp>
        <p:nvSpPr>
          <p:cNvPr id="196" name="平行四边形 195"/>
          <p:cNvSpPr/>
          <p:nvPr/>
        </p:nvSpPr>
        <p:spPr>
          <a:xfrm>
            <a:off x="8356655" y="5248492"/>
            <a:ext cx="3449019" cy="402989"/>
          </a:xfrm>
          <a:prstGeom prst="parallelogram">
            <a:avLst/>
          </a:prstGeom>
          <a:gradFill flip="none" rotWithShape="1">
            <a:gsLst>
              <a:gs pos="0">
                <a:srgbClr val="F2F4F4"/>
              </a:gs>
              <a:gs pos="100000">
                <a:schemeClr val="accent1">
                  <a:lumMod val="20000"/>
                  <a:lumOff val="80000"/>
                  <a:alpha val="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grpSp>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6225"/>
            <a:ext cx="12192000" cy="6845554"/>
          </a:xfrm>
          <a:prstGeom prst="rect">
            <a:avLst/>
          </a:prstGeom>
        </p:spPr>
      </p:pic>
      <p:sp>
        <p:nvSpPr>
          <p:cNvPr id="127" name="椭圆 126"/>
          <p:cNvSpPr/>
          <p:nvPr/>
        </p:nvSpPr>
        <p:spPr>
          <a:xfrm>
            <a:off x="1258073" y="6273222"/>
            <a:ext cx="9675854" cy="368474"/>
          </a:xfrm>
          <a:prstGeom prst="ellipse">
            <a:avLst/>
          </a:prstGeom>
          <a:solidFill>
            <a:schemeClr val="accent5"/>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pic>
        <p:nvPicPr>
          <p:cNvPr id="46" name="图片 45"/>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l="68712"/>
          <a:stretch>
            <a:fillRect/>
          </a:stretch>
        </p:blipFill>
        <p:spPr>
          <a:xfrm>
            <a:off x="-529" y="1516004"/>
            <a:ext cx="2081032" cy="4102964"/>
          </a:xfrm>
          <a:custGeom>
            <a:avLst/>
            <a:gdLst>
              <a:gd name="connsiteX0" fmla="*/ 0 w 2081032"/>
              <a:gd name="connsiteY0" fmla="*/ 0 h 4102964"/>
              <a:gd name="connsiteX1" fmla="*/ 2081032 w 2081032"/>
              <a:gd name="connsiteY1" fmla="*/ 0 h 4102964"/>
              <a:gd name="connsiteX2" fmla="*/ 2081032 w 2081032"/>
              <a:gd name="connsiteY2" fmla="*/ 4102964 h 4102964"/>
              <a:gd name="connsiteX3" fmla="*/ 0 w 2081032"/>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81032" h="4102964">
                <a:moveTo>
                  <a:pt x="0" y="0"/>
                </a:moveTo>
                <a:lnTo>
                  <a:pt x="2081032" y="0"/>
                </a:lnTo>
                <a:lnTo>
                  <a:pt x="2081032" y="4102964"/>
                </a:lnTo>
                <a:lnTo>
                  <a:pt x="0" y="4102964"/>
                </a:lnTo>
                <a:close/>
              </a:path>
            </a:pathLst>
          </a:custGeom>
          <a:effectLst>
            <a:outerShdw blurRad="215900" dist="254000" dir="5400000" algn="t" rotWithShape="0">
              <a:schemeClr val="accent5">
                <a:lumMod val="50000"/>
                <a:alpha val="40000"/>
              </a:schemeClr>
            </a:outerShdw>
          </a:effectLst>
        </p:spPr>
      </p:pic>
      <p:pic>
        <p:nvPicPr>
          <p:cNvPr id="47" name="图片 46"/>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r="68907"/>
          <a:stretch>
            <a:fillRect/>
          </a:stretch>
        </p:blipFill>
        <p:spPr>
          <a:xfrm>
            <a:off x="10124420" y="1516004"/>
            <a:ext cx="2068109" cy="4102964"/>
          </a:xfrm>
          <a:custGeom>
            <a:avLst/>
            <a:gdLst>
              <a:gd name="connsiteX0" fmla="*/ 0 w 2068109"/>
              <a:gd name="connsiteY0" fmla="*/ 0 h 4102964"/>
              <a:gd name="connsiteX1" fmla="*/ 2068109 w 2068109"/>
              <a:gd name="connsiteY1" fmla="*/ 0 h 4102964"/>
              <a:gd name="connsiteX2" fmla="*/ 2068109 w 2068109"/>
              <a:gd name="connsiteY2" fmla="*/ 4102964 h 4102964"/>
              <a:gd name="connsiteX3" fmla="*/ 0 w 2068109"/>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68109" h="4102964">
                <a:moveTo>
                  <a:pt x="0" y="0"/>
                </a:moveTo>
                <a:lnTo>
                  <a:pt x="2068109" y="0"/>
                </a:lnTo>
                <a:lnTo>
                  <a:pt x="2068109" y="4102964"/>
                </a:lnTo>
                <a:lnTo>
                  <a:pt x="0" y="4102964"/>
                </a:lnTo>
                <a:close/>
              </a:path>
            </a:pathLst>
          </a:custGeom>
          <a:effectLst>
            <a:outerShdw blurRad="215900" dist="254000" dir="5400000" algn="t" rotWithShape="0">
              <a:schemeClr val="accent5">
                <a:lumMod val="50000"/>
                <a:alpha val="40000"/>
              </a:schemeClr>
            </a:outerShdw>
          </a:effectLst>
        </p:spPr>
      </p:pic>
      <p:grpSp>
        <p:nvGrpSpPr>
          <p:cNvPr id="145" name="组合 144"/>
          <p:cNvGrpSpPr/>
          <p:nvPr/>
        </p:nvGrpSpPr>
        <p:grpSpPr>
          <a:xfrm>
            <a:off x="3339623" y="1943967"/>
            <a:ext cx="5512755" cy="2957540"/>
            <a:chOff x="3343454" y="1943967"/>
            <a:chExt cx="5512755" cy="2957540"/>
          </a:xfrm>
        </p:grpSpPr>
        <p:sp>
          <p:nvSpPr>
            <p:cNvPr id="63" name="任意多边形: 形状 62"/>
            <p:cNvSpPr/>
            <p:nvPr/>
          </p:nvSpPr>
          <p:spPr>
            <a:xfrm>
              <a:off x="3343456" y="1943967"/>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noFill/>
            <a:ln w="25400" cap="rnd">
              <a:solidFill>
                <a:schemeClr val="tx1">
                  <a:lumMod val="85000"/>
                  <a:lumOff val="15000"/>
                </a:schemeClr>
              </a:solid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60" name="任意多边形: 形状 59"/>
            <p:cNvSpPr/>
            <p:nvPr/>
          </p:nvSpPr>
          <p:spPr>
            <a:xfrm>
              <a:off x="3347428" y="1950191"/>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12" name="任意多边形: 形状 11"/>
            <p:cNvSpPr/>
            <p:nvPr/>
          </p:nvSpPr>
          <p:spPr>
            <a:xfrm>
              <a:off x="3343454" y="1957404"/>
              <a:ext cx="5501116" cy="2943192"/>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53000">
                  <a:schemeClr val="accent6">
                    <a:lumMod val="20000"/>
                    <a:lumOff val="80000"/>
                    <a:alpha val="37000"/>
                  </a:schemeClr>
                </a:gs>
                <a:gs pos="100000">
                  <a:schemeClr val="accent1">
                    <a:alpha val="8000"/>
                  </a:schemeClr>
                </a:gs>
              </a:gsLst>
              <a:lin ang="2700000" scaled="1"/>
              <a:tileRect/>
            </a:gradFill>
            <a:ln w="25400" cap="rnd">
              <a:no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grpSp>
          <p:nvGrpSpPr>
            <p:cNvPr id="22" name="组合 21"/>
            <p:cNvGrpSpPr/>
            <p:nvPr/>
          </p:nvGrpSpPr>
          <p:grpSpPr>
            <a:xfrm>
              <a:off x="3581921" y="2116931"/>
              <a:ext cx="790668" cy="175228"/>
              <a:chOff x="2842904" y="2209417"/>
              <a:chExt cx="610491" cy="135297"/>
            </a:xfrm>
          </p:grpSpPr>
          <p:sp>
            <p:nvSpPr>
              <p:cNvPr id="23" name="任意多边形: 形状 22"/>
              <p:cNvSpPr/>
              <p:nvPr/>
            </p:nvSpPr>
            <p:spPr>
              <a:xfrm>
                <a:off x="2842904"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accent4"/>
              </a:solidFill>
              <a:ln w="25400" cap="rnd">
                <a:no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24" name="任意多边形: 形状 23"/>
              <p:cNvSpPr/>
              <p:nvPr/>
            </p:nvSpPr>
            <p:spPr>
              <a:xfrm>
                <a:off x="3080501"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CA2C41"/>
              </a:solidFill>
              <a:ln w="25400" cap="rnd">
                <a:no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25" name="任意多边形: 形状 24"/>
              <p:cNvSpPr/>
              <p:nvPr/>
            </p:nvSpPr>
            <p:spPr>
              <a:xfrm>
                <a:off x="3318098"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00CD50"/>
              </a:solidFill>
              <a:ln w="25400" cap="rnd">
                <a:no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CD50"/>
                  </a:solidFill>
                  <a:effectLst/>
                  <a:uLnTx/>
                  <a:uFillTx/>
                  <a:latin typeface="Arial" panose="020B0604020202020204"/>
                  <a:ea typeface="微软雅黑" panose="020B0503020204020204" charset="-122"/>
                  <a:cs typeface="+mn-cs"/>
                </a:endParaRPr>
              </a:p>
            </p:txBody>
          </p:sp>
        </p:grpSp>
        <p:sp>
          <p:nvSpPr>
            <p:cNvPr id="58" name="任意多边形: 形状 57"/>
            <p:cNvSpPr/>
            <p:nvPr/>
          </p:nvSpPr>
          <p:spPr>
            <a:xfrm>
              <a:off x="3347428" y="2437683"/>
              <a:ext cx="5501116" cy="2455700"/>
            </a:xfrm>
            <a:custGeom>
              <a:avLst/>
              <a:gdLst>
                <a:gd name="connsiteX0" fmla="*/ 0 w 5501116"/>
                <a:gd name="connsiteY0" fmla="*/ 0 h 2455700"/>
                <a:gd name="connsiteX1" fmla="*/ 5501116 w 5501116"/>
                <a:gd name="connsiteY1" fmla="*/ 0 h 2455700"/>
                <a:gd name="connsiteX2" fmla="*/ 5501116 w 5501116"/>
                <a:gd name="connsiteY2" fmla="*/ 2249029 h 2455700"/>
                <a:gd name="connsiteX3" fmla="*/ 5294445 w 5501116"/>
                <a:gd name="connsiteY3" fmla="*/ 2455700 h 2455700"/>
                <a:gd name="connsiteX4" fmla="*/ 206671 w 5501116"/>
                <a:gd name="connsiteY4" fmla="*/ 2455700 h 2455700"/>
                <a:gd name="connsiteX5" fmla="*/ 0 w 5501116"/>
                <a:gd name="connsiteY5" fmla="*/ 2249029 h 2455700"/>
                <a:gd name="connsiteX6" fmla="*/ 0 w 5501116"/>
                <a:gd name="connsiteY6" fmla="*/ 0 h 24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116" h="2455700">
                  <a:moveTo>
                    <a:pt x="0" y="0"/>
                  </a:moveTo>
                  <a:lnTo>
                    <a:pt x="5501116" y="0"/>
                  </a:lnTo>
                  <a:lnTo>
                    <a:pt x="5501116" y="2249029"/>
                  </a:lnTo>
                  <a:cubicBezTo>
                    <a:pt x="5501116" y="2363170"/>
                    <a:pt x="5408586" y="2455700"/>
                    <a:pt x="5294445" y="2455700"/>
                  </a:cubicBezTo>
                  <a:lnTo>
                    <a:pt x="206671" y="2455700"/>
                  </a:lnTo>
                  <a:cubicBezTo>
                    <a:pt x="92530" y="2455700"/>
                    <a:pt x="0" y="2363170"/>
                    <a:pt x="0" y="2249029"/>
                  </a:cubicBezTo>
                  <a:lnTo>
                    <a:pt x="0" y="0"/>
                  </a:lnTo>
                  <a:close/>
                </a:path>
              </a:pathLst>
            </a:custGeom>
            <a:solidFill>
              <a:srgbClr val="FEFEF2"/>
            </a:solidFill>
            <a:ln w="25400" cap="rnd">
              <a:no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31" name="文本框 30"/>
            <p:cNvSpPr txBox="1"/>
            <p:nvPr/>
          </p:nvSpPr>
          <p:spPr>
            <a:xfrm>
              <a:off x="3772676" y="3017436"/>
              <a:ext cx="464664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black">
                      <a:lumMod val="65000"/>
                      <a:lumOff val="35000"/>
                    </a:prstClr>
                  </a:solidFill>
                  <a:effectLst/>
                  <a:uLnTx/>
                  <a:uFillTx/>
                  <a:latin typeface="优设标题黑" panose="00000500000000000000" pitchFamily="2" charset="-122"/>
                  <a:ea typeface="优设标题黑" panose="00000500000000000000" pitchFamily="2" charset="-122"/>
                  <a:cs typeface="+mn-cs"/>
                </a:rPr>
                <a:t>工作不足</a:t>
              </a:r>
              <a:endParaRPr kumimoji="0" lang="zh-CN" altLang="en-US" sz="6000" b="0" i="0" u="none" strike="noStrike" kern="1200" cap="none" spc="0" normalizeH="0" baseline="0" noProof="0" dirty="0">
                <a:ln>
                  <a:noFill/>
                </a:ln>
                <a:solidFill>
                  <a:prstClr val="black">
                    <a:lumMod val="65000"/>
                    <a:lumOff val="35000"/>
                  </a:prstClr>
                </a:solidFill>
                <a:effectLst/>
                <a:uLnTx/>
                <a:uFillTx/>
                <a:latin typeface="优设标题黑" panose="00000500000000000000" pitchFamily="2" charset="-122"/>
                <a:ea typeface="优设标题黑" panose="00000500000000000000" pitchFamily="2" charset="-122"/>
                <a:cs typeface="+mn-cs"/>
              </a:endParaRPr>
            </a:p>
          </p:txBody>
        </p:sp>
        <p:sp>
          <p:nvSpPr>
            <p:cNvPr id="42" name="文本框 41"/>
            <p:cNvSpPr txBox="1"/>
            <p:nvPr/>
          </p:nvSpPr>
          <p:spPr>
            <a:xfrm>
              <a:off x="3825670" y="2558744"/>
              <a:ext cx="464664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rgbClr val="5264EC"/>
                  </a:solidFill>
                  <a:effectLst/>
                  <a:uLnTx/>
                  <a:uFillTx/>
                  <a:latin typeface="OPPOSans B"/>
                  <a:ea typeface="优设标题黑" panose="00000500000000000000" pitchFamily="2" charset="-122"/>
                  <a:cs typeface="+mn-cs"/>
                </a:rPr>
                <a:t>第三节</a:t>
              </a:r>
              <a:endParaRPr kumimoji="0" lang="zh-CN" altLang="en-US" sz="3600" b="0" i="0" u="none" strike="noStrike" kern="1200" cap="none" spc="0" normalizeH="0" baseline="0" noProof="0" dirty="0">
                <a:ln>
                  <a:noFill/>
                </a:ln>
                <a:solidFill>
                  <a:srgbClr val="5264EC"/>
                </a:solidFill>
                <a:effectLst/>
                <a:uLnTx/>
                <a:uFillTx/>
                <a:latin typeface="OPPOSans B"/>
                <a:ea typeface="优设标题黑" panose="00000500000000000000" pitchFamily="2" charset="-122"/>
                <a:cs typeface="+mn-cs"/>
              </a:endParaRPr>
            </a:p>
          </p:txBody>
        </p:sp>
        <p:sp>
          <p:nvSpPr>
            <p:cNvPr id="4" name="文本框 3"/>
            <p:cNvSpPr txBox="1"/>
            <p:nvPr/>
          </p:nvSpPr>
          <p:spPr>
            <a:xfrm>
              <a:off x="4348843" y="3851545"/>
              <a:ext cx="3494315"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w="3175">
                    <a:gradFill>
                      <a:gsLst>
                        <a:gs pos="0">
                          <a:srgbClr val="1620BD">
                            <a:lumMod val="5000"/>
                            <a:lumOff val="95000"/>
                          </a:srgbClr>
                        </a:gs>
                        <a:gs pos="100000">
                          <a:srgbClr val="1620BD">
                            <a:lumMod val="30000"/>
                            <a:lumOff val="70000"/>
                          </a:srgbClr>
                        </a:gs>
                      </a:gsLst>
                      <a:lin ang="5400000" scaled="1"/>
                    </a:gradFill>
                  </a:ln>
                  <a:noFill/>
                  <a:effectLst/>
                  <a:uLnTx/>
                  <a:uFillTx/>
                  <a:latin typeface="OPPOSans B"/>
                  <a:ea typeface="OPPOSans R"/>
                  <a:cs typeface="+mn-cs"/>
                </a:rPr>
                <a:t>Work Inadequate</a:t>
              </a:r>
              <a:endParaRPr kumimoji="0" lang="zh-CN" altLang="en-US" sz="1800" b="1" i="0" u="none" strike="noStrike" kern="1200" cap="none" spc="0" normalizeH="0" baseline="0" noProof="0" dirty="0">
                <a:ln w="3175">
                  <a:gradFill>
                    <a:gsLst>
                      <a:gs pos="0">
                        <a:srgbClr val="1620BD">
                          <a:lumMod val="5000"/>
                          <a:lumOff val="95000"/>
                        </a:srgbClr>
                      </a:gs>
                      <a:gs pos="100000">
                        <a:srgbClr val="1620BD">
                          <a:lumMod val="30000"/>
                          <a:lumOff val="70000"/>
                        </a:srgbClr>
                      </a:gs>
                    </a:gsLst>
                    <a:lin ang="5400000" scaled="1"/>
                  </a:gradFill>
                </a:ln>
                <a:noFill/>
                <a:effectLst/>
                <a:uLnTx/>
                <a:uFillTx/>
                <a:latin typeface="OPPOSans B"/>
                <a:ea typeface="OPPOSans R"/>
                <a:cs typeface="+mn-cs"/>
              </a:endParaRPr>
            </a:p>
          </p:txBody>
        </p:sp>
        <p:grpSp>
          <p:nvGrpSpPr>
            <p:cNvPr id="103" name="组合 102"/>
            <p:cNvGrpSpPr/>
            <p:nvPr/>
          </p:nvGrpSpPr>
          <p:grpSpPr>
            <a:xfrm>
              <a:off x="3626675" y="3362737"/>
              <a:ext cx="653718" cy="361453"/>
              <a:chOff x="86747" y="3142253"/>
              <a:chExt cx="5383544" cy="2976664"/>
            </a:xfrm>
          </p:grpSpPr>
          <p:sp>
            <p:nvSpPr>
              <p:cNvPr id="95" name="任意多边形: 形状 94"/>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7" name="任意多边形: 形状 96"/>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9" name="任意多边形: 形状 98"/>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R"/>
                  <a:ea typeface="OPPOSans R"/>
                  <a:cs typeface="+mn-cs"/>
                </a:endParaRPr>
              </a:p>
            </p:txBody>
          </p:sp>
          <p:sp>
            <p:nvSpPr>
              <p:cNvPr id="101" name="任意多边形: 形状 100"/>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R"/>
                  <a:ea typeface="OPPOSans R"/>
                  <a:cs typeface="+mn-cs"/>
                </a:endParaRPr>
              </a:p>
            </p:txBody>
          </p:sp>
        </p:grpSp>
        <p:grpSp>
          <p:nvGrpSpPr>
            <p:cNvPr id="90" name="组合 89"/>
            <p:cNvGrpSpPr/>
            <p:nvPr/>
          </p:nvGrpSpPr>
          <p:grpSpPr>
            <a:xfrm flipH="1">
              <a:off x="7904876" y="3362737"/>
              <a:ext cx="653718" cy="361453"/>
              <a:chOff x="86747" y="3142253"/>
              <a:chExt cx="5383544" cy="2976664"/>
            </a:xfrm>
          </p:grpSpPr>
          <p:sp>
            <p:nvSpPr>
              <p:cNvPr id="91" name="任意多边形: 形状 90"/>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2" name="任意多边形: 形状 91"/>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3" name="任意多边形: 形状 92"/>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R"/>
                  <a:ea typeface="OPPOSans R"/>
                  <a:cs typeface="+mn-cs"/>
                </a:endParaRPr>
              </a:p>
            </p:txBody>
          </p:sp>
          <p:sp>
            <p:nvSpPr>
              <p:cNvPr id="94" name="任意多边形: 形状 93"/>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grpSp>
        <p:sp>
          <p:nvSpPr>
            <p:cNvPr id="135" name="任意多边形: 形状 134"/>
            <p:cNvSpPr/>
            <p:nvPr/>
          </p:nvSpPr>
          <p:spPr>
            <a:xfrm rot="2315695">
              <a:off x="3440020" y="4040991"/>
              <a:ext cx="900330" cy="860516"/>
            </a:xfrm>
            <a:custGeom>
              <a:avLst/>
              <a:gdLst>
                <a:gd name="connsiteX0" fmla="*/ 492010 w 900330"/>
                <a:gd name="connsiteY0" fmla="*/ 0 h 860516"/>
                <a:gd name="connsiteX1" fmla="*/ 900330 w 900330"/>
                <a:gd name="connsiteY1" fmla="*/ 611067 h 860516"/>
                <a:gd name="connsiteX2" fmla="*/ 785240 w 900330"/>
                <a:gd name="connsiteY2" fmla="*/ 702926 h 860516"/>
                <a:gd name="connsiteX3" fmla="*/ 492010 w 900330"/>
                <a:gd name="connsiteY3" fmla="*/ 239182 h 860516"/>
                <a:gd name="connsiteX4" fmla="*/ 99134 w 900330"/>
                <a:gd name="connsiteY4" fmla="*/ 860516 h 860516"/>
                <a:gd name="connsiteX5" fmla="*/ 0 w 900330"/>
                <a:gd name="connsiteY5" fmla="*/ 736311 h 86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30" h="860516">
                  <a:moveTo>
                    <a:pt x="492010" y="0"/>
                  </a:moveTo>
                  <a:lnTo>
                    <a:pt x="900330" y="611067"/>
                  </a:lnTo>
                  <a:lnTo>
                    <a:pt x="785240" y="702926"/>
                  </a:lnTo>
                  <a:lnTo>
                    <a:pt x="492010" y="239182"/>
                  </a:lnTo>
                  <a:lnTo>
                    <a:pt x="99134" y="860516"/>
                  </a:lnTo>
                  <a:lnTo>
                    <a:pt x="0" y="736311"/>
                  </a:ln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0" name="任意多边形: 形状 129"/>
            <p:cNvSpPr/>
            <p:nvPr/>
          </p:nvSpPr>
          <p:spPr>
            <a:xfrm>
              <a:off x="6209102" y="4399889"/>
              <a:ext cx="1523178" cy="493494"/>
            </a:xfrm>
            <a:custGeom>
              <a:avLst/>
              <a:gdLst>
                <a:gd name="connsiteX0" fmla="*/ 761589 w 1523178"/>
                <a:gd name="connsiteY0" fmla="*/ 0 h 493494"/>
                <a:gd name="connsiteX1" fmla="*/ 1455610 w 1523178"/>
                <a:gd name="connsiteY1" fmla="*/ 369008 h 493494"/>
                <a:gd name="connsiteX2" fmla="*/ 1523178 w 1523178"/>
                <a:gd name="connsiteY2" fmla="*/ 493494 h 493494"/>
                <a:gd name="connsiteX3" fmla="*/ 1390457 w 1523178"/>
                <a:gd name="connsiteY3" fmla="*/ 493494 h 493494"/>
                <a:gd name="connsiteX4" fmla="*/ 1358447 w 1523178"/>
                <a:gd name="connsiteY4" fmla="*/ 434521 h 493494"/>
                <a:gd name="connsiteX5" fmla="*/ 761589 w 1523178"/>
                <a:gd name="connsiteY5" fmla="*/ 117174 h 493494"/>
                <a:gd name="connsiteX6" fmla="*/ 164731 w 1523178"/>
                <a:gd name="connsiteY6" fmla="*/ 434521 h 493494"/>
                <a:gd name="connsiteX7" fmla="*/ 132722 w 1523178"/>
                <a:gd name="connsiteY7" fmla="*/ 493494 h 493494"/>
                <a:gd name="connsiteX8" fmla="*/ 0 w 1523178"/>
                <a:gd name="connsiteY8" fmla="*/ 493494 h 493494"/>
                <a:gd name="connsiteX9" fmla="*/ 67569 w 1523178"/>
                <a:gd name="connsiteY9" fmla="*/ 369008 h 493494"/>
                <a:gd name="connsiteX10" fmla="*/ 761589 w 1523178"/>
                <a:gd name="connsiteY10" fmla="*/ 0 h 493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3178" h="493494">
                  <a:moveTo>
                    <a:pt x="761589" y="0"/>
                  </a:moveTo>
                  <a:cubicBezTo>
                    <a:pt x="1050489" y="0"/>
                    <a:pt x="1305202" y="146375"/>
                    <a:pt x="1455610" y="369008"/>
                  </a:cubicBezTo>
                  <a:lnTo>
                    <a:pt x="1523178" y="493494"/>
                  </a:lnTo>
                  <a:lnTo>
                    <a:pt x="1390457" y="493494"/>
                  </a:lnTo>
                  <a:lnTo>
                    <a:pt x="1358447" y="434521"/>
                  </a:lnTo>
                  <a:cubicBezTo>
                    <a:pt x="1229096" y="243057"/>
                    <a:pt x="1010044" y="117174"/>
                    <a:pt x="761589" y="117174"/>
                  </a:cubicBezTo>
                  <a:cubicBezTo>
                    <a:pt x="513135" y="117174"/>
                    <a:pt x="294082" y="243057"/>
                    <a:pt x="164731" y="434521"/>
                  </a:cubicBezTo>
                  <a:lnTo>
                    <a:pt x="132722" y="493494"/>
                  </a:lnTo>
                  <a:lnTo>
                    <a:pt x="0" y="493494"/>
                  </a:lnTo>
                  <a:lnTo>
                    <a:pt x="67569" y="369008"/>
                  </a:lnTo>
                  <a:cubicBezTo>
                    <a:pt x="217977" y="146375"/>
                    <a:pt x="472689" y="0"/>
                    <a:pt x="761589" y="0"/>
                  </a:cubicBez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2" name="任意多边形: 形状 131"/>
            <p:cNvSpPr/>
            <p:nvPr/>
          </p:nvSpPr>
          <p:spPr>
            <a:xfrm>
              <a:off x="7843158" y="1957405"/>
              <a:ext cx="1001412" cy="998653"/>
            </a:xfrm>
            <a:custGeom>
              <a:avLst/>
              <a:gdLst>
                <a:gd name="connsiteX0" fmla="*/ 16300 w 1001412"/>
                <a:gd name="connsiteY0" fmla="*/ 0 h 998653"/>
                <a:gd name="connsiteX1" fmla="*/ 136960 w 1001412"/>
                <a:gd name="connsiteY1" fmla="*/ 0 h 998653"/>
                <a:gd name="connsiteX2" fmla="*/ 131798 w 1001412"/>
                <a:gd name="connsiteY2" fmla="*/ 16631 h 998653"/>
                <a:gd name="connsiteX3" fmla="*/ 117174 w 1001412"/>
                <a:gd name="connsiteY3" fmla="*/ 161693 h 998653"/>
                <a:gd name="connsiteX4" fmla="*/ 836960 w 1001412"/>
                <a:gd name="connsiteY4" fmla="*/ 881479 h 998653"/>
                <a:gd name="connsiteX5" fmla="*/ 982022 w 1001412"/>
                <a:gd name="connsiteY5" fmla="*/ 866856 h 998653"/>
                <a:gd name="connsiteX6" fmla="*/ 1001412 w 1001412"/>
                <a:gd name="connsiteY6" fmla="*/ 860837 h 998653"/>
                <a:gd name="connsiteX7" fmla="*/ 1001412 w 1001412"/>
                <a:gd name="connsiteY7" fmla="*/ 982294 h 998653"/>
                <a:gd name="connsiteX8" fmla="*/ 922534 w 1001412"/>
                <a:gd name="connsiteY8" fmla="*/ 994332 h 998653"/>
                <a:gd name="connsiteX9" fmla="*/ 836960 w 1001412"/>
                <a:gd name="connsiteY9" fmla="*/ 998653 h 998653"/>
                <a:gd name="connsiteX10" fmla="*/ 0 w 1001412"/>
                <a:gd name="connsiteY10" fmla="*/ 161693 h 99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1412" h="998653">
                  <a:moveTo>
                    <a:pt x="16300" y="0"/>
                  </a:moveTo>
                  <a:lnTo>
                    <a:pt x="136960" y="0"/>
                  </a:lnTo>
                  <a:lnTo>
                    <a:pt x="131798" y="16631"/>
                  </a:lnTo>
                  <a:cubicBezTo>
                    <a:pt x="122210" y="63487"/>
                    <a:pt x="117174" y="112002"/>
                    <a:pt x="117174" y="161693"/>
                  </a:cubicBezTo>
                  <a:cubicBezTo>
                    <a:pt x="117174" y="559220"/>
                    <a:pt x="439433" y="881479"/>
                    <a:pt x="836960" y="881479"/>
                  </a:cubicBezTo>
                  <a:cubicBezTo>
                    <a:pt x="886651" y="881479"/>
                    <a:pt x="935166" y="876444"/>
                    <a:pt x="982022" y="866856"/>
                  </a:cubicBezTo>
                  <a:lnTo>
                    <a:pt x="1001412" y="860837"/>
                  </a:lnTo>
                  <a:lnTo>
                    <a:pt x="1001412" y="982294"/>
                  </a:lnTo>
                  <a:lnTo>
                    <a:pt x="922534" y="994332"/>
                  </a:lnTo>
                  <a:cubicBezTo>
                    <a:pt x="894398" y="997189"/>
                    <a:pt x="865850" y="998653"/>
                    <a:pt x="836960" y="998653"/>
                  </a:cubicBezTo>
                  <a:cubicBezTo>
                    <a:pt x="374720" y="998653"/>
                    <a:pt x="0" y="623933"/>
                    <a:pt x="0" y="161693"/>
                  </a:cubicBezTo>
                  <a:close/>
                </a:path>
              </a:pathLst>
            </a:custGeom>
            <a:solidFill>
              <a:schemeClr val="accent5">
                <a:lumMod val="20000"/>
                <a:lumOff val="8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pic>
        <p:nvPicPr>
          <p:cNvPr id="6" name="图形 5"/>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111420" y="2547194"/>
            <a:ext cx="1676816" cy="3887273"/>
          </a:xfrm>
          <a:prstGeom prst="rect">
            <a:avLst/>
          </a:prstGeom>
        </p:spPr>
      </p:pic>
      <p:pic>
        <p:nvPicPr>
          <p:cNvPr id="8" name="图形 7"/>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2131045" y="4141675"/>
            <a:ext cx="1584406" cy="2297094"/>
          </a:xfrm>
          <a:prstGeom prst="rect">
            <a:avLst/>
          </a:prstGeom>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sp>
        <p:nvSpPr>
          <p:cNvPr id="72" name="图形 7"/>
          <p:cNvSpPr/>
          <p:nvPr/>
        </p:nvSpPr>
        <p:spPr>
          <a:xfrm flipV="1">
            <a:off x="-9526" y="3992762"/>
            <a:ext cx="12239936" cy="2887621"/>
          </a:xfrm>
          <a:custGeom>
            <a:avLst/>
            <a:gdLst>
              <a:gd name="connsiteX0" fmla="*/ 1104900 w 9144000"/>
              <a:gd name="connsiteY0" fmla="*/ 1590675 h 2069958"/>
              <a:gd name="connsiteX1" fmla="*/ 2076450 w 9144000"/>
              <a:gd name="connsiteY1" fmla="*/ 2047875 h 2069958"/>
              <a:gd name="connsiteX2" fmla="*/ 3448050 w 9144000"/>
              <a:gd name="connsiteY2" fmla="*/ 1752600 h 2069958"/>
              <a:gd name="connsiteX3" fmla="*/ 4648200 w 9144000"/>
              <a:gd name="connsiteY3" fmla="*/ 1990725 h 2069958"/>
              <a:gd name="connsiteX4" fmla="*/ 5629275 w 9144000"/>
              <a:gd name="connsiteY4" fmla="*/ 1619250 h 2069958"/>
              <a:gd name="connsiteX5" fmla="*/ 6667500 w 9144000"/>
              <a:gd name="connsiteY5" fmla="*/ 1952625 h 2069958"/>
              <a:gd name="connsiteX6" fmla="*/ 8067675 w 9144000"/>
              <a:gd name="connsiteY6" fmla="*/ 1619250 h 2069958"/>
              <a:gd name="connsiteX7" fmla="*/ 9138666 w 9144000"/>
              <a:gd name="connsiteY7" fmla="*/ 1793843 h 2069958"/>
              <a:gd name="connsiteX8" fmla="*/ 9144000 w 9144000"/>
              <a:gd name="connsiteY8" fmla="*/ 0 h 2069958"/>
              <a:gd name="connsiteX9" fmla="*/ 0 w 9144000"/>
              <a:gd name="connsiteY9" fmla="*/ 0 h 2069958"/>
              <a:gd name="connsiteX10" fmla="*/ 0 w 9144000"/>
              <a:gd name="connsiteY10" fmla="*/ 1724025 h 2069958"/>
              <a:gd name="connsiteX11" fmla="*/ 1104900 w 9144000"/>
              <a:gd name="connsiteY11" fmla="*/ 1590675 h 2069958"/>
              <a:gd name="connsiteX0-1" fmla="*/ 1112022 w 9151122"/>
              <a:gd name="connsiteY0-2" fmla="*/ 1590675 h 2069958"/>
              <a:gd name="connsiteX1-3" fmla="*/ 2083572 w 9151122"/>
              <a:gd name="connsiteY1-4" fmla="*/ 2047875 h 2069958"/>
              <a:gd name="connsiteX2-5" fmla="*/ 3455172 w 9151122"/>
              <a:gd name="connsiteY2-6" fmla="*/ 1752600 h 2069958"/>
              <a:gd name="connsiteX3-7" fmla="*/ 4655322 w 9151122"/>
              <a:gd name="connsiteY3-8" fmla="*/ 1990725 h 2069958"/>
              <a:gd name="connsiteX4-9" fmla="*/ 5636397 w 9151122"/>
              <a:gd name="connsiteY4-10" fmla="*/ 1619250 h 2069958"/>
              <a:gd name="connsiteX5-11" fmla="*/ 6674622 w 9151122"/>
              <a:gd name="connsiteY5-12" fmla="*/ 1952625 h 2069958"/>
              <a:gd name="connsiteX6-13" fmla="*/ 8074797 w 9151122"/>
              <a:gd name="connsiteY6-14" fmla="*/ 1619250 h 2069958"/>
              <a:gd name="connsiteX7-15" fmla="*/ 9145788 w 9151122"/>
              <a:gd name="connsiteY7-16" fmla="*/ 1793843 h 2069958"/>
              <a:gd name="connsiteX8-17" fmla="*/ 9151122 w 9151122"/>
              <a:gd name="connsiteY8-18" fmla="*/ 0 h 2069958"/>
              <a:gd name="connsiteX9-19" fmla="*/ 7122 w 9151122"/>
              <a:gd name="connsiteY9-20" fmla="*/ 0 h 2069958"/>
              <a:gd name="connsiteX10-21" fmla="*/ 0 w 9151122"/>
              <a:gd name="connsiteY10-22" fmla="*/ 1906424 h 2069958"/>
              <a:gd name="connsiteX11-23" fmla="*/ 1112022 w 9151122"/>
              <a:gd name="connsiteY11-24" fmla="*/ 1590675 h 2069958"/>
              <a:gd name="connsiteX0-25" fmla="*/ 1112022 w 9151122"/>
              <a:gd name="connsiteY0-26" fmla="*/ 1590675 h 2069958"/>
              <a:gd name="connsiteX1-27" fmla="*/ 2083572 w 9151122"/>
              <a:gd name="connsiteY1-28" fmla="*/ 2047875 h 2069958"/>
              <a:gd name="connsiteX2-29" fmla="*/ 3455172 w 9151122"/>
              <a:gd name="connsiteY2-30" fmla="*/ 1752600 h 2069958"/>
              <a:gd name="connsiteX3-31" fmla="*/ 4655322 w 9151122"/>
              <a:gd name="connsiteY3-32" fmla="*/ 1990725 h 2069958"/>
              <a:gd name="connsiteX4-33" fmla="*/ 5636397 w 9151122"/>
              <a:gd name="connsiteY4-34" fmla="*/ 1619250 h 2069958"/>
              <a:gd name="connsiteX5-35" fmla="*/ 6674622 w 9151122"/>
              <a:gd name="connsiteY5-36" fmla="*/ 1952625 h 2069958"/>
              <a:gd name="connsiteX6-37" fmla="*/ 8074797 w 9151122"/>
              <a:gd name="connsiteY6-38" fmla="*/ 1619250 h 2069958"/>
              <a:gd name="connsiteX7-39" fmla="*/ 9145788 w 9151122"/>
              <a:gd name="connsiteY7-40" fmla="*/ 1793843 h 2069958"/>
              <a:gd name="connsiteX8-41" fmla="*/ 9151122 w 9151122"/>
              <a:gd name="connsiteY8-42" fmla="*/ 0 h 2069958"/>
              <a:gd name="connsiteX9-43" fmla="*/ 7122 w 9151122"/>
              <a:gd name="connsiteY9-44" fmla="*/ 0 h 2069958"/>
              <a:gd name="connsiteX10-45" fmla="*/ 0 w 9151122"/>
              <a:gd name="connsiteY10-46" fmla="*/ 1906424 h 2069958"/>
              <a:gd name="connsiteX11-47" fmla="*/ 1112022 w 9151122"/>
              <a:gd name="connsiteY11-48" fmla="*/ 1590675 h 2069958"/>
              <a:gd name="connsiteX0-49" fmla="*/ 1112022 w 9151122"/>
              <a:gd name="connsiteY0-50" fmla="*/ 1590675 h 2069958"/>
              <a:gd name="connsiteX1-51" fmla="*/ 2083572 w 9151122"/>
              <a:gd name="connsiteY1-52" fmla="*/ 2047875 h 2069958"/>
              <a:gd name="connsiteX2-53" fmla="*/ 3455172 w 9151122"/>
              <a:gd name="connsiteY2-54" fmla="*/ 1752600 h 2069958"/>
              <a:gd name="connsiteX3-55" fmla="*/ 4655322 w 9151122"/>
              <a:gd name="connsiteY3-56" fmla="*/ 1990725 h 2069958"/>
              <a:gd name="connsiteX4-57" fmla="*/ 5636397 w 9151122"/>
              <a:gd name="connsiteY4-58" fmla="*/ 1619250 h 2069958"/>
              <a:gd name="connsiteX5-59" fmla="*/ 6674622 w 9151122"/>
              <a:gd name="connsiteY5-60" fmla="*/ 1952625 h 2069958"/>
              <a:gd name="connsiteX6-61" fmla="*/ 8074797 w 9151122"/>
              <a:gd name="connsiteY6-62" fmla="*/ 1619250 h 2069958"/>
              <a:gd name="connsiteX7-63" fmla="*/ 9145788 w 9151122"/>
              <a:gd name="connsiteY7-64" fmla="*/ 1793843 h 2069958"/>
              <a:gd name="connsiteX8-65" fmla="*/ 9151122 w 9151122"/>
              <a:gd name="connsiteY8-66" fmla="*/ 0 h 2069958"/>
              <a:gd name="connsiteX9-67" fmla="*/ 7122 w 9151122"/>
              <a:gd name="connsiteY9-68" fmla="*/ 0 h 2069958"/>
              <a:gd name="connsiteX10-69" fmla="*/ 0 w 9151122"/>
              <a:gd name="connsiteY10-70" fmla="*/ 1906424 h 2069958"/>
              <a:gd name="connsiteX11-71" fmla="*/ 1112022 w 9151122"/>
              <a:gd name="connsiteY11-72" fmla="*/ 1590675 h 2069958"/>
              <a:gd name="connsiteX0-73" fmla="*/ 1112022 w 9151485"/>
              <a:gd name="connsiteY0-74" fmla="*/ 1590675 h 2069958"/>
              <a:gd name="connsiteX1-75" fmla="*/ 2083572 w 9151485"/>
              <a:gd name="connsiteY1-76" fmla="*/ 2047875 h 2069958"/>
              <a:gd name="connsiteX2-77" fmla="*/ 3455172 w 9151485"/>
              <a:gd name="connsiteY2-78" fmla="*/ 1752600 h 2069958"/>
              <a:gd name="connsiteX3-79" fmla="*/ 4655322 w 9151485"/>
              <a:gd name="connsiteY3-80" fmla="*/ 1990725 h 2069958"/>
              <a:gd name="connsiteX4-81" fmla="*/ 5636397 w 9151485"/>
              <a:gd name="connsiteY4-82" fmla="*/ 1619250 h 2069958"/>
              <a:gd name="connsiteX5-83" fmla="*/ 6674622 w 9151485"/>
              <a:gd name="connsiteY5-84" fmla="*/ 1952625 h 2069958"/>
              <a:gd name="connsiteX6-85" fmla="*/ 8074797 w 9151485"/>
              <a:gd name="connsiteY6-86" fmla="*/ 1619250 h 2069958"/>
              <a:gd name="connsiteX7-87" fmla="*/ 9151485 w 9151485"/>
              <a:gd name="connsiteY7-88" fmla="*/ 1901931 h 2069958"/>
              <a:gd name="connsiteX8-89" fmla="*/ 9151122 w 9151485"/>
              <a:gd name="connsiteY8-90" fmla="*/ 0 h 2069958"/>
              <a:gd name="connsiteX9-91" fmla="*/ 7122 w 9151485"/>
              <a:gd name="connsiteY9-92" fmla="*/ 0 h 2069958"/>
              <a:gd name="connsiteX10-93" fmla="*/ 0 w 9151485"/>
              <a:gd name="connsiteY10-94" fmla="*/ 1906424 h 2069958"/>
              <a:gd name="connsiteX11-95" fmla="*/ 1112022 w 9151485"/>
              <a:gd name="connsiteY11-96" fmla="*/ 1590675 h 2069958"/>
              <a:gd name="connsiteX0-97" fmla="*/ 1112022 w 9151485"/>
              <a:gd name="connsiteY0-98" fmla="*/ 1590675 h 2047969"/>
              <a:gd name="connsiteX1-99" fmla="*/ 2083572 w 9151485"/>
              <a:gd name="connsiteY1-100" fmla="*/ 2047875 h 2047969"/>
              <a:gd name="connsiteX2-101" fmla="*/ 3483659 w 9151485"/>
              <a:gd name="connsiteY2-102" fmla="*/ 1635505 h 2047969"/>
              <a:gd name="connsiteX3-103" fmla="*/ 4655322 w 9151485"/>
              <a:gd name="connsiteY3-104" fmla="*/ 1990725 h 2047969"/>
              <a:gd name="connsiteX4-105" fmla="*/ 5636397 w 9151485"/>
              <a:gd name="connsiteY4-106" fmla="*/ 1619250 h 2047969"/>
              <a:gd name="connsiteX5-107" fmla="*/ 6674622 w 9151485"/>
              <a:gd name="connsiteY5-108" fmla="*/ 1952625 h 2047969"/>
              <a:gd name="connsiteX6-109" fmla="*/ 8074797 w 9151485"/>
              <a:gd name="connsiteY6-110" fmla="*/ 1619250 h 2047969"/>
              <a:gd name="connsiteX7-111" fmla="*/ 9151485 w 9151485"/>
              <a:gd name="connsiteY7-112" fmla="*/ 1901931 h 2047969"/>
              <a:gd name="connsiteX8-113" fmla="*/ 9151122 w 9151485"/>
              <a:gd name="connsiteY8-114" fmla="*/ 0 h 2047969"/>
              <a:gd name="connsiteX9-115" fmla="*/ 7122 w 9151485"/>
              <a:gd name="connsiteY9-116" fmla="*/ 0 h 2047969"/>
              <a:gd name="connsiteX10-117" fmla="*/ 0 w 9151485"/>
              <a:gd name="connsiteY10-118" fmla="*/ 1906424 h 2047969"/>
              <a:gd name="connsiteX11-119" fmla="*/ 1112022 w 9151485"/>
              <a:gd name="connsiteY11-120" fmla="*/ 1590675 h 2047969"/>
              <a:gd name="connsiteX0-121" fmla="*/ 1112022 w 9151485"/>
              <a:gd name="connsiteY0-122" fmla="*/ 1590675 h 2048013"/>
              <a:gd name="connsiteX1-123" fmla="*/ 2083572 w 9151485"/>
              <a:gd name="connsiteY1-124" fmla="*/ 2047875 h 2048013"/>
              <a:gd name="connsiteX2-125" fmla="*/ 3664073 w 9151485"/>
              <a:gd name="connsiteY2-126" fmla="*/ 1644512 h 2048013"/>
              <a:gd name="connsiteX3-127" fmla="*/ 4655322 w 9151485"/>
              <a:gd name="connsiteY3-128" fmla="*/ 1990725 h 2048013"/>
              <a:gd name="connsiteX4-129" fmla="*/ 5636397 w 9151485"/>
              <a:gd name="connsiteY4-130" fmla="*/ 1619250 h 2048013"/>
              <a:gd name="connsiteX5-131" fmla="*/ 6674622 w 9151485"/>
              <a:gd name="connsiteY5-132" fmla="*/ 1952625 h 2048013"/>
              <a:gd name="connsiteX6-133" fmla="*/ 8074797 w 9151485"/>
              <a:gd name="connsiteY6-134" fmla="*/ 1619250 h 2048013"/>
              <a:gd name="connsiteX7-135" fmla="*/ 9151485 w 9151485"/>
              <a:gd name="connsiteY7-136" fmla="*/ 1901931 h 2048013"/>
              <a:gd name="connsiteX8-137" fmla="*/ 9151122 w 9151485"/>
              <a:gd name="connsiteY8-138" fmla="*/ 0 h 2048013"/>
              <a:gd name="connsiteX9-139" fmla="*/ 7122 w 9151485"/>
              <a:gd name="connsiteY9-140" fmla="*/ 0 h 2048013"/>
              <a:gd name="connsiteX10-141" fmla="*/ 0 w 9151485"/>
              <a:gd name="connsiteY10-142" fmla="*/ 1906424 h 2048013"/>
              <a:gd name="connsiteX11-143" fmla="*/ 1112022 w 9151485"/>
              <a:gd name="connsiteY11-144" fmla="*/ 1590675 h 2048013"/>
              <a:gd name="connsiteX0-145" fmla="*/ 1112022 w 9151485"/>
              <a:gd name="connsiteY0-146" fmla="*/ 1590675 h 2048013"/>
              <a:gd name="connsiteX1-147" fmla="*/ 2083572 w 9151485"/>
              <a:gd name="connsiteY1-148" fmla="*/ 2047875 h 2048013"/>
              <a:gd name="connsiteX2-149" fmla="*/ 3664073 w 9151485"/>
              <a:gd name="connsiteY2-150" fmla="*/ 1644512 h 2048013"/>
              <a:gd name="connsiteX3-151" fmla="*/ 4655322 w 9151485"/>
              <a:gd name="connsiteY3-152" fmla="*/ 1990725 h 2048013"/>
              <a:gd name="connsiteX4-153" fmla="*/ 5788324 w 9151485"/>
              <a:gd name="connsiteY4-154" fmla="*/ 1574213 h 2048013"/>
              <a:gd name="connsiteX5-155" fmla="*/ 6674622 w 9151485"/>
              <a:gd name="connsiteY5-156" fmla="*/ 1952625 h 2048013"/>
              <a:gd name="connsiteX6-157" fmla="*/ 8074797 w 9151485"/>
              <a:gd name="connsiteY6-158" fmla="*/ 1619250 h 2048013"/>
              <a:gd name="connsiteX7-159" fmla="*/ 9151485 w 9151485"/>
              <a:gd name="connsiteY7-160" fmla="*/ 1901931 h 2048013"/>
              <a:gd name="connsiteX8-161" fmla="*/ 9151122 w 9151485"/>
              <a:gd name="connsiteY8-162" fmla="*/ 0 h 2048013"/>
              <a:gd name="connsiteX9-163" fmla="*/ 7122 w 9151485"/>
              <a:gd name="connsiteY9-164" fmla="*/ 0 h 2048013"/>
              <a:gd name="connsiteX10-165" fmla="*/ 0 w 9151485"/>
              <a:gd name="connsiteY10-166" fmla="*/ 1906424 h 2048013"/>
              <a:gd name="connsiteX11-167" fmla="*/ 1112022 w 9151485"/>
              <a:gd name="connsiteY11-168" fmla="*/ 1590675 h 2048013"/>
              <a:gd name="connsiteX0-169" fmla="*/ 1112022 w 9151485"/>
              <a:gd name="connsiteY0-170" fmla="*/ 1590675 h 2048013"/>
              <a:gd name="connsiteX1-171" fmla="*/ 2083572 w 9151485"/>
              <a:gd name="connsiteY1-172" fmla="*/ 2047875 h 2048013"/>
              <a:gd name="connsiteX2-173" fmla="*/ 3664073 w 9151485"/>
              <a:gd name="connsiteY2-174" fmla="*/ 1644512 h 2048013"/>
              <a:gd name="connsiteX3-175" fmla="*/ 4655322 w 9151485"/>
              <a:gd name="connsiteY3-176" fmla="*/ 1990725 h 2048013"/>
              <a:gd name="connsiteX4-177" fmla="*/ 5816811 w 9151485"/>
              <a:gd name="connsiteY4-178" fmla="*/ 1628257 h 2048013"/>
              <a:gd name="connsiteX5-179" fmla="*/ 6674622 w 9151485"/>
              <a:gd name="connsiteY5-180" fmla="*/ 1952625 h 2048013"/>
              <a:gd name="connsiteX6-181" fmla="*/ 8074797 w 9151485"/>
              <a:gd name="connsiteY6-182" fmla="*/ 1619250 h 2048013"/>
              <a:gd name="connsiteX7-183" fmla="*/ 9151485 w 9151485"/>
              <a:gd name="connsiteY7-184" fmla="*/ 1901931 h 2048013"/>
              <a:gd name="connsiteX8-185" fmla="*/ 9151122 w 9151485"/>
              <a:gd name="connsiteY8-186" fmla="*/ 0 h 2048013"/>
              <a:gd name="connsiteX9-187" fmla="*/ 7122 w 9151485"/>
              <a:gd name="connsiteY9-188" fmla="*/ 0 h 2048013"/>
              <a:gd name="connsiteX10-189" fmla="*/ 0 w 9151485"/>
              <a:gd name="connsiteY10-190" fmla="*/ 1906424 h 2048013"/>
              <a:gd name="connsiteX11-191" fmla="*/ 1112022 w 9151485"/>
              <a:gd name="connsiteY11-192" fmla="*/ 1590675 h 2048013"/>
              <a:gd name="connsiteX0-193" fmla="*/ 1112022 w 9151485"/>
              <a:gd name="connsiteY0-194" fmla="*/ 1590675 h 2048013"/>
              <a:gd name="connsiteX1-195" fmla="*/ 2083572 w 9151485"/>
              <a:gd name="connsiteY1-196" fmla="*/ 2047875 h 2048013"/>
              <a:gd name="connsiteX2-197" fmla="*/ 3664073 w 9151485"/>
              <a:gd name="connsiteY2-198" fmla="*/ 1644512 h 2048013"/>
              <a:gd name="connsiteX3-199" fmla="*/ 4655322 w 9151485"/>
              <a:gd name="connsiteY3-200" fmla="*/ 1990725 h 2048013"/>
              <a:gd name="connsiteX4-201" fmla="*/ 5816811 w 9151485"/>
              <a:gd name="connsiteY4-202" fmla="*/ 1628257 h 2048013"/>
              <a:gd name="connsiteX5-203" fmla="*/ 6745838 w 9151485"/>
              <a:gd name="connsiteY5-204" fmla="*/ 1871559 h 2048013"/>
              <a:gd name="connsiteX6-205" fmla="*/ 8074797 w 9151485"/>
              <a:gd name="connsiteY6-206" fmla="*/ 1619250 h 2048013"/>
              <a:gd name="connsiteX7-207" fmla="*/ 9151485 w 9151485"/>
              <a:gd name="connsiteY7-208" fmla="*/ 1901931 h 2048013"/>
              <a:gd name="connsiteX8-209" fmla="*/ 9151122 w 9151485"/>
              <a:gd name="connsiteY8-210" fmla="*/ 0 h 2048013"/>
              <a:gd name="connsiteX9-211" fmla="*/ 7122 w 9151485"/>
              <a:gd name="connsiteY9-212" fmla="*/ 0 h 2048013"/>
              <a:gd name="connsiteX10-213" fmla="*/ 0 w 9151485"/>
              <a:gd name="connsiteY10-214" fmla="*/ 1906424 h 2048013"/>
              <a:gd name="connsiteX11-215" fmla="*/ 1112022 w 9151485"/>
              <a:gd name="connsiteY11-216" fmla="*/ 1590675 h 204801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9151485" h="2048013">
                <a:moveTo>
                  <a:pt x="1112022" y="1590675"/>
                </a:moveTo>
                <a:cubicBezTo>
                  <a:pt x="1719101" y="1553417"/>
                  <a:pt x="1658230" y="2038902"/>
                  <a:pt x="2083572" y="2047875"/>
                </a:cubicBezTo>
                <a:cubicBezTo>
                  <a:pt x="2508914" y="2056848"/>
                  <a:pt x="3092573" y="1625462"/>
                  <a:pt x="3664073" y="1644512"/>
                </a:cubicBezTo>
                <a:cubicBezTo>
                  <a:pt x="4235573" y="1663562"/>
                  <a:pt x="4296532" y="1993434"/>
                  <a:pt x="4655322" y="1990725"/>
                </a:cubicBezTo>
                <a:cubicBezTo>
                  <a:pt x="5014112" y="1988016"/>
                  <a:pt x="5468392" y="1648118"/>
                  <a:pt x="5816811" y="1628257"/>
                </a:cubicBezTo>
                <a:cubicBezTo>
                  <a:pt x="6165230" y="1608396"/>
                  <a:pt x="6369507" y="1873060"/>
                  <a:pt x="6745838" y="1871559"/>
                </a:cubicBezTo>
                <a:cubicBezTo>
                  <a:pt x="7122169" y="1870058"/>
                  <a:pt x="7673856" y="1614188"/>
                  <a:pt x="8074797" y="1619250"/>
                </a:cubicBezTo>
                <a:cubicBezTo>
                  <a:pt x="8475738" y="1624312"/>
                  <a:pt x="8565221" y="1933745"/>
                  <a:pt x="9151485" y="1901931"/>
                </a:cubicBezTo>
                <a:lnTo>
                  <a:pt x="9151122" y="0"/>
                </a:lnTo>
                <a:lnTo>
                  <a:pt x="7122" y="0"/>
                </a:lnTo>
                <a:cubicBezTo>
                  <a:pt x="7122" y="574675"/>
                  <a:pt x="0" y="1331749"/>
                  <a:pt x="0" y="1906424"/>
                </a:cubicBezTo>
                <a:cubicBezTo>
                  <a:pt x="0" y="1906424"/>
                  <a:pt x="482475" y="1628438"/>
                  <a:pt x="1112022" y="1590675"/>
                </a:cubicBezTo>
                <a:close/>
              </a:path>
            </a:pathLst>
          </a:custGeom>
          <a:gradFill flip="none" rotWithShape="1">
            <a:gsLst>
              <a:gs pos="0">
                <a:srgbClr val="F2F4F4">
                  <a:alpha val="50000"/>
                </a:srgbClr>
              </a:gs>
              <a:gs pos="100000">
                <a:schemeClr val="accent1">
                  <a:lumMod val="20000"/>
                  <a:lumOff val="80000"/>
                  <a:alpha val="50000"/>
                </a:schemeClr>
              </a:gs>
            </a:gsLst>
            <a:lin ang="12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4" name="图形 7"/>
          <p:cNvSpPr/>
          <p:nvPr/>
        </p:nvSpPr>
        <p:spPr>
          <a:xfrm flipV="1">
            <a:off x="0" y="4111855"/>
            <a:ext cx="12229924" cy="2768529"/>
          </a:xfrm>
          <a:custGeom>
            <a:avLst/>
            <a:gdLst>
              <a:gd name="connsiteX0" fmla="*/ 1104900 w 9144000"/>
              <a:gd name="connsiteY0" fmla="*/ 1590675 h 2069958"/>
              <a:gd name="connsiteX1" fmla="*/ 2076450 w 9144000"/>
              <a:gd name="connsiteY1" fmla="*/ 2047875 h 2069958"/>
              <a:gd name="connsiteX2" fmla="*/ 3448050 w 9144000"/>
              <a:gd name="connsiteY2" fmla="*/ 1752600 h 2069958"/>
              <a:gd name="connsiteX3" fmla="*/ 4648200 w 9144000"/>
              <a:gd name="connsiteY3" fmla="*/ 1990725 h 2069958"/>
              <a:gd name="connsiteX4" fmla="*/ 5629275 w 9144000"/>
              <a:gd name="connsiteY4" fmla="*/ 1619250 h 2069958"/>
              <a:gd name="connsiteX5" fmla="*/ 6667500 w 9144000"/>
              <a:gd name="connsiteY5" fmla="*/ 1952625 h 2069958"/>
              <a:gd name="connsiteX6" fmla="*/ 8067675 w 9144000"/>
              <a:gd name="connsiteY6" fmla="*/ 1619250 h 2069958"/>
              <a:gd name="connsiteX7" fmla="*/ 9138666 w 9144000"/>
              <a:gd name="connsiteY7" fmla="*/ 1793843 h 2069958"/>
              <a:gd name="connsiteX8" fmla="*/ 9144000 w 9144000"/>
              <a:gd name="connsiteY8" fmla="*/ 0 h 2069958"/>
              <a:gd name="connsiteX9" fmla="*/ 0 w 9144000"/>
              <a:gd name="connsiteY9" fmla="*/ 0 h 2069958"/>
              <a:gd name="connsiteX10" fmla="*/ 0 w 9144000"/>
              <a:gd name="connsiteY10" fmla="*/ 1724025 h 2069958"/>
              <a:gd name="connsiteX11" fmla="*/ 1104900 w 9144000"/>
              <a:gd name="connsiteY11" fmla="*/ 1590675 h 2069958"/>
              <a:gd name="connsiteX0-1" fmla="*/ 1104900 w 9144000"/>
              <a:gd name="connsiteY0-2" fmla="*/ 1590675 h 2069958"/>
              <a:gd name="connsiteX1-3" fmla="*/ 2076450 w 9144000"/>
              <a:gd name="connsiteY1-4" fmla="*/ 2047875 h 2069958"/>
              <a:gd name="connsiteX2-5" fmla="*/ 3448050 w 9144000"/>
              <a:gd name="connsiteY2-6" fmla="*/ 1752600 h 2069958"/>
              <a:gd name="connsiteX3-7" fmla="*/ 4648200 w 9144000"/>
              <a:gd name="connsiteY3-8" fmla="*/ 1990725 h 2069958"/>
              <a:gd name="connsiteX4-9" fmla="*/ 5629275 w 9144000"/>
              <a:gd name="connsiteY4-10" fmla="*/ 1619250 h 2069958"/>
              <a:gd name="connsiteX5-11" fmla="*/ 6667500 w 9144000"/>
              <a:gd name="connsiteY5-12" fmla="*/ 1952625 h 2069958"/>
              <a:gd name="connsiteX6-13" fmla="*/ 8067675 w 9144000"/>
              <a:gd name="connsiteY6-14" fmla="*/ 1619250 h 2069958"/>
              <a:gd name="connsiteX7-15" fmla="*/ 9138666 w 9144000"/>
              <a:gd name="connsiteY7-16" fmla="*/ 1793843 h 2069958"/>
              <a:gd name="connsiteX8-17" fmla="*/ 9144000 w 9144000"/>
              <a:gd name="connsiteY8-18" fmla="*/ 0 h 2069958"/>
              <a:gd name="connsiteX9-19" fmla="*/ 0 w 9144000"/>
              <a:gd name="connsiteY9-20" fmla="*/ 0 h 2069958"/>
              <a:gd name="connsiteX10-21" fmla="*/ 0 w 9144000"/>
              <a:gd name="connsiteY10-22" fmla="*/ 1724025 h 2069958"/>
              <a:gd name="connsiteX11-23" fmla="*/ 1104900 w 9144000"/>
              <a:gd name="connsiteY11-24" fmla="*/ 1590675 h 2069958"/>
              <a:gd name="connsiteX0-25" fmla="*/ 1104900 w 9144000"/>
              <a:gd name="connsiteY0-26" fmla="*/ 1590675 h 2069958"/>
              <a:gd name="connsiteX1-27" fmla="*/ 2076450 w 9144000"/>
              <a:gd name="connsiteY1-28" fmla="*/ 2047875 h 2069958"/>
              <a:gd name="connsiteX2-29" fmla="*/ 3448050 w 9144000"/>
              <a:gd name="connsiteY2-30" fmla="*/ 1752600 h 2069958"/>
              <a:gd name="connsiteX3-31" fmla="*/ 4648200 w 9144000"/>
              <a:gd name="connsiteY3-32" fmla="*/ 1990725 h 2069958"/>
              <a:gd name="connsiteX4-33" fmla="*/ 5629275 w 9144000"/>
              <a:gd name="connsiteY4-34" fmla="*/ 1619250 h 2069958"/>
              <a:gd name="connsiteX5-35" fmla="*/ 6667500 w 9144000"/>
              <a:gd name="connsiteY5-36" fmla="*/ 1952625 h 2069958"/>
              <a:gd name="connsiteX6-37" fmla="*/ 8067675 w 9144000"/>
              <a:gd name="connsiteY6-38" fmla="*/ 1619250 h 2069958"/>
              <a:gd name="connsiteX7-39" fmla="*/ 9138666 w 9144000"/>
              <a:gd name="connsiteY7-40" fmla="*/ 1793843 h 2069958"/>
              <a:gd name="connsiteX8-41" fmla="*/ 9144000 w 9144000"/>
              <a:gd name="connsiteY8-42" fmla="*/ 0 h 2069958"/>
              <a:gd name="connsiteX9-43" fmla="*/ 0 w 9144000"/>
              <a:gd name="connsiteY9-44" fmla="*/ 0 h 2069958"/>
              <a:gd name="connsiteX10-45" fmla="*/ 0 w 9144000"/>
              <a:gd name="connsiteY10-46" fmla="*/ 1724025 h 2069958"/>
              <a:gd name="connsiteX11-47" fmla="*/ 1104900 w 9144000"/>
              <a:gd name="connsiteY11-48" fmla="*/ 1590675 h 2069958"/>
              <a:gd name="connsiteX0-49" fmla="*/ 1104900 w 9144000"/>
              <a:gd name="connsiteY0-50" fmla="*/ 1590675 h 2069958"/>
              <a:gd name="connsiteX1-51" fmla="*/ 2076450 w 9144000"/>
              <a:gd name="connsiteY1-52" fmla="*/ 2047875 h 2069958"/>
              <a:gd name="connsiteX2-53" fmla="*/ 3448050 w 9144000"/>
              <a:gd name="connsiteY2-54" fmla="*/ 1752600 h 2069958"/>
              <a:gd name="connsiteX3-55" fmla="*/ 4648200 w 9144000"/>
              <a:gd name="connsiteY3-56" fmla="*/ 1990725 h 2069958"/>
              <a:gd name="connsiteX4-57" fmla="*/ 5629275 w 9144000"/>
              <a:gd name="connsiteY4-58" fmla="*/ 1619250 h 2069958"/>
              <a:gd name="connsiteX5-59" fmla="*/ 6667500 w 9144000"/>
              <a:gd name="connsiteY5-60" fmla="*/ 1952625 h 2069958"/>
              <a:gd name="connsiteX6-61" fmla="*/ 8067675 w 9144000"/>
              <a:gd name="connsiteY6-62" fmla="*/ 1619250 h 2069958"/>
              <a:gd name="connsiteX7-63" fmla="*/ 9138666 w 9144000"/>
              <a:gd name="connsiteY7-64" fmla="*/ 1793843 h 2069958"/>
              <a:gd name="connsiteX8-65" fmla="*/ 9144000 w 9144000"/>
              <a:gd name="connsiteY8-66" fmla="*/ 0 h 2069958"/>
              <a:gd name="connsiteX9-67" fmla="*/ 0 w 9144000"/>
              <a:gd name="connsiteY9-68" fmla="*/ 0 h 2069958"/>
              <a:gd name="connsiteX10-69" fmla="*/ 0 w 9144000"/>
              <a:gd name="connsiteY10-70" fmla="*/ 1724025 h 2069958"/>
              <a:gd name="connsiteX11-71" fmla="*/ 1104900 w 9144000"/>
              <a:gd name="connsiteY11-72" fmla="*/ 1590675 h 2069958"/>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9144000" h="2069958">
                <a:moveTo>
                  <a:pt x="1104900" y="1590675"/>
                </a:moveTo>
                <a:cubicBezTo>
                  <a:pt x="1529790" y="1603948"/>
                  <a:pt x="1600200" y="1924050"/>
                  <a:pt x="2076450" y="2047875"/>
                </a:cubicBezTo>
                <a:cubicBezTo>
                  <a:pt x="2552700" y="2171700"/>
                  <a:pt x="2876550" y="1733550"/>
                  <a:pt x="3448050" y="1752600"/>
                </a:cubicBezTo>
                <a:cubicBezTo>
                  <a:pt x="4019550" y="1771650"/>
                  <a:pt x="4181475" y="2009775"/>
                  <a:pt x="4648200" y="1990725"/>
                </a:cubicBezTo>
                <a:cubicBezTo>
                  <a:pt x="5114925" y="1971675"/>
                  <a:pt x="5191125" y="1619250"/>
                  <a:pt x="5629275" y="1619250"/>
                </a:cubicBezTo>
                <a:cubicBezTo>
                  <a:pt x="6067425" y="1619250"/>
                  <a:pt x="6162675" y="1962150"/>
                  <a:pt x="6667500" y="1952625"/>
                </a:cubicBezTo>
                <a:cubicBezTo>
                  <a:pt x="7172325" y="1943100"/>
                  <a:pt x="7562850" y="1600200"/>
                  <a:pt x="8067675" y="1619250"/>
                </a:cubicBezTo>
                <a:cubicBezTo>
                  <a:pt x="8572500" y="1638300"/>
                  <a:pt x="8552402" y="1825657"/>
                  <a:pt x="9138666" y="1793843"/>
                </a:cubicBezTo>
                <a:lnTo>
                  <a:pt x="9144000" y="0"/>
                </a:lnTo>
                <a:lnTo>
                  <a:pt x="0" y="0"/>
                </a:lnTo>
                <a:lnTo>
                  <a:pt x="0" y="1724025"/>
                </a:lnTo>
                <a:cubicBezTo>
                  <a:pt x="0" y="1724025"/>
                  <a:pt x="774150" y="1573719"/>
                  <a:pt x="1104900" y="1590675"/>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4800000" scaled="0"/>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03</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工作不足</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7" name="组合 6"/>
          <p:cNvGrpSpPr/>
          <p:nvPr/>
        </p:nvGrpSpPr>
        <p:grpSpPr>
          <a:xfrm>
            <a:off x="1434032" y="1938603"/>
            <a:ext cx="2638252" cy="3682879"/>
            <a:chOff x="1975248" y="1927564"/>
            <a:chExt cx="2638252" cy="3682879"/>
          </a:xfrm>
        </p:grpSpPr>
        <p:grpSp>
          <p:nvGrpSpPr>
            <p:cNvPr id="62" name="组合 61"/>
            <p:cNvGrpSpPr/>
            <p:nvPr/>
          </p:nvGrpSpPr>
          <p:grpSpPr>
            <a:xfrm>
              <a:off x="2244100" y="2186562"/>
              <a:ext cx="2369400" cy="3423881"/>
              <a:chOff x="1252277" y="3248080"/>
              <a:chExt cx="2020892" cy="2920271"/>
            </a:xfrm>
          </p:grpSpPr>
          <p:grpSp>
            <p:nvGrpSpPr>
              <p:cNvPr id="68" name="组合 67"/>
              <p:cNvGrpSpPr/>
              <p:nvPr/>
            </p:nvGrpSpPr>
            <p:grpSpPr>
              <a:xfrm>
                <a:off x="1252277" y="3248080"/>
                <a:ext cx="2020892" cy="2917733"/>
                <a:chOff x="1598609" y="3056343"/>
                <a:chExt cx="1567555" cy="2917733"/>
              </a:xfrm>
            </p:grpSpPr>
            <p:sp>
              <p:nvSpPr>
                <p:cNvPr id="70" name="任意多边形: 形状 69"/>
                <p:cNvSpPr/>
                <p:nvPr/>
              </p:nvSpPr>
              <p:spPr>
                <a:xfrm rot="5400000">
                  <a:off x="928395" y="3736307"/>
                  <a:ext cx="2915628"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50000"/>
                    </a:schemeClr>
                  </a:solidFill>
                  <a:prstDash val="solid"/>
                  <a:miter lim="800000"/>
                </a:ln>
                <a:effectLst>
                  <a:outerShdw blurRad="368300" dist="266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71" name="网格 231" descr="背景图案&#10;&#10;描述已自动生成"/>
                <p:cNvPicPr>
                  <a:picLocks noChangeAspect="1"/>
                </p:cNvPicPr>
                <p:nvPr/>
              </p:nvPicPr>
              <p:blipFill>
                <a:blip r:embed="rId3"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rot="5400000">
                  <a:off x="920749" y="3734203"/>
                  <a:ext cx="2915629"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grpSp>
          <p:sp>
            <p:nvSpPr>
              <p:cNvPr id="69" name="任意多边形: 形状 68"/>
              <p:cNvSpPr/>
              <p:nvPr/>
            </p:nvSpPr>
            <p:spPr>
              <a:xfrm rot="5400000">
                <a:off x="1223258" y="5467823"/>
                <a:ext cx="747750" cy="653305"/>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63" name="组合 62"/>
            <p:cNvGrpSpPr/>
            <p:nvPr/>
          </p:nvGrpSpPr>
          <p:grpSpPr>
            <a:xfrm>
              <a:off x="2558659" y="2759213"/>
              <a:ext cx="1723187" cy="1875744"/>
              <a:chOff x="1850301" y="3887162"/>
              <a:chExt cx="1378674" cy="1500730"/>
            </a:xfrm>
          </p:grpSpPr>
          <p:cxnSp>
            <p:nvCxnSpPr>
              <p:cNvPr id="65" name="直接连接符 64"/>
              <p:cNvCxnSpPr/>
              <p:nvPr/>
            </p:nvCxnSpPr>
            <p:spPr>
              <a:xfrm>
                <a:off x="1850301" y="4388670"/>
                <a:ext cx="1378674" cy="0"/>
              </a:xfrm>
              <a:prstGeom prst="line">
                <a:avLst/>
              </a:prstGeom>
              <a:ln w="12700">
                <a:solidFill>
                  <a:schemeClr val="accent2">
                    <a:alpha val="79000"/>
                  </a:schemeClr>
                </a:solidFill>
                <a:prstDash val="dash"/>
              </a:ln>
            </p:spPr>
            <p:style>
              <a:lnRef idx="1">
                <a:schemeClr val="accent1"/>
              </a:lnRef>
              <a:fillRef idx="0">
                <a:schemeClr val="accent1"/>
              </a:fillRef>
              <a:effectRef idx="0">
                <a:schemeClr val="accent1"/>
              </a:effectRef>
              <a:fontRef idx="minor">
                <a:schemeClr val="tx1"/>
              </a:fontRef>
            </p:style>
          </p:cxnSp>
          <p:sp>
            <p:nvSpPr>
              <p:cNvPr id="66" name="文本框 65"/>
              <p:cNvSpPr txBox="1"/>
              <p:nvPr/>
            </p:nvSpPr>
            <p:spPr>
              <a:xfrm>
                <a:off x="1976378" y="3887162"/>
                <a:ext cx="1140194" cy="290670"/>
              </a:xfrm>
              <a:prstGeom prst="rect">
                <a:avLst/>
              </a:prstGeom>
              <a:noFill/>
            </p:spPr>
            <p:txBody>
              <a:bodyPr wrap="square" lIns="0" tIns="0" rIns="0" bIns="0" rtlCol="0">
                <a:spAutoFit/>
              </a:bodyPr>
              <a:lstStyle/>
              <a:p>
                <a:pPr algn="ct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不够细心</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67" name="文本框 66"/>
              <p:cNvSpPr txBox="1"/>
              <p:nvPr/>
            </p:nvSpPr>
            <p:spPr>
              <a:xfrm>
                <a:off x="1850301" y="4576776"/>
                <a:ext cx="1378674" cy="811116"/>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tx1">
                        <a:lumMod val="75000"/>
                        <a:lumOff val="25000"/>
                      </a:schemeClr>
                    </a:solidFill>
                    <a:latin typeface="+mn-ea"/>
                  </a:rPr>
                  <a:t>任务较多的时候可能会出现一些小错误，工作细心程度和做事耐心度有待提高。</a:t>
                </a:r>
                <a:endParaRPr lang="zh-CN" altLang="en-US" sz="1400" dirty="0">
                  <a:solidFill>
                    <a:schemeClr val="tx1">
                      <a:lumMod val="75000"/>
                      <a:lumOff val="25000"/>
                    </a:schemeClr>
                  </a:solidFill>
                  <a:latin typeface="+mn-ea"/>
                </a:endParaRPr>
              </a:p>
            </p:txBody>
          </p:sp>
        </p:grpSp>
        <p:sp>
          <p:nvSpPr>
            <p:cNvPr id="64" name="椭圆 63"/>
            <p:cNvSpPr/>
            <p:nvPr/>
          </p:nvSpPr>
          <p:spPr>
            <a:xfrm>
              <a:off x="1975248" y="1927564"/>
              <a:ext cx="673179" cy="673179"/>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t>1</a:t>
              </a:r>
              <a:endParaRPr lang="zh-CN" altLang="en-US" sz="2000" dirty="0"/>
            </a:p>
          </p:txBody>
        </p:sp>
      </p:grpSp>
      <p:grpSp>
        <p:nvGrpSpPr>
          <p:cNvPr id="82" name="组合 81"/>
          <p:cNvGrpSpPr/>
          <p:nvPr/>
        </p:nvGrpSpPr>
        <p:grpSpPr>
          <a:xfrm>
            <a:off x="4776874" y="1938603"/>
            <a:ext cx="2638252" cy="3682879"/>
            <a:chOff x="1975248" y="1927564"/>
            <a:chExt cx="2638252" cy="3682879"/>
          </a:xfrm>
        </p:grpSpPr>
        <p:grpSp>
          <p:nvGrpSpPr>
            <p:cNvPr id="83" name="组合 82"/>
            <p:cNvGrpSpPr/>
            <p:nvPr/>
          </p:nvGrpSpPr>
          <p:grpSpPr>
            <a:xfrm>
              <a:off x="2244100" y="2186562"/>
              <a:ext cx="2369400" cy="3423881"/>
              <a:chOff x="1252277" y="3248080"/>
              <a:chExt cx="2020892" cy="2920271"/>
            </a:xfrm>
          </p:grpSpPr>
          <p:grpSp>
            <p:nvGrpSpPr>
              <p:cNvPr id="89" name="组合 88"/>
              <p:cNvGrpSpPr/>
              <p:nvPr/>
            </p:nvGrpSpPr>
            <p:grpSpPr>
              <a:xfrm>
                <a:off x="1252277" y="3248080"/>
                <a:ext cx="2020892" cy="2917733"/>
                <a:chOff x="1598609" y="3056343"/>
                <a:chExt cx="1567555" cy="2917733"/>
              </a:xfrm>
            </p:grpSpPr>
            <p:sp>
              <p:nvSpPr>
                <p:cNvPr id="91" name="任意多边形: 形状 90"/>
                <p:cNvSpPr/>
                <p:nvPr/>
              </p:nvSpPr>
              <p:spPr>
                <a:xfrm rot="5400000">
                  <a:off x="928395" y="3736307"/>
                  <a:ext cx="2915628"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50000"/>
                    </a:schemeClr>
                  </a:solidFill>
                  <a:prstDash val="solid"/>
                  <a:miter lim="800000"/>
                </a:ln>
                <a:effectLst>
                  <a:outerShdw blurRad="368300" dist="266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92" name="网格 231" descr="背景图案&#10;&#10;描述已自动生成"/>
                <p:cNvPicPr>
                  <a:picLocks noChangeAspect="1"/>
                </p:cNvPicPr>
                <p:nvPr/>
              </p:nvPicPr>
              <p:blipFill>
                <a:blip r:embed="rId3"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rot="5400000">
                  <a:off x="920749" y="3734203"/>
                  <a:ext cx="2915629"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grpSp>
          <p:sp>
            <p:nvSpPr>
              <p:cNvPr id="90" name="任意多边形: 形状 89"/>
              <p:cNvSpPr/>
              <p:nvPr/>
            </p:nvSpPr>
            <p:spPr>
              <a:xfrm rot="5400000">
                <a:off x="1223258" y="5467823"/>
                <a:ext cx="747750" cy="653305"/>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84" name="组合 83"/>
            <p:cNvGrpSpPr/>
            <p:nvPr/>
          </p:nvGrpSpPr>
          <p:grpSpPr>
            <a:xfrm>
              <a:off x="2558659" y="2759213"/>
              <a:ext cx="1723187" cy="1875744"/>
              <a:chOff x="1850301" y="3887162"/>
              <a:chExt cx="1378674" cy="1500730"/>
            </a:xfrm>
          </p:grpSpPr>
          <p:cxnSp>
            <p:nvCxnSpPr>
              <p:cNvPr id="86" name="直接连接符 85"/>
              <p:cNvCxnSpPr/>
              <p:nvPr/>
            </p:nvCxnSpPr>
            <p:spPr>
              <a:xfrm>
                <a:off x="1850301" y="4388670"/>
                <a:ext cx="1378674" cy="0"/>
              </a:xfrm>
              <a:prstGeom prst="line">
                <a:avLst/>
              </a:prstGeom>
              <a:ln w="12700">
                <a:solidFill>
                  <a:schemeClr val="accent2">
                    <a:alpha val="79000"/>
                  </a:schemeClr>
                </a:solidFill>
                <a:prstDash val="dash"/>
              </a:ln>
            </p:spPr>
            <p:style>
              <a:lnRef idx="1">
                <a:schemeClr val="accent1"/>
              </a:lnRef>
              <a:fillRef idx="0">
                <a:schemeClr val="accent1"/>
              </a:fillRef>
              <a:effectRef idx="0">
                <a:schemeClr val="accent1"/>
              </a:effectRef>
              <a:fontRef idx="minor">
                <a:schemeClr val="tx1"/>
              </a:fontRef>
            </p:style>
          </p:cxnSp>
          <p:sp>
            <p:nvSpPr>
              <p:cNvPr id="87" name="文本框 86"/>
              <p:cNvSpPr txBox="1"/>
              <p:nvPr/>
            </p:nvSpPr>
            <p:spPr>
              <a:xfrm>
                <a:off x="1976378" y="3887162"/>
                <a:ext cx="1140194" cy="290670"/>
              </a:xfrm>
              <a:prstGeom prst="rect">
                <a:avLst/>
              </a:prstGeom>
              <a:noFill/>
            </p:spPr>
            <p:txBody>
              <a:bodyPr wrap="square" lIns="0" tIns="0" rIns="0" bIns="0" rtlCol="0">
                <a:spAutoFit/>
              </a:bodyPr>
              <a:lstStyle/>
              <a:p>
                <a:pPr algn="ct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亲和力不强</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88" name="文本框 87"/>
              <p:cNvSpPr txBox="1"/>
              <p:nvPr/>
            </p:nvSpPr>
            <p:spPr>
              <a:xfrm>
                <a:off x="1850301" y="4576776"/>
                <a:ext cx="1378674" cy="811116"/>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tx1">
                        <a:lumMod val="75000"/>
                        <a:lumOff val="25000"/>
                      </a:schemeClr>
                    </a:solidFill>
                    <a:latin typeface="+mn-ea"/>
                  </a:rPr>
                  <a:t>任务较多的时候可能会出现一些小错误，工作细心程度和做事耐心度有待提高。</a:t>
                </a:r>
                <a:endParaRPr lang="zh-CN" altLang="en-US" sz="1400" dirty="0">
                  <a:solidFill>
                    <a:schemeClr val="tx1">
                      <a:lumMod val="75000"/>
                      <a:lumOff val="25000"/>
                    </a:schemeClr>
                  </a:solidFill>
                  <a:latin typeface="+mn-ea"/>
                </a:endParaRPr>
              </a:p>
            </p:txBody>
          </p:sp>
        </p:grpSp>
        <p:sp>
          <p:nvSpPr>
            <p:cNvPr id="85" name="椭圆 84"/>
            <p:cNvSpPr/>
            <p:nvPr/>
          </p:nvSpPr>
          <p:spPr>
            <a:xfrm>
              <a:off x="1975248" y="1927564"/>
              <a:ext cx="673179" cy="673179"/>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t>2</a:t>
              </a:r>
              <a:endParaRPr lang="zh-CN" altLang="en-US" sz="2000" dirty="0"/>
            </a:p>
          </p:txBody>
        </p:sp>
      </p:grpSp>
      <p:grpSp>
        <p:nvGrpSpPr>
          <p:cNvPr id="93" name="组合 92"/>
          <p:cNvGrpSpPr/>
          <p:nvPr/>
        </p:nvGrpSpPr>
        <p:grpSpPr>
          <a:xfrm>
            <a:off x="8119716" y="1938603"/>
            <a:ext cx="2638252" cy="3682879"/>
            <a:chOff x="1975248" y="1927564"/>
            <a:chExt cx="2638252" cy="3682879"/>
          </a:xfrm>
        </p:grpSpPr>
        <p:grpSp>
          <p:nvGrpSpPr>
            <p:cNvPr id="94" name="组合 93"/>
            <p:cNvGrpSpPr/>
            <p:nvPr/>
          </p:nvGrpSpPr>
          <p:grpSpPr>
            <a:xfrm>
              <a:off x="2244100" y="2186562"/>
              <a:ext cx="2369400" cy="3423881"/>
              <a:chOff x="1252277" y="3248080"/>
              <a:chExt cx="2020892" cy="2920271"/>
            </a:xfrm>
          </p:grpSpPr>
          <p:grpSp>
            <p:nvGrpSpPr>
              <p:cNvPr id="100" name="组合 99"/>
              <p:cNvGrpSpPr/>
              <p:nvPr/>
            </p:nvGrpSpPr>
            <p:grpSpPr>
              <a:xfrm>
                <a:off x="1252277" y="3248080"/>
                <a:ext cx="2020892" cy="2917733"/>
                <a:chOff x="1598609" y="3056343"/>
                <a:chExt cx="1567555" cy="2917733"/>
              </a:xfrm>
            </p:grpSpPr>
            <p:sp>
              <p:nvSpPr>
                <p:cNvPr id="102" name="任意多边形: 形状 101"/>
                <p:cNvSpPr/>
                <p:nvPr/>
              </p:nvSpPr>
              <p:spPr>
                <a:xfrm rot="5400000">
                  <a:off x="928395" y="3736307"/>
                  <a:ext cx="2915628"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50000"/>
                    </a:schemeClr>
                  </a:solidFill>
                  <a:prstDash val="solid"/>
                  <a:miter lim="800000"/>
                </a:ln>
                <a:effectLst>
                  <a:outerShdw blurRad="368300" dist="2667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103" name="网格 231" descr="背景图案&#10;&#10;描述已自动生成"/>
                <p:cNvPicPr>
                  <a:picLocks noChangeAspect="1"/>
                </p:cNvPicPr>
                <p:nvPr/>
              </p:nvPicPr>
              <p:blipFill>
                <a:blip r:embed="rId3"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rot="5400000">
                  <a:off x="920749" y="3734203"/>
                  <a:ext cx="2915629" cy="1559910"/>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grpSp>
          <p:sp>
            <p:nvSpPr>
              <p:cNvPr id="101" name="任意多边形: 形状 100"/>
              <p:cNvSpPr/>
              <p:nvPr/>
            </p:nvSpPr>
            <p:spPr>
              <a:xfrm rot="5400000">
                <a:off x="1223258" y="5467823"/>
                <a:ext cx="747750" cy="653305"/>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grpSp>
        <p:grpSp>
          <p:nvGrpSpPr>
            <p:cNvPr id="95" name="组合 94"/>
            <p:cNvGrpSpPr/>
            <p:nvPr/>
          </p:nvGrpSpPr>
          <p:grpSpPr>
            <a:xfrm>
              <a:off x="2558659" y="2759214"/>
              <a:ext cx="1723187" cy="2134276"/>
              <a:chOff x="1850301" y="3887162"/>
              <a:chExt cx="1378674" cy="1707574"/>
            </a:xfrm>
          </p:grpSpPr>
          <p:cxnSp>
            <p:nvCxnSpPr>
              <p:cNvPr id="97" name="直接连接符 96"/>
              <p:cNvCxnSpPr/>
              <p:nvPr/>
            </p:nvCxnSpPr>
            <p:spPr>
              <a:xfrm>
                <a:off x="1850301" y="4388670"/>
                <a:ext cx="1378674" cy="0"/>
              </a:xfrm>
              <a:prstGeom prst="line">
                <a:avLst/>
              </a:prstGeom>
              <a:ln w="12700">
                <a:solidFill>
                  <a:schemeClr val="accent2">
                    <a:alpha val="79000"/>
                  </a:schemeClr>
                </a:solidFill>
                <a:prstDash val="dash"/>
              </a:ln>
            </p:spPr>
            <p:style>
              <a:lnRef idx="1">
                <a:schemeClr val="accent1"/>
              </a:lnRef>
              <a:fillRef idx="0">
                <a:schemeClr val="accent1"/>
              </a:fillRef>
              <a:effectRef idx="0">
                <a:schemeClr val="accent1"/>
              </a:effectRef>
              <a:fontRef idx="minor">
                <a:schemeClr val="tx1"/>
              </a:fontRef>
            </p:style>
          </p:cxnSp>
          <p:sp>
            <p:nvSpPr>
              <p:cNvPr id="98" name="文本框 97"/>
              <p:cNvSpPr txBox="1"/>
              <p:nvPr/>
            </p:nvSpPr>
            <p:spPr>
              <a:xfrm>
                <a:off x="1976378" y="3887162"/>
                <a:ext cx="1140194" cy="290670"/>
              </a:xfrm>
              <a:prstGeom prst="rect">
                <a:avLst/>
              </a:prstGeom>
              <a:noFill/>
            </p:spPr>
            <p:txBody>
              <a:bodyPr wrap="square" lIns="0" tIns="0" rIns="0" bIns="0" rtlCol="0">
                <a:spAutoFit/>
              </a:bodyPr>
              <a:lstStyle/>
              <a:p>
                <a:pPr algn="ct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不够细心</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99" name="文本框 98"/>
              <p:cNvSpPr txBox="1"/>
              <p:nvPr/>
            </p:nvSpPr>
            <p:spPr>
              <a:xfrm>
                <a:off x="1850301" y="4576776"/>
                <a:ext cx="1378674" cy="1017960"/>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tx1">
                        <a:lumMod val="75000"/>
                        <a:lumOff val="25000"/>
                      </a:schemeClr>
                    </a:solidFill>
                    <a:latin typeface="+mn-ea"/>
                  </a:rPr>
                  <a:t>经验不足导致大型活动控场能力不足，人多的时候容易出现突发状况，无法及时协调处理问题。</a:t>
                </a:r>
                <a:endParaRPr lang="zh-CN" altLang="en-US" sz="1400" dirty="0">
                  <a:solidFill>
                    <a:schemeClr val="tx1">
                      <a:lumMod val="75000"/>
                      <a:lumOff val="25000"/>
                    </a:schemeClr>
                  </a:solidFill>
                  <a:latin typeface="+mn-ea"/>
                </a:endParaRPr>
              </a:p>
            </p:txBody>
          </p:sp>
        </p:grpSp>
        <p:sp>
          <p:nvSpPr>
            <p:cNvPr id="96" name="椭圆 95"/>
            <p:cNvSpPr/>
            <p:nvPr/>
          </p:nvSpPr>
          <p:spPr>
            <a:xfrm>
              <a:off x="1975248" y="1927564"/>
              <a:ext cx="673179" cy="673179"/>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r>
                <a:rPr lang="en-US" altLang="zh-CN" sz="2000" dirty="0"/>
                <a:t>3</a:t>
              </a:r>
              <a:endParaRPr lang="zh-CN" altLang="en-US" sz="2000" dirty="0"/>
            </a:p>
          </p:txBody>
        </p:sp>
      </p:gr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sp>
        <p:nvSpPr>
          <p:cNvPr id="55" name="任意多边形: 形状 54"/>
          <p:cNvSpPr/>
          <p:nvPr/>
        </p:nvSpPr>
        <p:spPr>
          <a:xfrm>
            <a:off x="1" y="0"/>
            <a:ext cx="6629399" cy="6857329"/>
          </a:xfrm>
          <a:custGeom>
            <a:avLst/>
            <a:gdLst>
              <a:gd name="connsiteX0" fmla="*/ 0 w 6392925"/>
              <a:gd name="connsiteY0" fmla="*/ 0 h 6857329"/>
              <a:gd name="connsiteX1" fmla="*/ 5966817 w 6392925"/>
              <a:gd name="connsiteY1" fmla="*/ 0 h 6857329"/>
              <a:gd name="connsiteX2" fmla="*/ 5270617 w 6392925"/>
              <a:gd name="connsiteY2" fmla="*/ 368467 h 6857329"/>
              <a:gd name="connsiteX3" fmla="*/ 4660643 w 6392925"/>
              <a:gd name="connsiteY3" fmla="*/ 1460311 h 6857329"/>
              <a:gd name="connsiteX4" fmla="*/ 3671534 w 6392925"/>
              <a:gd name="connsiteY4" fmla="*/ 1972648 h 6857329"/>
              <a:gd name="connsiteX5" fmla="*/ 3493977 w 6392925"/>
              <a:gd name="connsiteY5" fmla="*/ 2534709 h 6857329"/>
              <a:gd name="connsiteX6" fmla="*/ 2877697 w 6392925"/>
              <a:gd name="connsiteY6" fmla="*/ 3508920 h 6857329"/>
              <a:gd name="connsiteX7" fmla="*/ 3533971 w 6392925"/>
              <a:gd name="connsiteY7" fmla="*/ 5317836 h 6857329"/>
              <a:gd name="connsiteX8" fmla="*/ 4150923 w 6392925"/>
              <a:gd name="connsiteY8" fmla="*/ 5642483 h 6857329"/>
              <a:gd name="connsiteX9" fmla="*/ 5249075 w 6392925"/>
              <a:gd name="connsiteY9" fmla="*/ 6035577 h 6857329"/>
              <a:gd name="connsiteX10" fmla="*/ 6392925 w 6392925"/>
              <a:gd name="connsiteY10" fmla="*/ 6857329 h 6857329"/>
              <a:gd name="connsiteX11" fmla="*/ 0 w 6392925"/>
              <a:gd name="connsiteY11" fmla="*/ 6857329 h 6857329"/>
              <a:gd name="connsiteX0-1" fmla="*/ 0 w 6392925"/>
              <a:gd name="connsiteY0-2" fmla="*/ 0 h 6857329"/>
              <a:gd name="connsiteX1-3" fmla="*/ 5966817 w 6392925"/>
              <a:gd name="connsiteY1-4" fmla="*/ 0 h 6857329"/>
              <a:gd name="connsiteX2-5" fmla="*/ 5270617 w 6392925"/>
              <a:gd name="connsiteY2-6" fmla="*/ 368467 h 6857329"/>
              <a:gd name="connsiteX3-7" fmla="*/ 4660643 w 6392925"/>
              <a:gd name="connsiteY3-8" fmla="*/ 1460311 h 6857329"/>
              <a:gd name="connsiteX4-9" fmla="*/ 3671534 w 6392925"/>
              <a:gd name="connsiteY4-10" fmla="*/ 1972648 h 6857329"/>
              <a:gd name="connsiteX5-11" fmla="*/ 3493977 w 6392925"/>
              <a:gd name="connsiteY5-12" fmla="*/ 2534709 h 6857329"/>
              <a:gd name="connsiteX6-13" fmla="*/ 2382397 w 6392925"/>
              <a:gd name="connsiteY6-14" fmla="*/ 4137570 h 6857329"/>
              <a:gd name="connsiteX7-15" fmla="*/ 3533971 w 6392925"/>
              <a:gd name="connsiteY7-16" fmla="*/ 5317836 h 6857329"/>
              <a:gd name="connsiteX8-17" fmla="*/ 4150923 w 6392925"/>
              <a:gd name="connsiteY8-18" fmla="*/ 5642483 h 6857329"/>
              <a:gd name="connsiteX9-19" fmla="*/ 5249075 w 6392925"/>
              <a:gd name="connsiteY9-20" fmla="*/ 6035577 h 6857329"/>
              <a:gd name="connsiteX10-21" fmla="*/ 6392925 w 6392925"/>
              <a:gd name="connsiteY10-22" fmla="*/ 6857329 h 6857329"/>
              <a:gd name="connsiteX11-23" fmla="*/ 0 w 6392925"/>
              <a:gd name="connsiteY11-24" fmla="*/ 6857329 h 6857329"/>
              <a:gd name="connsiteX12" fmla="*/ 0 w 6392925"/>
              <a:gd name="connsiteY12" fmla="*/ 0 h 6857329"/>
              <a:gd name="connsiteX0-25" fmla="*/ 0 w 6392925"/>
              <a:gd name="connsiteY0-26" fmla="*/ 0 h 6857329"/>
              <a:gd name="connsiteX1-27" fmla="*/ 5966817 w 6392925"/>
              <a:gd name="connsiteY1-28" fmla="*/ 0 h 6857329"/>
              <a:gd name="connsiteX2-29" fmla="*/ 5270617 w 6392925"/>
              <a:gd name="connsiteY2-30" fmla="*/ 368467 h 6857329"/>
              <a:gd name="connsiteX3-31" fmla="*/ 4660643 w 6392925"/>
              <a:gd name="connsiteY3-32" fmla="*/ 1460311 h 6857329"/>
              <a:gd name="connsiteX4-33" fmla="*/ 3671534 w 6392925"/>
              <a:gd name="connsiteY4-34" fmla="*/ 1972648 h 6857329"/>
              <a:gd name="connsiteX5-35" fmla="*/ 3493977 w 6392925"/>
              <a:gd name="connsiteY5-36" fmla="*/ 2534709 h 6857329"/>
              <a:gd name="connsiteX6-37" fmla="*/ 2572897 w 6392925"/>
              <a:gd name="connsiteY6-38" fmla="*/ 4175670 h 6857329"/>
              <a:gd name="connsiteX7-39" fmla="*/ 3533971 w 6392925"/>
              <a:gd name="connsiteY7-40" fmla="*/ 5317836 h 6857329"/>
              <a:gd name="connsiteX8-41" fmla="*/ 4150923 w 6392925"/>
              <a:gd name="connsiteY8-42" fmla="*/ 5642483 h 6857329"/>
              <a:gd name="connsiteX9-43" fmla="*/ 5249075 w 6392925"/>
              <a:gd name="connsiteY9-44" fmla="*/ 6035577 h 6857329"/>
              <a:gd name="connsiteX10-45" fmla="*/ 6392925 w 6392925"/>
              <a:gd name="connsiteY10-46" fmla="*/ 6857329 h 6857329"/>
              <a:gd name="connsiteX11-47" fmla="*/ 0 w 6392925"/>
              <a:gd name="connsiteY11-48" fmla="*/ 6857329 h 6857329"/>
              <a:gd name="connsiteX12-49" fmla="*/ 0 w 6392925"/>
              <a:gd name="connsiteY12-50" fmla="*/ 0 h 6857329"/>
              <a:gd name="connsiteX0-51" fmla="*/ 0 w 6392925"/>
              <a:gd name="connsiteY0-52" fmla="*/ 0 h 6857329"/>
              <a:gd name="connsiteX1-53" fmla="*/ 5966817 w 6392925"/>
              <a:gd name="connsiteY1-54" fmla="*/ 0 h 6857329"/>
              <a:gd name="connsiteX2-55" fmla="*/ 5270617 w 6392925"/>
              <a:gd name="connsiteY2-56" fmla="*/ 368467 h 6857329"/>
              <a:gd name="connsiteX3-57" fmla="*/ 4660643 w 6392925"/>
              <a:gd name="connsiteY3-58" fmla="*/ 1460311 h 6857329"/>
              <a:gd name="connsiteX4-59" fmla="*/ 3671534 w 6392925"/>
              <a:gd name="connsiteY4-60" fmla="*/ 1972648 h 6857329"/>
              <a:gd name="connsiteX5-61" fmla="*/ 3493977 w 6392925"/>
              <a:gd name="connsiteY5-62" fmla="*/ 2534709 h 6857329"/>
              <a:gd name="connsiteX6-63" fmla="*/ 2630047 w 6392925"/>
              <a:gd name="connsiteY6-64" fmla="*/ 4080420 h 6857329"/>
              <a:gd name="connsiteX7-65" fmla="*/ 3533971 w 6392925"/>
              <a:gd name="connsiteY7-66" fmla="*/ 5317836 h 6857329"/>
              <a:gd name="connsiteX8-67" fmla="*/ 4150923 w 6392925"/>
              <a:gd name="connsiteY8-68" fmla="*/ 5642483 h 6857329"/>
              <a:gd name="connsiteX9-69" fmla="*/ 5249075 w 6392925"/>
              <a:gd name="connsiteY9-70" fmla="*/ 6035577 h 6857329"/>
              <a:gd name="connsiteX10-71" fmla="*/ 6392925 w 6392925"/>
              <a:gd name="connsiteY10-72" fmla="*/ 6857329 h 6857329"/>
              <a:gd name="connsiteX11-73" fmla="*/ 0 w 6392925"/>
              <a:gd name="connsiteY11-74" fmla="*/ 6857329 h 6857329"/>
              <a:gd name="connsiteX12-75" fmla="*/ 0 w 6392925"/>
              <a:gd name="connsiteY12-76" fmla="*/ 0 h 68573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Lst>
            <a:rect l="l" t="t" r="r" b="b"/>
            <a:pathLst>
              <a:path w="6392925" h="6857329">
                <a:moveTo>
                  <a:pt x="0" y="0"/>
                </a:moveTo>
                <a:lnTo>
                  <a:pt x="5966817" y="0"/>
                </a:lnTo>
                <a:cubicBezTo>
                  <a:pt x="5966817" y="0"/>
                  <a:pt x="5567348" y="136422"/>
                  <a:pt x="5270617" y="368467"/>
                </a:cubicBezTo>
                <a:cubicBezTo>
                  <a:pt x="4904162" y="661374"/>
                  <a:pt x="5030921" y="1193976"/>
                  <a:pt x="4660643" y="1460311"/>
                </a:cubicBezTo>
                <a:cubicBezTo>
                  <a:pt x="4290364" y="1726646"/>
                  <a:pt x="3826208" y="1797642"/>
                  <a:pt x="3671534" y="1972648"/>
                </a:cubicBezTo>
                <a:cubicBezTo>
                  <a:pt x="3516793" y="2147655"/>
                  <a:pt x="3667558" y="2183414"/>
                  <a:pt x="3493977" y="2534709"/>
                </a:cubicBezTo>
                <a:cubicBezTo>
                  <a:pt x="3320396" y="2886004"/>
                  <a:pt x="2601528" y="3458436"/>
                  <a:pt x="2630047" y="4080420"/>
                </a:cubicBezTo>
                <a:cubicBezTo>
                  <a:pt x="2658566" y="4702405"/>
                  <a:pt x="3280492" y="5057492"/>
                  <a:pt x="3533971" y="5317836"/>
                </a:cubicBezTo>
                <a:cubicBezTo>
                  <a:pt x="3787450" y="5578180"/>
                  <a:pt x="3904920" y="5573971"/>
                  <a:pt x="4150923" y="5642483"/>
                </a:cubicBezTo>
                <a:cubicBezTo>
                  <a:pt x="4396925" y="5710929"/>
                  <a:pt x="4921944" y="5748977"/>
                  <a:pt x="5249075" y="6035577"/>
                </a:cubicBezTo>
                <a:cubicBezTo>
                  <a:pt x="5576206" y="6322177"/>
                  <a:pt x="5748730" y="6695005"/>
                  <a:pt x="6392925" y="6857329"/>
                </a:cubicBezTo>
                <a:lnTo>
                  <a:pt x="0" y="6857329"/>
                </a:lnTo>
                <a:lnTo>
                  <a:pt x="0" y="0"/>
                </a:lnTo>
                <a:close/>
              </a:path>
            </a:pathLst>
          </a:custGeom>
          <a:gradFill flip="none" rotWithShape="1">
            <a:gsLst>
              <a:gs pos="0">
                <a:srgbClr val="F2F4F4">
                  <a:alpha val="50000"/>
                </a:srgbClr>
              </a:gs>
              <a:gs pos="100000">
                <a:schemeClr val="accent1">
                  <a:lumMod val="20000"/>
                  <a:lumOff val="80000"/>
                  <a:alpha val="50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sp>
        <p:nvSpPr>
          <p:cNvPr id="26" name="任意多边形: 形状 25"/>
          <p:cNvSpPr/>
          <p:nvPr/>
        </p:nvSpPr>
        <p:spPr>
          <a:xfrm>
            <a:off x="1" y="0"/>
            <a:ext cx="6392925" cy="6857329"/>
          </a:xfrm>
          <a:custGeom>
            <a:avLst/>
            <a:gdLst>
              <a:gd name="connsiteX0" fmla="*/ 0 w 6392925"/>
              <a:gd name="connsiteY0" fmla="*/ 0 h 6857329"/>
              <a:gd name="connsiteX1" fmla="*/ 5966817 w 6392925"/>
              <a:gd name="connsiteY1" fmla="*/ 0 h 6857329"/>
              <a:gd name="connsiteX2" fmla="*/ 5270617 w 6392925"/>
              <a:gd name="connsiteY2" fmla="*/ 368467 h 6857329"/>
              <a:gd name="connsiteX3" fmla="*/ 4660643 w 6392925"/>
              <a:gd name="connsiteY3" fmla="*/ 1460311 h 6857329"/>
              <a:gd name="connsiteX4" fmla="*/ 3671534 w 6392925"/>
              <a:gd name="connsiteY4" fmla="*/ 1972648 h 6857329"/>
              <a:gd name="connsiteX5" fmla="*/ 3493977 w 6392925"/>
              <a:gd name="connsiteY5" fmla="*/ 2534709 h 6857329"/>
              <a:gd name="connsiteX6" fmla="*/ 2877697 w 6392925"/>
              <a:gd name="connsiteY6" fmla="*/ 3508920 h 6857329"/>
              <a:gd name="connsiteX7" fmla="*/ 3533971 w 6392925"/>
              <a:gd name="connsiteY7" fmla="*/ 5317836 h 6857329"/>
              <a:gd name="connsiteX8" fmla="*/ 4150923 w 6392925"/>
              <a:gd name="connsiteY8" fmla="*/ 5642483 h 6857329"/>
              <a:gd name="connsiteX9" fmla="*/ 5249075 w 6392925"/>
              <a:gd name="connsiteY9" fmla="*/ 6035577 h 6857329"/>
              <a:gd name="connsiteX10" fmla="*/ 6392925 w 6392925"/>
              <a:gd name="connsiteY10" fmla="*/ 6857329 h 6857329"/>
              <a:gd name="connsiteX11" fmla="*/ 0 w 6392925"/>
              <a:gd name="connsiteY11" fmla="*/ 6857329 h 6857329"/>
              <a:gd name="connsiteX0-1" fmla="*/ 0 w 6392925"/>
              <a:gd name="connsiteY0-2" fmla="*/ 0 h 6857329"/>
              <a:gd name="connsiteX1-3" fmla="*/ 5966817 w 6392925"/>
              <a:gd name="connsiteY1-4" fmla="*/ 0 h 6857329"/>
              <a:gd name="connsiteX2-5" fmla="*/ 5270617 w 6392925"/>
              <a:gd name="connsiteY2-6" fmla="*/ 368467 h 6857329"/>
              <a:gd name="connsiteX3-7" fmla="*/ 4660643 w 6392925"/>
              <a:gd name="connsiteY3-8" fmla="*/ 1460311 h 6857329"/>
              <a:gd name="connsiteX4-9" fmla="*/ 3671534 w 6392925"/>
              <a:gd name="connsiteY4-10" fmla="*/ 1972648 h 6857329"/>
              <a:gd name="connsiteX5-11" fmla="*/ 3493977 w 6392925"/>
              <a:gd name="connsiteY5-12" fmla="*/ 2534709 h 6857329"/>
              <a:gd name="connsiteX6-13" fmla="*/ 2382397 w 6392925"/>
              <a:gd name="connsiteY6-14" fmla="*/ 4137570 h 6857329"/>
              <a:gd name="connsiteX7-15" fmla="*/ 3533971 w 6392925"/>
              <a:gd name="connsiteY7-16" fmla="*/ 5317836 h 6857329"/>
              <a:gd name="connsiteX8-17" fmla="*/ 4150923 w 6392925"/>
              <a:gd name="connsiteY8-18" fmla="*/ 5642483 h 6857329"/>
              <a:gd name="connsiteX9-19" fmla="*/ 5249075 w 6392925"/>
              <a:gd name="connsiteY9-20" fmla="*/ 6035577 h 6857329"/>
              <a:gd name="connsiteX10-21" fmla="*/ 6392925 w 6392925"/>
              <a:gd name="connsiteY10-22" fmla="*/ 6857329 h 6857329"/>
              <a:gd name="connsiteX11-23" fmla="*/ 0 w 6392925"/>
              <a:gd name="connsiteY11-24" fmla="*/ 6857329 h 6857329"/>
              <a:gd name="connsiteX12" fmla="*/ 0 w 6392925"/>
              <a:gd name="connsiteY12" fmla="*/ 0 h 6857329"/>
              <a:gd name="connsiteX0-25" fmla="*/ 0 w 6392925"/>
              <a:gd name="connsiteY0-26" fmla="*/ 0 h 6857329"/>
              <a:gd name="connsiteX1-27" fmla="*/ 5966817 w 6392925"/>
              <a:gd name="connsiteY1-28" fmla="*/ 0 h 6857329"/>
              <a:gd name="connsiteX2-29" fmla="*/ 5270617 w 6392925"/>
              <a:gd name="connsiteY2-30" fmla="*/ 368467 h 6857329"/>
              <a:gd name="connsiteX3-31" fmla="*/ 4660643 w 6392925"/>
              <a:gd name="connsiteY3-32" fmla="*/ 1460311 h 6857329"/>
              <a:gd name="connsiteX4-33" fmla="*/ 3671534 w 6392925"/>
              <a:gd name="connsiteY4-34" fmla="*/ 1972648 h 6857329"/>
              <a:gd name="connsiteX5-35" fmla="*/ 3493977 w 6392925"/>
              <a:gd name="connsiteY5-36" fmla="*/ 2534709 h 6857329"/>
              <a:gd name="connsiteX6-37" fmla="*/ 2572897 w 6392925"/>
              <a:gd name="connsiteY6-38" fmla="*/ 4175670 h 6857329"/>
              <a:gd name="connsiteX7-39" fmla="*/ 3533971 w 6392925"/>
              <a:gd name="connsiteY7-40" fmla="*/ 5317836 h 6857329"/>
              <a:gd name="connsiteX8-41" fmla="*/ 4150923 w 6392925"/>
              <a:gd name="connsiteY8-42" fmla="*/ 5642483 h 6857329"/>
              <a:gd name="connsiteX9-43" fmla="*/ 5249075 w 6392925"/>
              <a:gd name="connsiteY9-44" fmla="*/ 6035577 h 6857329"/>
              <a:gd name="connsiteX10-45" fmla="*/ 6392925 w 6392925"/>
              <a:gd name="connsiteY10-46" fmla="*/ 6857329 h 6857329"/>
              <a:gd name="connsiteX11-47" fmla="*/ 0 w 6392925"/>
              <a:gd name="connsiteY11-48" fmla="*/ 6857329 h 6857329"/>
              <a:gd name="connsiteX12-49" fmla="*/ 0 w 6392925"/>
              <a:gd name="connsiteY12-50" fmla="*/ 0 h 6857329"/>
              <a:gd name="connsiteX0-51" fmla="*/ 0 w 6392925"/>
              <a:gd name="connsiteY0-52" fmla="*/ 0 h 6857329"/>
              <a:gd name="connsiteX1-53" fmla="*/ 5966817 w 6392925"/>
              <a:gd name="connsiteY1-54" fmla="*/ 0 h 6857329"/>
              <a:gd name="connsiteX2-55" fmla="*/ 5270617 w 6392925"/>
              <a:gd name="connsiteY2-56" fmla="*/ 368467 h 6857329"/>
              <a:gd name="connsiteX3-57" fmla="*/ 4660643 w 6392925"/>
              <a:gd name="connsiteY3-58" fmla="*/ 1460311 h 6857329"/>
              <a:gd name="connsiteX4-59" fmla="*/ 3671534 w 6392925"/>
              <a:gd name="connsiteY4-60" fmla="*/ 1972648 h 6857329"/>
              <a:gd name="connsiteX5-61" fmla="*/ 3493977 w 6392925"/>
              <a:gd name="connsiteY5-62" fmla="*/ 2534709 h 6857329"/>
              <a:gd name="connsiteX6-63" fmla="*/ 2630047 w 6392925"/>
              <a:gd name="connsiteY6-64" fmla="*/ 4080420 h 6857329"/>
              <a:gd name="connsiteX7-65" fmla="*/ 3533971 w 6392925"/>
              <a:gd name="connsiteY7-66" fmla="*/ 5317836 h 6857329"/>
              <a:gd name="connsiteX8-67" fmla="*/ 4150923 w 6392925"/>
              <a:gd name="connsiteY8-68" fmla="*/ 5642483 h 6857329"/>
              <a:gd name="connsiteX9-69" fmla="*/ 5249075 w 6392925"/>
              <a:gd name="connsiteY9-70" fmla="*/ 6035577 h 6857329"/>
              <a:gd name="connsiteX10-71" fmla="*/ 6392925 w 6392925"/>
              <a:gd name="connsiteY10-72" fmla="*/ 6857329 h 6857329"/>
              <a:gd name="connsiteX11-73" fmla="*/ 0 w 6392925"/>
              <a:gd name="connsiteY11-74" fmla="*/ 6857329 h 6857329"/>
              <a:gd name="connsiteX12-75" fmla="*/ 0 w 6392925"/>
              <a:gd name="connsiteY12-76" fmla="*/ 0 h 685732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 ang="0">
                <a:pos x="connsiteX12-49" y="connsiteY12-50"/>
              </a:cxn>
            </a:cxnLst>
            <a:rect l="l" t="t" r="r" b="b"/>
            <a:pathLst>
              <a:path w="6392925" h="6857329">
                <a:moveTo>
                  <a:pt x="0" y="0"/>
                </a:moveTo>
                <a:lnTo>
                  <a:pt x="5966817" y="0"/>
                </a:lnTo>
                <a:cubicBezTo>
                  <a:pt x="5966817" y="0"/>
                  <a:pt x="5567348" y="136422"/>
                  <a:pt x="5270617" y="368467"/>
                </a:cubicBezTo>
                <a:cubicBezTo>
                  <a:pt x="4904162" y="661374"/>
                  <a:pt x="5030921" y="1193976"/>
                  <a:pt x="4660643" y="1460311"/>
                </a:cubicBezTo>
                <a:cubicBezTo>
                  <a:pt x="4290364" y="1726646"/>
                  <a:pt x="3826208" y="1797642"/>
                  <a:pt x="3671534" y="1972648"/>
                </a:cubicBezTo>
                <a:cubicBezTo>
                  <a:pt x="3516793" y="2147655"/>
                  <a:pt x="3667558" y="2183414"/>
                  <a:pt x="3493977" y="2534709"/>
                </a:cubicBezTo>
                <a:cubicBezTo>
                  <a:pt x="3320396" y="2886004"/>
                  <a:pt x="2601528" y="3458436"/>
                  <a:pt x="2630047" y="4080420"/>
                </a:cubicBezTo>
                <a:cubicBezTo>
                  <a:pt x="2658566" y="4702405"/>
                  <a:pt x="3280492" y="5057492"/>
                  <a:pt x="3533971" y="5317836"/>
                </a:cubicBezTo>
                <a:cubicBezTo>
                  <a:pt x="3787450" y="5578180"/>
                  <a:pt x="3904920" y="5573971"/>
                  <a:pt x="4150923" y="5642483"/>
                </a:cubicBezTo>
                <a:cubicBezTo>
                  <a:pt x="4396925" y="5710929"/>
                  <a:pt x="4921944" y="5748977"/>
                  <a:pt x="5249075" y="6035577"/>
                </a:cubicBezTo>
                <a:cubicBezTo>
                  <a:pt x="5576206" y="6322177"/>
                  <a:pt x="5748730" y="6695005"/>
                  <a:pt x="6392925" y="6857329"/>
                </a:cubicBezTo>
                <a:lnTo>
                  <a:pt x="0" y="6857329"/>
                </a:lnTo>
                <a:lnTo>
                  <a:pt x="0" y="0"/>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03</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工作改进</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9" name="图片 8" descr="卡通人物&#10;&#10;中度可信度描述已自动生成"/>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050562" y="2159110"/>
            <a:ext cx="4024954" cy="3869993"/>
          </a:xfrm>
          <a:prstGeom prst="rect">
            <a:avLst/>
          </a:prstGeom>
        </p:spPr>
      </p:pic>
      <p:grpSp>
        <p:nvGrpSpPr>
          <p:cNvPr id="41" name="组合 40"/>
          <p:cNvGrpSpPr/>
          <p:nvPr/>
        </p:nvGrpSpPr>
        <p:grpSpPr>
          <a:xfrm>
            <a:off x="6890705" y="1453264"/>
            <a:ext cx="2518519" cy="407193"/>
            <a:chOff x="2414178" y="3815008"/>
            <a:chExt cx="2518519" cy="407193"/>
          </a:xfrm>
        </p:grpSpPr>
        <p:sp>
          <p:nvSpPr>
            <p:cNvPr id="42" name="矩形: 圆角 41"/>
            <p:cNvSpPr/>
            <p:nvPr/>
          </p:nvSpPr>
          <p:spPr>
            <a:xfrm>
              <a:off x="2414178" y="4067175"/>
              <a:ext cx="191926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43" name="文本框 42"/>
            <p:cNvSpPr txBox="1"/>
            <p:nvPr/>
          </p:nvSpPr>
          <p:spPr>
            <a:xfrm>
              <a:off x="2549797" y="3815008"/>
              <a:ext cx="2382900"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工作复盘回顾</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44" name="文本框 43"/>
          <p:cNvSpPr txBox="1"/>
          <p:nvPr/>
        </p:nvSpPr>
        <p:spPr>
          <a:xfrm>
            <a:off x="6810999" y="1909544"/>
            <a:ext cx="4051300" cy="702310"/>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结束一项工作后及时复盘回顾，及时总结复盘，避免不再犯同样的错误。</a:t>
            </a:r>
            <a:endParaRPr lang="zh-CN" altLang="en-US" sz="1400" dirty="0">
              <a:solidFill>
                <a:schemeClr val="bg1">
                  <a:lumMod val="95000"/>
                </a:schemeClr>
              </a:solidFill>
              <a:latin typeface="+mn-ea"/>
              <a:sym typeface="+mn-ea"/>
            </a:endParaRPr>
          </a:p>
        </p:txBody>
      </p:sp>
      <p:grpSp>
        <p:nvGrpSpPr>
          <p:cNvPr id="11" name="组合 10"/>
          <p:cNvGrpSpPr/>
          <p:nvPr/>
        </p:nvGrpSpPr>
        <p:grpSpPr>
          <a:xfrm>
            <a:off x="6810999" y="4491674"/>
            <a:ext cx="4051300" cy="825687"/>
            <a:chOff x="6810999" y="2944504"/>
            <a:chExt cx="4051300" cy="825687"/>
          </a:xfrm>
        </p:grpSpPr>
        <p:grpSp>
          <p:nvGrpSpPr>
            <p:cNvPr id="45" name="组合 44"/>
            <p:cNvGrpSpPr/>
            <p:nvPr/>
          </p:nvGrpSpPr>
          <p:grpSpPr>
            <a:xfrm>
              <a:off x="6890705" y="2944504"/>
              <a:ext cx="2518519" cy="397585"/>
              <a:chOff x="2414178" y="3824616"/>
              <a:chExt cx="2518519" cy="397585"/>
            </a:xfrm>
          </p:grpSpPr>
          <p:sp>
            <p:nvSpPr>
              <p:cNvPr id="46" name="矩形: 圆角 45"/>
              <p:cNvSpPr/>
              <p:nvPr/>
            </p:nvSpPr>
            <p:spPr>
              <a:xfrm>
                <a:off x="2414178" y="4067175"/>
                <a:ext cx="1660364"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47" name="文本框 46"/>
              <p:cNvSpPr txBox="1"/>
              <p:nvPr/>
            </p:nvSpPr>
            <p:spPr>
              <a:xfrm>
                <a:off x="2549797" y="3824616"/>
                <a:ext cx="2382900"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加强亲和力</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48" name="文本框 47"/>
            <p:cNvSpPr txBox="1"/>
            <p:nvPr/>
          </p:nvSpPr>
          <p:spPr>
            <a:xfrm>
              <a:off x="6810999" y="3391176"/>
              <a:ext cx="4051300" cy="379015"/>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多与同事、伙伴交流沟通，加强自身亲和力。</a:t>
              </a:r>
              <a:endParaRPr lang="zh-CN" altLang="en-US" sz="1400" dirty="0">
                <a:solidFill>
                  <a:schemeClr val="bg1">
                    <a:lumMod val="95000"/>
                  </a:schemeClr>
                </a:solidFill>
                <a:latin typeface="+mn-ea"/>
                <a:sym typeface="+mn-ea"/>
              </a:endParaRPr>
            </a:p>
          </p:txBody>
        </p:sp>
      </p:grpSp>
      <p:grpSp>
        <p:nvGrpSpPr>
          <p:cNvPr id="14" name="组合 13"/>
          <p:cNvGrpSpPr/>
          <p:nvPr/>
        </p:nvGrpSpPr>
        <p:grpSpPr>
          <a:xfrm>
            <a:off x="6810999" y="2928871"/>
            <a:ext cx="4051300" cy="1180405"/>
            <a:chOff x="6810999" y="4394583"/>
            <a:chExt cx="4051300" cy="1180405"/>
          </a:xfrm>
        </p:grpSpPr>
        <p:grpSp>
          <p:nvGrpSpPr>
            <p:cNvPr id="49" name="组合 48"/>
            <p:cNvGrpSpPr/>
            <p:nvPr/>
          </p:nvGrpSpPr>
          <p:grpSpPr>
            <a:xfrm>
              <a:off x="6890704" y="4394583"/>
              <a:ext cx="2518520" cy="399592"/>
              <a:chOff x="2414177" y="3822609"/>
              <a:chExt cx="2518520" cy="399592"/>
            </a:xfrm>
          </p:grpSpPr>
          <p:sp>
            <p:nvSpPr>
              <p:cNvPr id="50" name="矩形: 圆角 49"/>
              <p:cNvSpPr/>
              <p:nvPr/>
            </p:nvSpPr>
            <p:spPr>
              <a:xfrm>
                <a:off x="2414177" y="4067175"/>
                <a:ext cx="1919263"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51" name="文本框 50"/>
              <p:cNvSpPr txBox="1"/>
              <p:nvPr/>
            </p:nvSpPr>
            <p:spPr>
              <a:xfrm>
                <a:off x="2549797" y="3822609"/>
                <a:ext cx="2382900"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加强组织能力</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52" name="文本框 51"/>
            <p:cNvSpPr txBox="1"/>
            <p:nvPr/>
          </p:nvSpPr>
          <p:spPr>
            <a:xfrm>
              <a:off x="6810999" y="4872808"/>
              <a:ext cx="4051300" cy="702180"/>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策划组织活动前多思考，想想可能发生哪些状况并提前给出解决方案，加强整体控场协调能力。</a:t>
              </a:r>
              <a:endParaRPr lang="zh-CN" altLang="en-US" sz="1400" dirty="0">
                <a:solidFill>
                  <a:schemeClr val="bg1">
                    <a:lumMod val="95000"/>
                  </a:schemeClr>
                </a:solidFill>
                <a:latin typeface="+mn-ea"/>
                <a:sym typeface="+mn-ea"/>
              </a:endParaRPr>
            </a:p>
          </p:txBody>
        </p:sp>
      </p:grpSp>
      <p:sp>
        <p:nvSpPr>
          <p:cNvPr id="53" name="任意多边形: 形状 16"/>
          <p:cNvSpPr/>
          <p:nvPr/>
        </p:nvSpPr>
        <p:spPr>
          <a:xfrm rot="597073" flipH="1">
            <a:off x="10544355" y="5816309"/>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54" name="任意多边形: 形状 23"/>
          <p:cNvSpPr/>
          <p:nvPr/>
        </p:nvSpPr>
        <p:spPr>
          <a:xfrm rot="1746757">
            <a:off x="4291221" y="1175577"/>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4">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50000"/>
            <a:extLst>
              <a:ext uri="{28A0092B-C50C-407E-A947-70E740481C1C}">
                <a14:useLocalDpi xmlns:a14="http://schemas.microsoft.com/office/drawing/2010/main" val="0"/>
              </a:ext>
            </a:extLst>
          </a:blip>
          <a:stretch>
            <a:fillRect/>
          </a:stretch>
        </p:blipFill>
        <p:spPr>
          <a:xfrm>
            <a:off x="0" y="0"/>
            <a:ext cx="12192000" cy="6845554"/>
          </a:xfrm>
          <a:prstGeom prst="rect">
            <a:avLst/>
          </a:prstGeom>
        </p:spPr>
      </p:pic>
      <p:sp>
        <p:nvSpPr>
          <p:cNvPr id="68" name="任意多边形: 形状 67"/>
          <p:cNvSpPr/>
          <p:nvPr/>
        </p:nvSpPr>
        <p:spPr>
          <a:xfrm>
            <a:off x="5481221" y="1465943"/>
            <a:ext cx="4759154" cy="4165600"/>
          </a:xfrm>
          <a:custGeom>
            <a:avLst/>
            <a:gdLst>
              <a:gd name="connsiteX0" fmla="*/ 1427579 w 4759154"/>
              <a:gd name="connsiteY0" fmla="*/ 0 h 4165600"/>
              <a:gd name="connsiteX1" fmla="*/ 3924036 w 4759154"/>
              <a:gd name="connsiteY1" fmla="*/ 957943 h 4165600"/>
              <a:gd name="connsiteX2" fmla="*/ 1035693 w 4759154"/>
              <a:gd name="connsiteY2" fmla="*/ 1683657 h 4165600"/>
              <a:gd name="connsiteX3" fmla="*/ 193865 w 4759154"/>
              <a:gd name="connsiteY3" fmla="*/ 2598057 h 4165600"/>
              <a:gd name="connsiteX4" fmla="*/ 4417522 w 4759154"/>
              <a:gd name="connsiteY4" fmla="*/ 3004457 h 4165600"/>
              <a:gd name="connsiteX5" fmla="*/ 4533636 w 4759154"/>
              <a:gd name="connsiteY5" fmla="*/ 4165600 h 4165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759154" h="4165600">
                <a:moveTo>
                  <a:pt x="1427579" y="0"/>
                </a:moveTo>
                <a:cubicBezTo>
                  <a:pt x="2708464" y="338667"/>
                  <a:pt x="3989350" y="677334"/>
                  <a:pt x="3924036" y="957943"/>
                </a:cubicBezTo>
                <a:cubicBezTo>
                  <a:pt x="3858722" y="1238552"/>
                  <a:pt x="1657388" y="1410305"/>
                  <a:pt x="1035693" y="1683657"/>
                </a:cubicBezTo>
                <a:cubicBezTo>
                  <a:pt x="413998" y="1957009"/>
                  <a:pt x="-369773" y="2377924"/>
                  <a:pt x="193865" y="2598057"/>
                </a:cubicBezTo>
                <a:cubicBezTo>
                  <a:pt x="757503" y="2818190"/>
                  <a:pt x="3694227" y="2743200"/>
                  <a:pt x="4417522" y="3004457"/>
                </a:cubicBezTo>
                <a:cubicBezTo>
                  <a:pt x="5140817" y="3265714"/>
                  <a:pt x="4482836" y="3887410"/>
                  <a:pt x="4533636" y="4165600"/>
                </a:cubicBezTo>
              </a:path>
            </a:pathLst>
          </a:custGeom>
          <a:noFill/>
          <a:ln w="22225">
            <a:solidFill>
              <a:schemeClr val="accent6">
                <a:lumMod val="20000"/>
                <a:lumOff val="80000"/>
              </a:schemeClr>
            </a:solidFill>
            <a:prstDash val="sys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5" name="组合 64"/>
          <p:cNvGrpSpPr/>
          <p:nvPr/>
        </p:nvGrpSpPr>
        <p:grpSpPr>
          <a:xfrm>
            <a:off x="4761302" y="1320170"/>
            <a:ext cx="2558256" cy="1316117"/>
            <a:chOff x="12332332" y="1303015"/>
            <a:chExt cx="2558256" cy="1316117"/>
          </a:xfrm>
        </p:grpSpPr>
        <p:sp>
          <p:nvSpPr>
            <p:cNvPr id="112" name="任意多边形: 形状 111"/>
            <p:cNvSpPr/>
            <p:nvPr/>
          </p:nvSpPr>
          <p:spPr>
            <a:xfrm>
              <a:off x="12346817" y="1303015"/>
              <a:ext cx="2543771" cy="1316117"/>
            </a:xfrm>
            <a:custGeom>
              <a:avLst/>
              <a:gdLst>
                <a:gd name="connsiteX0" fmla="*/ 3001297 w 3097748"/>
                <a:gd name="connsiteY0" fmla="*/ 1869073 h 1869073"/>
                <a:gd name="connsiteX1" fmla="*/ 96453 w 3097748"/>
                <a:gd name="connsiteY1" fmla="*/ 1869073 h 1869073"/>
                <a:gd name="connsiteX2" fmla="*/ 0 w 3097748"/>
                <a:gd name="connsiteY2" fmla="*/ 1772620 h 1869073"/>
                <a:gd name="connsiteX3" fmla="*/ 0 w 3097748"/>
                <a:gd name="connsiteY3" fmla="*/ 96453 h 1869073"/>
                <a:gd name="connsiteX4" fmla="*/ 96453 w 3097748"/>
                <a:gd name="connsiteY4" fmla="*/ 0 h 1869073"/>
                <a:gd name="connsiteX5" fmla="*/ 3001297 w 3097748"/>
                <a:gd name="connsiteY5" fmla="*/ 0 h 1869073"/>
                <a:gd name="connsiteX6" fmla="*/ 3097749 w 3097748"/>
                <a:gd name="connsiteY6" fmla="*/ 96453 h 1869073"/>
                <a:gd name="connsiteX7" fmla="*/ 3097749 w 3097748"/>
                <a:gd name="connsiteY7" fmla="*/ 1772620 h 1869073"/>
                <a:gd name="connsiteX8" fmla="*/ 3001297 w 3097748"/>
                <a:gd name="connsiteY8" fmla="*/ 1869073 h 186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748" h="1869073">
                  <a:moveTo>
                    <a:pt x="3001297" y="1869073"/>
                  </a:moveTo>
                  <a:lnTo>
                    <a:pt x="96453" y="1869073"/>
                  </a:lnTo>
                  <a:cubicBezTo>
                    <a:pt x="43150" y="1869073"/>
                    <a:pt x="0" y="1825923"/>
                    <a:pt x="0" y="1772620"/>
                  </a:cubicBezTo>
                  <a:lnTo>
                    <a:pt x="0" y="96453"/>
                  </a:lnTo>
                  <a:cubicBezTo>
                    <a:pt x="0" y="43150"/>
                    <a:pt x="43150" y="0"/>
                    <a:pt x="96453" y="0"/>
                  </a:cubicBezTo>
                  <a:lnTo>
                    <a:pt x="3001297" y="0"/>
                  </a:lnTo>
                  <a:cubicBezTo>
                    <a:pt x="3054599" y="0"/>
                    <a:pt x="3097749" y="43150"/>
                    <a:pt x="3097749" y="96453"/>
                  </a:cubicBezTo>
                  <a:lnTo>
                    <a:pt x="3097749" y="1772620"/>
                  </a:lnTo>
                  <a:cubicBezTo>
                    <a:pt x="3097749" y="1825923"/>
                    <a:pt x="3054599" y="1869073"/>
                    <a:pt x="3001297" y="1869073"/>
                  </a:cubicBezTo>
                  <a:close/>
                </a:path>
              </a:pathLst>
            </a:custGeom>
            <a:gradFill>
              <a:gsLst>
                <a:gs pos="0">
                  <a:srgbClr val="F2F4F4"/>
                </a:gs>
                <a:gs pos="100000">
                  <a:srgbClr val="D2D4F8"/>
                </a:gs>
              </a:gsLst>
              <a:lin ang="0" scaled="1"/>
            </a:gra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114" name="任意多边形: 形状 113"/>
            <p:cNvSpPr/>
            <p:nvPr/>
          </p:nvSpPr>
          <p:spPr>
            <a:xfrm>
              <a:off x="12346817" y="1303015"/>
              <a:ext cx="2543771" cy="396901"/>
            </a:xfrm>
            <a:custGeom>
              <a:avLst/>
              <a:gdLst>
                <a:gd name="connsiteX0" fmla="*/ 3001297 w 3097748"/>
                <a:gd name="connsiteY0" fmla="*/ 0 h 407048"/>
                <a:gd name="connsiteX1" fmla="*/ 96453 w 3097748"/>
                <a:gd name="connsiteY1" fmla="*/ 0 h 407048"/>
                <a:gd name="connsiteX2" fmla="*/ 0 w 3097748"/>
                <a:gd name="connsiteY2" fmla="*/ 96453 h 407048"/>
                <a:gd name="connsiteX3" fmla="*/ 0 w 3097748"/>
                <a:gd name="connsiteY3" fmla="*/ 407049 h 407048"/>
                <a:gd name="connsiteX4" fmla="*/ 3097749 w 3097748"/>
                <a:gd name="connsiteY4" fmla="*/ 407049 h 407048"/>
                <a:gd name="connsiteX5" fmla="*/ 3097749 w 3097748"/>
                <a:gd name="connsiteY5" fmla="*/ 96453 h 407048"/>
                <a:gd name="connsiteX6" fmla="*/ 3001297 w 3097748"/>
                <a:gd name="connsiteY6" fmla="*/ 0 h 40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7748" h="407048">
                  <a:moveTo>
                    <a:pt x="3001297" y="0"/>
                  </a:moveTo>
                  <a:lnTo>
                    <a:pt x="96453" y="0"/>
                  </a:lnTo>
                  <a:cubicBezTo>
                    <a:pt x="43150" y="0"/>
                    <a:pt x="0" y="43150"/>
                    <a:pt x="0" y="96453"/>
                  </a:cubicBezTo>
                  <a:lnTo>
                    <a:pt x="0" y="407049"/>
                  </a:lnTo>
                  <a:lnTo>
                    <a:pt x="3097749" y="407049"/>
                  </a:lnTo>
                  <a:lnTo>
                    <a:pt x="3097749" y="96453"/>
                  </a:lnTo>
                  <a:cubicBezTo>
                    <a:pt x="3097749" y="43150"/>
                    <a:pt x="3054599" y="0"/>
                    <a:pt x="3001297" y="0"/>
                  </a:cubicBezTo>
                  <a:close/>
                </a:path>
              </a:pathLst>
            </a:custGeom>
            <a:solidFill>
              <a:srgbClr val="256EF8"/>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nvGrpSpPr>
            <p:cNvPr id="64" name="组合 63"/>
            <p:cNvGrpSpPr/>
            <p:nvPr/>
          </p:nvGrpSpPr>
          <p:grpSpPr>
            <a:xfrm>
              <a:off x="12481243" y="1434713"/>
              <a:ext cx="410514" cy="98964"/>
              <a:chOff x="12481243" y="1458525"/>
              <a:chExt cx="466778" cy="112528"/>
            </a:xfrm>
          </p:grpSpPr>
          <p:sp>
            <p:nvSpPr>
              <p:cNvPr id="121" name="任意多边形: 形状 120"/>
              <p:cNvSpPr/>
              <p:nvPr/>
            </p:nvSpPr>
            <p:spPr>
              <a:xfrm>
                <a:off x="12481243"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5" y="115405"/>
                      <a:pt x="1" y="89571"/>
                      <a:pt x="1" y="57703"/>
                    </a:cubicBezTo>
                    <a:cubicBezTo>
                      <a:pt x="1" y="25835"/>
                      <a:pt x="25836"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122" name="任意多边形: 形状 121"/>
              <p:cNvSpPr/>
              <p:nvPr/>
            </p:nvSpPr>
            <p:spPr>
              <a:xfrm>
                <a:off x="12658368"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4" y="115405"/>
                      <a:pt x="1" y="89571"/>
                      <a:pt x="1" y="57703"/>
                    </a:cubicBezTo>
                    <a:cubicBezTo>
                      <a:pt x="1" y="25835"/>
                      <a:pt x="25835"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123" name="任意多边形: 形状 122"/>
              <p:cNvSpPr/>
              <p:nvPr/>
            </p:nvSpPr>
            <p:spPr>
              <a:xfrm>
                <a:off x="12835493" y="1458525"/>
                <a:ext cx="112528" cy="112528"/>
              </a:xfrm>
              <a:custGeom>
                <a:avLst/>
                <a:gdLst>
                  <a:gd name="connsiteX0" fmla="*/ 115406 w 115405"/>
                  <a:gd name="connsiteY0" fmla="*/ 57703 h 115405"/>
                  <a:gd name="connsiteX1" fmla="*/ 57704 w 115405"/>
                  <a:gd name="connsiteY1" fmla="*/ 115405 h 115405"/>
                  <a:gd name="connsiteX2" fmla="*/ 1 w 115405"/>
                  <a:gd name="connsiteY2" fmla="*/ 57703 h 115405"/>
                  <a:gd name="connsiteX3" fmla="*/ 57704 w 115405"/>
                  <a:gd name="connsiteY3" fmla="*/ 0 h 115405"/>
                  <a:gd name="connsiteX4" fmla="*/ 115406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6" y="57703"/>
                    </a:moveTo>
                    <a:cubicBezTo>
                      <a:pt x="115406" y="89571"/>
                      <a:pt x="89571" y="115405"/>
                      <a:pt x="57704" y="115405"/>
                    </a:cubicBezTo>
                    <a:cubicBezTo>
                      <a:pt x="25835" y="115405"/>
                      <a:pt x="1" y="89571"/>
                      <a:pt x="1" y="57703"/>
                    </a:cubicBezTo>
                    <a:cubicBezTo>
                      <a:pt x="1" y="25835"/>
                      <a:pt x="25836" y="0"/>
                      <a:pt x="57704" y="0"/>
                    </a:cubicBezTo>
                    <a:cubicBezTo>
                      <a:pt x="89572" y="0"/>
                      <a:pt x="115406" y="25834"/>
                      <a:pt x="115406"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sp>
          <p:nvSpPr>
            <p:cNvPr id="234" name="文本框 233"/>
            <p:cNvSpPr txBox="1"/>
            <p:nvPr/>
          </p:nvSpPr>
          <p:spPr>
            <a:xfrm>
              <a:off x="14305088" y="1350942"/>
              <a:ext cx="544581" cy="307777"/>
            </a:xfrm>
            <a:prstGeom prst="rect">
              <a:avLst/>
            </a:prstGeom>
            <a:noFill/>
          </p:spPr>
          <p:txBody>
            <a:bodyPr wrap="square" lIns="0" tIns="0" rIns="0" bIns="0" rtlCol="0">
              <a:spAutoFit/>
            </a:bodyPr>
            <a:lstStyle/>
            <a:p>
              <a:pPr algn="ctr"/>
              <a:r>
                <a:rPr lang="en-US" altLang="zh-CN" sz="2000" dirty="0">
                  <a:solidFill>
                    <a:schemeClr val="accent6">
                      <a:lumMod val="20000"/>
                      <a:lumOff val="80000"/>
                      <a:alpha val="46000"/>
                    </a:schemeClr>
                  </a:solidFill>
                  <a:latin typeface="+mj-lt"/>
                </a:rPr>
                <a:t>01</a:t>
              </a:r>
              <a:endParaRPr lang="zh-CN" altLang="en-US" sz="2000" dirty="0">
                <a:solidFill>
                  <a:schemeClr val="accent6">
                    <a:lumMod val="20000"/>
                    <a:lumOff val="80000"/>
                    <a:alpha val="46000"/>
                  </a:schemeClr>
                </a:solidFill>
                <a:latin typeface="+mj-lt"/>
              </a:endParaRPr>
            </a:p>
          </p:txBody>
        </p:sp>
        <p:sp>
          <p:nvSpPr>
            <p:cNvPr id="14" name="文本框 13"/>
            <p:cNvSpPr txBox="1"/>
            <p:nvPr/>
          </p:nvSpPr>
          <p:spPr>
            <a:xfrm>
              <a:off x="12332332" y="1835783"/>
              <a:ext cx="2519842" cy="461665"/>
            </a:xfrm>
            <a:prstGeom prst="rect">
              <a:avLst/>
            </a:prstGeom>
            <a:noFill/>
          </p:spPr>
          <p:txBody>
            <a:bodyPr wrap="square">
              <a:spAutoFit/>
            </a:bodyPr>
            <a:lstStyle/>
            <a:p>
              <a:pPr algn="ctr"/>
              <a:r>
                <a:rPr lang="zh-CN" altLang="en-US" sz="2400" b="1" i="0" dirty="0">
                  <a:solidFill>
                    <a:schemeClr val="tx1">
                      <a:lumMod val="75000"/>
                      <a:lumOff val="25000"/>
                    </a:schemeClr>
                  </a:solidFill>
                  <a:effectLst/>
                  <a:latin typeface="+mj-lt"/>
                </a:rPr>
                <a:t>工作概览</a:t>
              </a:r>
              <a:endParaRPr lang="zh-CN" altLang="en-US" sz="2400" b="1" dirty="0">
                <a:solidFill>
                  <a:schemeClr val="tx1">
                    <a:lumMod val="75000"/>
                    <a:lumOff val="25000"/>
                  </a:schemeClr>
                </a:solidFill>
                <a:latin typeface="+mj-lt"/>
              </a:endParaRPr>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257" name="组合 256"/>
          <p:cNvGrpSpPr/>
          <p:nvPr/>
        </p:nvGrpSpPr>
        <p:grpSpPr>
          <a:xfrm>
            <a:off x="8283744" y="2350264"/>
            <a:ext cx="2543771" cy="1316117"/>
            <a:chOff x="12346817" y="1303015"/>
            <a:chExt cx="2543771" cy="1316117"/>
          </a:xfrm>
        </p:grpSpPr>
        <p:sp>
          <p:nvSpPr>
            <p:cNvPr id="258" name="任意多边形: 形状 257"/>
            <p:cNvSpPr/>
            <p:nvPr/>
          </p:nvSpPr>
          <p:spPr>
            <a:xfrm>
              <a:off x="12346817" y="1303015"/>
              <a:ext cx="2543771" cy="1316117"/>
            </a:xfrm>
            <a:custGeom>
              <a:avLst/>
              <a:gdLst>
                <a:gd name="connsiteX0" fmla="*/ 3001297 w 3097748"/>
                <a:gd name="connsiteY0" fmla="*/ 1869073 h 1869073"/>
                <a:gd name="connsiteX1" fmla="*/ 96453 w 3097748"/>
                <a:gd name="connsiteY1" fmla="*/ 1869073 h 1869073"/>
                <a:gd name="connsiteX2" fmla="*/ 0 w 3097748"/>
                <a:gd name="connsiteY2" fmla="*/ 1772620 h 1869073"/>
                <a:gd name="connsiteX3" fmla="*/ 0 w 3097748"/>
                <a:gd name="connsiteY3" fmla="*/ 96453 h 1869073"/>
                <a:gd name="connsiteX4" fmla="*/ 96453 w 3097748"/>
                <a:gd name="connsiteY4" fmla="*/ 0 h 1869073"/>
                <a:gd name="connsiteX5" fmla="*/ 3001297 w 3097748"/>
                <a:gd name="connsiteY5" fmla="*/ 0 h 1869073"/>
                <a:gd name="connsiteX6" fmla="*/ 3097749 w 3097748"/>
                <a:gd name="connsiteY6" fmla="*/ 96453 h 1869073"/>
                <a:gd name="connsiteX7" fmla="*/ 3097749 w 3097748"/>
                <a:gd name="connsiteY7" fmla="*/ 1772620 h 1869073"/>
                <a:gd name="connsiteX8" fmla="*/ 3001297 w 3097748"/>
                <a:gd name="connsiteY8" fmla="*/ 1869073 h 186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748" h="1869073">
                  <a:moveTo>
                    <a:pt x="3001297" y="1869073"/>
                  </a:moveTo>
                  <a:lnTo>
                    <a:pt x="96453" y="1869073"/>
                  </a:lnTo>
                  <a:cubicBezTo>
                    <a:pt x="43150" y="1869073"/>
                    <a:pt x="0" y="1825923"/>
                    <a:pt x="0" y="1772620"/>
                  </a:cubicBezTo>
                  <a:lnTo>
                    <a:pt x="0" y="96453"/>
                  </a:lnTo>
                  <a:cubicBezTo>
                    <a:pt x="0" y="43150"/>
                    <a:pt x="43150" y="0"/>
                    <a:pt x="96453" y="0"/>
                  </a:cubicBezTo>
                  <a:lnTo>
                    <a:pt x="3001297" y="0"/>
                  </a:lnTo>
                  <a:cubicBezTo>
                    <a:pt x="3054599" y="0"/>
                    <a:pt x="3097749" y="43150"/>
                    <a:pt x="3097749" y="96453"/>
                  </a:cubicBezTo>
                  <a:lnTo>
                    <a:pt x="3097749" y="1772620"/>
                  </a:lnTo>
                  <a:cubicBezTo>
                    <a:pt x="3097749" y="1825923"/>
                    <a:pt x="3054599" y="1869073"/>
                    <a:pt x="3001297" y="1869073"/>
                  </a:cubicBezTo>
                  <a:close/>
                </a:path>
              </a:pathLst>
            </a:custGeom>
            <a:gradFill>
              <a:gsLst>
                <a:gs pos="0">
                  <a:srgbClr val="F2F4F4"/>
                </a:gs>
                <a:gs pos="100000">
                  <a:srgbClr val="D2D4F8"/>
                </a:gs>
              </a:gsLst>
              <a:lin ang="0" scaled="1"/>
            </a:gradFill>
            <a:ln w="25400" cap="rnd">
              <a:solidFill>
                <a:srgbClr val="256EF8"/>
              </a:solidFill>
              <a:prstDash val="solid"/>
              <a:round/>
            </a:ln>
          </p:spPr>
          <p:txBody>
            <a:bodyPr rtlCol="0" anchor="ctr"/>
            <a:lstStyle/>
            <a:p>
              <a:endParaRPr lang="en-GB" kern="0">
                <a:solidFill>
                  <a:srgbClr val="000000"/>
                </a:solidFill>
                <a:latin typeface="+mj-lt"/>
                <a:ea typeface="微软雅黑" panose="020B0503020204020204" charset="-122"/>
              </a:endParaRPr>
            </a:p>
          </p:txBody>
        </p:sp>
        <p:sp>
          <p:nvSpPr>
            <p:cNvPr id="259" name="任意多边形: 形状 258"/>
            <p:cNvSpPr/>
            <p:nvPr/>
          </p:nvSpPr>
          <p:spPr>
            <a:xfrm>
              <a:off x="12346817" y="1303015"/>
              <a:ext cx="2543771" cy="396901"/>
            </a:xfrm>
            <a:custGeom>
              <a:avLst/>
              <a:gdLst>
                <a:gd name="connsiteX0" fmla="*/ 3001297 w 3097748"/>
                <a:gd name="connsiteY0" fmla="*/ 0 h 407048"/>
                <a:gd name="connsiteX1" fmla="*/ 96453 w 3097748"/>
                <a:gd name="connsiteY1" fmla="*/ 0 h 407048"/>
                <a:gd name="connsiteX2" fmla="*/ 0 w 3097748"/>
                <a:gd name="connsiteY2" fmla="*/ 96453 h 407048"/>
                <a:gd name="connsiteX3" fmla="*/ 0 w 3097748"/>
                <a:gd name="connsiteY3" fmla="*/ 407049 h 407048"/>
                <a:gd name="connsiteX4" fmla="*/ 3097749 w 3097748"/>
                <a:gd name="connsiteY4" fmla="*/ 407049 h 407048"/>
                <a:gd name="connsiteX5" fmla="*/ 3097749 w 3097748"/>
                <a:gd name="connsiteY5" fmla="*/ 96453 h 407048"/>
                <a:gd name="connsiteX6" fmla="*/ 3001297 w 3097748"/>
                <a:gd name="connsiteY6" fmla="*/ 0 h 40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7748" h="407048">
                  <a:moveTo>
                    <a:pt x="3001297" y="0"/>
                  </a:moveTo>
                  <a:lnTo>
                    <a:pt x="96453" y="0"/>
                  </a:lnTo>
                  <a:cubicBezTo>
                    <a:pt x="43150" y="0"/>
                    <a:pt x="0" y="43150"/>
                    <a:pt x="0" y="96453"/>
                  </a:cubicBezTo>
                  <a:lnTo>
                    <a:pt x="0" y="407049"/>
                  </a:lnTo>
                  <a:lnTo>
                    <a:pt x="3097749" y="407049"/>
                  </a:lnTo>
                  <a:lnTo>
                    <a:pt x="3097749" y="96453"/>
                  </a:lnTo>
                  <a:cubicBezTo>
                    <a:pt x="3097749" y="43150"/>
                    <a:pt x="3054599" y="0"/>
                    <a:pt x="3001297" y="0"/>
                  </a:cubicBezTo>
                  <a:close/>
                </a:path>
              </a:pathLst>
            </a:custGeom>
            <a:solidFill>
              <a:srgbClr val="256EF8"/>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nvGrpSpPr>
            <p:cNvPr id="260" name="组合 259"/>
            <p:cNvGrpSpPr/>
            <p:nvPr/>
          </p:nvGrpSpPr>
          <p:grpSpPr>
            <a:xfrm>
              <a:off x="12481243" y="1434713"/>
              <a:ext cx="410514" cy="98964"/>
              <a:chOff x="12481243" y="1458525"/>
              <a:chExt cx="466778" cy="112528"/>
            </a:xfrm>
          </p:grpSpPr>
          <p:sp>
            <p:nvSpPr>
              <p:cNvPr id="267" name="任意多边形: 形状 266"/>
              <p:cNvSpPr/>
              <p:nvPr/>
            </p:nvSpPr>
            <p:spPr>
              <a:xfrm>
                <a:off x="12481243"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5" y="115405"/>
                      <a:pt x="1" y="89571"/>
                      <a:pt x="1" y="57703"/>
                    </a:cubicBezTo>
                    <a:cubicBezTo>
                      <a:pt x="1" y="25835"/>
                      <a:pt x="25836"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268" name="任意多边形: 形状 267"/>
              <p:cNvSpPr/>
              <p:nvPr/>
            </p:nvSpPr>
            <p:spPr>
              <a:xfrm>
                <a:off x="12658368"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4" y="115405"/>
                      <a:pt x="1" y="89571"/>
                      <a:pt x="1" y="57703"/>
                    </a:cubicBezTo>
                    <a:cubicBezTo>
                      <a:pt x="1" y="25835"/>
                      <a:pt x="25835"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269" name="任意多边形: 形状 268"/>
              <p:cNvSpPr/>
              <p:nvPr/>
            </p:nvSpPr>
            <p:spPr>
              <a:xfrm>
                <a:off x="12835493" y="1458525"/>
                <a:ext cx="112528" cy="112528"/>
              </a:xfrm>
              <a:custGeom>
                <a:avLst/>
                <a:gdLst>
                  <a:gd name="connsiteX0" fmla="*/ 115406 w 115405"/>
                  <a:gd name="connsiteY0" fmla="*/ 57703 h 115405"/>
                  <a:gd name="connsiteX1" fmla="*/ 57704 w 115405"/>
                  <a:gd name="connsiteY1" fmla="*/ 115405 h 115405"/>
                  <a:gd name="connsiteX2" fmla="*/ 1 w 115405"/>
                  <a:gd name="connsiteY2" fmla="*/ 57703 h 115405"/>
                  <a:gd name="connsiteX3" fmla="*/ 57704 w 115405"/>
                  <a:gd name="connsiteY3" fmla="*/ 0 h 115405"/>
                  <a:gd name="connsiteX4" fmla="*/ 115406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6" y="57703"/>
                    </a:moveTo>
                    <a:cubicBezTo>
                      <a:pt x="115406" y="89571"/>
                      <a:pt x="89571" y="115405"/>
                      <a:pt x="57704" y="115405"/>
                    </a:cubicBezTo>
                    <a:cubicBezTo>
                      <a:pt x="25835" y="115405"/>
                      <a:pt x="1" y="89571"/>
                      <a:pt x="1" y="57703"/>
                    </a:cubicBezTo>
                    <a:cubicBezTo>
                      <a:pt x="1" y="25835"/>
                      <a:pt x="25836" y="0"/>
                      <a:pt x="57704" y="0"/>
                    </a:cubicBezTo>
                    <a:cubicBezTo>
                      <a:pt x="89572" y="0"/>
                      <a:pt x="115406" y="25834"/>
                      <a:pt x="115406"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sp>
          <p:nvSpPr>
            <p:cNvPr id="261" name="文本框 260"/>
            <p:cNvSpPr txBox="1"/>
            <p:nvPr/>
          </p:nvSpPr>
          <p:spPr>
            <a:xfrm>
              <a:off x="14305088" y="1350942"/>
              <a:ext cx="544581" cy="307777"/>
            </a:xfrm>
            <a:prstGeom prst="rect">
              <a:avLst/>
            </a:prstGeom>
            <a:noFill/>
          </p:spPr>
          <p:txBody>
            <a:bodyPr wrap="square" lIns="0" tIns="0" rIns="0" bIns="0" rtlCol="0">
              <a:spAutoFit/>
            </a:bodyPr>
            <a:lstStyle/>
            <a:p>
              <a:pPr algn="ctr"/>
              <a:r>
                <a:rPr lang="en-US" altLang="zh-CN" sz="2000" dirty="0">
                  <a:solidFill>
                    <a:schemeClr val="accent6">
                      <a:lumMod val="20000"/>
                      <a:lumOff val="80000"/>
                      <a:alpha val="46000"/>
                    </a:schemeClr>
                  </a:solidFill>
                  <a:latin typeface="+mj-lt"/>
                </a:rPr>
                <a:t>02</a:t>
              </a:r>
              <a:endParaRPr lang="zh-CN" altLang="en-US" sz="2000" dirty="0">
                <a:solidFill>
                  <a:schemeClr val="accent6">
                    <a:lumMod val="20000"/>
                    <a:lumOff val="80000"/>
                    <a:alpha val="46000"/>
                  </a:schemeClr>
                </a:solidFill>
                <a:latin typeface="+mj-lt"/>
              </a:endParaRPr>
            </a:p>
          </p:txBody>
        </p:sp>
        <p:sp>
          <p:nvSpPr>
            <p:cNvPr id="266" name="文本框 265"/>
            <p:cNvSpPr txBox="1"/>
            <p:nvPr/>
          </p:nvSpPr>
          <p:spPr>
            <a:xfrm>
              <a:off x="12346817" y="1835783"/>
              <a:ext cx="2519842" cy="461665"/>
            </a:xfrm>
            <a:prstGeom prst="rect">
              <a:avLst/>
            </a:prstGeom>
            <a:noFill/>
          </p:spPr>
          <p:txBody>
            <a:bodyPr wrap="square">
              <a:spAutoFit/>
            </a:bodyPr>
            <a:lstStyle/>
            <a:p>
              <a:pPr algn="ctr"/>
              <a:r>
                <a:rPr lang="zh-CN" altLang="en-US" sz="2400" b="1" dirty="0">
                  <a:solidFill>
                    <a:schemeClr val="tx1">
                      <a:lumMod val="75000"/>
                      <a:lumOff val="25000"/>
                    </a:schemeClr>
                  </a:solidFill>
                  <a:latin typeface="+mj-lt"/>
                </a:rPr>
                <a:t>工作亮点</a:t>
              </a:r>
              <a:endParaRPr lang="zh-CN" altLang="en-US" sz="2400" b="1" dirty="0">
                <a:solidFill>
                  <a:schemeClr val="tx1">
                    <a:lumMod val="75000"/>
                    <a:lumOff val="25000"/>
                  </a:schemeClr>
                </a:solidFill>
                <a:latin typeface="+mj-lt"/>
              </a:endParaRPr>
            </a:p>
          </p:txBody>
        </p:sp>
      </p:grpSp>
      <p:grpSp>
        <p:nvGrpSpPr>
          <p:cNvPr id="270" name="组合 269"/>
          <p:cNvGrpSpPr/>
          <p:nvPr/>
        </p:nvGrpSpPr>
        <p:grpSpPr>
          <a:xfrm>
            <a:off x="5307274" y="3551584"/>
            <a:ext cx="2543771" cy="1316117"/>
            <a:chOff x="12346817" y="1303015"/>
            <a:chExt cx="2543771" cy="1316117"/>
          </a:xfrm>
        </p:grpSpPr>
        <p:sp>
          <p:nvSpPr>
            <p:cNvPr id="271" name="任意多边形: 形状 270"/>
            <p:cNvSpPr/>
            <p:nvPr/>
          </p:nvSpPr>
          <p:spPr>
            <a:xfrm>
              <a:off x="12346817" y="1303015"/>
              <a:ext cx="2543771" cy="1316117"/>
            </a:xfrm>
            <a:custGeom>
              <a:avLst/>
              <a:gdLst>
                <a:gd name="connsiteX0" fmla="*/ 3001297 w 3097748"/>
                <a:gd name="connsiteY0" fmla="*/ 1869073 h 1869073"/>
                <a:gd name="connsiteX1" fmla="*/ 96453 w 3097748"/>
                <a:gd name="connsiteY1" fmla="*/ 1869073 h 1869073"/>
                <a:gd name="connsiteX2" fmla="*/ 0 w 3097748"/>
                <a:gd name="connsiteY2" fmla="*/ 1772620 h 1869073"/>
                <a:gd name="connsiteX3" fmla="*/ 0 w 3097748"/>
                <a:gd name="connsiteY3" fmla="*/ 96453 h 1869073"/>
                <a:gd name="connsiteX4" fmla="*/ 96453 w 3097748"/>
                <a:gd name="connsiteY4" fmla="*/ 0 h 1869073"/>
                <a:gd name="connsiteX5" fmla="*/ 3001297 w 3097748"/>
                <a:gd name="connsiteY5" fmla="*/ 0 h 1869073"/>
                <a:gd name="connsiteX6" fmla="*/ 3097749 w 3097748"/>
                <a:gd name="connsiteY6" fmla="*/ 96453 h 1869073"/>
                <a:gd name="connsiteX7" fmla="*/ 3097749 w 3097748"/>
                <a:gd name="connsiteY7" fmla="*/ 1772620 h 1869073"/>
                <a:gd name="connsiteX8" fmla="*/ 3001297 w 3097748"/>
                <a:gd name="connsiteY8" fmla="*/ 1869073 h 186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748" h="1869073">
                  <a:moveTo>
                    <a:pt x="3001297" y="1869073"/>
                  </a:moveTo>
                  <a:lnTo>
                    <a:pt x="96453" y="1869073"/>
                  </a:lnTo>
                  <a:cubicBezTo>
                    <a:pt x="43150" y="1869073"/>
                    <a:pt x="0" y="1825923"/>
                    <a:pt x="0" y="1772620"/>
                  </a:cubicBezTo>
                  <a:lnTo>
                    <a:pt x="0" y="96453"/>
                  </a:lnTo>
                  <a:cubicBezTo>
                    <a:pt x="0" y="43150"/>
                    <a:pt x="43150" y="0"/>
                    <a:pt x="96453" y="0"/>
                  </a:cubicBezTo>
                  <a:lnTo>
                    <a:pt x="3001297" y="0"/>
                  </a:lnTo>
                  <a:cubicBezTo>
                    <a:pt x="3054599" y="0"/>
                    <a:pt x="3097749" y="43150"/>
                    <a:pt x="3097749" y="96453"/>
                  </a:cubicBezTo>
                  <a:lnTo>
                    <a:pt x="3097749" y="1772620"/>
                  </a:lnTo>
                  <a:cubicBezTo>
                    <a:pt x="3097749" y="1825923"/>
                    <a:pt x="3054599" y="1869073"/>
                    <a:pt x="3001297" y="1869073"/>
                  </a:cubicBezTo>
                  <a:close/>
                </a:path>
              </a:pathLst>
            </a:custGeom>
            <a:gradFill>
              <a:gsLst>
                <a:gs pos="0">
                  <a:srgbClr val="F2F4F4"/>
                </a:gs>
                <a:gs pos="100000">
                  <a:srgbClr val="D2D4F8"/>
                </a:gs>
              </a:gsLst>
              <a:lin ang="0" scaled="1"/>
            </a:gradFill>
            <a:ln w="25400" cap="rnd">
              <a:solidFill>
                <a:srgbClr val="256EF8"/>
              </a:solidFill>
              <a:prstDash val="solid"/>
              <a:round/>
            </a:ln>
          </p:spPr>
          <p:txBody>
            <a:bodyPr rtlCol="0" anchor="ctr"/>
            <a:lstStyle/>
            <a:p>
              <a:endParaRPr lang="en-GB" kern="0">
                <a:solidFill>
                  <a:srgbClr val="000000"/>
                </a:solidFill>
                <a:latin typeface="+mj-lt"/>
                <a:ea typeface="微软雅黑" panose="020B0503020204020204" charset="-122"/>
              </a:endParaRPr>
            </a:p>
          </p:txBody>
        </p:sp>
        <p:sp>
          <p:nvSpPr>
            <p:cNvPr id="272" name="任意多边形: 形状 271"/>
            <p:cNvSpPr/>
            <p:nvPr/>
          </p:nvSpPr>
          <p:spPr>
            <a:xfrm>
              <a:off x="12346817" y="1303015"/>
              <a:ext cx="2543771" cy="396901"/>
            </a:xfrm>
            <a:custGeom>
              <a:avLst/>
              <a:gdLst>
                <a:gd name="connsiteX0" fmla="*/ 3001297 w 3097748"/>
                <a:gd name="connsiteY0" fmla="*/ 0 h 407048"/>
                <a:gd name="connsiteX1" fmla="*/ 96453 w 3097748"/>
                <a:gd name="connsiteY1" fmla="*/ 0 h 407048"/>
                <a:gd name="connsiteX2" fmla="*/ 0 w 3097748"/>
                <a:gd name="connsiteY2" fmla="*/ 96453 h 407048"/>
                <a:gd name="connsiteX3" fmla="*/ 0 w 3097748"/>
                <a:gd name="connsiteY3" fmla="*/ 407049 h 407048"/>
                <a:gd name="connsiteX4" fmla="*/ 3097749 w 3097748"/>
                <a:gd name="connsiteY4" fmla="*/ 407049 h 407048"/>
                <a:gd name="connsiteX5" fmla="*/ 3097749 w 3097748"/>
                <a:gd name="connsiteY5" fmla="*/ 96453 h 407048"/>
                <a:gd name="connsiteX6" fmla="*/ 3001297 w 3097748"/>
                <a:gd name="connsiteY6" fmla="*/ 0 h 40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7748" h="407048">
                  <a:moveTo>
                    <a:pt x="3001297" y="0"/>
                  </a:moveTo>
                  <a:lnTo>
                    <a:pt x="96453" y="0"/>
                  </a:lnTo>
                  <a:cubicBezTo>
                    <a:pt x="43150" y="0"/>
                    <a:pt x="0" y="43150"/>
                    <a:pt x="0" y="96453"/>
                  </a:cubicBezTo>
                  <a:lnTo>
                    <a:pt x="0" y="407049"/>
                  </a:lnTo>
                  <a:lnTo>
                    <a:pt x="3097749" y="407049"/>
                  </a:lnTo>
                  <a:lnTo>
                    <a:pt x="3097749" y="96453"/>
                  </a:lnTo>
                  <a:cubicBezTo>
                    <a:pt x="3097749" y="43150"/>
                    <a:pt x="3054599" y="0"/>
                    <a:pt x="3001297" y="0"/>
                  </a:cubicBezTo>
                  <a:close/>
                </a:path>
              </a:pathLst>
            </a:custGeom>
            <a:solidFill>
              <a:srgbClr val="256EF8"/>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nvGrpSpPr>
            <p:cNvPr id="273" name="组合 272"/>
            <p:cNvGrpSpPr/>
            <p:nvPr/>
          </p:nvGrpSpPr>
          <p:grpSpPr>
            <a:xfrm>
              <a:off x="12481243" y="1434713"/>
              <a:ext cx="410514" cy="98964"/>
              <a:chOff x="12481243" y="1458525"/>
              <a:chExt cx="466778" cy="112528"/>
            </a:xfrm>
          </p:grpSpPr>
          <p:sp>
            <p:nvSpPr>
              <p:cNvPr id="276" name="任意多边形: 形状 275"/>
              <p:cNvSpPr/>
              <p:nvPr/>
            </p:nvSpPr>
            <p:spPr>
              <a:xfrm>
                <a:off x="12481243"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5" y="115405"/>
                      <a:pt x="1" y="89571"/>
                      <a:pt x="1" y="57703"/>
                    </a:cubicBezTo>
                    <a:cubicBezTo>
                      <a:pt x="1" y="25835"/>
                      <a:pt x="25836"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277" name="任意多边形: 形状 276"/>
              <p:cNvSpPr/>
              <p:nvPr/>
            </p:nvSpPr>
            <p:spPr>
              <a:xfrm>
                <a:off x="12658368"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4" y="115405"/>
                      <a:pt x="1" y="89571"/>
                      <a:pt x="1" y="57703"/>
                    </a:cubicBezTo>
                    <a:cubicBezTo>
                      <a:pt x="1" y="25835"/>
                      <a:pt x="25835"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278" name="任意多边形: 形状 277"/>
              <p:cNvSpPr/>
              <p:nvPr/>
            </p:nvSpPr>
            <p:spPr>
              <a:xfrm>
                <a:off x="12835493" y="1458525"/>
                <a:ext cx="112528" cy="112528"/>
              </a:xfrm>
              <a:custGeom>
                <a:avLst/>
                <a:gdLst>
                  <a:gd name="connsiteX0" fmla="*/ 115406 w 115405"/>
                  <a:gd name="connsiteY0" fmla="*/ 57703 h 115405"/>
                  <a:gd name="connsiteX1" fmla="*/ 57704 w 115405"/>
                  <a:gd name="connsiteY1" fmla="*/ 115405 h 115405"/>
                  <a:gd name="connsiteX2" fmla="*/ 1 w 115405"/>
                  <a:gd name="connsiteY2" fmla="*/ 57703 h 115405"/>
                  <a:gd name="connsiteX3" fmla="*/ 57704 w 115405"/>
                  <a:gd name="connsiteY3" fmla="*/ 0 h 115405"/>
                  <a:gd name="connsiteX4" fmla="*/ 115406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6" y="57703"/>
                    </a:moveTo>
                    <a:cubicBezTo>
                      <a:pt x="115406" y="89571"/>
                      <a:pt x="89571" y="115405"/>
                      <a:pt x="57704" y="115405"/>
                    </a:cubicBezTo>
                    <a:cubicBezTo>
                      <a:pt x="25835" y="115405"/>
                      <a:pt x="1" y="89571"/>
                      <a:pt x="1" y="57703"/>
                    </a:cubicBezTo>
                    <a:cubicBezTo>
                      <a:pt x="1" y="25835"/>
                      <a:pt x="25836" y="0"/>
                      <a:pt x="57704" y="0"/>
                    </a:cubicBezTo>
                    <a:cubicBezTo>
                      <a:pt x="89572" y="0"/>
                      <a:pt x="115406" y="25834"/>
                      <a:pt x="115406"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sp>
          <p:nvSpPr>
            <p:cNvPr id="274" name="文本框 273"/>
            <p:cNvSpPr txBox="1"/>
            <p:nvPr/>
          </p:nvSpPr>
          <p:spPr>
            <a:xfrm>
              <a:off x="14305088" y="1350942"/>
              <a:ext cx="544581" cy="307777"/>
            </a:xfrm>
            <a:prstGeom prst="rect">
              <a:avLst/>
            </a:prstGeom>
            <a:noFill/>
          </p:spPr>
          <p:txBody>
            <a:bodyPr wrap="square" lIns="0" tIns="0" rIns="0" bIns="0" rtlCol="0">
              <a:spAutoFit/>
            </a:bodyPr>
            <a:lstStyle/>
            <a:p>
              <a:pPr algn="ctr"/>
              <a:r>
                <a:rPr lang="en-US" altLang="zh-CN" sz="2000" dirty="0">
                  <a:solidFill>
                    <a:schemeClr val="accent6">
                      <a:lumMod val="20000"/>
                      <a:lumOff val="80000"/>
                      <a:alpha val="46000"/>
                    </a:schemeClr>
                  </a:solidFill>
                  <a:latin typeface="+mj-lt"/>
                </a:rPr>
                <a:t>03</a:t>
              </a:r>
              <a:endParaRPr lang="zh-CN" altLang="en-US" sz="2000" dirty="0">
                <a:solidFill>
                  <a:schemeClr val="accent6">
                    <a:lumMod val="20000"/>
                    <a:lumOff val="80000"/>
                    <a:alpha val="46000"/>
                  </a:schemeClr>
                </a:solidFill>
                <a:latin typeface="+mj-lt"/>
              </a:endParaRPr>
            </a:p>
          </p:txBody>
        </p:sp>
        <p:sp>
          <p:nvSpPr>
            <p:cNvPr id="275" name="文本框 274"/>
            <p:cNvSpPr txBox="1"/>
            <p:nvPr/>
          </p:nvSpPr>
          <p:spPr>
            <a:xfrm>
              <a:off x="12370746" y="1835783"/>
              <a:ext cx="2519842" cy="461665"/>
            </a:xfrm>
            <a:prstGeom prst="rect">
              <a:avLst/>
            </a:prstGeom>
            <a:noFill/>
          </p:spPr>
          <p:txBody>
            <a:bodyPr wrap="square">
              <a:spAutoFit/>
            </a:bodyPr>
            <a:lstStyle/>
            <a:p>
              <a:pPr algn="ctr"/>
              <a:r>
                <a:rPr lang="zh-CN" altLang="en-US" sz="2400" b="1" dirty="0">
                  <a:solidFill>
                    <a:schemeClr val="tx1">
                      <a:lumMod val="75000"/>
                      <a:lumOff val="25000"/>
                    </a:schemeClr>
                  </a:solidFill>
                  <a:latin typeface="+mj-lt"/>
                </a:rPr>
                <a:t>工作不足</a:t>
              </a:r>
              <a:endParaRPr lang="zh-CN" altLang="en-US" sz="2400" b="1" dirty="0">
                <a:solidFill>
                  <a:schemeClr val="tx1">
                    <a:lumMod val="75000"/>
                    <a:lumOff val="25000"/>
                  </a:schemeClr>
                </a:solidFill>
                <a:latin typeface="+mj-lt"/>
              </a:endParaRPr>
            </a:p>
          </p:txBody>
        </p:sp>
      </p:grpSp>
      <p:grpSp>
        <p:nvGrpSpPr>
          <p:cNvPr id="279" name="组合 278"/>
          <p:cNvGrpSpPr/>
          <p:nvPr/>
        </p:nvGrpSpPr>
        <p:grpSpPr>
          <a:xfrm>
            <a:off x="8796298" y="4667290"/>
            <a:ext cx="2546488" cy="1316117"/>
            <a:chOff x="12346817" y="1303015"/>
            <a:chExt cx="2546488" cy="1316117"/>
          </a:xfrm>
        </p:grpSpPr>
        <p:sp>
          <p:nvSpPr>
            <p:cNvPr id="280" name="任意多边形: 形状 279"/>
            <p:cNvSpPr/>
            <p:nvPr/>
          </p:nvSpPr>
          <p:spPr>
            <a:xfrm>
              <a:off x="12346817" y="1303015"/>
              <a:ext cx="2543771" cy="1316117"/>
            </a:xfrm>
            <a:custGeom>
              <a:avLst/>
              <a:gdLst>
                <a:gd name="connsiteX0" fmla="*/ 3001297 w 3097748"/>
                <a:gd name="connsiteY0" fmla="*/ 1869073 h 1869073"/>
                <a:gd name="connsiteX1" fmla="*/ 96453 w 3097748"/>
                <a:gd name="connsiteY1" fmla="*/ 1869073 h 1869073"/>
                <a:gd name="connsiteX2" fmla="*/ 0 w 3097748"/>
                <a:gd name="connsiteY2" fmla="*/ 1772620 h 1869073"/>
                <a:gd name="connsiteX3" fmla="*/ 0 w 3097748"/>
                <a:gd name="connsiteY3" fmla="*/ 96453 h 1869073"/>
                <a:gd name="connsiteX4" fmla="*/ 96453 w 3097748"/>
                <a:gd name="connsiteY4" fmla="*/ 0 h 1869073"/>
                <a:gd name="connsiteX5" fmla="*/ 3001297 w 3097748"/>
                <a:gd name="connsiteY5" fmla="*/ 0 h 1869073"/>
                <a:gd name="connsiteX6" fmla="*/ 3097749 w 3097748"/>
                <a:gd name="connsiteY6" fmla="*/ 96453 h 1869073"/>
                <a:gd name="connsiteX7" fmla="*/ 3097749 w 3097748"/>
                <a:gd name="connsiteY7" fmla="*/ 1772620 h 1869073"/>
                <a:gd name="connsiteX8" fmla="*/ 3001297 w 3097748"/>
                <a:gd name="connsiteY8" fmla="*/ 1869073 h 1869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097748" h="1869073">
                  <a:moveTo>
                    <a:pt x="3001297" y="1869073"/>
                  </a:moveTo>
                  <a:lnTo>
                    <a:pt x="96453" y="1869073"/>
                  </a:lnTo>
                  <a:cubicBezTo>
                    <a:pt x="43150" y="1869073"/>
                    <a:pt x="0" y="1825923"/>
                    <a:pt x="0" y="1772620"/>
                  </a:cubicBezTo>
                  <a:lnTo>
                    <a:pt x="0" y="96453"/>
                  </a:lnTo>
                  <a:cubicBezTo>
                    <a:pt x="0" y="43150"/>
                    <a:pt x="43150" y="0"/>
                    <a:pt x="96453" y="0"/>
                  </a:cubicBezTo>
                  <a:lnTo>
                    <a:pt x="3001297" y="0"/>
                  </a:lnTo>
                  <a:cubicBezTo>
                    <a:pt x="3054599" y="0"/>
                    <a:pt x="3097749" y="43150"/>
                    <a:pt x="3097749" y="96453"/>
                  </a:cubicBezTo>
                  <a:lnTo>
                    <a:pt x="3097749" y="1772620"/>
                  </a:lnTo>
                  <a:cubicBezTo>
                    <a:pt x="3097749" y="1825923"/>
                    <a:pt x="3054599" y="1869073"/>
                    <a:pt x="3001297" y="1869073"/>
                  </a:cubicBezTo>
                  <a:close/>
                </a:path>
              </a:pathLst>
            </a:custGeom>
            <a:gradFill>
              <a:gsLst>
                <a:gs pos="0">
                  <a:srgbClr val="F2F4F4"/>
                </a:gs>
                <a:gs pos="100000">
                  <a:srgbClr val="D2D4F8"/>
                </a:gs>
              </a:gsLst>
              <a:lin ang="0" scaled="1"/>
            </a:gradFill>
            <a:ln w="25400" cap="rnd">
              <a:solidFill>
                <a:srgbClr val="256EF8"/>
              </a:solidFill>
              <a:prstDash val="solid"/>
              <a:round/>
            </a:ln>
          </p:spPr>
          <p:txBody>
            <a:bodyPr rtlCol="0" anchor="ctr"/>
            <a:lstStyle/>
            <a:p>
              <a:endParaRPr lang="en-GB" kern="0">
                <a:solidFill>
                  <a:srgbClr val="000000"/>
                </a:solidFill>
                <a:latin typeface="+mj-lt"/>
                <a:ea typeface="微软雅黑" panose="020B0503020204020204" charset="-122"/>
              </a:endParaRPr>
            </a:p>
          </p:txBody>
        </p:sp>
        <p:sp>
          <p:nvSpPr>
            <p:cNvPr id="281" name="任意多边形: 形状 280"/>
            <p:cNvSpPr/>
            <p:nvPr/>
          </p:nvSpPr>
          <p:spPr>
            <a:xfrm>
              <a:off x="12346817" y="1303015"/>
              <a:ext cx="2543771" cy="396901"/>
            </a:xfrm>
            <a:custGeom>
              <a:avLst/>
              <a:gdLst>
                <a:gd name="connsiteX0" fmla="*/ 3001297 w 3097748"/>
                <a:gd name="connsiteY0" fmla="*/ 0 h 407048"/>
                <a:gd name="connsiteX1" fmla="*/ 96453 w 3097748"/>
                <a:gd name="connsiteY1" fmla="*/ 0 h 407048"/>
                <a:gd name="connsiteX2" fmla="*/ 0 w 3097748"/>
                <a:gd name="connsiteY2" fmla="*/ 96453 h 407048"/>
                <a:gd name="connsiteX3" fmla="*/ 0 w 3097748"/>
                <a:gd name="connsiteY3" fmla="*/ 407049 h 407048"/>
                <a:gd name="connsiteX4" fmla="*/ 3097749 w 3097748"/>
                <a:gd name="connsiteY4" fmla="*/ 407049 h 407048"/>
                <a:gd name="connsiteX5" fmla="*/ 3097749 w 3097748"/>
                <a:gd name="connsiteY5" fmla="*/ 96453 h 407048"/>
                <a:gd name="connsiteX6" fmla="*/ 3001297 w 3097748"/>
                <a:gd name="connsiteY6" fmla="*/ 0 h 407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7748" h="407048">
                  <a:moveTo>
                    <a:pt x="3001297" y="0"/>
                  </a:moveTo>
                  <a:lnTo>
                    <a:pt x="96453" y="0"/>
                  </a:lnTo>
                  <a:cubicBezTo>
                    <a:pt x="43150" y="0"/>
                    <a:pt x="0" y="43150"/>
                    <a:pt x="0" y="96453"/>
                  </a:cubicBezTo>
                  <a:lnTo>
                    <a:pt x="0" y="407049"/>
                  </a:lnTo>
                  <a:lnTo>
                    <a:pt x="3097749" y="407049"/>
                  </a:lnTo>
                  <a:lnTo>
                    <a:pt x="3097749" y="96453"/>
                  </a:lnTo>
                  <a:cubicBezTo>
                    <a:pt x="3097749" y="43150"/>
                    <a:pt x="3054599" y="0"/>
                    <a:pt x="3001297" y="0"/>
                  </a:cubicBezTo>
                  <a:close/>
                </a:path>
              </a:pathLst>
            </a:custGeom>
            <a:solidFill>
              <a:srgbClr val="256EF8"/>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nvGrpSpPr>
            <p:cNvPr id="282" name="组合 281"/>
            <p:cNvGrpSpPr/>
            <p:nvPr/>
          </p:nvGrpSpPr>
          <p:grpSpPr>
            <a:xfrm>
              <a:off x="12481243" y="1434713"/>
              <a:ext cx="410514" cy="98964"/>
              <a:chOff x="12481243" y="1458525"/>
              <a:chExt cx="466778" cy="112528"/>
            </a:xfrm>
          </p:grpSpPr>
          <p:sp>
            <p:nvSpPr>
              <p:cNvPr id="285" name="任意多边形: 形状 284"/>
              <p:cNvSpPr/>
              <p:nvPr/>
            </p:nvSpPr>
            <p:spPr>
              <a:xfrm>
                <a:off x="12481243"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5" y="115405"/>
                      <a:pt x="1" y="89571"/>
                      <a:pt x="1" y="57703"/>
                    </a:cubicBezTo>
                    <a:cubicBezTo>
                      <a:pt x="1" y="25835"/>
                      <a:pt x="25836"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286" name="任意多边形: 形状 285"/>
              <p:cNvSpPr/>
              <p:nvPr/>
            </p:nvSpPr>
            <p:spPr>
              <a:xfrm>
                <a:off x="12658368" y="1458525"/>
                <a:ext cx="112528" cy="112528"/>
              </a:xfrm>
              <a:custGeom>
                <a:avLst/>
                <a:gdLst>
                  <a:gd name="connsiteX0" fmla="*/ 115405 w 115405"/>
                  <a:gd name="connsiteY0" fmla="*/ 57703 h 115405"/>
                  <a:gd name="connsiteX1" fmla="*/ 57703 w 115405"/>
                  <a:gd name="connsiteY1" fmla="*/ 115405 h 115405"/>
                  <a:gd name="connsiteX2" fmla="*/ 1 w 115405"/>
                  <a:gd name="connsiteY2" fmla="*/ 57703 h 115405"/>
                  <a:gd name="connsiteX3" fmla="*/ 57703 w 115405"/>
                  <a:gd name="connsiteY3" fmla="*/ 0 h 115405"/>
                  <a:gd name="connsiteX4" fmla="*/ 115405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5" y="57703"/>
                    </a:moveTo>
                    <a:cubicBezTo>
                      <a:pt x="115405" y="89571"/>
                      <a:pt x="89570" y="115405"/>
                      <a:pt x="57703" y="115405"/>
                    </a:cubicBezTo>
                    <a:cubicBezTo>
                      <a:pt x="25834" y="115405"/>
                      <a:pt x="1" y="89571"/>
                      <a:pt x="1" y="57703"/>
                    </a:cubicBezTo>
                    <a:cubicBezTo>
                      <a:pt x="1" y="25835"/>
                      <a:pt x="25835" y="0"/>
                      <a:pt x="57703" y="0"/>
                    </a:cubicBezTo>
                    <a:cubicBezTo>
                      <a:pt x="89571" y="0"/>
                      <a:pt x="115405" y="25834"/>
                      <a:pt x="115405"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sp>
            <p:nvSpPr>
              <p:cNvPr id="287" name="任意多边形: 形状 286"/>
              <p:cNvSpPr/>
              <p:nvPr/>
            </p:nvSpPr>
            <p:spPr>
              <a:xfrm>
                <a:off x="12835493" y="1458525"/>
                <a:ext cx="112528" cy="112528"/>
              </a:xfrm>
              <a:custGeom>
                <a:avLst/>
                <a:gdLst>
                  <a:gd name="connsiteX0" fmla="*/ 115406 w 115405"/>
                  <a:gd name="connsiteY0" fmla="*/ 57703 h 115405"/>
                  <a:gd name="connsiteX1" fmla="*/ 57704 w 115405"/>
                  <a:gd name="connsiteY1" fmla="*/ 115405 h 115405"/>
                  <a:gd name="connsiteX2" fmla="*/ 1 w 115405"/>
                  <a:gd name="connsiteY2" fmla="*/ 57703 h 115405"/>
                  <a:gd name="connsiteX3" fmla="*/ 57704 w 115405"/>
                  <a:gd name="connsiteY3" fmla="*/ 0 h 115405"/>
                  <a:gd name="connsiteX4" fmla="*/ 115406 w 115405"/>
                  <a:gd name="connsiteY4" fmla="*/ 57703 h 115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5405" h="115405">
                    <a:moveTo>
                      <a:pt x="115406" y="57703"/>
                    </a:moveTo>
                    <a:cubicBezTo>
                      <a:pt x="115406" y="89571"/>
                      <a:pt x="89571" y="115405"/>
                      <a:pt x="57704" y="115405"/>
                    </a:cubicBezTo>
                    <a:cubicBezTo>
                      <a:pt x="25835" y="115405"/>
                      <a:pt x="1" y="89571"/>
                      <a:pt x="1" y="57703"/>
                    </a:cubicBezTo>
                    <a:cubicBezTo>
                      <a:pt x="1" y="25835"/>
                      <a:pt x="25836" y="0"/>
                      <a:pt x="57704" y="0"/>
                    </a:cubicBezTo>
                    <a:cubicBezTo>
                      <a:pt x="89572" y="0"/>
                      <a:pt x="115406" y="25834"/>
                      <a:pt x="115406" y="57703"/>
                    </a:cubicBezTo>
                    <a:close/>
                  </a:path>
                </a:pathLst>
              </a:custGeom>
              <a:solidFill>
                <a:srgbClr val="FEFEF2"/>
              </a:solidFill>
              <a:ln w="25400" cap="rnd">
                <a:solidFill>
                  <a:srgbClr val="256EF8"/>
                </a:solid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mj-lt"/>
                  <a:ea typeface="微软雅黑" panose="020B0503020204020204" charset="-122"/>
                </a:endParaRPr>
              </a:p>
            </p:txBody>
          </p:sp>
        </p:grpSp>
        <p:sp>
          <p:nvSpPr>
            <p:cNvPr id="283" name="文本框 282"/>
            <p:cNvSpPr txBox="1"/>
            <p:nvPr/>
          </p:nvSpPr>
          <p:spPr>
            <a:xfrm>
              <a:off x="14305088" y="1350942"/>
              <a:ext cx="544581" cy="307777"/>
            </a:xfrm>
            <a:prstGeom prst="rect">
              <a:avLst/>
            </a:prstGeom>
            <a:noFill/>
          </p:spPr>
          <p:txBody>
            <a:bodyPr wrap="square" lIns="0" tIns="0" rIns="0" bIns="0" rtlCol="0">
              <a:spAutoFit/>
            </a:bodyPr>
            <a:lstStyle/>
            <a:p>
              <a:pPr algn="ctr"/>
              <a:r>
                <a:rPr lang="en-US" altLang="zh-CN" sz="2000" dirty="0">
                  <a:solidFill>
                    <a:schemeClr val="accent6">
                      <a:lumMod val="20000"/>
                      <a:lumOff val="80000"/>
                      <a:alpha val="46000"/>
                    </a:schemeClr>
                  </a:solidFill>
                  <a:latin typeface="+mj-lt"/>
                </a:rPr>
                <a:t>04</a:t>
              </a:r>
              <a:endParaRPr lang="zh-CN" altLang="en-US" sz="2000" dirty="0">
                <a:solidFill>
                  <a:schemeClr val="accent6">
                    <a:lumMod val="20000"/>
                    <a:lumOff val="80000"/>
                    <a:alpha val="46000"/>
                  </a:schemeClr>
                </a:solidFill>
                <a:latin typeface="+mj-lt"/>
              </a:endParaRPr>
            </a:p>
          </p:txBody>
        </p:sp>
        <p:sp>
          <p:nvSpPr>
            <p:cNvPr id="284" name="文本框 283"/>
            <p:cNvSpPr txBox="1"/>
            <p:nvPr/>
          </p:nvSpPr>
          <p:spPr>
            <a:xfrm>
              <a:off x="12373463" y="1835783"/>
              <a:ext cx="2519842" cy="461665"/>
            </a:xfrm>
            <a:prstGeom prst="rect">
              <a:avLst/>
            </a:prstGeom>
            <a:noFill/>
          </p:spPr>
          <p:txBody>
            <a:bodyPr wrap="square">
              <a:spAutoFit/>
            </a:bodyPr>
            <a:lstStyle/>
            <a:p>
              <a:pPr algn="ctr"/>
              <a:r>
                <a:rPr lang="zh-CN" altLang="en-US" sz="2400" b="1" dirty="0">
                  <a:solidFill>
                    <a:schemeClr val="tx1">
                      <a:lumMod val="75000"/>
                      <a:lumOff val="25000"/>
                    </a:schemeClr>
                  </a:solidFill>
                  <a:latin typeface="+mj-lt"/>
                </a:rPr>
                <a:t>明年计划</a:t>
              </a:r>
              <a:endParaRPr lang="zh-CN" altLang="en-US" sz="2400" b="1" dirty="0">
                <a:solidFill>
                  <a:schemeClr val="tx1">
                    <a:lumMod val="75000"/>
                    <a:lumOff val="25000"/>
                  </a:schemeClr>
                </a:solidFill>
                <a:latin typeface="+mj-lt"/>
              </a:endParaRPr>
            </a:p>
          </p:txBody>
        </p:sp>
      </p:grpSp>
      <p:sp>
        <p:nvSpPr>
          <p:cNvPr id="159" name="任意多边形: 形状 158"/>
          <p:cNvSpPr/>
          <p:nvPr/>
        </p:nvSpPr>
        <p:spPr>
          <a:xfrm rot="21385579">
            <a:off x="-201507" y="-361287"/>
            <a:ext cx="12210088" cy="7604617"/>
          </a:xfrm>
          <a:custGeom>
            <a:avLst/>
            <a:gdLst>
              <a:gd name="connsiteX0" fmla="*/ 427474 w 12210088"/>
              <a:gd name="connsiteY0" fmla="*/ 0 h 7604617"/>
              <a:gd name="connsiteX1" fmla="*/ 10798229 w 12210088"/>
              <a:gd name="connsiteY1" fmla="*/ 647691 h 7604617"/>
              <a:gd name="connsiteX2" fmla="*/ 10598892 w 12210088"/>
              <a:gd name="connsiteY2" fmla="*/ 684586 h 7604617"/>
              <a:gd name="connsiteX3" fmla="*/ 10244703 w 12210088"/>
              <a:gd name="connsiteY3" fmla="*/ 776010 h 7604617"/>
              <a:gd name="connsiteX4" fmla="*/ 8168204 w 12210088"/>
              <a:gd name="connsiteY4" fmla="*/ 1951887 h 7604617"/>
              <a:gd name="connsiteX5" fmla="*/ 5959443 w 12210088"/>
              <a:gd name="connsiteY5" fmla="*/ 1220081 h 7604617"/>
              <a:gd name="connsiteX6" fmla="*/ 4091361 w 12210088"/>
              <a:gd name="connsiteY6" fmla="*/ 2678883 h 7604617"/>
              <a:gd name="connsiteX7" fmla="*/ 2260218 w 12210088"/>
              <a:gd name="connsiteY7" fmla="*/ 3581929 h 7604617"/>
              <a:gd name="connsiteX8" fmla="*/ 4280749 w 12210088"/>
              <a:gd name="connsiteY8" fmla="*/ 4280225 h 7604617"/>
              <a:gd name="connsiteX9" fmla="*/ 5985422 w 12210088"/>
              <a:gd name="connsiteY9" fmla="*/ 5651831 h 7604617"/>
              <a:gd name="connsiteX10" fmla="*/ 8229469 w 12210088"/>
              <a:gd name="connsiteY10" fmla="*/ 5669719 h 7604617"/>
              <a:gd name="connsiteX11" fmla="*/ 10431954 w 12210088"/>
              <a:gd name="connsiteY11" fmla="*/ 7125148 h 7604617"/>
              <a:gd name="connsiteX12" fmla="*/ 12028609 w 12210088"/>
              <a:gd name="connsiteY12" fmla="*/ 6972609 h 7604617"/>
              <a:gd name="connsiteX13" fmla="*/ 12210088 w 12210088"/>
              <a:gd name="connsiteY13" fmla="*/ 6935374 h 7604617"/>
              <a:gd name="connsiteX14" fmla="*/ 12168292 w 12210088"/>
              <a:gd name="connsiteY14" fmla="*/ 7604617 h 7604617"/>
              <a:gd name="connsiteX15" fmla="*/ 0 w 12210088"/>
              <a:gd name="connsiteY15" fmla="*/ 6844664 h 7604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2210088" h="7604617">
                <a:moveTo>
                  <a:pt x="427474" y="0"/>
                </a:moveTo>
                <a:lnTo>
                  <a:pt x="10798229" y="647691"/>
                </a:lnTo>
                <a:lnTo>
                  <a:pt x="10598892" y="684586"/>
                </a:lnTo>
                <a:cubicBezTo>
                  <a:pt x="10474796" y="711486"/>
                  <a:pt x="10356249" y="741670"/>
                  <a:pt x="10244703" y="776010"/>
                </a:cubicBezTo>
                <a:cubicBezTo>
                  <a:pt x="9352332" y="1050723"/>
                  <a:pt x="8882414" y="1877876"/>
                  <a:pt x="8168204" y="1951887"/>
                </a:cubicBezTo>
                <a:cubicBezTo>
                  <a:pt x="7453993" y="2025898"/>
                  <a:pt x="6638916" y="1098915"/>
                  <a:pt x="5959443" y="1220081"/>
                </a:cubicBezTo>
                <a:cubicBezTo>
                  <a:pt x="5279967" y="1341246"/>
                  <a:pt x="4707899" y="2285242"/>
                  <a:pt x="4091361" y="2678883"/>
                </a:cubicBezTo>
                <a:cubicBezTo>
                  <a:pt x="3474823" y="3072524"/>
                  <a:pt x="3175417" y="3306632"/>
                  <a:pt x="2260218" y="3581929"/>
                </a:cubicBezTo>
                <a:cubicBezTo>
                  <a:pt x="3175417" y="3785602"/>
                  <a:pt x="3659882" y="3935242"/>
                  <a:pt x="4280749" y="4280225"/>
                </a:cubicBezTo>
                <a:cubicBezTo>
                  <a:pt x="4901615" y="4625209"/>
                  <a:pt x="5327302" y="5420249"/>
                  <a:pt x="5985422" y="5651831"/>
                </a:cubicBezTo>
                <a:cubicBezTo>
                  <a:pt x="6643542" y="5883414"/>
                  <a:pt x="7488381" y="5424166"/>
                  <a:pt x="8229469" y="5669719"/>
                </a:cubicBezTo>
                <a:cubicBezTo>
                  <a:pt x="8970558" y="5915272"/>
                  <a:pt x="9512482" y="6933032"/>
                  <a:pt x="10431954" y="7125148"/>
                </a:cubicBezTo>
                <a:cubicBezTo>
                  <a:pt x="10891690" y="7221206"/>
                  <a:pt x="11450062" y="7096712"/>
                  <a:pt x="12028609" y="6972609"/>
                </a:cubicBezTo>
                <a:lnTo>
                  <a:pt x="12210088" y="6935374"/>
                </a:lnTo>
                <a:lnTo>
                  <a:pt x="12168292" y="7604617"/>
                </a:lnTo>
                <a:lnTo>
                  <a:pt x="0" y="6844664"/>
                </a:lnTo>
                <a:close/>
              </a:path>
            </a:pathLst>
          </a:custGeom>
          <a:gradFill flip="none" rotWithShape="1">
            <a:gsLst>
              <a:gs pos="0">
                <a:srgbClr val="F2F4F4"/>
              </a:gs>
              <a:gs pos="100000">
                <a:schemeClr val="accent1">
                  <a:lumMod val="20000"/>
                  <a:lumOff val="80000"/>
                </a:schemeClr>
              </a:gs>
            </a:gsLst>
            <a:lin ang="0" scaled="1"/>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88" name="任意多边形: 形状 287"/>
          <p:cNvSpPr/>
          <p:nvPr/>
        </p:nvSpPr>
        <p:spPr>
          <a:xfrm>
            <a:off x="7763342" y="4965547"/>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2"/>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endParaRPr lang="en-GB" kern="0" dirty="0">
              <a:solidFill>
                <a:srgbClr val="000000"/>
              </a:solidFill>
              <a:latin typeface="Arial" panose="020B0604020202020204"/>
              <a:ea typeface="微软雅黑" panose="020B0503020204020204" charset="-122"/>
            </a:endParaRPr>
          </a:p>
        </p:txBody>
      </p:sp>
      <p:grpSp>
        <p:nvGrpSpPr>
          <p:cNvPr id="289" name="图形 212"/>
          <p:cNvGrpSpPr/>
          <p:nvPr/>
        </p:nvGrpSpPr>
        <p:grpSpPr>
          <a:xfrm>
            <a:off x="682189" y="3453117"/>
            <a:ext cx="928602" cy="393575"/>
            <a:chOff x="870465" y="2307772"/>
            <a:chExt cx="928602" cy="393575"/>
          </a:xfrm>
          <a:solidFill>
            <a:schemeClr val="accent6">
              <a:alpha val="59000"/>
            </a:schemeClr>
          </a:solidFill>
        </p:grpSpPr>
        <p:sp>
          <p:nvSpPr>
            <p:cNvPr id="290" name="任意多边形: 形状 289"/>
            <p:cNvSpPr/>
            <p:nvPr/>
          </p:nvSpPr>
          <p:spPr>
            <a:xfrm>
              <a:off x="870465" y="2307772"/>
              <a:ext cx="928602" cy="89563"/>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91" name="任意多边形: 形状 290"/>
            <p:cNvSpPr/>
            <p:nvPr/>
          </p:nvSpPr>
          <p:spPr>
            <a:xfrm>
              <a:off x="873997" y="2459819"/>
              <a:ext cx="447817" cy="89563"/>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92" name="任意多边形: 形状 291"/>
            <p:cNvSpPr/>
            <p:nvPr/>
          </p:nvSpPr>
          <p:spPr>
            <a:xfrm>
              <a:off x="877529" y="2611783"/>
              <a:ext cx="670507"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293" name="图形 212"/>
          <p:cNvGrpSpPr/>
          <p:nvPr/>
        </p:nvGrpSpPr>
        <p:grpSpPr>
          <a:xfrm>
            <a:off x="682189" y="4063683"/>
            <a:ext cx="677571" cy="393574"/>
            <a:chOff x="870465" y="2307772"/>
            <a:chExt cx="677571" cy="393574"/>
          </a:xfrm>
          <a:solidFill>
            <a:schemeClr val="accent6">
              <a:alpha val="59000"/>
            </a:schemeClr>
          </a:solidFill>
        </p:grpSpPr>
        <p:sp>
          <p:nvSpPr>
            <p:cNvPr id="294" name="任意多边形: 形状 293"/>
            <p:cNvSpPr/>
            <p:nvPr/>
          </p:nvSpPr>
          <p:spPr>
            <a:xfrm>
              <a:off x="870465" y="2307772"/>
              <a:ext cx="571784" cy="89563"/>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95" name="任意多边形: 形状 294"/>
            <p:cNvSpPr/>
            <p:nvPr/>
          </p:nvSpPr>
          <p:spPr>
            <a:xfrm>
              <a:off x="873997" y="2459819"/>
              <a:ext cx="447817" cy="89563"/>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96" name="任意多边形: 形状 295"/>
            <p:cNvSpPr/>
            <p:nvPr/>
          </p:nvSpPr>
          <p:spPr>
            <a:xfrm>
              <a:off x="877530" y="2611783"/>
              <a:ext cx="670506" cy="89563"/>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297" name="组合 296"/>
          <p:cNvGrpSpPr/>
          <p:nvPr/>
        </p:nvGrpSpPr>
        <p:grpSpPr>
          <a:xfrm>
            <a:off x="667495" y="2754315"/>
            <a:ext cx="486938" cy="486937"/>
            <a:chOff x="10707001" y="3759556"/>
            <a:chExt cx="862973" cy="862972"/>
          </a:xfrm>
        </p:grpSpPr>
        <p:sp>
          <p:nvSpPr>
            <p:cNvPr id="298" name="任意多边形: 形状 297"/>
            <p:cNvSpPr/>
            <p:nvPr/>
          </p:nvSpPr>
          <p:spPr>
            <a:xfrm>
              <a:off x="10707001" y="3759556"/>
              <a:ext cx="862973" cy="862972"/>
            </a:xfrm>
            <a:custGeom>
              <a:avLst/>
              <a:gdLst>
                <a:gd name="connsiteX0" fmla="*/ 950133 w 953651"/>
                <a:gd name="connsiteY0" fmla="*/ 534208 h 953650"/>
                <a:gd name="connsiteX1" fmla="*/ 419443 w 953651"/>
                <a:gd name="connsiteY1" fmla="*/ 950144 h 953650"/>
                <a:gd name="connsiteX2" fmla="*/ 3507 w 953651"/>
                <a:gd name="connsiteY2" fmla="*/ 419453 h 953650"/>
                <a:gd name="connsiteX3" fmla="*/ 534253 w 953651"/>
                <a:gd name="connsiteY3" fmla="*/ 3517 h 953650"/>
                <a:gd name="connsiteX4" fmla="*/ 950133 w 953651"/>
                <a:gd name="connsiteY4" fmla="*/ 534208 h 95365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53651" h="953650">
                  <a:moveTo>
                    <a:pt x="950133" y="534208"/>
                  </a:moveTo>
                  <a:cubicBezTo>
                    <a:pt x="918421" y="795596"/>
                    <a:pt x="680831" y="981800"/>
                    <a:pt x="419443" y="950144"/>
                  </a:cubicBezTo>
                  <a:cubicBezTo>
                    <a:pt x="158055" y="918432"/>
                    <a:pt x="-28150" y="680842"/>
                    <a:pt x="3507" y="419453"/>
                  </a:cubicBezTo>
                  <a:cubicBezTo>
                    <a:pt x="35275" y="158065"/>
                    <a:pt x="272865" y="-28195"/>
                    <a:pt x="534253" y="3517"/>
                  </a:cubicBezTo>
                  <a:cubicBezTo>
                    <a:pt x="795641" y="35229"/>
                    <a:pt x="981846" y="272820"/>
                    <a:pt x="950133" y="534208"/>
                  </a:cubicBezTo>
                </a:path>
              </a:pathLst>
            </a:custGeom>
            <a:solidFill>
              <a:schemeClr val="accent6">
                <a:alpha val="59000"/>
              </a:schemeClr>
            </a:solidFill>
            <a:ln w="5570" cap="flat">
              <a:noFill/>
              <a:prstDash val="solid"/>
              <a:miter/>
            </a:ln>
          </p:spPr>
          <p:txBody>
            <a:bodyPr rtlCol="0" anchor="ctr"/>
            <a:lstStyle/>
            <a:p>
              <a:endParaRPr lang="zh-CN" altLang="en-US" dirty="0"/>
            </a:p>
          </p:txBody>
        </p:sp>
        <p:sp>
          <p:nvSpPr>
            <p:cNvPr id="299" name="任意多边形: 形状 298"/>
            <p:cNvSpPr/>
            <p:nvPr/>
          </p:nvSpPr>
          <p:spPr>
            <a:xfrm>
              <a:off x="11169979" y="3760874"/>
              <a:ext cx="399233" cy="405738"/>
            </a:xfrm>
            <a:custGeom>
              <a:avLst/>
              <a:gdLst>
                <a:gd name="connsiteX0" fmla="*/ 0 w 441183"/>
                <a:gd name="connsiteY0" fmla="*/ 448373 h 448372"/>
                <a:gd name="connsiteX1" fmla="*/ 441183 w 441183"/>
                <a:gd name="connsiteY1" fmla="*/ 448373 h 448372"/>
                <a:gd name="connsiteX2" fmla="*/ 0 w 441183"/>
                <a:gd name="connsiteY2" fmla="*/ 0 h 448372"/>
                <a:gd name="connsiteX3" fmla="*/ 0 w 441183"/>
                <a:gd name="connsiteY3" fmla="*/ 448373 h 448372"/>
              </a:gdLst>
              <a:ahLst/>
              <a:cxnLst>
                <a:cxn ang="0">
                  <a:pos x="connsiteX0" y="connsiteY0"/>
                </a:cxn>
                <a:cxn ang="0">
                  <a:pos x="connsiteX1" y="connsiteY1"/>
                </a:cxn>
                <a:cxn ang="0">
                  <a:pos x="connsiteX2" y="connsiteY2"/>
                </a:cxn>
                <a:cxn ang="0">
                  <a:pos x="connsiteX3" y="connsiteY3"/>
                </a:cxn>
              </a:cxnLst>
              <a:rect l="l" t="t" r="r" b="b"/>
              <a:pathLst>
                <a:path w="441183" h="448372">
                  <a:moveTo>
                    <a:pt x="0" y="448373"/>
                  </a:moveTo>
                  <a:lnTo>
                    <a:pt x="441183" y="448373"/>
                  </a:lnTo>
                  <a:cubicBezTo>
                    <a:pt x="427863" y="209166"/>
                    <a:pt x="238148" y="17166"/>
                    <a:pt x="0" y="0"/>
                  </a:cubicBezTo>
                  <a:lnTo>
                    <a:pt x="0" y="448373"/>
                  </a:lnTo>
                  <a:close/>
                </a:path>
              </a:pathLst>
            </a:custGeom>
            <a:solidFill>
              <a:schemeClr val="bg1">
                <a:lumMod val="95000"/>
                <a:alpha val="40000"/>
              </a:schemeClr>
            </a:solidFill>
            <a:ln w="5570" cap="flat">
              <a:noFill/>
              <a:prstDash val="solid"/>
              <a:miter/>
            </a:ln>
          </p:spPr>
          <p:txBody>
            <a:bodyPr rtlCol="0" anchor="ctr"/>
            <a:lstStyle/>
            <a:p>
              <a:endParaRPr lang="zh-CN" altLang="en-US" dirty="0"/>
            </a:p>
          </p:txBody>
        </p:sp>
      </p:grpSp>
      <p:sp>
        <p:nvSpPr>
          <p:cNvPr id="72" name="图形 70"/>
          <p:cNvSpPr/>
          <p:nvPr/>
        </p:nvSpPr>
        <p:spPr>
          <a:xfrm>
            <a:off x="4925980" y="4742940"/>
            <a:ext cx="2243384" cy="759359"/>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sp>
        <p:nvSpPr>
          <p:cNvPr id="75" name="图形 73"/>
          <p:cNvSpPr/>
          <p:nvPr/>
        </p:nvSpPr>
        <p:spPr>
          <a:xfrm>
            <a:off x="2943358" y="3736989"/>
            <a:ext cx="1020008" cy="370685"/>
          </a:xfrm>
          <a:custGeom>
            <a:avLst/>
            <a:gdLst>
              <a:gd name="connsiteX0" fmla="*/ 0 w 875352"/>
              <a:gd name="connsiteY0" fmla="*/ 0 h 370685"/>
              <a:gd name="connsiteX1" fmla="*/ 785717 w 875352"/>
              <a:gd name="connsiteY1" fmla="*/ 300800 h 370685"/>
              <a:gd name="connsiteX2" fmla="*/ 0 w 875352"/>
              <a:gd name="connsiteY2" fmla="*/ 0 h 370685"/>
            </a:gdLst>
            <a:ahLst/>
            <a:cxnLst>
              <a:cxn ang="0">
                <a:pos x="connsiteX0" y="connsiteY0"/>
              </a:cxn>
              <a:cxn ang="0">
                <a:pos x="connsiteX1" y="connsiteY1"/>
              </a:cxn>
              <a:cxn ang="0">
                <a:pos x="connsiteX2" y="connsiteY2"/>
              </a:cxn>
            </a:cxnLst>
            <a:rect l="l" t="t" r="r" b="b"/>
            <a:pathLst>
              <a:path w="875352" h="370685">
                <a:moveTo>
                  <a:pt x="0" y="0"/>
                </a:moveTo>
                <a:cubicBezTo>
                  <a:pt x="0" y="0"/>
                  <a:pt x="436436" y="56674"/>
                  <a:pt x="785717" y="300800"/>
                </a:cubicBezTo>
                <a:cubicBezTo>
                  <a:pt x="1134999" y="544925"/>
                  <a:pt x="376619" y="77153"/>
                  <a:pt x="0" y="0"/>
                </a:cubicBezTo>
                <a:close/>
              </a:path>
            </a:pathLst>
          </a:custGeom>
          <a:solidFill>
            <a:schemeClr val="accent6"/>
          </a:solidFill>
          <a:ln w="9525" cap="flat">
            <a:noFill/>
            <a:prstDash val="solid"/>
            <a:miter/>
          </a:ln>
        </p:spPr>
        <p:txBody>
          <a:bodyPr rtlCol="0" anchor="ctr"/>
          <a:lstStyle/>
          <a:p>
            <a:endParaRPr lang="zh-CN" altLang="en-US" dirty="0"/>
          </a:p>
        </p:txBody>
      </p:sp>
      <p:sp>
        <p:nvSpPr>
          <p:cNvPr id="300" name="图形 73"/>
          <p:cNvSpPr/>
          <p:nvPr/>
        </p:nvSpPr>
        <p:spPr>
          <a:xfrm rot="20142330" flipV="1">
            <a:off x="3484241" y="1887483"/>
            <a:ext cx="1020008" cy="370685"/>
          </a:xfrm>
          <a:custGeom>
            <a:avLst/>
            <a:gdLst>
              <a:gd name="connsiteX0" fmla="*/ 0 w 875352"/>
              <a:gd name="connsiteY0" fmla="*/ 0 h 370685"/>
              <a:gd name="connsiteX1" fmla="*/ 785717 w 875352"/>
              <a:gd name="connsiteY1" fmla="*/ 300800 h 370685"/>
              <a:gd name="connsiteX2" fmla="*/ 0 w 875352"/>
              <a:gd name="connsiteY2" fmla="*/ 0 h 370685"/>
            </a:gdLst>
            <a:ahLst/>
            <a:cxnLst>
              <a:cxn ang="0">
                <a:pos x="connsiteX0" y="connsiteY0"/>
              </a:cxn>
              <a:cxn ang="0">
                <a:pos x="connsiteX1" y="connsiteY1"/>
              </a:cxn>
              <a:cxn ang="0">
                <a:pos x="connsiteX2" y="connsiteY2"/>
              </a:cxn>
            </a:cxnLst>
            <a:rect l="l" t="t" r="r" b="b"/>
            <a:pathLst>
              <a:path w="875352" h="370685">
                <a:moveTo>
                  <a:pt x="0" y="0"/>
                </a:moveTo>
                <a:cubicBezTo>
                  <a:pt x="0" y="0"/>
                  <a:pt x="436436" y="56674"/>
                  <a:pt x="785717" y="300800"/>
                </a:cubicBezTo>
                <a:cubicBezTo>
                  <a:pt x="1134999" y="544925"/>
                  <a:pt x="376619" y="77153"/>
                  <a:pt x="0" y="0"/>
                </a:cubicBezTo>
                <a:close/>
              </a:path>
            </a:pathLst>
          </a:custGeom>
          <a:solidFill>
            <a:schemeClr val="accent6"/>
          </a:solidFill>
          <a:ln w="9525" cap="flat">
            <a:noFill/>
            <a:prstDash val="solid"/>
            <a:miter/>
          </a:ln>
        </p:spPr>
        <p:txBody>
          <a:bodyPr rtlCol="0" anchor="ctr"/>
          <a:lstStyle/>
          <a:p>
            <a:endParaRPr lang="zh-CN" altLang="en-US" dirty="0"/>
          </a:p>
        </p:txBody>
      </p:sp>
      <p:pic>
        <p:nvPicPr>
          <p:cNvPr id="77" name="图形 76"/>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745681" y="756883"/>
            <a:ext cx="2071240" cy="659031"/>
          </a:xfrm>
          <a:prstGeom prst="rect">
            <a:avLst/>
          </a:prstGeom>
        </p:spPr>
      </p:pic>
      <p:sp>
        <p:nvSpPr>
          <p:cNvPr id="309" name="任意多边形: 形状 23"/>
          <p:cNvSpPr/>
          <p:nvPr/>
        </p:nvSpPr>
        <p:spPr>
          <a:xfrm>
            <a:off x="3864861" y="3112991"/>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5">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310" name="任意多边形: 形状 16"/>
          <p:cNvSpPr/>
          <p:nvPr/>
        </p:nvSpPr>
        <p:spPr>
          <a:xfrm>
            <a:off x="10827515" y="1462549"/>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grpSp>
        <p:nvGrpSpPr>
          <p:cNvPr id="151" name="图形 246"/>
          <p:cNvGrpSpPr/>
          <p:nvPr/>
        </p:nvGrpSpPr>
        <p:grpSpPr>
          <a:xfrm rot="19960185" flipH="1">
            <a:off x="10588745" y="6197270"/>
            <a:ext cx="570548" cy="576546"/>
            <a:chOff x="9465256" y="2286308"/>
            <a:chExt cx="631929" cy="638572"/>
          </a:xfrm>
          <a:effectLst>
            <a:outerShdw blurRad="101600" dist="76200" dir="5400000" algn="t" rotWithShape="0">
              <a:prstClr val="black">
                <a:alpha val="25000"/>
              </a:prstClr>
            </a:outerShdw>
          </a:effectLst>
        </p:grpSpPr>
        <p:grpSp>
          <p:nvGrpSpPr>
            <p:cNvPr id="152" name="图形 246"/>
            <p:cNvGrpSpPr/>
            <p:nvPr/>
          </p:nvGrpSpPr>
          <p:grpSpPr>
            <a:xfrm>
              <a:off x="9465256" y="2286308"/>
              <a:ext cx="631929" cy="638572"/>
              <a:chOff x="9465256" y="2286308"/>
              <a:chExt cx="631929" cy="638572"/>
            </a:xfrm>
          </p:grpSpPr>
          <p:sp>
            <p:nvSpPr>
              <p:cNvPr id="157" name="任意多边形: 形状 156"/>
              <p:cNvSpPr/>
              <p:nvPr/>
            </p:nvSpPr>
            <p:spPr>
              <a:xfrm>
                <a:off x="9478506" y="2299636"/>
                <a:ext cx="605309" cy="611995"/>
              </a:xfrm>
              <a:custGeom>
                <a:avLst/>
                <a:gdLst>
                  <a:gd name="connsiteX0" fmla="*/ 202083 w 605309"/>
                  <a:gd name="connsiteY0" fmla="*/ 1038 h 611995"/>
                  <a:gd name="connsiteX1" fmla="*/ 604014 w 605309"/>
                  <a:gd name="connsiteY1" fmla="*/ 0 h 611995"/>
                  <a:gd name="connsiteX2" fmla="*/ 563151 w 605309"/>
                  <a:gd name="connsiteY2" fmla="*/ 390279 h 611995"/>
                  <a:gd name="connsiteX3" fmla="*/ 376871 w 605309"/>
                  <a:gd name="connsiteY3" fmla="*/ 611996 h 611995"/>
                  <a:gd name="connsiteX4" fmla="*/ 0 w 605309"/>
                  <a:gd name="connsiteY4" fmla="*/ 442396 h 611995"/>
                  <a:gd name="connsiteX5" fmla="*/ 183567 w 605309"/>
                  <a:gd name="connsiteY5" fmla="*/ 268806 h 611995"/>
                  <a:gd name="connsiteX6" fmla="*/ 202083 w 605309"/>
                  <a:gd name="connsiteY6" fmla="*/ 1038 h 61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309" h="611995">
                    <a:moveTo>
                      <a:pt x="202083" y="1038"/>
                    </a:moveTo>
                    <a:lnTo>
                      <a:pt x="604014" y="0"/>
                    </a:lnTo>
                    <a:cubicBezTo>
                      <a:pt x="604014" y="0"/>
                      <a:pt x="616625" y="251646"/>
                      <a:pt x="563151" y="390279"/>
                    </a:cubicBezTo>
                    <a:cubicBezTo>
                      <a:pt x="497785" y="559799"/>
                      <a:pt x="376871" y="611996"/>
                      <a:pt x="376871" y="611996"/>
                    </a:cubicBezTo>
                    <a:lnTo>
                      <a:pt x="0" y="442396"/>
                    </a:lnTo>
                    <a:cubicBezTo>
                      <a:pt x="0" y="442396"/>
                      <a:pt x="164731" y="367772"/>
                      <a:pt x="183567" y="268806"/>
                    </a:cubicBezTo>
                    <a:cubicBezTo>
                      <a:pt x="204318" y="160102"/>
                      <a:pt x="202083" y="1038"/>
                      <a:pt x="202083" y="1038"/>
                    </a:cubicBezTo>
                    <a:close/>
                  </a:path>
                </a:pathLst>
              </a:custGeom>
              <a:solidFill>
                <a:srgbClr val="FFFFFF"/>
              </a:solidFill>
              <a:ln w="798" cap="flat">
                <a:noFill/>
                <a:prstDash val="solid"/>
                <a:miter/>
              </a:ln>
            </p:spPr>
            <p:txBody>
              <a:bodyPr rtlCol="0" anchor="ctr"/>
              <a:lstStyle/>
              <a:p>
                <a:endParaRPr lang="zh-CN" altLang="en-US"/>
              </a:p>
            </p:txBody>
          </p:sp>
          <p:sp>
            <p:nvSpPr>
              <p:cNvPr id="158" name="任意多边形: 形状 157"/>
              <p:cNvSpPr/>
              <p:nvPr/>
            </p:nvSpPr>
            <p:spPr>
              <a:xfrm>
                <a:off x="9465256" y="2286308"/>
                <a:ext cx="631929" cy="638572"/>
              </a:xfrm>
              <a:custGeom>
                <a:avLst/>
                <a:gdLst>
                  <a:gd name="connsiteX0" fmla="*/ 390199 w 631929"/>
                  <a:gd name="connsiteY0" fmla="*/ 638573 h 638572"/>
                  <a:gd name="connsiteX1" fmla="*/ 384772 w 631929"/>
                  <a:gd name="connsiteY1" fmla="*/ 637376 h 638572"/>
                  <a:gd name="connsiteX2" fmla="*/ 7822 w 631929"/>
                  <a:gd name="connsiteY2" fmla="*/ 467776 h 638572"/>
                  <a:gd name="connsiteX3" fmla="*/ 0 w 631929"/>
                  <a:gd name="connsiteY3" fmla="*/ 455724 h 638572"/>
                  <a:gd name="connsiteX4" fmla="*/ 7742 w 631929"/>
                  <a:gd name="connsiteY4" fmla="*/ 443593 h 638572"/>
                  <a:gd name="connsiteX5" fmla="*/ 183806 w 631929"/>
                  <a:gd name="connsiteY5" fmla="*/ 279580 h 638572"/>
                  <a:gd name="connsiteX6" fmla="*/ 202083 w 631929"/>
                  <a:gd name="connsiteY6" fmla="*/ 14526 h 638572"/>
                  <a:gd name="connsiteX7" fmla="*/ 205914 w 631929"/>
                  <a:gd name="connsiteY7" fmla="*/ 5028 h 638572"/>
                  <a:gd name="connsiteX8" fmla="*/ 215332 w 631929"/>
                  <a:gd name="connsiteY8" fmla="*/ 1038 h 638572"/>
                  <a:gd name="connsiteX9" fmla="*/ 617263 w 631929"/>
                  <a:gd name="connsiteY9" fmla="*/ 0 h 638572"/>
                  <a:gd name="connsiteX10" fmla="*/ 617263 w 631929"/>
                  <a:gd name="connsiteY10" fmla="*/ 0 h 638572"/>
                  <a:gd name="connsiteX11" fmla="*/ 630512 w 631929"/>
                  <a:gd name="connsiteY11" fmla="*/ 12610 h 638572"/>
                  <a:gd name="connsiteX12" fmla="*/ 588770 w 631929"/>
                  <a:gd name="connsiteY12" fmla="*/ 408316 h 638572"/>
                  <a:gd name="connsiteX13" fmla="*/ 395387 w 631929"/>
                  <a:gd name="connsiteY13" fmla="*/ 637376 h 638572"/>
                  <a:gd name="connsiteX14" fmla="*/ 390199 w 631929"/>
                  <a:gd name="connsiteY14" fmla="*/ 638573 h 638572"/>
                  <a:gd name="connsiteX15" fmla="*/ 44056 w 631929"/>
                  <a:gd name="connsiteY15" fmla="*/ 455086 h 638572"/>
                  <a:gd name="connsiteX16" fmla="*/ 389880 w 631929"/>
                  <a:gd name="connsiteY16" fmla="*/ 610719 h 638572"/>
                  <a:gd name="connsiteX17" fmla="*/ 564029 w 631929"/>
                  <a:gd name="connsiteY17" fmla="*/ 398899 h 638572"/>
                  <a:gd name="connsiteX18" fmla="*/ 604493 w 631929"/>
                  <a:gd name="connsiteY18" fmla="*/ 26657 h 638572"/>
                  <a:gd name="connsiteX19" fmla="*/ 228660 w 631929"/>
                  <a:gd name="connsiteY19" fmla="*/ 27615 h 638572"/>
                  <a:gd name="connsiteX20" fmla="*/ 209825 w 631929"/>
                  <a:gd name="connsiteY20" fmla="*/ 284608 h 638572"/>
                  <a:gd name="connsiteX21" fmla="*/ 44056 w 631929"/>
                  <a:gd name="connsiteY21" fmla="*/ 455086 h 63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1929" h="638572">
                    <a:moveTo>
                      <a:pt x="390199" y="638573"/>
                    </a:moveTo>
                    <a:cubicBezTo>
                      <a:pt x="388363" y="638573"/>
                      <a:pt x="386448" y="638174"/>
                      <a:pt x="384772" y="637376"/>
                    </a:cubicBezTo>
                    <a:lnTo>
                      <a:pt x="7822" y="467776"/>
                    </a:lnTo>
                    <a:cubicBezTo>
                      <a:pt x="3113" y="465621"/>
                      <a:pt x="0" y="460912"/>
                      <a:pt x="0" y="455724"/>
                    </a:cubicBezTo>
                    <a:cubicBezTo>
                      <a:pt x="0" y="450537"/>
                      <a:pt x="3033" y="445748"/>
                      <a:pt x="7742" y="443593"/>
                    </a:cubicBezTo>
                    <a:cubicBezTo>
                      <a:pt x="9338" y="442875"/>
                      <a:pt x="166407" y="370565"/>
                      <a:pt x="183806" y="279580"/>
                    </a:cubicBezTo>
                    <a:cubicBezTo>
                      <a:pt x="204078" y="173431"/>
                      <a:pt x="202083" y="16122"/>
                      <a:pt x="202083" y="14526"/>
                    </a:cubicBezTo>
                    <a:cubicBezTo>
                      <a:pt x="202003" y="11014"/>
                      <a:pt x="203440" y="7582"/>
                      <a:pt x="205914" y="5028"/>
                    </a:cubicBezTo>
                    <a:cubicBezTo>
                      <a:pt x="208388" y="2474"/>
                      <a:pt x="211820" y="1038"/>
                      <a:pt x="215332" y="1038"/>
                    </a:cubicBezTo>
                    <a:lnTo>
                      <a:pt x="617263" y="0"/>
                    </a:lnTo>
                    <a:cubicBezTo>
                      <a:pt x="617263" y="0"/>
                      <a:pt x="617263" y="0"/>
                      <a:pt x="617263" y="0"/>
                    </a:cubicBezTo>
                    <a:cubicBezTo>
                      <a:pt x="624287" y="0"/>
                      <a:pt x="630113" y="5507"/>
                      <a:pt x="630512" y="12610"/>
                    </a:cubicBezTo>
                    <a:cubicBezTo>
                      <a:pt x="631071" y="22986"/>
                      <a:pt x="642643" y="268646"/>
                      <a:pt x="588770" y="408316"/>
                    </a:cubicBezTo>
                    <a:cubicBezTo>
                      <a:pt x="522128" y="581029"/>
                      <a:pt x="400495" y="635141"/>
                      <a:pt x="395387" y="637376"/>
                    </a:cubicBezTo>
                    <a:cubicBezTo>
                      <a:pt x="393791" y="638174"/>
                      <a:pt x="391955" y="638573"/>
                      <a:pt x="390199" y="638573"/>
                    </a:cubicBezTo>
                    <a:close/>
                    <a:moveTo>
                      <a:pt x="44056" y="455086"/>
                    </a:moveTo>
                    <a:lnTo>
                      <a:pt x="389880" y="610719"/>
                    </a:lnTo>
                    <a:cubicBezTo>
                      <a:pt x="412866" y="598667"/>
                      <a:pt x="509118" y="541282"/>
                      <a:pt x="564029" y="398899"/>
                    </a:cubicBezTo>
                    <a:cubicBezTo>
                      <a:pt x="609202" y="281895"/>
                      <a:pt x="606169" y="79093"/>
                      <a:pt x="604493" y="26657"/>
                    </a:cubicBezTo>
                    <a:lnTo>
                      <a:pt x="228660" y="27615"/>
                    </a:lnTo>
                    <a:cubicBezTo>
                      <a:pt x="228740" y="68478"/>
                      <a:pt x="227304" y="192985"/>
                      <a:pt x="209825" y="284608"/>
                    </a:cubicBezTo>
                    <a:cubicBezTo>
                      <a:pt x="194421" y="365457"/>
                      <a:pt x="92581" y="428988"/>
                      <a:pt x="44056" y="455086"/>
                    </a:cubicBezTo>
                    <a:close/>
                  </a:path>
                </a:pathLst>
              </a:custGeom>
              <a:solidFill>
                <a:schemeClr val="accent2"/>
              </a:solidFill>
              <a:ln w="798" cap="flat">
                <a:noFill/>
                <a:prstDash val="solid"/>
                <a:miter/>
              </a:ln>
            </p:spPr>
            <p:txBody>
              <a:bodyPr rtlCol="0" anchor="ctr"/>
              <a:lstStyle/>
              <a:p>
                <a:endParaRPr lang="zh-CN" altLang="en-US" dirty="0"/>
              </a:p>
            </p:txBody>
          </p:sp>
        </p:grpSp>
        <p:sp>
          <p:nvSpPr>
            <p:cNvPr id="153" name="任意多边形: 形状 152"/>
            <p:cNvSpPr/>
            <p:nvPr/>
          </p:nvSpPr>
          <p:spPr>
            <a:xfrm>
              <a:off x="9723032" y="2405369"/>
              <a:ext cx="300546" cy="32739"/>
            </a:xfrm>
            <a:custGeom>
              <a:avLst/>
              <a:gdLst>
                <a:gd name="connsiteX0" fmla="*/ 168260 w 300546"/>
                <a:gd name="connsiteY0" fmla="*/ 32740 h 32739"/>
                <a:gd name="connsiteX1" fmla="*/ 11670 w 300546"/>
                <a:gd name="connsiteY1" fmla="*/ 26435 h 32739"/>
                <a:gd name="connsiteX2" fmla="*/ 97 w 300546"/>
                <a:gd name="connsiteY2" fmla="*/ 11670 h 32739"/>
                <a:gd name="connsiteX3" fmla="*/ 14862 w 300546"/>
                <a:gd name="connsiteY3" fmla="*/ 97 h 32739"/>
                <a:gd name="connsiteX4" fmla="*/ 286381 w 300546"/>
                <a:gd name="connsiteY4" fmla="*/ 2491 h 32739"/>
                <a:gd name="connsiteX5" fmla="*/ 300508 w 300546"/>
                <a:gd name="connsiteY5" fmla="*/ 14782 h 32739"/>
                <a:gd name="connsiteX6" fmla="*/ 288217 w 300546"/>
                <a:gd name="connsiteY6" fmla="*/ 28909 h 32739"/>
                <a:gd name="connsiteX7" fmla="*/ 168260 w 300546"/>
                <a:gd name="connsiteY7" fmla="*/ 32740 h 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546" h="32739">
                  <a:moveTo>
                    <a:pt x="168260" y="32740"/>
                  </a:moveTo>
                  <a:cubicBezTo>
                    <a:pt x="99383" y="32740"/>
                    <a:pt x="37369" y="29547"/>
                    <a:pt x="11670" y="26435"/>
                  </a:cubicBezTo>
                  <a:cubicBezTo>
                    <a:pt x="4407" y="25557"/>
                    <a:pt x="-781" y="18932"/>
                    <a:pt x="97" y="11670"/>
                  </a:cubicBezTo>
                  <a:cubicBezTo>
                    <a:pt x="975" y="4407"/>
                    <a:pt x="7599" y="-781"/>
                    <a:pt x="14862" y="97"/>
                  </a:cubicBezTo>
                  <a:cubicBezTo>
                    <a:pt x="54449" y="4886"/>
                    <a:pt x="182546" y="9834"/>
                    <a:pt x="286381" y="2491"/>
                  </a:cubicBezTo>
                  <a:cubicBezTo>
                    <a:pt x="293724" y="2012"/>
                    <a:pt x="300029" y="7440"/>
                    <a:pt x="300508" y="14782"/>
                  </a:cubicBezTo>
                  <a:cubicBezTo>
                    <a:pt x="301067" y="22045"/>
                    <a:pt x="295560" y="28430"/>
                    <a:pt x="288217" y="28909"/>
                  </a:cubicBezTo>
                  <a:cubicBezTo>
                    <a:pt x="249748" y="31702"/>
                    <a:pt x="207926" y="32740"/>
                    <a:pt x="168260" y="32740"/>
                  </a:cubicBezTo>
                  <a:close/>
                </a:path>
              </a:pathLst>
            </a:custGeom>
            <a:solidFill>
              <a:schemeClr val="accent4"/>
            </a:solidFill>
            <a:ln w="798" cap="flat">
              <a:noFill/>
              <a:prstDash val="solid"/>
              <a:miter/>
            </a:ln>
          </p:spPr>
          <p:txBody>
            <a:bodyPr rtlCol="0" anchor="ctr"/>
            <a:lstStyle/>
            <a:p>
              <a:endParaRPr lang="zh-CN" altLang="en-US" dirty="0"/>
            </a:p>
          </p:txBody>
        </p:sp>
        <p:sp>
          <p:nvSpPr>
            <p:cNvPr id="154" name="任意多边形: 形状 153"/>
            <p:cNvSpPr/>
            <p:nvPr/>
          </p:nvSpPr>
          <p:spPr>
            <a:xfrm>
              <a:off x="9709002" y="2495573"/>
              <a:ext cx="306143" cy="37192"/>
            </a:xfrm>
            <a:custGeom>
              <a:avLst/>
              <a:gdLst>
                <a:gd name="connsiteX0" fmla="*/ 205595 w 306143"/>
                <a:gd name="connsiteY0" fmla="*/ 37192 h 37192"/>
                <a:gd name="connsiteX1" fmla="*/ 11812 w 306143"/>
                <a:gd name="connsiteY1" fmla="*/ 26418 h 37192"/>
                <a:gd name="connsiteX2" fmla="*/ 80 w 306143"/>
                <a:gd name="connsiteY2" fmla="*/ 11812 h 37192"/>
                <a:gd name="connsiteX3" fmla="*/ 14686 w 306143"/>
                <a:gd name="connsiteY3" fmla="*/ 80 h 37192"/>
                <a:gd name="connsiteX4" fmla="*/ 291552 w 306143"/>
                <a:gd name="connsiteY4" fmla="*/ 7024 h 37192"/>
                <a:gd name="connsiteX5" fmla="*/ 306078 w 306143"/>
                <a:gd name="connsiteY5" fmla="*/ 18916 h 37192"/>
                <a:gd name="connsiteX6" fmla="*/ 294186 w 306143"/>
                <a:gd name="connsiteY6" fmla="*/ 33441 h 37192"/>
                <a:gd name="connsiteX7" fmla="*/ 205595 w 306143"/>
                <a:gd name="connsiteY7" fmla="*/ 37192 h 37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143" h="37192">
                  <a:moveTo>
                    <a:pt x="205595" y="37192"/>
                  </a:moveTo>
                  <a:cubicBezTo>
                    <a:pt x="110938" y="37192"/>
                    <a:pt x="17000" y="26976"/>
                    <a:pt x="11812" y="26418"/>
                  </a:cubicBezTo>
                  <a:cubicBezTo>
                    <a:pt x="4549" y="25620"/>
                    <a:pt x="-718" y="19075"/>
                    <a:pt x="80" y="11812"/>
                  </a:cubicBezTo>
                  <a:cubicBezTo>
                    <a:pt x="878" y="4549"/>
                    <a:pt x="7423" y="-718"/>
                    <a:pt x="14686" y="80"/>
                  </a:cubicBezTo>
                  <a:cubicBezTo>
                    <a:pt x="16362" y="240"/>
                    <a:pt x="180694" y="18197"/>
                    <a:pt x="291552" y="7024"/>
                  </a:cubicBezTo>
                  <a:cubicBezTo>
                    <a:pt x="298895" y="6305"/>
                    <a:pt x="305359" y="11573"/>
                    <a:pt x="306078" y="18916"/>
                  </a:cubicBezTo>
                  <a:cubicBezTo>
                    <a:pt x="306796" y="26178"/>
                    <a:pt x="301528" y="32723"/>
                    <a:pt x="294186" y="33441"/>
                  </a:cubicBezTo>
                  <a:cubicBezTo>
                    <a:pt x="266571" y="36155"/>
                    <a:pt x="236083" y="37192"/>
                    <a:pt x="205595" y="37192"/>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55" name="任意多边形: 形状 154"/>
            <p:cNvSpPr/>
            <p:nvPr/>
          </p:nvSpPr>
          <p:spPr>
            <a:xfrm>
              <a:off x="9689889" y="2590568"/>
              <a:ext cx="311705" cy="55370"/>
            </a:xfrm>
            <a:custGeom>
              <a:avLst/>
              <a:gdLst>
                <a:gd name="connsiteX0" fmla="*/ 298533 w 311705"/>
                <a:gd name="connsiteY0" fmla="*/ 55370 h 55370"/>
                <a:gd name="connsiteX1" fmla="*/ 298214 w 311705"/>
                <a:gd name="connsiteY1" fmla="*/ 55370 h 55370"/>
                <a:gd name="connsiteX2" fmla="*/ 10174 w 311705"/>
                <a:gd name="connsiteY2" fmla="*/ 26159 h 55370"/>
                <a:gd name="connsiteX3" fmla="*/ 357 w 311705"/>
                <a:gd name="connsiteY3" fmla="*/ 10197 h 55370"/>
                <a:gd name="connsiteX4" fmla="*/ 15681 w 311705"/>
                <a:gd name="connsiteY4" fmla="*/ 221 h 55370"/>
                <a:gd name="connsiteX5" fmla="*/ 298772 w 311705"/>
                <a:gd name="connsiteY5" fmla="*/ 28873 h 55370"/>
                <a:gd name="connsiteX6" fmla="*/ 311702 w 311705"/>
                <a:gd name="connsiteY6" fmla="*/ 42441 h 55370"/>
                <a:gd name="connsiteX7" fmla="*/ 298533 w 311705"/>
                <a:gd name="connsiteY7" fmla="*/ 55370 h 5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05" h="55370">
                  <a:moveTo>
                    <a:pt x="298533" y="55370"/>
                  </a:moveTo>
                  <a:cubicBezTo>
                    <a:pt x="298453" y="55370"/>
                    <a:pt x="298294" y="55370"/>
                    <a:pt x="298214" y="55370"/>
                  </a:cubicBezTo>
                  <a:cubicBezTo>
                    <a:pt x="255355" y="54333"/>
                    <a:pt x="16878" y="27756"/>
                    <a:pt x="10174" y="26159"/>
                  </a:cubicBezTo>
                  <a:cubicBezTo>
                    <a:pt x="3070" y="24483"/>
                    <a:pt x="-1319" y="17300"/>
                    <a:pt x="357" y="10197"/>
                  </a:cubicBezTo>
                  <a:cubicBezTo>
                    <a:pt x="2033" y="3333"/>
                    <a:pt x="8817" y="-1056"/>
                    <a:pt x="15681" y="221"/>
                  </a:cubicBezTo>
                  <a:cubicBezTo>
                    <a:pt x="27652" y="2056"/>
                    <a:pt x="257590" y="27915"/>
                    <a:pt x="298772" y="28873"/>
                  </a:cubicBezTo>
                  <a:cubicBezTo>
                    <a:pt x="306115" y="29033"/>
                    <a:pt x="311861" y="35098"/>
                    <a:pt x="311702" y="42441"/>
                  </a:cubicBezTo>
                  <a:cubicBezTo>
                    <a:pt x="311622" y="49624"/>
                    <a:pt x="305716" y="55370"/>
                    <a:pt x="298533" y="55370"/>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56" name="任意多边形: 形状 155"/>
            <p:cNvSpPr/>
            <p:nvPr/>
          </p:nvSpPr>
          <p:spPr>
            <a:xfrm>
              <a:off x="9642641" y="2687802"/>
              <a:ext cx="303107" cy="70989"/>
            </a:xfrm>
            <a:custGeom>
              <a:avLst/>
              <a:gdLst>
                <a:gd name="connsiteX0" fmla="*/ 289913 w 303107"/>
                <a:gd name="connsiteY0" fmla="*/ 70990 h 70989"/>
                <a:gd name="connsiteX1" fmla="*/ 287199 w 303107"/>
                <a:gd name="connsiteY1" fmla="*/ 70670 h 70989"/>
                <a:gd name="connsiteX2" fmla="*/ 11450 w 303107"/>
                <a:gd name="connsiteY2" fmla="*/ 26375 h 70989"/>
                <a:gd name="connsiteX3" fmla="*/ 117 w 303107"/>
                <a:gd name="connsiteY3" fmla="*/ 11450 h 70989"/>
                <a:gd name="connsiteX4" fmla="*/ 15042 w 303107"/>
                <a:gd name="connsiteY4" fmla="*/ 117 h 70989"/>
                <a:gd name="connsiteX5" fmla="*/ 292547 w 303107"/>
                <a:gd name="connsiteY5" fmla="*/ 44732 h 70989"/>
                <a:gd name="connsiteX6" fmla="*/ 302842 w 303107"/>
                <a:gd name="connsiteY6" fmla="*/ 60455 h 70989"/>
                <a:gd name="connsiteX7" fmla="*/ 289913 w 303107"/>
                <a:gd name="connsiteY7" fmla="*/ 70990 h 70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107" h="70989">
                  <a:moveTo>
                    <a:pt x="289913" y="70990"/>
                  </a:moveTo>
                  <a:cubicBezTo>
                    <a:pt x="289035" y="70990"/>
                    <a:pt x="288077" y="70910"/>
                    <a:pt x="287199" y="70670"/>
                  </a:cubicBezTo>
                  <a:cubicBezTo>
                    <a:pt x="203637" y="53271"/>
                    <a:pt x="13366" y="26614"/>
                    <a:pt x="11450" y="26375"/>
                  </a:cubicBezTo>
                  <a:cubicBezTo>
                    <a:pt x="4187" y="25337"/>
                    <a:pt x="-841" y="18633"/>
                    <a:pt x="117" y="11450"/>
                  </a:cubicBezTo>
                  <a:cubicBezTo>
                    <a:pt x="1154" y="4187"/>
                    <a:pt x="7779" y="-841"/>
                    <a:pt x="15042" y="117"/>
                  </a:cubicBezTo>
                  <a:cubicBezTo>
                    <a:pt x="16957" y="356"/>
                    <a:pt x="208186" y="27093"/>
                    <a:pt x="292547" y="44732"/>
                  </a:cubicBezTo>
                  <a:cubicBezTo>
                    <a:pt x="299730" y="46248"/>
                    <a:pt x="304279" y="53271"/>
                    <a:pt x="302842" y="60455"/>
                  </a:cubicBezTo>
                  <a:cubicBezTo>
                    <a:pt x="301565" y="66680"/>
                    <a:pt x="296058" y="70990"/>
                    <a:pt x="289913" y="70990"/>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pic>
        <p:nvPicPr>
          <p:cNvPr id="161" name="图片 160"/>
          <p:cNvPicPr>
            <a:picLocks noChangeAspect="1"/>
          </p:cNvPicPr>
          <p:nvPr/>
        </p:nvPicPr>
        <p:blipFill>
          <a:blip r:embed="rId6"/>
          <a:stretch>
            <a:fillRect/>
          </a:stretch>
        </p:blipFill>
        <p:spPr>
          <a:xfrm>
            <a:off x="-352571" y="6358814"/>
            <a:ext cx="4623284" cy="703024"/>
          </a:xfrm>
          <a:prstGeom prst="rect">
            <a:avLst/>
          </a:prstGeom>
        </p:spPr>
      </p:pic>
      <p:grpSp>
        <p:nvGrpSpPr>
          <p:cNvPr id="232" name="组合 231"/>
          <p:cNvGrpSpPr/>
          <p:nvPr/>
        </p:nvGrpSpPr>
        <p:grpSpPr>
          <a:xfrm>
            <a:off x="1272966" y="2222500"/>
            <a:ext cx="2178176" cy="4418198"/>
            <a:chOff x="1320253" y="2258959"/>
            <a:chExt cx="2216552" cy="4496039"/>
          </a:xfrm>
          <a:effectLst>
            <a:outerShdw blurRad="165100" dist="38100" dir="2700000" algn="tl" rotWithShape="0">
              <a:schemeClr val="accent5">
                <a:lumMod val="50000"/>
                <a:alpha val="35000"/>
              </a:schemeClr>
            </a:outerShdw>
          </a:effectLst>
        </p:grpSpPr>
        <p:grpSp>
          <p:nvGrpSpPr>
            <p:cNvPr id="230" name="组合 229"/>
            <p:cNvGrpSpPr/>
            <p:nvPr/>
          </p:nvGrpSpPr>
          <p:grpSpPr>
            <a:xfrm>
              <a:off x="1320253" y="6212223"/>
              <a:ext cx="441944" cy="541628"/>
              <a:chOff x="1227756" y="6205205"/>
              <a:chExt cx="534441" cy="654988"/>
            </a:xfrm>
          </p:grpSpPr>
          <p:sp>
            <p:nvSpPr>
              <p:cNvPr id="25" name="任意多边形: 形状 24"/>
              <p:cNvSpPr/>
              <p:nvPr/>
            </p:nvSpPr>
            <p:spPr>
              <a:xfrm>
                <a:off x="1441265" y="6205205"/>
                <a:ext cx="320932" cy="565211"/>
              </a:xfrm>
              <a:custGeom>
                <a:avLst/>
                <a:gdLst>
                  <a:gd name="connsiteX0" fmla="*/ 264536 w 320932"/>
                  <a:gd name="connsiteY0" fmla="*/ 558584 h 565211"/>
                  <a:gd name="connsiteX1" fmla="*/ 0 w 320932"/>
                  <a:gd name="connsiteY1" fmla="*/ 565212 h 565211"/>
                  <a:gd name="connsiteX2" fmla="*/ 90034 w 320932"/>
                  <a:gd name="connsiteY2" fmla="*/ 390146 h 565211"/>
                  <a:gd name="connsiteX3" fmla="*/ 80030 w 320932"/>
                  <a:gd name="connsiteY3" fmla="*/ 0 h 565211"/>
                  <a:gd name="connsiteX4" fmla="*/ 320932 w 320932"/>
                  <a:gd name="connsiteY4" fmla="*/ 30011 h 565211"/>
                  <a:gd name="connsiteX5" fmla="*/ 285107 w 320932"/>
                  <a:gd name="connsiteY5" fmla="*/ 403526 h 56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32" h="565211">
                    <a:moveTo>
                      <a:pt x="264536" y="558584"/>
                    </a:moveTo>
                    <a:lnTo>
                      <a:pt x="0" y="565212"/>
                    </a:lnTo>
                    <a:lnTo>
                      <a:pt x="90034" y="390146"/>
                    </a:lnTo>
                    <a:lnTo>
                      <a:pt x="80030" y="0"/>
                    </a:lnTo>
                    <a:lnTo>
                      <a:pt x="320932" y="30011"/>
                    </a:lnTo>
                    <a:lnTo>
                      <a:pt x="285107" y="403526"/>
                    </a:lnTo>
                    <a:close/>
                  </a:path>
                </a:pathLst>
              </a:custGeom>
              <a:solidFill>
                <a:srgbClr val="FFD9C1"/>
              </a:solidFill>
              <a:ln w="6247" cap="flat">
                <a:noFill/>
                <a:prstDash val="solid"/>
                <a:miter/>
              </a:ln>
            </p:spPr>
            <p:txBody>
              <a:bodyPr rtlCol="0" anchor="ctr"/>
              <a:lstStyle/>
              <a:p>
                <a:endParaRPr lang="zh-CN" altLang="en-US"/>
              </a:p>
            </p:txBody>
          </p:sp>
          <p:sp>
            <p:nvSpPr>
              <p:cNvPr id="222" name="任意多边形: 形状 221"/>
              <p:cNvSpPr/>
              <p:nvPr/>
            </p:nvSpPr>
            <p:spPr>
              <a:xfrm>
                <a:off x="1227756" y="6600503"/>
                <a:ext cx="507651" cy="259690"/>
              </a:xfrm>
              <a:custGeom>
                <a:avLst/>
                <a:gdLst>
                  <a:gd name="connsiteX0" fmla="*/ 496490 w 507651"/>
                  <a:gd name="connsiteY0" fmla="*/ 16981 h 259690"/>
                  <a:gd name="connsiteX1" fmla="*/ 500179 w 507651"/>
                  <a:gd name="connsiteY1" fmla="*/ 20045 h 259690"/>
                  <a:gd name="connsiteX2" fmla="*/ 507494 w 507651"/>
                  <a:gd name="connsiteY2" fmla="*/ 180417 h 259690"/>
                  <a:gd name="connsiteX3" fmla="*/ 468667 w 507651"/>
                  <a:gd name="connsiteY3" fmla="*/ 221370 h 259690"/>
                  <a:gd name="connsiteX4" fmla="*/ 400454 w 507651"/>
                  <a:gd name="connsiteY4" fmla="*/ 230248 h 259690"/>
                  <a:gd name="connsiteX5" fmla="*/ 288787 w 507651"/>
                  <a:gd name="connsiteY5" fmla="*/ 241565 h 259690"/>
                  <a:gd name="connsiteX6" fmla="*/ 173807 w 507651"/>
                  <a:gd name="connsiteY6" fmla="*/ 252194 h 259690"/>
                  <a:gd name="connsiteX7" fmla="*/ 25689 w 507651"/>
                  <a:gd name="connsiteY7" fmla="*/ 244066 h 259690"/>
                  <a:gd name="connsiteX8" fmla="*/ 7057 w 507651"/>
                  <a:gd name="connsiteY8" fmla="*/ 226997 h 259690"/>
                  <a:gd name="connsiteX9" fmla="*/ 430 w 507651"/>
                  <a:gd name="connsiteY9" fmla="*/ 207490 h 259690"/>
                  <a:gd name="connsiteX10" fmla="*/ 1618 w 507651"/>
                  <a:gd name="connsiteY10" fmla="*/ 185669 h 259690"/>
                  <a:gd name="connsiteX11" fmla="*/ 47260 w 507651"/>
                  <a:gd name="connsiteY11" fmla="*/ 127960 h 259690"/>
                  <a:gd name="connsiteX12" fmla="*/ 73895 w 507651"/>
                  <a:gd name="connsiteY12" fmla="*/ 109953 h 259690"/>
                  <a:gd name="connsiteX13" fmla="*/ 238081 w 507651"/>
                  <a:gd name="connsiteY13" fmla="*/ 18232 h 259690"/>
                  <a:gd name="connsiteX14" fmla="*/ 260089 w 507651"/>
                  <a:gd name="connsiteY14" fmla="*/ 8978 h 259690"/>
                  <a:gd name="connsiteX15" fmla="*/ 336180 w 507651"/>
                  <a:gd name="connsiteY15" fmla="*/ 15355 h 259690"/>
                  <a:gd name="connsiteX16" fmla="*/ 480359 w 507651"/>
                  <a:gd name="connsiteY16" fmla="*/ 20357 h 259690"/>
                  <a:gd name="connsiteX17" fmla="*/ 485986 w 507651"/>
                  <a:gd name="connsiteY17" fmla="*/ 18232 h 259690"/>
                  <a:gd name="connsiteX18" fmla="*/ 496490 w 507651"/>
                  <a:gd name="connsiteY18" fmla="*/ 16981 h 259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7651" h="259690">
                    <a:moveTo>
                      <a:pt x="496490" y="16981"/>
                    </a:moveTo>
                    <a:cubicBezTo>
                      <a:pt x="498366" y="16731"/>
                      <a:pt x="500054" y="18169"/>
                      <a:pt x="500179" y="20045"/>
                    </a:cubicBezTo>
                    <a:lnTo>
                      <a:pt x="507494" y="180417"/>
                    </a:lnTo>
                    <a:cubicBezTo>
                      <a:pt x="507494" y="180417"/>
                      <a:pt x="512308" y="223496"/>
                      <a:pt x="468667" y="221370"/>
                    </a:cubicBezTo>
                    <a:cubicBezTo>
                      <a:pt x="446284" y="225872"/>
                      <a:pt x="423150" y="227810"/>
                      <a:pt x="400454" y="230248"/>
                    </a:cubicBezTo>
                    <a:cubicBezTo>
                      <a:pt x="363253" y="234312"/>
                      <a:pt x="326051" y="238001"/>
                      <a:pt x="288787" y="241565"/>
                    </a:cubicBezTo>
                    <a:cubicBezTo>
                      <a:pt x="250461" y="245254"/>
                      <a:pt x="212134" y="248755"/>
                      <a:pt x="173807" y="252194"/>
                    </a:cubicBezTo>
                    <a:cubicBezTo>
                      <a:pt x="125789" y="256508"/>
                      <a:pt x="70143" y="270326"/>
                      <a:pt x="25689" y="244066"/>
                    </a:cubicBezTo>
                    <a:cubicBezTo>
                      <a:pt x="18374" y="239752"/>
                      <a:pt x="11559" y="234187"/>
                      <a:pt x="7057" y="226997"/>
                    </a:cubicBezTo>
                    <a:cubicBezTo>
                      <a:pt x="3368" y="221120"/>
                      <a:pt x="1305" y="214430"/>
                      <a:pt x="430" y="207490"/>
                    </a:cubicBezTo>
                    <a:cubicBezTo>
                      <a:pt x="-508" y="200237"/>
                      <a:pt x="180" y="192859"/>
                      <a:pt x="1618" y="185669"/>
                    </a:cubicBezTo>
                    <a:cubicBezTo>
                      <a:pt x="8308" y="152344"/>
                      <a:pt x="26877" y="141965"/>
                      <a:pt x="47260" y="127960"/>
                    </a:cubicBezTo>
                    <a:cubicBezTo>
                      <a:pt x="56076" y="121896"/>
                      <a:pt x="64891" y="115768"/>
                      <a:pt x="73895" y="109953"/>
                    </a:cubicBezTo>
                    <a:cubicBezTo>
                      <a:pt x="126352" y="75941"/>
                      <a:pt x="180685" y="43616"/>
                      <a:pt x="238081" y="18232"/>
                    </a:cubicBezTo>
                    <a:cubicBezTo>
                      <a:pt x="245396" y="14980"/>
                      <a:pt x="252711" y="11917"/>
                      <a:pt x="260089" y="8978"/>
                    </a:cubicBezTo>
                    <a:cubicBezTo>
                      <a:pt x="260089" y="8978"/>
                      <a:pt x="298916" y="-14968"/>
                      <a:pt x="336180" y="15355"/>
                    </a:cubicBezTo>
                    <a:cubicBezTo>
                      <a:pt x="358001" y="34112"/>
                      <a:pt x="414710" y="62623"/>
                      <a:pt x="480359" y="20357"/>
                    </a:cubicBezTo>
                    <a:cubicBezTo>
                      <a:pt x="482047" y="19294"/>
                      <a:pt x="483985" y="18544"/>
                      <a:pt x="485986" y="18232"/>
                    </a:cubicBezTo>
                    <a:lnTo>
                      <a:pt x="496490" y="16981"/>
                    </a:lnTo>
                    <a:close/>
                  </a:path>
                </a:pathLst>
              </a:custGeom>
              <a:solidFill>
                <a:srgbClr val="687ACC"/>
              </a:solidFill>
              <a:ln w="6247" cap="flat">
                <a:noFill/>
                <a:prstDash val="solid"/>
                <a:miter/>
              </a:ln>
            </p:spPr>
            <p:txBody>
              <a:bodyPr rtlCol="0" anchor="ctr"/>
              <a:lstStyle/>
              <a:p>
                <a:endParaRPr lang="zh-CN" altLang="en-US"/>
              </a:p>
            </p:txBody>
          </p:sp>
        </p:grpSp>
        <p:grpSp>
          <p:nvGrpSpPr>
            <p:cNvPr id="231" name="组合 230"/>
            <p:cNvGrpSpPr/>
            <p:nvPr/>
          </p:nvGrpSpPr>
          <p:grpSpPr>
            <a:xfrm>
              <a:off x="2222882" y="6050049"/>
              <a:ext cx="454982" cy="704949"/>
              <a:chOff x="2222881" y="6015595"/>
              <a:chExt cx="545765" cy="845608"/>
            </a:xfrm>
          </p:grpSpPr>
          <p:sp>
            <p:nvSpPr>
              <p:cNvPr id="27" name="任意多边形: 形状 26"/>
              <p:cNvSpPr/>
              <p:nvPr/>
            </p:nvSpPr>
            <p:spPr>
              <a:xfrm>
                <a:off x="2231248" y="6199328"/>
                <a:ext cx="327059" cy="584468"/>
              </a:xfrm>
              <a:custGeom>
                <a:avLst/>
                <a:gdLst>
                  <a:gd name="connsiteX0" fmla="*/ 327060 w 327059"/>
                  <a:gd name="connsiteY0" fmla="*/ 584468 h 584468"/>
                  <a:gd name="connsiteX1" fmla="*/ 42078 w 327059"/>
                  <a:gd name="connsiteY1" fmla="*/ 537639 h 584468"/>
                  <a:gd name="connsiteX2" fmla="*/ 37514 w 327059"/>
                  <a:gd name="connsiteY2" fmla="*/ 382143 h 584468"/>
                  <a:gd name="connsiteX3" fmla="*/ 0 w 327059"/>
                  <a:gd name="connsiteY3" fmla="*/ 0 h 584468"/>
                  <a:gd name="connsiteX4" fmla="*/ 280355 w 327059"/>
                  <a:gd name="connsiteY4" fmla="*/ 44829 h 584468"/>
                  <a:gd name="connsiteX5" fmla="*/ 230086 w 327059"/>
                  <a:gd name="connsiteY5" fmla="*/ 402713 h 58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059" h="584468">
                    <a:moveTo>
                      <a:pt x="327060" y="584468"/>
                    </a:moveTo>
                    <a:lnTo>
                      <a:pt x="42078" y="537639"/>
                    </a:lnTo>
                    <a:lnTo>
                      <a:pt x="37514" y="382143"/>
                    </a:lnTo>
                    <a:lnTo>
                      <a:pt x="0" y="0"/>
                    </a:lnTo>
                    <a:lnTo>
                      <a:pt x="280355" y="44829"/>
                    </a:lnTo>
                    <a:lnTo>
                      <a:pt x="230086" y="402713"/>
                    </a:lnTo>
                    <a:close/>
                  </a:path>
                </a:pathLst>
              </a:custGeom>
              <a:solidFill>
                <a:srgbClr val="FFD9C1"/>
              </a:solidFill>
              <a:ln w="6247" cap="flat">
                <a:noFill/>
                <a:prstDash val="solid"/>
                <a:miter/>
              </a:ln>
            </p:spPr>
            <p:txBody>
              <a:bodyPr rtlCol="0" anchor="ctr"/>
              <a:lstStyle/>
              <a:p>
                <a:endParaRPr lang="zh-CN" altLang="en-US"/>
              </a:p>
            </p:txBody>
          </p:sp>
          <p:sp>
            <p:nvSpPr>
              <p:cNvPr id="28" name="任意多边形: 形状 27"/>
              <p:cNvSpPr/>
              <p:nvPr/>
            </p:nvSpPr>
            <p:spPr>
              <a:xfrm>
                <a:off x="2222881" y="6015595"/>
                <a:ext cx="308780" cy="344235"/>
              </a:xfrm>
              <a:custGeom>
                <a:avLst/>
                <a:gdLst>
                  <a:gd name="connsiteX0" fmla="*/ 36826 w 269538"/>
                  <a:gd name="connsiteY0" fmla="*/ 284731 h 300487"/>
                  <a:gd name="connsiteX1" fmla="*/ 137739 w 269538"/>
                  <a:gd name="connsiteY1" fmla="*/ 292859 h 300487"/>
                  <a:gd name="connsiteX2" fmla="*/ 239652 w 269538"/>
                  <a:gd name="connsiteY2" fmla="*/ 300487 h 300487"/>
                  <a:gd name="connsiteX3" fmla="*/ 269538 w 269538"/>
                  <a:gd name="connsiteY3" fmla="*/ 47768 h 300487"/>
                  <a:gd name="connsiteX4" fmla="*/ 0 w 269538"/>
                  <a:gd name="connsiteY4" fmla="*/ 0 h 300487"/>
                  <a:gd name="connsiteX5" fmla="*/ 25447 w 269538"/>
                  <a:gd name="connsiteY5" fmla="*/ 283543 h 300487"/>
                  <a:gd name="connsiteX6" fmla="*/ 36826 w 269538"/>
                  <a:gd name="connsiteY6" fmla="*/ 284731 h 30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538" h="300487">
                    <a:moveTo>
                      <a:pt x="36826" y="284731"/>
                    </a:moveTo>
                    <a:cubicBezTo>
                      <a:pt x="74966" y="287732"/>
                      <a:pt x="99600" y="289921"/>
                      <a:pt x="137739" y="292859"/>
                    </a:cubicBezTo>
                    <a:cubicBezTo>
                      <a:pt x="172314" y="295548"/>
                      <a:pt x="205014" y="297924"/>
                      <a:pt x="239652" y="300487"/>
                    </a:cubicBezTo>
                    <a:lnTo>
                      <a:pt x="269538" y="47768"/>
                    </a:lnTo>
                    <a:lnTo>
                      <a:pt x="0" y="0"/>
                    </a:lnTo>
                    <a:lnTo>
                      <a:pt x="25447" y="283543"/>
                    </a:lnTo>
                    <a:cubicBezTo>
                      <a:pt x="29511" y="283856"/>
                      <a:pt x="32700" y="284419"/>
                      <a:pt x="36826" y="284731"/>
                    </a:cubicBezTo>
                  </a:path>
                </a:pathLst>
              </a:custGeom>
              <a:solidFill>
                <a:srgbClr val="EFAD85"/>
              </a:solidFill>
              <a:ln w="6247" cap="flat">
                <a:noFill/>
                <a:prstDash val="solid"/>
                <a:miter/>
              </a:ln>
            </p:spPr>
            <p:txBody>
              <a:bodyPr rtlCol="0" anchor="ctr"/>
              <a:lstStyle/>
              <a:p>
                <a:endParaRPr lang="zh-CN" altLang="en-US"/>
              </a:p>
            </p:txBody>
          </p:sp>
          <p:sp>
            <p:nvSpPr>
              <p:cNvPr id="223" name="任意多边形: 形状 222"/>
              <p:cNvSpPr/>
              <p:nvPr/>
            </p:nvSpPr>
            <p:spPr>
              <a:xfrm>
                <a:off x="2260914" y="6601629"/>
                <a:ext cx="507732" cy="259574"/>
              </a:xfrm>
              <a:custGeom>
                <a:avLst/>
                <a:gdLst>
                  <a:gd name="connsiteX0" fmla="*/ 9661 w 507732"/>
                  <a:gd name="connsiteY0" fmla="*/ 16731 h 259574"/>
                  <a:gd name="connsiteX1" fmla="*/ 7535 w 507732"/>
                  <a:gd name="connsiteY1" fmla="*/ 18481 h 259574"/>
                  <a:gd name="connsiteX2" fmla="*/ 157 w 507732"/>
                  <a:gd name="connsiteY2" fmla="*/ 180292 h 259574"/>
                  <a:gd name="connsiteX3" fmla="*/ 38984 w 507732"/>
                  <a:gd name="connsiteY3" fmla="*/ 221245 h 259574"/>
                  <a:gd name="connsiteX4" fmla="*/ 107197 w 507732"/>
                  <a:gd name="connsiteY4" fmla="*/ 230123 h 259574"/>
                  <a:gd name="connsiteX5" fmla="*/ 218864 w 507732"/>
                  <a:gd name="connsiteY5" fmla="*/ 241440 h 259574"/>
                  <a:gd name="connsiteX6" fmla="*/ 333844 w 507732"/>
                  <a:gd name="connsiteY6" fmla="*/ 252069 h 259574"/>
                  <a:gd name="connsiteX7" fmla="*/ 481962 w 507732"/>
                  <a:gd name="connsiteY7" fmla="*/ 244003 h 259574"/>
                  <a:gd name="connsiteX8" fmla="*/ 500594 w 507732"/>
                  <a:gd name="connsiteY8" fmla="*/ 226935 h 259574"/>
                  <a:gd name="connsiteX9" fmla="*/ 507597 w 507732"/>
                  <a:gd name="connsiteY9" fmla="*/ 204051 h 259574"/>
                  <a:gd name="connsiteX10" fmla="*/ 506722 w 507732"/>
                  <a:gd name="connsiteY10" fmla="*/ 189295 h 259574"/>
                  <a:gd name="connsiteX11" fmla="*/ 460454 w 507732"/>
                  <a:gd name="connsiteY11" fmla="*/ 127960 h 259574"/>
                  <a:gd name="connsiteX12" fmla="*/ 433819 w 507732"/>
                  <a:gd name="connsiteY12" fmla="*/ 109953 h 259574"/>
                  <a:gd name="connsiteX13" fmla="*/ 269633 w 507732"/>
                  <a:gd name="connsiteY13" fmla="*/ 18232 h 259574"/>
                  <a:gd name="connsiteX14" fmla="*/ 247625 w 507732"/>
                  <a:gd name="connsiteY14" fmla="*/ 8978 h 259574"/>
                  <a:gd name="connsiteX15" fmla="*/ 174035 w 507732"/>
                  <a:gd name="connsiteY15" fmla="*/ 15355 h 259574"/>
                  <a:gd name="connsiteX16" fmla="*/ 36421 w 507732"/>
                  <a:gd name="connsiteY16" fmla="*/ 25922 h 259574"/>
                  <a:gd name="connsiteX17" fmla="*/ 9661 w 507732"/>
                  <a:gd name="connsiteY17" fmla="*/ 16731 h 25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7732" h="259574">
                    <a:moveTo>
                      <a:pt x="9661" y="16731"/>
                    </a:moveTo>
                    <a:cubicBezTo>
                      <a:pt x="8535" y="16606"/>
                      <a:pt x="7598" y="17419"/>
                      <a:pt x="7535" y="18481"/>
                    </a:cubicBezTo>
                    <a:lnTo>
                      <a:pt x="157" y="180292"/>
                    </a:lnTo>
                    <a:cubicBezTo>
                      <a:pt x="157" y="180292"/>
                      <a:pt x="-4657" y="223433"/>
                      <a:pt x="38984" y="221245"/>
                    </a:cubicBezTo>
                    <a:cubicBezTo>
                      <a:pt x="61368" y="225747"/>
                      <a:pt x="84501" y="227685"/>
                      <a:pt x="107197" y="230123"/>
                    </a:cubicBezTo>
                    <a:cubicBezTo>
                      <a:pt x="144399" y="234187"/>
                      <a:pt x="181600" y="237876"/>
                      <a:pt x="218864" y="241440"/>
                    </a:cubicBezTo>
                    <a:cubicBezTo>
                      <a:pt x="257191" y="245129"/>
                      <a:pt x="295518" y="248630"/>
                      <a:pt x="333844" y="252069"/>
                    </a:cubicBezTo>
                    <a:cubicBezTo>
                      <a:pt x="381862" y="256383"/>
                      <a:pt x="437508" y="270201"/>
                      <a:pt x="481962" y="244003"/>
                    </a:cubicBezTo>
                    <a:cubicBezTo>
                      <a:pt x="489278" y="239689"/>
                      <a:pt x="496093" y="234125"/>
                      <a:pt x="500594" y="226935"/>
                    </a:cubicBezTo>
                    <a:cubicBezTo>
                      <a:pt x="504908" y="220119"/>
                      <a:pt x="506972" y="212117"/>
                      <a:pt x="507597" y="204051"/>
                    </a:cubicBezTo>
                    <a:cubicBezTo>
                      <a:pt x="507972" y="199112"/>
                      <a:pt x="507534" y="194172"/>
                      <a:pt x="506722" y="189295"/>
                    </a:cubicBezTo>
                    <a:cubicBezTo>
                      <a:pt x="500657" y="153095"/>
                      <a:pt x="481525" y="142465"/>
                      <a:pt x="460454" y="127960"/>
                    </a:cubicBezTo>
                    <a:cubicBezTo>
                      <a:pt x="451639" y="121895"/>
                      <a:pt x="442823" y="115768"/>
                      <a:pt x="433819" y="109953"/>
                    </a:cubicBezTo>
                    <a:cubicBezTo>
                      <a:pt x="381362" y="75941"/>
                      <a:pt x="327029" y="43616"/>
                      <a:pt x="269633" y="18232"/>
                    </a:cubicBezTo>
                    <a:cubicBezTo>
                      <a:pt x="262318" y="15043"/>
                      <a:pt x="255002" y="11917"/>
                      <a:pt x="247625" y="8978"/>
                    </a:cubicBezTo>
                    <a:cubicBezTo>
                      <a:pt x="247625" y="8978"/>
                      <a:pt x="211299" y="-14968"/>
                      <a:pt x="174035" y="15355"/>
                    </a:cubicBezTo>
                    <a:cubicBezTo>
                      <a:pt x="153277" y="33237"/>
                      <a:pt x="97569" y="59997"/>
                      <a:pt x="36421" y="25922"/>
                    </a:cubicBezTo>
                    <a:cubicBezTo>
                      <a:pt x="28105" y="21358"/>
                      <a:pt x="19102" y="18044"/>
                      <a:pt x="9661" y="16731"/>
                    </a:cubicBezTo>
                  </a:path>
                </a:pathLst>
              </a:custGeom>
              <a:solidFill>
                <a:srgbClr val="687ACC"/>
              </a:solidFill>
              <a:ln w="6247" cap="flat">
                <a:noFill/>
                <a:prstDash val="solid"/>
                <a:miter/>
              </a:ln>
            </p:spPr>
            <p:txBody>
              <a:bodyPr rtlCol="0" anchor="ctr"/>
              <a:lstStyle/>
              <a:p>
                <a:endParaRPr lang="zh-CN" altLang="en-US"/>
              </a:p>
            </p:txBody>
          </p:sp>
        </p:grpSp>
        <p:sp>
          <p:nvSpPr>
            <p:cNvPr id="26" name="任意多边形: 形状 25"/>
            <p:cNvSpPr/>
            <p:nvPr/>
          </p:nvSpPr>
          <p:spPr>
            <a:xfrm>
              <a:off x="1566783" y="6106578"/>
              <a:ext cx="200883" cy="233236"/>
            </a:xfrm>
            <a:custGeom>
              <a:avLst/>
              <a:gdLst>
                <a:gd name="connsiteX0" fmla="*/ 30324 w 235650"/>
                <a:gd name="connsiteY0" fmla="*/ 253595 h 273602"/>
                <a:gd name="connsiteX1" fmla="*/ 124859 w 235650"/>
                <a:gd name="connsiteY1" fmla="*/ 263849 h 273602"/>
                <a:gd name="connsiteX2" fmla="*/ 212204 w 235650"/>
                <a:gd name="connsiteY2" fmla="*/ 273602 h 273602"/>
                <a:gd name="connsiteX3" fmla="*/ 235651 w 235650"/>
                <a:gd name="connsiteY3" fmla="*/ 43766 h 273602"/>
                <a:gd name="connsiteX4" fmla="*/ 1813 w 235650"/>
                <a:gd name="connsiteY4" fmla="*/ 0 h 273602"/>
                <a:gd name="connsiteX5" fmla="*/ 0 w 235650"/>
                <a:gd name="connsiteY5" fmla="*/ 247718 h 273602"/>
                <a:gd name="connsiteX6" fmla="*/ 30324 w 235650"/>
                <a:gd name="connsiteY6" fmla="*/ 253595 h 273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50" h="273602">
                  <a:moveTo>
                    <a:pt x="30324" y="253595"/>
                  </a:moveTo>
                  <a:cubicBezTo>
                    <a:pt x="61648" y="258222"/>
                    <a:pt x="93410" y="260597"/>
                    <a:pt x="124859" y="263849"/>
                  </a:cubicBezTo>
                  <a:cubicBezTo>
                    <a:pt x="164561" y="267976"/>
                    <a:pt x="172564" y="268788"/>
                    <a:pt x="212204" y="273602"/>
                  </a:cubicBezTo>
                  <a:lnTo>
                    <a:pt x="235651" y="43766"/>
                  </a:lnTo>
                  <a:lnTo>
                    <a:pt x="1813" y="0"/>
                  </a:lnTo>
                  <a:lnTo>
                    <a:pt x="0" y="247718"/>
                  </a:lnTo>
                  <a:cubicBezTo>
                    <a:pt x="10066" y="249781"/>
                    <a:pt x="20195" y="252094"/>
                    <a:pt x="30324" y="253595"/>
                  </a:cubicBezTo>
                </a:path>
              </a:pathLst>
            </a:custGeom>
            <a:solidFill>
              <a:srgbClr val="EFAD85"/>
            </a:solidFill>
            <a:ln w="6247" cap="flat">
              <a:noFill/>
              <a:prstDash val="solid"/>
              <a:miter/>
            </a:ln>
          </p:spPr>
          <p:txBody>
            <a:bodyPr rtlCol="0" anchor="ctr"/>
            <a:lstStyle/>
            <a:p>
              <a:endParaRPr lang="zh-CN" altLang="en-US"/>
            </a:p>
          </p:txBody>
        </p:sp>
        <p:sp>
          <p:nvSpPr>
            <p:cNvPr id="13" name="任意多边形: 形状 12"/>
            <p:cNvSpPr/>
            <p:nvPr/>
          </p:nvSpPr>
          <p:spPr>
            <a:xfrm>
              <a:off x="1984218" y="2774412"/>
              <a:ext cx="258721" cy="603600"/>
            </a:xfrm>
            <a:custGeom>
              <a:avLst/>
              <a:gdLst>
                <a:gd name="connsiteX0" fmla="*/ 65024 w 258721"/>
                <a:gd name="connsiteY0" fmla="*/ 603601 h 603600"/>
                <a:gd name="connsiteX1" fmla="*/ 194823 w 258721"/>
                <a:gd name="connsiteY1" fmla="*/ 603601 h 603600"/>
                <a:gd name="connsiteX2" fmla="*/ 258722 w 258721"/>
                <a:gd name="connsiteY2" fmla="*/ 504751 h 603600"/>
                <a:gd name="connsiteX3" fmla="*/ 258722 w 258721"/>
                <a:gd name="connsiteY3" fmla="*/ 98849 h 603600"/>
                <a:gd name="connsiteX4" fmla="*/ 194823 w 258721"/>
                <a:gd name="connsiteY4" fmla="*/ 0 h 603600"/>
                <a:gd name="connsiteX5" fmla="*/ 65024 w 258721"/>
                <a:gd name="connsiteY5" fmla="*/ 0 h 603600"/>
                <a:gd name="connsiteX6" fmla="*/ 0 w 258721"/>
                <a:gd name="connsiteY6" fmla="*/ 100975 h 603600"/>
                <a:gd name="connsiteX7" fmla="*/ 1125 w 258721"/>
                <a:gd name="connsiteY7" fmla="*/ 504751 h 603600"/>
                <a:gd name="connsiteX8" fmla="*/ 65024 w 258721"/>
                <a:gd name="connsiteY8" fmla="*/ 603601 h 60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21" h="603600">
                  <a:moveTo>
                    <a:pt x="65024" y="603601"/>
                  </a:moveTo>
                  <a:lnTo>
                    <a:pt x="194823" y="603601"/>
                  </a:lnTo>
                  <a:cubicBezTo>
                    <a:pt x="229961" y="603601"/>
                    <a:pt x="258722" y="559147"/>
                    <a:pt x="258722" y="504751"/>
                  </a:cubicBezTo>
                  <a:lnTo>
                    <a:pt x="258722" y="98849"/>
                  </a:lnTo>
                  <a:cubicBezTo>
                    <a:pt x="258722" y="44454"/>
                    <a:pt x="229961" y="0"/>
                    <a:pt x="194823" y="0"/>
                  </a:cubicBezTo>
                  <a:lnTo>
                    <a:pt x="65024" y="0"/>
                  </a:lnTo>
                  <a:cubicBezTo>
                    <a:pt x="29886" y="0"/>
                    <a:pt x="0" y="46580"/>
                    <a:pt x="0" y="100975"/>
                  </a:cubicBezTo>
                  <a:lnTo>
                    <a:pt x="1125" y="504751"/>
                  </a:lnTo>
                  <a:cubicBezTo>
                    <a:pt x="1125" y="559084"/>
                    <a:pt x="29886" y="603601"/>
                    <a:pt x="65024" y="603601"/>
                  </a:cubicBezTo>
                </a:path>
              </a:pathLst>
            </a:custGeom>
            <a:solidFill>
              <a:srgbClr val="FFD9C1"/>
            </a:solidFill>
            <a:ln w="6247" cap="flat">
              <a:noFill/>
              <a:prstDash val="solid"/>
              <a:miter/>
            </a:ln>
          </p:spPr>
          <p:txBody>
            <a:bodyPr rtlCol="0" anchor="ctr"/>
            <a:lstStyle/>
            <a:p>
              <a:endParaRPr lang="zh-CN" altLang="en-US"/>
            </a:p>
          </p:txBody>
        </p:sp>
        <p:sp>
          <p:nvSpPr>
            <p:cNvPr id="22" name="任意多边形: 形状 21"/>
            <p:cNvSpPr/>
            <p:nvPr/>
          </p:nvSpPr>
          <p:spPr>
            <a:xfrm>
              <a:off x="2018606" y="2810676"/>
              <a:ext cx="224208" cy="209078"/>
            </a:xfrm>
            <a:custGeom>
              <a:avLst/>
              <a:gdLst>
                <a:gd name="connsiteX0" fmla="*/ 0 w 224208"/>
                <a:gd name="connsiteY0" fmla="*/ 9754 h 209078"/>
                <a:gd name="connsiteX1" fmla="*/ 4752 w 224208"/>
                <a:gd name="connsiteY1" fmla="*/ 35763 h 209078"/>
                <a:gd name="connsiteX2" fmla="*/ 25510 w 224208"/>
                <a:gd name="connsiteY2" fmla="*/ 95223 h 209078"/>
                <a:gd name="connsiteX3" fmla="*/ 60710 w 224208"/>
                <a:gd name="connsiteY3" fmla="*/ 138990 h 209078"/>
                <a:gd name="connsiteX4" fmla="*/ 89346 w 224208"/>
                <a:gd name="connsiteY4" fmla="*/ 160498 h 209078"/>
                <a:gd name="connsiteX5" fmla="*/ 224209 w 224208"/>
                <a:gd name="connsiteY5" fmla="*/ 209078 h 209078"/>
                <a:gd name="connsiteX6" fmla="*/ 224209 w 224208"/>
                <a:gd name="connsiteY6" fmla="*/ 149056 h 209078"/>
                <a:gd name="connsiteX7" fmla="*/ 192947 w 224208"/>
                <a:gd name="connsiteY7" fmla="*/ 152807 h 209078"/>
                <a:gd name="connsiteX8" fmla="*/ 76028 w 224208"/>
                <a:gd name="connsiteY8" fmla="*/ 111104 h 209078"/>
                <a:gd name="connsiteX9" fmla="*/ 13880 w 224208"/>
                <a:gd name="connsiteY9" fmla="*/ 13943 h 209078"/>
                <a:gd name="connsiteX10" fmla="*/ 11567 w 224208"/>
                <a:gd name="connsiteY10" fmla="*/ 0 h 209078"/>
                <a:gd name="connsiteX11" fmla="*/ 8003 w 224208"/>
                <a:gd name="connsiteY11" fmla="*/ 4189 h 209078"/>
                <a:gd name="connsiteX12" fmla="*/ 0 w 224208"/>
                <a:gd name="connsiteY12" fmla="*/ 9754 h 20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208" h="209078">
                  <a:moveTo>
                    <a:pt x="0" y="9754"/>
                  </a:moveTo>
                  <a:cubicBezTo>
                    <a:pt x="500" y="18882"/>
                    <a:pt x="2689" y="26572"/>
                    <a:pt x="4752" y="35763"/>
                  </a:cubicBezTo>
                  <a:cubicBezTo>
                    <a:pt x="9316" y="56271"/>
                    <a:pt x="15193" y="76841"/>
                    <a:pt x="25510" y="95223"/>
                  </a:cubicBezTo>
                  <a:cubicBezTo>
                    <a:pt x="34763" y="111667"/>
                    <a:pt x="46767" y="126422"/>
                    <a:pt x="60710" y="138990"/>
                  </a:cubicBezTo>
                  <a:cubicBezTo>
                    <a:pt x="69589" y="146992"/>
                    <a:pt x="79217" y="154183"/>
                    <a:pt x="89346" y="160498"/>
                  </a:cubicBezTo>
                  <a:cubicBezTo>
                    <a:pt x="130174" y="185882"/>
                    <a:pt x="176816" y="199700"/>
                    <a:pt x="224209" y="209078"/>
                  </a:cubicBezTo>
                  <a:lnTo>
                    <a:pt x="224209" y="149056"/>
                  </a:lnTo>
                  <a:cubicBezTo>
                    <a:pt x="213955" y="151432"/>
                    <a:pt x="203514" y="152807"/>
                    <a:pt x="192947" y="152807"/>
                  </a:cubicBezTo>
                  <a:cubicBezTo>
                    <a:pt x="150494" y="152807"/>
                    <a:pt x="108853" y="137989"/>
                    <a:pt x="76028" y="111104"/>
                  </a:cubicBezTo>
                  <a:cubicBezTo>
                    <a:pt x="47018" y="87345"/>
                    <a:pt x="21195" y="51207"/>
                    <a:pt x="13880" y="13943"/>
                  </a:cubicBezTo>
                  <a:cubicBezTo>
                    <a:pt x="13005" y="9316"/>
                    <a:pt x="12255" y="4627"/>
                    <a:pt x="11567" y="0"/>
                  </a:cubicBezTo>
                  <a:cubicBezTo>
                    <a:pt x="10504" y="1501"/>
                    <a:pt x="9379" y="2939"/>
                    <a:pt x="8003" y="4189"/>
                  </a:cubicBezTo>
                  <a:cubicBezTo>
                    <a:pt x="5815" y="6628"/>
                    <a:pt x="3064" y="8378"/>
                    <a:pt x="0" y="9754"/>
                  </a:cubicBezTo>
                </a:path>
              </a:pathLst>
            </a:custGeom>
            <a:solidFill>
              <a:srgbClr val="EFAD85"/>
            </a:solidFill>
            <a:ln w="6247" cap="flat">
              <a:noFill/>
              <a:prstDash val="solid"/>
              <a:miter/>
            </a:ln>
          </p:spPr>
          <p:txBody>
            <a:bodyPr rtlCol="0" anchor="ctr"/>
            <a:lstStyle/>
            <a:p>
              <a:endParaRPr lang="zh-CN" altLang="en-US"/>
            </a:p>
          </p:txBody>
        </p:sp>
        <p:sp>
          <p:nvSpPr>
            <p:cNvPr id="24" name="任意多边形: 形状 23"/>
            <p:cNvSpPr/>
            <p:nvPr/>
          </p:nvSpPr>
          <p:spPr>
            <a:xfrm>
              <a:off x="2018446" y="2437566"/>
              <a:ext cx="374352" cy="541672"/>
            </a:xfrm>
            <a:custGeom>
              <a:avLst/>
              <a:gdLst>
                <a:gd name="connsiteX0" fmla="*/ 227495 w 374352"/>
                <a:gd name="connsiteY0" fmla="*/ 6223 h 541672"/>
                <a:gd name="connsiteX1" fmla="*/ 105762 w 374352"/>
                <a:gd name="connsiteY1" fmla="*/ 15789 h 541672"/>
                <a:gd name="connsiteX2" fmla="*/ 12852 w 374352"/>
                <a:gd name="connsiteY2" fmla="*/ 115951 h 541672"/>
                <a:gd name="connsiteX3" fmla="*/ 1098 w 374352"/>
                <a:gd name="connsiteY3" fmla="*/ 240873 h 541672"/>
                <a:gd name="connsiteX4" fmla="*/ 6600 w 374352"/>
                <a:gd name="connsiteY4" fmla="*/ 402809 h 541672"/>
                <a:gd name="connsiteX5" fmla="*/ 68748 w 374352"/>
                <a:gd name="connsiteY5" fmla="*/ 499970 h 541672"/>
                <a:gd name="connsiteX6" fmla="*/ 185667 w 374352"/>
                <a:gd name="connsiteY6" fmla="*/ 541673 h 541672"/>
                <a:gd name="connsiteX7" fmla="*/ 343976 w 374352"/>
                <a:gd name="connsiteY7" fmla="*/ 435946 h 541672"/>
                <a:gd name="connsiteX8" fmla="*/ 373737 w 374352"/>
                <a:gd name="connsiteY8" fmla="*/ 295206 h 541672"/>
                <a:gd name="connsiteX9" fmla="*/ 374237 w 374352"/>
                <a:gd name="connsiteY9" fmla="*/ 277949 h 541672"/>
                <a:gd name="connsiteX10" fmla="*/ 374300 w 374352"/>
                <a:gd name="connsiteY10" fmla="*/ 275761 h 541672"/>
                <a:gd name="connsiteX11" fmla="*/ 230621 w 374352"/>
                <a:gd name="connsiteY11" fmla="*/ 8286 h 541672"/>
                <a:gd name="connsiteX12" fmla="*/ 227495 w 374352"/>
                <a:gd name="connsiteY12" fmla="*/ 6223 h 541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4352" h="541672">
                  <a:moveTo>
                    <a:pt x="227495" y="6223"/>
                  </a:moveTo>
                  <a:cubicBezTo>
                    <a:pt x="181603" y="-2656"/>
                    <a:pt x="148090" y="-4094"/>
                    <a:pt x="105762" y="15789"/>
                  </a:cubicBezTo>
                  <a:cubicBezTo>
                    <a:pt x="63496" y="35734"/>
                    <a:pt x="28358" y="71872"/>
                    <a:pt x="12852" y="115951"/>
                  </a:cubicBezTo>
                  <a:cubicBezTo>
                    <a:pt x="-1090" y="155591"/>
                    <a:pt x="1098" y="198795"/>
                    <a:pt x="1098" y="240873"/>
                  </a:cubicBezTo>
                  <a:cubicBezTo>
                    <a:pt x="1160" y="294456"/>
                    <a:pt x="-3717" y="349789"/>
                    <a:pt x="6600" y="402809"/>
                  </a:cubicBezTo>
                  <a:cubicBezTo>
                    <a:pt x="13853" y="440135"/>
                    <a:pt x="39737" y="476211"/>
                    <a:pt x="68748" y="499970"/>
                  </a:cubicBezTo>
                  <a:cubicBezTo>
                    <a:pt x="101573" y="526855"/>
                    <a:pt x="143213" y="541673"/>
                    <a:pt x="185667" y="541673"/>
                  </a:cubicBezTo>
                  <a:cubicBezTo>
                    <a:pt x="251316" y="541673"/>
                    <a:pt x="314903" y="492592"/>
                    <a:pt x="343976" y="435946"/>
                  </a:cubicBezTo>
                  <a:cubicBezTo>
                    <a:pt x="366172" y="392617"/>
                    <a:pt x="372111" y="343224"/>
                    <a:pt x="373737" y="295206"/>
                  </a:cubicBezTo>
                  <a:cubicBezTo>
                    <a:pt x="373925" y="289454"/>
                    <a:pt x="374112" y="283702"/>
                    <a:pt x="374237" y="277949"/>
                  </a:cubicBezTo>
                  <a:cubicBezTo>
                    <a:pt x="374237" y="277199"/>
                    <a:pt x="374237" y="276511"/>
                    <a:pt x="374300" y="275761"/>
                  </a:cubicBezTo>
                  <a:cubicBezTo>
                    <a:pt x="376676" y="169721"/>
                    <a:pt x="298146" y="169659"/>
                    <a:pt x="230621" y="8286"/>
                  </a:cubicBezTo>
                  <a:lnTo>
                    <a:pt x="227495" y="6223"/>
                  </a:lnTo>
                  <a:close/>
                </a:path>
              </a:pathLst>
            </a:custGeom>
            <a:solidFill>
              <a:srgbClr val="FFD9C1"/>
            </a:solidFill>
            <a:ln w="6247" cap="flat">
              <a:noFill/>
              <a:prstDash val="solid"/>
              <a:miter/>
            </a:ln>
          </p:spPr>
          <p:txBody>
            <a:bodyPr rtlCol="0" anchor="ctr"/>
            <a:lstStyle/>
            <a:p>
              <a:endParaRPr lang="zh-CN" altLang="en-US"/>
            </a:p>
          </p:txBody>
        </p:sp>
        <p:sp>
          <p:nvSpPr>
            <p:cNvPr id="32" name="任意多边形: 形状 31"/>
            <p:cNvSpPr/>
            <p:nvPr/>
          </p:nvSpPr>
          <p:spPr>
            <a:xfrm>
              <a:off x="3195231" y="3029492"/>
              <a:ext cx="310691" cy="311507"/>
            </a:xfrm>
            <a:custGeom>
              <a:avLst/>
              <a:gdLst>
                <a:gd name="connsiteX0" fmla="*/ 168565 w 310691"/>
                <a:gd name="connsiteY0" fmla="*/ 50910 h 311507"/>
                <a:gd name="connsiteX1" fmla="*/ 95037 w 310691"/>
                <a:gd name="connsiteY1" fmla="*/ 92613 h 311507"/>
                <a:gd name="connsiteX2" fmla="*/ 11194 w 310691"/>
                <a:gd name="connsiteY2" fmla="*/ 3767 h 311507"/>
                <a:gd name="connsiteX3" fmla="*/ 2565 w 310691"/>
                <a:gd name="connsiteY3" fmla="*/ 33403 h 311507"/>
                <a:gd name="connsiteX4" fmla="*/ 48457 w 310691"/>
                <a:gd name="connsiteY4" fmla="*/ 210344 h 311507"/>
                <a:gd name="connsiteX5" fmla="*/ 167064 w 310691"/>
                <a:gd name="connsiteY5" fmla="*/ 295376 h 311507"/>
                <a:gd name="connsiteX6" fmla="*/ 184446 w 310691"/>
                <a:gd name="connsiteY6" fmla="*/ 311507 h 311507"/>
                <a:gd name="connsiteX7" fmla="*/ 277543 w 310691"/>
                <a:gd name="connsiteY7" fmla="*/ 230539 h 311507"/>
                <a:gd name="connsiteX8" fmla="*/ 310118 w 310691"/>
                <a:gd name="connsiteY8" fmla="*/ 179145 h 311507"/>
                <a:gd name="connsiteX9" fmla="*/ 168565 w 310691"/>
                <a:gd name="connsiteY9" fmla="*/ 50910 h 31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691" h="311507">
                  <a:moveTo>
                    <a:pt x="168565" y="50910"/>
                  </a:moveTo>
                  <a:cubicBezTo>
                    <a:pt x="168565" y="50910"/>
                    <a:pt x="134239" y="71480"/>
                    <a:pt x="95037" y="92613"/>
                  </a:cubicBezTo>
                  <a:cubicBezTo>
                    <a:pt x="75905" y="8519"/>
                    <a:pt x="35390" y="-9050"/>
                    <a:pt x="11194" y="3767"/>
                  </a:cubicBezTo>
                  <a:cubicBezTo>
                    <a:pt x="627" y="9332"/>
                    <a:pt x="-2937" y="22837"/>
                    <a:pt x="2565" y="33403"/>
                  </a:cubicBezTo>
                  <a:cubicBezTo>
                    <a:pt x="73029" y="169704"/>
                    <a:pt x="48457" y="210344"/>
                    <a:pt x="48457" y="210344"/>
                  </a:cubicBezTo>
                  <a:lnTo>
                    <a:pt x="167064" y="295376"/>
                  </a:lnTo>
                  <a:lnTo>
                    <a:pt x="184446" y="311507"/>
                  </a:lnTo>
                  <a:cubicBezTo>
                    <a:pt x="198076" y="271555"/>
                    <a:pt x="246657" y="259363"/>
                    <a:pt x="277543" y="230539"/>
                  </a:cubicBezTo>
                  <a:cubicBezTo>
                    <a:pt x="302490" y="207281"/>
                    <a:pt x="307304" y="194276"/>
                    <a:pt x="310118" y="179145"/>
                  </a:cubicBezTo>
                  <a:cubicBezTo>
                    <a:pt x="316933" y="143007"/>
                    <a:pt x="262662" y="15397"/>
                    <a:pt x="168565" y="50910"/>
                  </a:cubicBezTo>
                </a:path>
              </a:pathLst>
            </a:custGeom>
            <a:solidFill>
              <a:srgbClr val="FFD9C1"/>
            </a:solidFill>
            <a:ln w="6247" cap="flat">
              <a:noFill/>
              <a:prstDash val="solid"/>
              <a:miter/>
            </a:ln>
          </p:spPr>
          <p:txBody>
            <a:bodyPr rtlCol="0" anchor="ctr"/>
            <a:lstStyle/>
            <a:p>
              <a:endParaRPr lang="zh-CN" altLang="en-US"/>
            </a:p>
          </p:txBody>
        </p:sp>
        <p:sp>
          <p:nvSpPr>
            <p:cNvPr id="33" name="任意多边形: 形状 32"/>
            <p:cNvSpPr/>
            <p:nvPr/>
          </p:nvSpPr>
          <p:spPr>
            <a:xfrm>
              <a:off x="3333639" y="2977468"/>
              <a:ext cx="203166" cy="166790"/>
            </a:xfrm>
            <a:custGeom>
              <a:avLst/>
              <a:gdLst>
                <a:gd name="connsiteX0" fmla="*/ 41786 w 203166"/>
                <a:gd name="connsiteY0" fmla="*/ 162519 h 166790"/>
                <a:gd name="connsiteX1" fmla="*/ 194468 w 203166"/>
                <a:gd name="connsiteY1" fmla="*/ 48539 h 166790"/>
                <a:gd name="connsiteX2" fmla="*/ 198845 w 203166"/>
                <a:gd name="connsiteY2" fmla="*/ 18090 h 166790"/>
                <a:gd name="connsiteX3" fmla="*/ 191842 w 203166"/>
                <a:gd name="connsiteY3" fmla="*/ 8711 h 166790"/>
                <a:gd name="connsiteX4" fmla="*/ 161393 w 203166"/>
                <a:gd name="connsiteY4" fmla="*/ 4272 h 166790"/>
                <a:gd name="connsiteX5" fmla="*/ 8711 w 203166"/>
                <a:gd name="connsiteY5" fmla="*/ 118252 h 166790"/>
                <a:gd name="connsiteX6" fmla="*/ 4272 w 203166"/>
                <a:gd name="connsiteY6" fmla="*/ 148701 h 166790"/>
                <a:gd name="connsiteX7" fmla="*/ 11275 w 203166"/>
                <a:gd name="connsiteY7" fmla="*/ 158080 h 166790"/>
                <a:gd name="connsiteX8" fmla="*/ 41786 w 203166"/>
                <a:gd name="connsiteY8" fmla="*/ 162519 h 16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166" h="166790">
                  <a:moveTo>
                    <a:pt x="41786" y="162519"/>
                  </a:moveTo>
                  <a:lnTo>
                    <a:pt x="194468" y="48539"/>
                  </a:lnTo>
                  <a:cubicBezTo>
                    <a:pt x="204034" y="41411"/>
                    <a:pt x="206035" y="27656"/>
                    <a:pt x="198845" y="18090"/>
                  </a:cubicBezTo>
                  <a:lnTo>
                    <a:pt x="191842" y="8711"/>
                  </a:lnTo>
                  <a:cubicBezTo>
                    <a:pt x="184652" y="-855"/>
                    <a:pt x="170959" y="-2856"/>
                    <a:pt x="161393" y="4272"/>
                  </a:cubicBezTo>
                  <a:lnTo>
                    <a:pt x="8711" y="118252"/>
                  </a:lnTo>
                  <a:cubicBezTo>
                    <a:pt x="-855" y="125380"/>
                    <a:pt x="-2856" y="139135"/>
                    <a:pt x="4272" y="148701"/>
                  </a:cubicBezTo>
                  <a:lnTo>
                    <a:pt x="11275" y="158080"/>
                  </a:lnTo>
                  <a:cubicBezTo>
                    <a:pt x="18527" y="167646"/>
                    <a:pt x="32220" y="169646"/>
                    <a:pt x="41786" y="162519"/>
                  </a:cubicBezTo>
                </a:path>
              </a:pathLst>
            </a:custGeom>
            <a:solidFill>
              <a:srgbClr val="FFD9C1"/>
            </a:solidFill>
            <a:ln w="6247" cap="flat">
              <a:noFill/>
              <a:prstDash val="solid"/>
              <a:miter/>
            </a:ln>
          </p:spPr>
          <p:txBody>
            <a:bodyPr rtlCol="0" anchor="ctr"/>
            <a:lstStyle/>
            <a:p>
              <a:endParaRPr lang="zh-CN" altLang="en-US"/>
            </a:p>
          </p:txBody>
        </p:sp>
        <p:sp>
          <p:nvSpPr>
            <p:cNvPr id="34" name="任意多边形: 形状 33"/>
            <p:cNvSpPr/>
            <p:nvPr/>
          </p:nvSpPr>
          <p:spPr>
            <a:xfrm>
              <a:off x="3340892" y="3086196"/>
              <a:ext cx="142906" cy="121917"/>
            </a:xfrm>
            <a:custGeom>
              <a:avLst/>
              <a:gdLst>
                <a:gd name="connsiteX0" fmla="*/ 41724 w 142906"/>
                <a:gd name="connsiteY0" fmla="*/ 117627 h 121917"/>
                <a:gd name="connsiteX1" fmla="*/ 134196 w 142906"/>
                <a:gd name="connsiteY1" fmla="*/ 48539 h 121917"/>
                <a:gd name="connsiteX2" fmla="*/ 138635 w 142906"/>
                <a:gd name="connsiteY2" fmla="*/ 18090 h 121917"/>
                <a:gd name="connsiteX3" fmla="*/ 131632 w 142906"/>
                <a:gd name="connsiteY3" fmla="*/ 8711 h 121917"/>
                <a:gd name="connsiteX4" fmla="*/ 101183 w 142906"/>
                <a:gd name="connsiteY4" fmla="*/ 4272 h 121917"/>
                <a:gd name="connsiteX5" fmla="*/ 8711 w 142906"/>
                <a:gd name="connsiteY5" fmla="*/ 73360 h 121917"/>
                <a:gd name="connsiteX6" fmla="*/ 4272 w 142906"/>
                <a:gd name="connsiteY6" fmla="*/ 103809 h 121917"/>
                <a:gd name="connsiteX7" fmla="*/ 11275 w 142906"/>
                <a:gd name="connsiteY7" fmla="*/ 113188 h 121917"/>
                <a:gd name="connsiteX8" fmla="*/ 41724 w 142906"/>
                <a:gd name="connsiteY8" fmla="*/ 117627 h 12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06" h="121917">
                  <a:moveTo>
                    <a:pt x="41724" y="117627"/>
                  </a:moveTo>
                  <a:lnTo>
                    <a:pt x="134196" y="48539"/>
                  </a:lnTo>
                  <a:cubicBezTo>
                    <a:pt x="143762" y="41411"/>
                    <a:pt x="145762" y="27656"/>
                    <a:pt x="138635" y="18090"/>
                  </a:cubicBezTo>
                  <a:lnTo>
                    <a:pt x="131632" y="8711"/>
                  </a:lnTo>
                  <a:cubicBezTo>
                    <a:pt x="124504" y="-855"/>
                    <a:pt x="110812" y="-2856"/>
                    <a:pt x="101183" y="4272"/>
                  </a:cubicBezTo>
                  <a:lnTo>
                    <a:pt x="8711" y="73360"/>
                  </a:lnTo>
                  <a:cubicBezTo>
                    <a:pt x="-855" y="80488"/>
                    <a:pt x="-2856" y="94243"/>
                    <a:pt x="4272" y="103809"/>
                  </a:cubicBezTo>
                  <a:lnTo>
                    <a:pt x="11275" y="113188"/>
                  </a:lnTo>
                  <a:cubicBezTo>
                    <a:pt x="18465" y="122816"/>
                    <a:pt x="32158" y="124755"/>
                    <a:pt x="41724" y="117627"/>
                  </a:cubicBezTo>
                </a:path>
              </a:pathLst>
            </a:custGeom>
            <a:solidFill>
              <a:srgbClr val="FFD9C1"/>
            </a:solidFill>
            <a:ln w="6247" cap="flat">
              <a:noFill/>
              <a:prstDash val="solid"/>
              <a:miter/>
            </a:ln>
          </p:spPr>
          <p:txBody>
            <a:bodyPr rtlCol="0" anchor="ctr"/>
            <a:lstStyle/>
            <a:p>
              <a:endParaRPr lang="zh-CN" altLang="en-US"/>
            </a:p>
          </p:txBody>
        </p:sp>
        <p:sp>
          <p:nvSpPr>
            <p:cNvPr id="35" name="任意多边形: 形状 34"/>
            <p:cNvSpPr/>
            <p:nvPr/>
          </p:nvSpPr>
          <p:spPr>
            <a:xfrm>
              <a:off x="3364651" y="3124022"/>
              <a:ext cx="142906" cy="121944"/>
            </a:xfrm>
            <a:custGeom>
              <a:avLst/>
              <a:gdLst>
                <a:gd name="connsiteX0" fmla="*/ 41724 w 142906"/>
                <a:gd name="connsiteY0" fmla="*/ 117627 h 121944"/>
                <a:gd name="connsiteX1" fmla="*/ 134196 w 142906"/>
                <a:gd name="connsiteY1" fmla="*/ 48539 h 121944"/>
                <a:gd name="connsiteX2" fmla="*/ 138635 w 142906"/>
                <a:gd name="connsiteY2" fmla="*/ 18090 h 121944"/>
                <a:gd name="connsiteX3" fmla="*/ 131632 w 142906"/>
                <a:gd name="connsiteY3" fmla="*/ 8711 h 121944"/>
                <a:gd name="connsiteX4" fmla="*/ 101183 w 142906"/>
                <a:gd name="connsiteY4" fmla="*/ 4272 h 121944"/>
                <a:gd name="connsiteX5" fmla="*/ 8711 w 142906"/>
                <a:gd name="connsiteY5" fmla="*/ 73360 h 121944"/>
                <a:gd name="connsiteX6" fmla="*/ 4272 w 142906"/>
                <a:gd name="connsiteY6" fmla="*/ 103809 h 121944"/>
                <a:gd name="connsiteX7" fmla="*/ 11275 w 142906"/>
                <a:gd name="connsiteY7" fmla="*/ 113188 h 121944"/>
                <a:gd name="connsiteX8" fmla="*/ 41724 w 142906"/>
                <a:gd name="connsiteY8" fmla="*/ 117627 h 121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06" h="121944">
                  <a:moveTo>
                    <a:pt x="41724" y="117627"/>
                  </a:moveTo>
                  <a:lnTo>
                    <a:pt x="134196" y="48539"/>
                  </a:lnTo>
                  <a:cubicBezTo>
                    <a:pt x="143762" y="41411"/>
                    <a:pt x="145763" y="27656"/>
                    <a:pt x="138635" y="18090"/>
                  </a:cubicBezTo>
                  <a:lnTo>
                    <a:pt x="131632" y="8711"/>
                  </a:lnTo>
                  <a:cubicBezTo>
                    <a:pt x="124505" y="-855"/>
                    <a:pt x="110812" y="-2856"/>
                    <a:pt x="101183" y="4272"/>
                  </a:cubicBezTo>
                  <a:lnTo>
                    <a:pt x="8711" y="73360"/>
                  </a:lnTo>
                  <a:cubicBezTo>
                    <a:pt x="-855" y="80488"/>
                    <a:pt x="-2856" y="94243"/>
                    <a:pt x="4272" y="103809"/>
                  </a:cubicBezTo>
                  <a:lnTo>
                    <a:pt x="11275" y="113188"/>
                  </a:lnTo>
                  <a:cubicBezTo>
                    <a:pt x="18465" y="122816"/>
                    <a:pt x="32158" y="124817"/>
                    <a:pt x="41724" y="117627"/>
                  </a:cubicBezTo>
                </a:path>
              </a:pathLst>
            </a:custGeom>
            <a:solidFill>
              <a:srgbClr val="FFD9C1"/>
            </a:solidFill>
            <a:ln w="6247" cap="flat">
              <a:noFill/>
              <a:prstDash val="solid"/>
              <a:miter/>
            </a:ln>
          </p:spPr>
          <p:txBody>
            <a:bodyPr rtlCol="0" anchor="ctr"/>
            <a:lstStyle/>
            <a:p>
              <a:endParaRPr lang="zh-CN" altLang="en-US"/>
            </a:p>
          </p:txBody>
        </p:sp>
        <p:sp>
          <p:nvSpPr>
            <p:cNvPr id="36" name="任意多边形: 形状 35"/>
            <p:cNvSpPr/>
            <p:nvPr/>
          </p:nvSpPr>
          <p:spPr>
            <a:xfrm>
              <a:off x="3391036" y="3168352"/>
              <a:ext cx="142906" cy="121944"/>
            </a:xfrm>
            <a:custGeom>
              <a:avLst/>
              <a:gdLst>
                <a:gd name="connsiteX0" fmla="*/ 41724 w 142906"/>
                <a:gd name="connsiteY0" fmla="*/ 117627 h 121944"/>
                <a:gd name="connsiteX1" fmla="*/ 134196 w 142906"/>
                <a:gd name="connsiteY1" fmla="*/ 48539 h 121944"/>
                <a:gd name="connsiteX2" fmla="*/ 138635 w 142906"/>
                <a:gd name="connsiteY2" fmla="*/ 18090 h 121944"/>
                <a:gd name="connsiteX3" fmla="*/ 131632 w 142906"/>
                <a:gd name="connsiteY3" fmla="*/ 8711 h 121944"/>
                <a:gd name="connsiteX4" fmla="*/ 101183 w 142906"/>
                <a:gd name="connsiteY4" fmla="*/ 4272 h 121944"/>
                <a:gd name="connsiteX5" fmla="*/ 8711 w 142906"/>
                <a:gd name="connsiteY5" fmla="*/ 73360 h 121944"/>
                <a:gd name="connsiteX6" fmla="*/ 4272 w 142906"/>
                <a:gd name="connsiteY6" fmla="*/ 103809 h 121944"/>
                <a:gd name="connsiteX7" fmla="*/ 11275 w 142906"/>
                <a:gd name="connsiteY7" fmla="*/ 113188 h 121944"/>
                <a:gd name="connsiteX8" fmla="*/ 41724 w 142906"/>
                <a:gd name="connsiteY8" fmla="*/ 117627 h 121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06" h="121944">
                  <a:moveTo>
                    <a:pt x="41724" y="117627"/>
                  </a:moveTo>
                  <a:lnTo>
                    <a:pt x="134196" y="48539"/>
                  </a:lnTo>
                  <a:cubicBezTo>
                    <a:pt x="143762" y="41411"/>
                    <a:pt x="145763" y="27656"/>
                    <a:pt x="138635" y="18090"/>
                  </a:cubicBezTo>
                  <a:lnTo>
                    <a:pt x="131632" y="8711"/>
                  </a:lnTo>
                  <a:cubicBezTo>
                    <a:pt x="124442" y="-855"/>
                    <a:pt x="110749" y="-2856"/>
                    <a:pt x="101183" y="4272"/>
                  </a:cubicBezTo>
                  <a:lnTo>
                    <a:pt x="8711" y="73360"/>
                  </a:lnTo>
                  <a:cubicBezTo>
                    <a:pt x="-855" y="80488"/>
                    <a:pt x="-2856" y="94243"/>
                    <a:pt x="4272" y="103809"/>
                  </a:cubicBezTo>
                  <a:lnTo>
                    <a:pt x="11275" y="113188"/>
                  </a:lnTo>
                  <a:cubicBezTo>
                    <a:pt x="18465" y="122816"/>
                    <a:pt x="32158" y="124817"/>
                    <a:pt x="41724" y="117627"/>
                  </a:cubicBezTo>
                </a:path>
              </a:pathLst>
            </a:custGeom>
            <a:solidFill>
              <a:srgbClr val="FFD9C1"/>
            </a:solidFill>
            <a:ln w="6247" cap="flat">
              <a:noFill/>
              <a:prstDash val="solid"/>
              <a:miter/>
            </a:ln>
          </p:spPr>
          <p:txBody>
            <a:bodyPr rtlCol="0" anchor="ctr"/>
            <a:lstStyle/>
            <a:p>
              <a:endParaRPr lang="zh-CN" altLang="en-US"/>
            </a:p>
          </p:txBody>
        </p:sp>
        <p:sp>
          <p:nvSpPr>
            <p:cNvPr id="37" name="任意多边形: 形状 36"/>
            <p:cNvSpPr/>
            <p:nvPr/>
          </p:nvSpPr>
          <p:spPr>
            <a:xfrm>
              <a:off x="3377412" y="3126407"/>
              <a:ext cx="103413" cy="79014"/>
            </a:xfrm>
            <a:custGeom>
              <a:avLst/>
              <a:gdLst>
                <a:gd name="connsiteX0" fmla="*/ 102240 w 103413"/>
                <a:gd name="connsiteY0" fmla="*/ 137 h 79014"/>
                <a:gd name="connsiteX1" fmla="*/ 49721 w 103413"/>
                <a:gd name="connsiteY1" fmla="*/ 36275 h 79014"/>
                <a:gd name="connsiteX2" fmla="*/ 515 w 103413"/>
                <a:gd name="connsiteY2" fmla="*/ 76290 h 79014"/>
                <a:gd name="connsiteX3" fmla="*/ 2453 w 103413"/>
                <a:gd name="connsiteY3" fmla="*/ 78791 h 79014"/>
                <a:gd name="connsiteX4" fmla="*/ 52284 w 103413"/>
                <a:gd name="connsiteY4" fmla="*/ 41402 h 79014"/>
                <a:gd name="connsiteX5" fmla="*/ 103053 w 103413"/>
                <a:gd name="connsiteY5" fmla="*/ 1512 h 79014"/>
                <a:gd name="connsiteX6" fmla="*/ 102240 w 103413"/>
                <a:gd name="connsiteY6" fmla="*/ 137 h 7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13" h="79014">
                  <a:moveTo>
                    <a:pt x="102240" y="137"/>
                  </a:moveTo>
                  <a:cubicBezTo>
                    <a:pt x="83421" y="10266"/>
                    <a:pt x="66352" y="22895"/>
                    <a:pt x="49721" y="36275"/>
                  </a:cubicBezTo>
                  <a:cubicBezTo>
                    <a:pt x="33277" y="49593"/>
                    <a:pt x="16833" y="62848"/>
                    <a:pt x="515" y="76290"/>
                  </a:cubicBezTo>
                  <a:cubicBezTo>
                    <a:pt x="-923" y="77478"/>
                    <a:pt x="953" y="79729"/>
                    <a:pt x="2453" y="78791"/>
                  </a:cubicBezTo>
                  <a:cubicBezTo>
                    <a:pt x="20335" y="68162"/>
                    <a:pt x="36341" y="54720"/>
                    <a:pt x="52284" y="41402"/>
                  </a:cubicBezTo>
                  <a:cubicBezTo>
                    <a:pt x="68853" y="27585"/>
                    <a:pt x="85672" y="14205"/>
                    <a:pt x="103053" y="1512"/>
                  </a:cubicBezTo>
                  <a:cubicBezTo>
                    <a:pt x="103866" y="887"/>
                    <a:pt x="103178" y="-426"/>
                    <a:pt x="102240" y="137"/>
                  </a:cubicBezTo>
                </a:path>
              </a:pathLst>
            </a:custGeom>
            <a:solidFill>
              <a:srgbClr val="EFAD85"/>
            </a:solidFill>
            <a:ln w="6247" cap="flat">
              <a:noFill/>
              <a:prstDash val="solid"/>
              <a:miter/>
            </a:ln>
          </p:spPr>
          <p:txBody>
            <a:bodyPr rtlCol="0" anchor="ctr"/>
            <a:lstStyle/>
            <a:p>
              <a:endParaRPr lang="zh-CN" altLang="en-US"/>
            </a:p>
          </p:txBody>
        </p:sp>
        <p:sp>
          <p:nvSpPr>
            <p:cNvPr id="38" name="任意多边形: 形状 37"/>
            <p:cNvSpPr/>
            <p:nvPr/>
          </p:nvSpPr>
          <p:spPr>
            <a:xfrm>
              <a:off x="3402118" y="3170178"/>
              <a:ext cx="101249" cy="74362"/>
            </a:xfrm>
            <a:custGeom>
              <a:avLst/>
              <a:gdLst>
                <a:gd name="connsiteX0" fmla="*/ 99104 w 101249"/>
                <a:gd name="connsiteY0" fmla="*/ 257 h 74362"/>
                <a:gd name="connsiteX1" fmla="*/ 49711 w 101249"/>
                <a:gd name="connsiteY1" fmla="*/ 35020 h 74362"/>
                <a:gd name="connsiteX2" fmla="*/ 28265 w 101249"/>
                <a:gd name="connsiteY2" fmla="*/ 50964 h 74362"/>
                <a:gd name="connsiteX3" fmla="*/ 567 w 101249"/>
                <a:gd name="connsiteY3" fmla="*/ 71909 h 74362"/>
                <a:gd name="connsiteX4" fmla="*/ 1880 w 101249"/>
                <a:gd name="connsiteY4" fmla="*/ 74160 h 74362"/>
                <a:gd name="connsiteX5" fmla="*/ 30766 w 101249"/>
                <a:gd name="connsiteY5" fmla="*/ 56341 h 74362"/>
                <a:gd name="connsiteX6" fmla="*/ 52524 w 101249"/>
                <a:gd name="connsiteY6" fmla="*/ 40272 h 74362"/>
                <a:gd name="connsiteX7" fmla="*/ 100605 w 101249"/>
                <a:gd name="connsiteY7" fmla="*/ 2821 h 74362"/>
                <a:gd name="connsiteX8" fmla="*/ 99104 w 101249"/>
                <a:gd name="connsiteY8" fmla="*/ 257 h 7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249" h="74362">
                  <a:moveTo>
                    <a:pt x="99104" y="257"/>
                  </a:moveTo>
                  <a:cubicBezTo>
                    <a:pt x="82348" y="11512"/>
                    <a:pt x="65904" y="23016"/>
                    <a:pt x="49711" y="35020"/>
                  </a:cubicBezTo>
                  <a:cubicBezTo>
                    <a:pt x="42583" y="40335"/>
                    <a:pt x="35393" y="45649"/>
                    <a:pt x="28265" y="50964"/>
                  </a:cubicBezTo>
                  <a:cubicBezTo>
                    <a:pt x="19012" y="57904"/>
                    <a:pt x="9946" y="65157"/>
                    <a:pt x="567" y="71909"/>
                  </a:cubicBezTo>
                  <a:cubicBezTo>
                    <a:pt x="-746" y="72847"/>
                    <a:pt x="442" y="75035"/>
                    <a:pt x="1880" y="74160"/>
                  </a:cubicBezTo>
                  <a:cubicBezTo>
                    <a:pt x="11634" y="68283"/>
                    <a:pt x="21388" y="62718"/>
                    <a:pt x="30766" y="56341"/>
                  </a:cubicBezTo>
                  <a:cubicBezTo>
                    <a:pt x="38206" y="51276"/>
                    <a:pt x="45397" y="45837"/>
                    <a:pt x="52524" y="40272"/>
                  </a:cubicBezTo>
                  <a:cubicBezTo>
                    <a:pt x="68593" y="27830"/>
                    <a:pt x="84224" y="14825"/>
                    <a:pt x="100605" y="2821"/>
                  </a:cubicBezTo>
                  <a:cubicBezTo>
                    <a:pt x="102105" y="1695"/>
                    <a:pt x="100730" y="-806"/>
                    <a:pt x="99104" y="257"/>
                  </a:cubicBezTo>
                </a:path>
              </a:pathLst>
            </a:custGeom>
            <a:solidFill>
              <a:srgbClr val="EFAD85"/>
            </a:solidFill>
            <a:ln w="6247" cap="flat">
              <a:noFill/>
              <a:prstDash val="solid"/>
              <a:miter/>
            </a:ln>
          </p:spPr>
          <p:txBody>
            <a:bodyPr rtlCol="0" anchor="ctr"/>
            <a:lstStyle/>
            <a:p>
              <a:endParaRPr lang="zh-CN" altLang="en-US"/>
            </a:p>
          </p:txBody>
        </p:sp>
        <p:sp>
          <p:nvSpPr>
            <p:cNvPr id="39" name="任意多边形: 形状 38"/>
            <p:cNvSpPr/>
            <p:nvPr/>
          </p:nvSpPr>
          <p:spPr>
            <a:xfrm>
              <a:off x="3347974" y="3088098"/>
              <a:ext cx="96715" cy="75101"/>
            </a:xfrm>
            <a:custGeom>
              <a:avLst/>
              <a:gdLst>
                <a:gd name="connsiteX0" fmla="*/ 95352 w 96715"/>
                <a:gd name="connsiteY0" fmla="*/ 120 h 75101"/>
                <a:gd name="connsiteX1" fmla="*/ 68655 w 96715"/>
                <a:gd name="connsiteY1" fmla="*/ 18126 h 75101"/>
                <a:gd name="connsiteX2" fmla="*/ 46271 w 96715"/>
                <a:gd name="connsiteY2" fmla="*/ 34757 h 75101"/>
                <a:gd name="connsiteX3" fmla="*/ 379 w 96715"/>
                <a:gd name="connsiteY3" fmla="*/ 72834 h 75101"/>
                <a:gd name="connsiteX4" fmla="*/ 2005 w 96715"/>
                <a:gd name="connsiteY4" fmla="*/ 74897 h 75101"/>
                <a:gd name="connsiteX5" fmla="*/ 49272 w 96715"/>
                <a:gd name="connsiteY5" fmla="*/ 39447 h 75101"/>
                <a:gd name="connsiteX6" fmla="*/ 71406 w 96715"/>
                <a:gd name="connsiteY6" fmla="*/ 21690 h 75101"/>
                <a:gd name="connsiteX7" fmla="*/ 96477 w 96715"/>
                <a:gd name="connsiteY7" fmla="*/ 1495 h 75101"/>
                <a:gd name="connsiteX8" fmla="*/ 95352 w 96715"/>
                <a:gd name="connsiteY8" fmla="*/ 120 h 7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715" h="75101">
                  <a:moveTo>
                    <a:pt x="95352" y="120"/>
                  </a:moveTo>
                  <a:cubicBezTo>
                    <a:pt x="85973" y="5184"/>
                    <a:pt x="77220" y="11874"/>
                    <a:pt x="68655" y="18126"/>
                  </a:cubicBezTo>
                  <a:cubicBezTo>
                    <a:pt x="61152" y="23566"/>
                    <a:pt x="53649" y="29130"/>
                    <a:pt x="46271" y="34757"/>
                  </a:cubicBezTo>
                  <a:cubicBezTo>
                    <a:pt x="30578" y="46825"/>
                    <a:pt x="14509" y="58891"/>
                    <a:pt x="379" y="72834"/>
                  </a:cubicBezTo>
                  <a:cubicBezTo>
                    <a:pt x="-684" y="73897"/>
                    <a:pt x="692" y="75710"/>
                    <a:pt x="2005" y="74897"/>
                  </a:cubicBezTo>
                  <a:cubicBezTo>
                    <a:pt x="18823" y="64706"/>
                    <a:pt x="33954" y="51701"/>
                    <a:pt x="49272" y="39447"/>
                  </a:cubicBezTo>
                  <a:cubicBezTo>
                    <a:pt x="56650" y="33507"/>
                    <a:pt x="63965" y="27567"/>
                    <a:pt x="71406" y="21690"/>
                  </a:cubicBezTo>
                  <a:cubicBezTo>
                    <a:pt x="79784" y="15063"/>
                    <a:pt x="88725" y="8810"/>
                    <a:pt x="96477" y="1495"/>
                  </a:cubicBezTo>
                  <a:cubicBezTo>
                    <a:pt x="97165" y="807"/>
                    <a:pt x="96227" y="-381"/>
                    <a:pt x="95352" y="120"/>
                  </a:cubicBezTo>
                </a:path>
              </a:pathLst>
            </a:custGeom>
            <a:solidFill>
              <a:srgbClr val="EFAD85"/>
            </a:solidFill>
            <a:ln w="6247" cap="flat">
              <a:noFill/>
              <a:prstDash val="solid"/>
              <a:miter/>
            </a:ln>
          </p:spPr>
          <p:txBody>
            <a:bodyPr rtlCol="0" anchor="ctr"/>
            <a:lstStyle/>
            <a:p>
              <a:endParaRPr lang="zh-CN" altLang="en-US"/>
            </a:p>
          </p:txBody>
        </p:sp>
        <p:sp>
          <p:nvSpPr>
            <p:cNvPr id="40" name="任意多边形: 形状 39"/>
            <p:cNvSpPr/>
            <p:nvPr/>
          </p:nvSpPr>
          <p:spPr>
            <a:xfrm>
              <a:off x="3233998" y="3145926"/>
              <a:ext cx="150431" cy="195135"/>
            </a:xfrm>
            <a:custGeom>
              <a:avLst/>
              <a:gdLst>
                <a:gd name="connsiteX0" fmla="*/ 78529 w 150431"/>
                <a:gd name="connsiteY0" fmla="*/ 93035 h 195135"/>
                <a:gd name="connsiteX1" fmla="*/ 19945 w 150431"/>
                <a:gd name="connsiteY1" fmla="*/ 24009 h 195135"/>
                <a:gd name="connsiteX2" fmla="*/ 0 w 150431"/>
                <a:gd name="connsiteY2" fmla="*/ 0 h 195135"/>
                <a:gd name="connsiteX3" fmla="*/ 9691 w 150431"/>
                <a:gd name="connsiteY3" fmla="*/ 93910 h 195135"/>
                <a:gd name="connsiteX4" fmla="*/ 128298 w 150431"/>
                <a:gd name="connsiteY4" fmla="*/ 179004 h 195135"/>
                <a:gd name="connsiteX5" fmla="*/ 145679 w 150431"/>
                <a:gd name="connsiteY5" fmla="*/ 195136 h 195135"/>
                <a:gd name="connsiteX6" fmla="*/ 150431 w 150431"/>
                <a:gd name="connsiteY6" fmla="*/ 185007 h 195135"/>
                <a:gd name="connsiteX7" fmla="*/ 78529 w 150431"/>
                <a:gd name="connsiteY7" fmla="*/ 93035 h 19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431" h="195135">
                  <a:moveTo>
                    <a:pt x="78529" y="93035"/>
                  </a:moveTo>
                  <a:cubicBezTo>
                    <a:pt x="59522" y="69589"/>
                    <a:pt x="39139" y="47268"/>
                    <a:pt x="19945" y="24009"/>
                  </a:cubicBezTo>
                  <a:cubicBezTo>
                    <a:pt x="13255" y="15881"/>
                    <a:pt x="6752" y="7815"/>
                    <a:pt x="0" y="0"/>
                  </a:cubicBezTo>
                  <a:cubicBezTo>
                    <a:pt x="23759" y="70526"/>
                    <a:pt x="9691" y="93910"/>
                    <a:pt x="9691" y="93910"/>
                  </a:cubicBezTo>
                  <a:lnTo>
                    <a:pt x="128298" y="179004"/>
                  </a:lnTo>
                  <a:lnTo>
                    <a:pt x="145679" y="195136"/>
                  </a:lnTo>
                  <a:cubicBezTo>
                    <a:pt x="146930" y="191509"/>
                    <a:pt x="148555" y="188195"/>
                    <a:pt x="150431" y="185007"/>
                  </a:cubicBezTo>
                  <a:cubicBezTo>
                    <a:pt x="126860" y="153995"/>
                    <a:pt x="102913" y="123234"/>
                    <a:pt x="78529" y="93035"/>
                  </a:cubicBezTo>
                </a:path>
              </a:pathLst>
            </a:custGeom>
            <a:solidFill>
              <a:srgbClr val="EFAD85"/>
            </a:solidFill>
            <a:ln w="6247" cap="flat">
              <a:noFill/>
              <a:prstDash val="solid"/>
              <a:miter/>
            </a:ln>
          </p:spPr>
          <p:txBody>
            <a:bodyPr rtlCol="0" anchor="ctr"/>
            <a:lstStyle/>
            <a:p>
              <a:endParaRPr lang="zh-CN" altLang="en-US"/>
            </a:p>
          </p:txBody>
        </p:sp>
        <p:grpSp>
          <p:nvGrpSpPr>
            <p:cNvPr id="228" name="组合 227"/>
            <p:cNvGrpSpPr/>
            <p:nvPr/>
          </p:nvGrpSpPr>
          <p:grpSpPr>
            <a:xfrm>
              <a:off x="1456818" y="4127711"/>
              <a:ext cx="1196956" cy="2165079"/>
              <a:chOff x="1456818" y="4127711"/>
              <a:chExt cx="1196956" cy="2631690"/>
            </a:xfrm>
          </p:grpSpPr>
          <p:sp>
            <p:nvSpPr>
              <p:cNvPr id="29" name="任意多边形: 形状 28"/>
              <p:cNvSpPr/>
              <p:nvPr/>
            </p:nvSpPr>
            <p:spPr>
              <a:xfrm>
                <a:off x="1456881" y="4127711"/>
                <a:ext cx="1196893" cy="2631504"/>
              </a:xfrm>
              <a:custGeom>
                <a:avLst/>
                <a:gdLst>
                  <a:gd name="connsiteX0" fmla="*/ 273415 w 1196893"/>
                  <a:gd name="connsiteY0" fmla="*/ 12212 h 2631504"/>
                  <a:gd name="connsiteX1" fmla="*/ 0 w 1196893"/>
                  <a:gd name="connsiteY1" fmla="*/ 2578109 h 2631504"/>
                  <a:gd name="connsiteX2" fmla="*/ 433475 w 1196893"/>
                  <a:gd name="connsiteY2" fmla="*/ 2611434 h 2631504"/>
                  <a:gd name="connsiteX3" fmla="*/ 636175 w 1196893"/>
                  <a:gd name="connsiteY3" fmla="*/ 647387 h 2631504"/>
                  <a:gd name="connsiteX4" fmla="*/ 670751 w 1196893"/>
                  <a:gd name="connsiteY4" fmla="*/ 649200 h 2631504"/>
                  <a:gd name="connsiteX5" fmla="*/ 664936 w 1196893"/>
                  <a:gd name="connsiteY5" fmla="*/ 1549412 h 2631504"/>
                  <a:gd name="connsiteX6" fmla="*/ 676878 w 1196893"/>
                  <a:gd name="connsiteY6" fmla="*/ 2624814 h 2631504"/>
                  <a:gd name="connsiteX7" fmla="*/ 1147616 w 1196893"/>
                  <a:gd name="connsiteY7" fmla="*/ 2631504 h 2631504"/>
                  <a:gd name="connsiteX8" fmla="*/ 1082842 w 1196893"/>
                  <a:gd name="connsiteY8" fmla="*/ 1395 h 2631504"/>
                  <a:gd name="connsiteX9" fmla="*/ 273415 w 1196893"/>
                  <a:gd name="connsiteY9" fmla="*/ 12212 h 263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6893" h="2631504">
                    <a:moveTo>
                      <a:pt x="273415" y="12212"/>
                    </a:moveTo>
                    <a:cubicBezTo>
                      <a:pt x="-1125" y="553540"/>
                      <a:pt x="0" y="2578109"/>
                      <a:pt x="0" y="2578109"/>
                    </a:cubicBezTo>
                    <a:lnTo>
                      <a:pt x="433475" y="2611434"/>
                    </a:lnTo>
                    <a:lnTo>
                      <a:pt x="636175" y="647387"/>
                    </a:lnTo>
                    <a:cubicBezTo>
                      <a:pt x="644366" y="647387"/>
                      <a:pt x="659121" y="647950"/>
                      <a:pt x="670751" y="649200"/>
                    </a:cubicBezTo>
                    <a:lnTo>
                      <a:pt x="664936" y="1549412"/>
                    </a:lnTo>
                    <a:lnTo>
                      <a:pt x="676878" y="2624814"/>
                    </a:lnTo>
                    <a:lnTo>
                      <a:pt x="1147616" y="2631504"/>
                    </a:lnTo>
                    <a:cubicBezTo>
                      <a:pt x="1158370" y="1747861"/>
                      <a:pt x="1285668" y="991203"/>
                      <a:pt x="1082842" y="1395"/>
                    </a:cubicBezTo>
                    <a:cubicBezTo>
                      <a:pt x="1023945" y="18027"/>
                      <a:pt x="378391" y="-17236"/>
                      <a:pt x="273415" y="12212"/>
                    </a:cubicBezTo>
                  </a:path>
                </a:pathLst>
              </a:custGeom>
              <a:solidFill>
                <a:srgbClr val="687ACC"/>
              </a:solidFill>
              <a:ln w="6247" cap="flat">
                <a:noFill/>
                <a:prstDash val="solid"/>
                <a:miter/>
              </a:ln>
            </p:spPr>
            <p:txBody>
              <a:bodyPr rtlCol="0" anchor="ctr"/>
              <a:lstStyle/>
              <a:p>
                <a:endParaRPr lang="zh-CN" altLang="en-US"/>
              </a:p>
            </p:txBody>
          </p:sp>
          <p:sp>
            <p:nvSpPr>
              <p:cNvPr id="30" name="任意多边形: 形状 29"/>
              <p:cNvSpPr/>
              <p:nvPr/>
            </p:nvSpPr>
            <p:spPr>
              <a:xfrm>
                <a:off x="1456818" y="4131266"/>
                <a:ext cx="340439" cy="2586654"/>
              </a:xfrm>
              <a:custGeom>
                <a:avLst/>
                <a:gdLst>
                  <a:gd name="connsiteX0" fmla="*/ 110229 w 340439"/>
                  <a:gd name="connsiteY0" fmla="*/ 2132985 h 2586654"/>
                  <a:gd name="connsiteX1" fmla="*/ 207015 w 340439"/>
                  <a:gd name="connsiteY1" fmla="*/ 758221 h 2586654"/>
                  <a:gd name="connsiteX2" fmla="*/ 305489 w 340439"/>
                  <a:gd name="connsiteY2" fmla="*/ 176629 h 2586654"/>
                  <a:gd name="connsiteX3" fmla="*/ 340440 w 340439"/>
                  <a:gd name="connsiteY3" fmla="*/ 0 h 2586654"/>
                  <a:gd name="connsiteX4" fmla="*/ 273415 w 340439"/>
                  <a:gd name="connsiteY4" fmla="*/ 11129 h 2586654"/>
                  <a:gd name="connsiteX5" fmla="*/ 0 w 340439"/>
                  <a:gd name="connsiteY5" fmla="*/ 2577026 h 2586654"/>
                  <a:gd name="connsiteX6" fmla="*/ 125234 w 340439"/>
                  <a:gd name="connsiteY6" fmla="*/ 2586655 h 2586654"/>
                  <a:gd name="connsiteX7" fmla="*/ 110229 w 340439"/>
                  <a:gd name="connsiteY7" fmla="*/ 2132985 h 258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439" h="2586654">
                    <a:moveTo>
                      <a:pt x="110229" y="2132985"/>
                    </a:moveTo>
                    <a:cubicBezTo>
                      <a:pt x="106790" y="1672876"/>
                      <a:pt x="139990" y="1213391"/>
                      <a:pt x="207015" y="758221"/>
                    </a:cubicBezTo>
                    <a:cubicBezTo>
                      <a:pt x="235651" y="563773"/>
                      <a:pt x="272227" y="370389"/>
                      <a:pt x="305489" y="176629"/>
                    </a:cubicBezTo>
                    <a:cubicBezTo>
                      <a:pt x="315493" y="118607"/>
                      <a:pt x="326435" y="59022"/>
                      <a:pt x="340440" y="0"/>
                    </a:cubicBezTo>
                    <a:cubicBezTo>
                      <a:pt x="310554" y="3501"/>
                      <a:pt x="287295" y="7190"/>
                      <a:pt x="273415" y="11129"/>
                    </a:cubicBezTo>
                    <a:cubicBezTo>
                      <a:pt x="-1125" y="552394"/>
                      <a:pt x="0" y="2577026"/>
                      <a:pt x="0" y="2577026"/>
                    </a:cubicBezTo>
                    <a:lnTo>
                      <a:pt x="125234" y="2586655"/>
                    </a:lnTo>
                    <a:cubicBezTo>
                      <a:pt x="116481" y="2435661"/>
                      <a:pt x="111417" y="2284354"/>
                      <a:pt x="110229" y="2132985"/>
                    </a:cubicBezTo>
                  </a:path>
                </a:pathLst>
              </a:custGeom>
              <a:solidFill>
                <a:srgbClr val="4D62B2"/>
              </a:solidFill>
              <a:ln w="6247" cap="flat">
                <a:noFill/>
                <a:prstDash val="solid"/>
                <a:miter/>
              </a:ln>
            </p:spPr>
            <p:txBody>
              <a:bodyPr rtlCol="0" anchor="ctr"/>
              <a:lstStyle/>
              <a:p>
                <a:endParaRPr lang="zh-CN" altLang="en-US"/>
              </a:p>
            </p:txBody>
          </p:sp>
          <p:sp>
            <p:nvSpPr>
              <p:cNvPr id="31" name="任意多边形: 形状 30"/>
              <p:cNvSpPr/>
              <p:nvPr/>
            </p:nvSpPr>
            <p:spPr>
              <a:xfrm>
                <a:off x="2447704" y="4130419"/>
                <a:ext cx="206070" cy="2628982"/>
              </a:xfrm>
              <a:custGeom>
                <a:avLst/>
                <a:gdLst>
                  <a:gd name="connsiteX0" fmla="*/ 0 w 206070"/>
                  <a:gd name="connsiteY0" fmla="*/ 2876 h 2628982"/>
                  <a:gd name="connsiteX1" fmla="*/ 28323 w 206070"/>
                  <a:gd name="connsiteY1" fmla="*/ 156246 h 2628982"/>
                  <a:gd name="connsiteX2" fmla="*/ 83031 w 206070"/>
                  <a:gd name="connsiteY2" fmla="*/ 546204 h 2628982"/>
                  <a:gd name="connsiteX3" fmla="*/ 104852 w 206070"/>
                  <a:gd name="connsiteY3" fmla="*/ 1240464 h 2628982"/>
                  <a:gd name="connsiteX4" fmla="*/ 69026 w 206070"/>
                  <a:gd name="connsiteY4" fmla="*/ 2627608 h 2628982"/>
                  <a:gd name="connsiteX5" fmla="*/ 158247 w 206070"/>
                  <a:gd name="connsiteY5" fmla="*/ 2628983 h 2628982"/>
                  <a:gd name="connsiteX6" fmla="*/ 94598 w 206070"/>
                  <a:gd name="connsiteY6" fmla="*/ 0 h 2628982"/>
                  <a:gd name="connsiteX7" fmla="*/ 0 w 206070"/>
                  <a:gd name="connsiteY7" fmla="*/ 2876 h 262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070" h="2628982">
                    <a:moveTo>
                      <a:pt x="0" y="2876"/>
                    </a:moveTo>
                    <a:cubicBezTo>
                      <a:pt x="8691" y="54145"/>
                      <a:pt x="18569" y="105227"/>
                      <a:pt x="28323" y="156246"/>
                    </a:cubicBezTo>
                    <a:cubicBezTo>
                      <a:pt x="52895" y="285044"/>
                      <a:pt x="76404" y="415030"/>
                      <a:pt x="83031" y="546204"/>
                    </a:cubicBezTo>
                    <a:cubicBezTo>
                      <a:pt x="94723" y="777103"/>
                      <a:pt x="107853" y="1009440"/>
                      <a:pt x="104852" y="1240464"/>
                    </a:cubicBezTo>
                    <a:lnTo>
                      <a:pt x="69026" y="2627608"/>
                    </a:lnTo>
                    <a:lnTo>
                      <a:pt x="158247" y="2628983"/>
                    </a:lnTo>
                    <a:cubicBezTo>
                      <a:pt x="172377" y="1779728"/>
                      <a:pt x="289671" y="945916"/>
                      <a:pt x="94598" y="0"/>
                    </a:cubicBezTo>
                    <a:lnTo>
                      <a:pt x="0" y="2876"/>
                    </a:lnTo>
                    <a:close/>
                  </a:path>
                </a:pathLst>
              </a:custGeom>
              <a:solidFill>
                <a:srgbClr val="4D62B2"/>
              </a:solidFill>
              <a:ln w="6247" cap="flat">
                <a:noFill/>
                <a:prstDash val="solid"/>
                <a:miter/>
              </a:ln>
            </p:spPr>
            <p:txBody>
              <a:bodyPr rtlCol="0" anchor="ctr"/>
              <a:lstStyle/>
              <a:p>
                <a:endParaRPr lang="zh-CN" altLang="en-US"/>
              </a:p>
            </p:txBody>
          </p:sp>
          <p:sp>
            <p:nvSpPr>
              <p:cNvPr id="41" name="任意多边形: 形状 40"/>
              <p:cNvSpPr/>
              <p:nvPr/>
            </p:nvSpPr>
            <p:spPr>
              <a:xfrm>
                <a:off x="1457604" y="6487825"/>
                <a:ext cx="453120" cy="60913"/>
              </a:xfrm>
              <a:custGeom>
                <a:avLst/>
                <a:gdLst>
                  <a:gd name="connsiteX0" fmla="*/ 1653 w 453120"/>
                  <a:gd name="connsiteY0" fmla="*/ 4637 h 60913"/>
                  <a:gd name="connsiteX1" fmla="*/ 171279 w 453120"/>
                  <a:gd name="connsiteY1" fmla="*/ 31460 h 60913"/>
                  <a:gd name="connsiteX2" fmla="*/ 355973 w 453120"/>
                  <a:gd name="connsiteY2" fmla="*/ 53655 h 60913"/>
                  <a:gd name="connsiteX3" fmla="*/ 448320 w 453120"/>
                  <a:gd name="connsiteY3" fmla="*/ 60908 h 60913"/>
                  <a:gd name="connsiteX4" fmla="*/ 449633 w 453120"/>
                  <a:gd name="connsiteY4" fmla="*/ 51342 h 60913"/>
                  <a:gd name="connsiteX5" fmla="*/ 278694 w 453120"/>
                  <a:gd name="connsiteY5" fmla="*/ 31210 h 60913"/>
                  <a:gd name="connsiteX6" fmla="*/ 94188 w 453120"/>
                  <a:gd name="connsiteY6" fmla="*/ 10764 h 60913"/>
                  <a:gd name="connsiteX7" fmla="*/ 2341 w 453120"/>
                  <a:gd name="connsiteY7" fmla="*/ 10 h 60913"/>
                  <a:gd name="connsiteX8" fmla="*/ 1653 w 453120"/>
                  <a:gd name="connsiteY8" fmla="*/ 4637 h 60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120" h="60913">
                    <a:moveTo>
                      <a:pt x="1653" y="4637"/>
                    </a:moveTo>
                    <a:cubicBezTo>
                      <a:pt x="57612" y="16579"/>
                      <a:pt x="114571" y="23832"/>
                      <a:pt x="171279" y="31460"/>
                    </a:cubicBezTo>
                    <a:cubicBezTo>
                      <a:pt x="232740" y="39713"/>
                      <a:pt x="294325" y="46840"/>
                      <a:pt x="355973" y="53655"/>
                    </a:cubicBezTo>
                    <a:cubicBezTo>
                      <a:pt x="386672" y="57032"/>
                      <a:pt x="417434" y="59345"/>
                      <a:pt x="448320" y="60908"/>
                    </a:cubicBezTo>
                    <a:cubicBezTo>
                      <a:pt x="453697" y="61158"/>
                      <a:pt x="455135" y="52155"/>
                      <a:pt x="449633" y="51342"/>
                    </a:cubicBezTo>
                    <a:cubicBezTo>
                      <a:pt x="392799" y="42776"/>
                      <a:pt x="335778" y="37337"/>
                      <a:pt x="278694" y="31210"/>
                    </a:cubicBezTo>
                    <a:cubicBezTo>
                      <a:pt x="217171" y="24582"/>
                      <a:pt x="155586" y="18205"/>
                      <a:pt x="94188" y="10764"/>
                    </a:cubicBezTo>
                    <a:cubicBezTo>
                      <a:pt x="63551" y="7076"/>
                      <a:pt x="32978" y="3387"/>
                      <a:pt x="2341" y="10"/>
                    </a:cubicBezTo>
                    <a:cubicBezTo>
                      <a:pt x="-347" y="-240"/>
                      <a:pt x="-910" y="4074"/>
                      <a:pt x="1653" y="4637"/>
                    </a:cubicBezTo>
                  </a:path>
                </a:pathLst>
              </a:custGeom>
              <a:solidFill>
                <a:srgbClr val="1A285B"/>
              </a:solidFill>
              <a:ln w="6247" cap="flat">
                <a:noFill/>
                <a:prstDash val="solid"/>
                <a:miter/>
              </a:ln>
            </p:spPr>
            <p:txBody>
              <a:bodyPr rtlCol="0" anchor="ctr"/>
              <a:lstStyle/>
              <a:p>
                <a:endParaRPr lang="zh-CN" altLang="en-US"/>
              </a:p>
            </p:txBody>
          </p:sp>
          <p:sp>
            <p:nvSpPr>
              <p:cNvPr id="42" name="任意多边形: 形状 41"/>
              <p:cNvSpPr/>
              <p:nvPr/>
            </p:nvSpPr>
            <p:spPr>
              <a:xfrm>
                <a:off x="2144099" y="6518196"/>
                <a:ext cx="464749" cy="40485"/>
              </a:xfrm>
              <a:custGeom>
                <a:avLst/>
                <a:gdLst>
                  <a:gd name="connsiteX0" fmla="*/ 977 w 464749"/>
                  <a:gd name="connsiteY0" fmla="*/ 5902 h 40485"/>
                  <a:gd name="connsiteX1" fmla="*/ 43118 w 464749"/>
                  <a:gd name="connsiteY1" fmla="*/ 11342 h 40485"/>
                  <a:gd name="connsiteX2" fmla="*/ 88010 w 464749"/>
                  <a:gd name="connsiteY2" fmla="*/ 14468 h 40485"/>
                  <a:gd name="connsiteX3" fmla="*/ 179294 w 464749"/>
                  <a:gd name="connsiteY3" fmla="*/ 20408 h 40485"/>
                  <a:gd name="connsiteX4" fmla="*/ 360049 w 464749"/>
                  <a:gd name="connsiteY4" fmla="*/ 34163 h 40485"/>
                  <a:gd name="connsiteX5" fmla="*/ 461774 w 464749"/>
                  <a:gd name="connsiteY5" fmla="*/ 40478 h 40485"/>
                  <a:gd name="connsiteX6" fmla="*/ 462587 w 464749"/>
                  <a:gd name="connsiteY6" fmla="*/ 34538 h 40485"/>
                  <a:gd name="connsiteX7" fmla="*/ 373929 w 464749"/>
                  <a:gd name="connsiteY7" fmla="*/ 21721 h 40485"/>
                  <a:gd name="connsiteX8" fmla="*/ 282895 w 464749"/>
                  <a:gd name="connsiteY8" fmla="*/ 12592 h 40485"/>
                  <a:gd name="connsiteX9" fmla="*/ 102015 w 464749"/>
                  <a:gd name="connsiteY9" fmla="*/ 1838 h 40485"/>
                  <a:gd name="connsiteX10" fmla="*/ 50933 w 464749"/>
                  <a:gd name="connsiteY10" fmla="*/ 901 h 40485"/>
                  <a:gd name="connsiteX11" fmla="*/ 1040 w 464749"/>
                  <a:gd name="connsiteY11" fmla="*/ 3276 h 40485"/>
                  <a:gd name="connsiteX12" fmla="*/ 977 w 464749"/>
                  <a:gd name="connsiteY12" fmla="*/ 590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4749" h="40485">
                    <a:moveTo>
                      <a:pt x="977" y="5902"/>
                    </a:moveTo>
                    <a:cubicBezTo>
                      <a:pt x="13794" y="11279"/>
                      <a:pt x="29488" y="10466"/>
                      <a:pt x="43118" y="11342"/>
                    </a:cubicBezTo>
                    <a:cubicBezTo>
                      <a:pt x="58061" y="12342"/>
                      <a:pt x="73066" y="13343"/>
                      <a:pt x="88010" y="14468"/>
                    </a:cubicBezTo>
                    <a:cubicBezTo>
                      <a:pt x="118396" y="16656"/>
                      <a:pt x="148845" y="18282"/>
                      <a:pt x="179294" y="20408"/>
                    </a:cubicBezTo>
                    <a:cubicBezTo>
                      <a:pt x="239566" y="24597"/>
                      <a:pt x="299714" y="30349"/>
                      <a:pt x="360049" y="34163"/>
                    </a:cubicBezTo>
                    <a:cubicBezTo>
                      <a:pt x="393999" y="36289"/>
                      <a:pt x="427887" y="38227"/>
                      <a:pt x="461774" y="40478"/>
                    </a:cubicBezTo>
                    <a:cubicBezTo>
                      <a:pt x="465151" y="40728"/>
                      <a:pt x="465963" y="35038"/>
                      <a:pt x="462587" y="34538"/>
                    </a:cubicBezTo>
                    <a:cubicBezTo>
                      <a:pt x="433014" y="29974"/>
                      <a:pt x="403628" y="25284"/>
                      <a:pt x="373929" y="21721"/>
                    </a:cubicBezTo>
                    <a:cubicBezTo>
                      <a:pt x="343605" y="18094"/>
                      <a:pt x="313281" y="15031"/>
                      <a:pt x="282895" y="12592"/>
                    </a:cubicBezTo>
                    <a:cubicBezTo>
                      <a:pt x="222685" y="7841"/>
                      <a:pt x="162350" y="3714"/>
                      <a:pt x="102015" y="1838"/>
                    </a:cubicBezTo>
                    <a:cubicBezTo>
                      <a:pt x="85008" y="1338"/>
                      <a:pt x="67940" y="1151"/>
                      <a:pt x="50933" y="901"/>
                    </a:cubicBezTo>
                    <a:cubicBezTo>
                      <a:pt x="35052" y="650"/>
                      <a:pt x="16233" y="-2038"/>
                      <a:pt x="1040" y="3276"/>
                    </a:cubicBezTo>
                    <a:cubicBezTo>
                      <a:pt x="-398" y="3714"/>
                      <a:pt x="-273" y="5402"/>
                      <a:pt x="977" y="5902"/>
                    </a:cubicBezTo>
                  </a:path>
                </a:pathLst>
              </a:custGeom>
              <a:solidFill>
                <a:srgbClr val="1A285B"/>
              </a:solidFill>
              <a:ln w="6247" cap="flat">
                <a:noFill/>
                <a:prstDash val="solid"/>
                <a:miter/>
              </a:ln>
            </p:spPr>
            <p:txBody>
              <a:bodyPr rtlCol="0" anchor="ctr"/>
              <a:lstStyle/>
              <a:p>
                <a:endParaRPr lang="zh-CN" altLang="en-US"/>
              </a:p>
            </p:txBody>
          </p:sp>
        </p:grpSp>
        <p:sp>
          <p:nvSpPr>
            <p:cNvPr id="43" name="任意多边形: 形状 42"/>
            <p:cNvSpPr/>
            <p:nvPr/>
          </p:nvSpPr>
          <p:spPr>
            <a:xfrm>
              <a:off x="1667694" y="4246464"/>
              <a:ext cx="212119" cy="218222"/>
            </a:xfrm>
            <a:custGeom>
              <a:avLst/>
              <a:gdLst>
                <a:gd name="connsiteX0" fmla="*/ 207983 w 212119"/>
                <a:gd name="connsiteY0" fmla="*/ 1500 h 218222"/>
                <a:gd name="connsiteX1" fmla="*/ 194854 w 212119"/>
                <a:gd name="connsiteY1" fmla="*/ 29948 h 218222"/>
                <a:gd name="connsiteX2" fmla="*/ 181849 w 212119"/>
                <a:gd name="connsiteY2" fmla="*/ 55582 h 218222"/>
                <a:gd name="connsiteX3" fmla="*/ 148961 w 212119"/>
                <a:gd name="connsiteY3" fmla="*/ 105038 h 218222"/>
                <a:gd name="connsiteX4" fmla="*/ 59991 w 212119"/>
                <a:gd name="connsiteY4" fmla="*/ 181942 h 218222"/>
                <a:gd name="connsiteX5" fmla="*/ 1281 w 212119"/>
                <a:gd name="connsiteY5" fmla="*/ 213079 h 218222"/>
                <a:gd name="connsiteX6" fmla="*/ 2657 w 212119"/>
                <a:gd name="connsiteY6" fmla="*/ 218206 h 218222"/>
                <a:gd name="connsiteX7" fmla="*/ 110384 w 212119"/>
                <a:gd name="connsiteY7" fmla="*/ 164248 h 218222"/>
                <a:gd name="connsiteX8" fmla="*/ 188726 w 212119"/>
                <a:gd name="connsiteY8" fmla="*/ 68963 h 218222"/>
                <a:gd name="connsiteX9" fmla="*/ 203107 w 212119"/>
                <a:gd name="connsiteY9" fmla="*/ 37201 h 218222"/>
                <a:gd name="connsiteX10" fmla="*/ 212047 w 212119"/>
                <a:gd name="connsiteY10" fmla="*/ 2688 h 218222"/>
                <a:gd name="connsiteX11" fmla="*/ 207983 w 212119"/>
                <a:gd name="connsiteY11" fmla="*/ 1500 h 21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2119" h="218222">
                  <a:moveTo>
                    <a:pt x="207983" y="1500"/>
                  </a:moveTo>
                  <a:cubicBezTo>
                    <a:pt x="204107" y="11128"/>
                    <a:pt x="199105" y="20444"/>
                    <a:pt x="194854" y="29948"/>
                  </a:cubicBezTo>
                  <a:cubicBezTo>
                    <a:pt x="190915" y="38701"/>
                    <a:pt x="186600" y="47267"/>
                    <a:pt x="181849" y="55582"/>
                  </a:cubicBezTo>
                  <a:cubicBezTo>
                    <a:pt x="172095" y="72902"/>
                    <a:pt x="161529" y="89595"/>
                    <a:pt x="148961" y="105038"/>
                  </a:cubicBezTo>
                  <a:cubicBezTo>
                    <a:pt x="124015" y="135800"/>
                    <a:pt x="93691" y="161372"/>
                    <a:pt x="59991" y="181942"/>
                  </a:cubicBezTo>
                  <a:cubicBezTo>
                    <a:pt x="41046" y="193509"/>
                    <a:pt x="20663" y="202325"/>
                    <a:pt x="1281" y="213079"/>
                  </a:cubicBezTo>
                  <a:cubicBezTo>
                    <a:pt x="-970" y="214329"/>
                    <a:pt x="-94" y="218518"/>
                    <a:pt x="2657" y="218206"/>
                  </a:cubicBezTo>
                  <a:cubicBezTo>
                    <a:pt x="42297" y="213141"/>
                    <a:pt x="80123" y="189195"/>
                    <a:pt x="110384" y="164248"/>
                  </a:cubicBezTo>
                  <a:cubicBezTo>
                    <a:pt x="142146" y="138051"/>
                    <a:pt x="169031" y="105038"/>
                    <a:pt x="188726" y="68963"/>
                  </a:cubicBezTo>
                  <a:cubicBezTo>
                    <a:pt x="194291" y="58771"/>
                    <a:pt x="198918" y="48017"/>
                    <a:pt x="203107" y="37201"/>
                  </a:cubicBezTo>
                  <a:cubicBezTo>
                    <a:pt x="207546" y="25821"/>
                    <a:pt x="209734" y="14630"/>
                    <a:pt x="212047" y="2688"/>
                  </a:cubicBezTo>
                  <a:cubicBezTo>
                    <a:pt x="212673" y="-126"/>
                    <a:pt x="209046" y="-1064"/>
                    <a:pt x="207983" y="1500"/>
                  </a:cubicBezTo>
                </a:path>
              </a:pathLst>
            </a:custGeom>
            <a:solidFill>
              <a:srgbClr val="1A285B"/>
            </a:solidFill>
            <a:ln w="6247" cap="flat">
              <a:noFill/>
              <a:prstDash val="solid"/>
              <a:miter/>
            </a:ln>
          </p:spPr>
          <p:txBody>
            <a:bodyPr rtlCol="0" anchor="ctr"/>
            <a:lstStyle/>
            <a:p>
              <a:endParaRPr lang="zh-CN" altLang="en-US"/>
            </a:p>
          </p:txBody>
        </p:sp>
        <p:sp>
          <p:nvSpPr>
            <p:cNvPr id="44" name="任意多边形: 形状 43"/>
            <p:cNvSpPr/>
            <p:nvPr/>
          </p:nvSpPr>
          <p:spPr>
            <a:xfrm>
              <a:off x="2418789" y="4212987"/>
              <a:ext cx="151260" cy="230260"/>
            </a:xfrm>
            <a:custGeom>
              <a:avLst/>
              <a:gdLst>
                <a:gd name="connsiteX0" fmla="*/ 92 w 151260"/>
                <a:gd name="connsiteY0" fmla="*/ 2715 h 230260"/>
                <a:gd name="connsiteX1" fmla="*/ 48547 w 151260"/>
                <a:gd name="connsiteY1" fmla="*/ 133013 h 230260"/>
                <a:gd name="connsiteX2" fmla="*/ 143645 w 151260"/>
                <a:gd name="connsiteY2" fmla="*/ 229674 h 230260"/>
                <a:gd name="connsiteX3" fmla="*/ 149648 w 151260"/>
                <a:gd name="connsiteY3" fmla="*/ 221859 h 230260"/>
                <a:gd name="connsiteX4" fmla="*/ 61177 w 151260"/>
                <a:gd name="connsiteY4" fmla="*/ 124385 h 230260"/>
                <a:gd name="connsiteX5" fmla="*/ 4343 w 151260"/>
                <a:gd name="connsiteY5" fmla="*/ 1527 h 230260"/>
                <a:gd name="connsiteX6" fmla="*/ 92 w 151260"/>
                <a:gd name="connsiteY6" fmla="*/ 2715 h 23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60" h="230260">
                  <a:moveTo>
                    <a:pt x="92" y="2715"/>
                  </a:moveTo>
                  <a:cubicBezTo>
                    <a:pt x="11846" y="47856"/>
                    <a:pt x="24538" y="92498"/>
                    <a:pt x="48547" y="133013"/>
                  </a:cubicBezTo>
                  <a:cubicBezTo>
                    <a:pt x="71619" y="171965"/>
                    <a:pt x="103255" y="208229"/>
                    <a:pt x="143645" y="229674"/>
                  </a:cubicBezTo>
                  <a:cubicBezTo>
                    <a:pt x="148460" y="232238"/>
                    <a:pt x="154087" y="225798"/>
                    <a:pt x="149648" y="221859"/>
                  </a:cubicBezTo>
                  <a:cubicBezTo>
                    <a:pt x="116323" y="192160"/>
                    <a:pt x="84436" y="163025"/>
                    <a:pt x="61177" y="124385"/>
                  </a:cubicBezTo>
                  <a:cubicBezTo>
                    <a:pt x="37981" y="85871"/>
                    <a:pt x="20287" y="43480"/>
                    <a:pt x="4343" y="1527"/>
                  </a:cubicBezTo>
                  <a:cubicBezTo>
                    <a:pt x="3406" y="-1099"/>
                    <a:pt x="-658" y="-99"/>
                    <a:pt x="92" y="2715"/>
                  </a:cubicBezTo>
                </a:path>
              </a:pathLst>
            </a:custGeom>
            <a:solidFill>
              <a:srgbClr val="1A285B"/>
            </a:solidFill>
            <a:ln w="6247" cap="flat">
              <a:noFill/>
              <a:prstDash val="solid"/>
              <a:miter/>
            </a:ln>
          </p:spPr>
          <p:txBody>
            <a:bodyPr rtlCol="0" anchor="ctr"/>
            <a:lstStyle/>
            <a:p>
              <a:endParaRPr lang="zh-CN" altLang="en-US"/>
            </a:p>
          </p:txBody>
        </p:sp>
        <p:sp>
          <p:nvSpPr>
            <p:cNvPr id="45" name="任意多边形: 形状 44"/>
            <p:cNvSpPr/>
            <p:nvPr/>
          </p:nvSpPr>
          <p:spPr>
            <a:xfrm>
              <a:off x="1667225" y="3046827"/>
              <a:ext cx="1738024" cy="1192946"/>
            </a:xfrm>
            <a:custGeom>
              <a:avLst/>
              <a:gdLst>
                <a:gd name="connsiteX0" fmla="*/ 1562959 w 1738024"/>
                <a:gd name="connsiteY0" fmla="*/ 134425 h 1192946"/>
                <a:gd name="connsiteX1" fmla="*/ 1217830 w 1738024"/>
                <a:gd name="connsiteY1" fmla="*/ 442290 h 1192946"/>
                <a:gd name="connsiteX2" fmla="*/ 1070337 w 1738024"/>
                <a:gd name="connsiteY2" fmla="*/ 297861 h 1192946"/>
                <a:gd name="connsiteX3" fmla="*/ 940351 w 1738024"/>
                <a:gd name="connsiteY3" fmla="*/ 175503 h 1192946"/>
                <a:gd name="connsiteX4" fmla="*/ 797173 w 1738024"/>
                <a:gd name="connsiteY4" fmla="*/ 76716 h 1192946"/>
                <a:gd name="connsiteX5" fmla="*/ 613667 w 1738024"/>
                <a:gd name="connsiteY5" fmla="*/ 12192 h 1192946"/>
                <a:gd name="connsiteX6" fmla="*/ 575840 w 1738024"/>
                <a:gd name="connsiteY6" fmla="*/ 3064 h 1192946"/>
                <a:gd name="connsiteX7" fmla="*/ 464298 w 1738024"/>
                <a:gd name="connsiteY7" fmla="*/ 224459 h 1192946"/>
                <a:gd name="connsiteX8" fmla="*/ 317556 w 1738024"/>
                <a:gd name="connsiteY8" fmla="*/ 0 h 1192946"/>
                <a:gd name="connsiteX9" fmla="*/ 0 w 1738024"/>
                <a:gd name="connsiteY9" fmla="*/ 156121 h 1192946"/>
                <a:gd name="connsiteX10" fmla="*/ 22071 w 1738024"/>
                <a:gd name="connsiteY10" fmla="*/ 1192946 h 1192946"/>
                <a:gd name="connsiteX11" fmla="*/ 892146 w 1738024"/>
                <a:gd name="connsiteY11" fmla="*/ 1171688 h 1192946"/>
                <a:gd name="connsiteX12" fmla="*/ 816430 w 1738024"/>
                <a:gd name="connsiteY12" fmla="*/ 672001 h 1192946"/>
                <a:gd name="connsiteX13" fmla="*/ 841064 w 1738024"/>
                <a:gd name="connsiteY13" fmla="*/ 511379 h 1192946"/>
                <a:gd name="connsiteX14" fmla="*/ 1085593 w 1738024"/>
                <a:gd name="connsiteY14" fmla="*/ 737338 h 1192946"/>
                <a:gd name="connsiteX15" fmla="*/ 1372013 w 1738024"/>
                <a:gd name="connsiteY15" fmla="*/ 717456 h 1192946"/>
                <a:gd name="connsiteX16" fmla="*/ 1738024 w 1738024"/>
                <a:gd name="connsiteY16" fmla="*/ 284419 h 1192946"/>
                <a:gd name="connsiteX17" fmla="*/ 1562959 w 1738024"/>
                <a:gd name="connsiteY17" fmla="*/ 134425 h 1192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8024" h="1192946">
                  <a:moveTo>
                    <a:pt x="1562959" y="134425"/>
                  </a:moveTo>
                  <a:lnTo>
                    <a:pt x="1217830" y="442290"/>
                  </a:lnTo>
                  <a:cubicBezTo>
                    <a:pt x="1168687" y="394147"/>
                    <a:pt x="1119481" y="346004"/>
                    <a:pt x="1070337" y="297861"/>
                  </a:cubicBezTo>
                  <a:cubicBezTo>
                    <a:pt x="1027822" y="256221"/>
                    <a:pt x="985556" y="214205"/>
                    <a:pt x="940351" y="175503"/>
                  </a:cubicBezTo>
                  <a:cubicBezTo>
                    <a:pt x="896210" y="137739"/>
                    <a:pt x="848942" y="103289"/>
                    <a:pt x="797173" y="76716"/>
                  </a:cubicBezTo>
                  <a:cubicBezTo>
                    <a:pt x="739651" y="47143"/>
                    <a:pt x="676315" y="27448"/>
                    <a:pt x="613667" y="12192"/>
                  </a:cubicBezTo>
                  <a:cubicBezTo>
                    <a:pt x="610416" y="11379"/>
                    <a:pt x="576841" y="3064"/>
                    <a:pt x="575840" y="3064"/>
                  </a:cubicBezTo>
                  <a:cubicBezTo>
                    <a:pt x="574340" y="3126"/>
                    <a:pt x="464298" y="224459"/>
                    <a:pt x="464298" y="224459"/>
                  </a:cubicBezTo>
                  <a:lnTo>
                    <a:pt x="317556" y="0"/>
                  </a:lnTo>
                  <a:cubicBezTo>
                    <a:pt x="317556" y="0"/>
                    <a:pt x="27010" y="70964"/>
                    <a:pt x="0" y="156121"/>
                  </a:cubicBezTo>
                  <a:cubicBezTo>
                    <a:pt x="104727" y="450731"/>
                    <a:pt x="22071" y="1192946"/>
                    <a:pt x="22071" y="1192946"/>
                  </a:cubicBezTo>
                  <a:lnTo>
                    <a:pt x="892146" y="1171688"/>
                  </a:lnTo>
                  <a:lnTo>
                    <a:pt x="816430" y="672001"/>
                  </a:lnTo>
                  <a:cubicBezTo>
                    <a:pt x="816430" y="672001"/>
                    <a:pt x="834812" y="605977"/>
                    <a:pt x="841064" y="511379"/>
                  </a:cubicBezTo>
                  <a:cubicBezTo>
                    <a:pt x="920281" y="587845"/>
                    <a:pt x="1010815" y="670376"/>
                    <a:pt x="1085593" y="737338"/>
                  </a:cubicBezTo>
                  <a:cubicBezTo>
                    <a:pt x="1169625" y="812554"/>
                    <a:pt x="1299173" y="803613"/>
                    <a:pt x="1372013" y="717456"/>
                  </a:cubicBezTo>
                  <a:lnTo>
                    <a:pt x="1738024" y="284419"/>
                  </a:lnTo>
                  <a:lnTo>
                    <a:pt x="1562959" y="134425"/>
                  </a:lnTo>
                  <a:close/>
                </a:path>
              </a:pathLst>
            </a:custGeom>
            <a:solidFill>
              <a:srgbClr val="FDCC65"/>
            </a:solidFill>
            <a:ln w="6247" cap="flat">
              <a:noFill/>
              <a:prstDash val="solid"/>
              <a:miter/>
            </a:ln>
          </p:spPr>
          <p:txBody>
            <a:bodyPr rtlCol="0" anchor="ctr"/>
            <a:lstStyle/>
            <a:p>
              <a:endParaRPr lang="zh-CN" altLang="en-US"/>
            </a:p>
          </p:txBody>
        </p:sp>
        <p:sp>
          <p:nvSpPr>
            <p:cNvPr id="46" name="任意多边形: 形状 45"/>
            <p:cNvSpPr/>
            <p:nvPr/>
          </p:nvSpPr>
          <p:spPr>
            <a:xfrm>
              <a:off x="1687045" y="3432033"/>
              <a:ext cx="115114" cy="807676"/>
            </a:xfrm>
            <a:custGeom>
              <a:avLst/>
              <a:gdLst>
                <a:gd name="connsiteX0" fmla="*/ 70901 w 115114"/>
                <a:gd name="connsiteY0" fmla="*/ 806177 h 807676"/>
                <a:gd name="connsiteX1" fmla="*/ 71589 w 115114"/>
                <a:gd name="connsiteY1" fmla="*/ 783043 h 807676"/>
                <a:gd name="connsiteX2" fmla="*/ 74403 w 115114"/>
                <a:gd name="connsiteY2" fmla="*/ 732712 h 807676"/>
                <a:gd name="connsiteX3" fmla="*/ 79217 w 115114"/>
                <a:gd name="connsiteY3" fmla="*/ 692884 h 807676"/>
                <a:gd name="connsiteX4" fmla="*/ 90596 w 115114"/>
                <a:gd name="connsiteY4" fmla="*/ 654120 h 807676"/>
                <a:gd name="connsiteX5" fmla="*/ 96849 w 115114"/>
                <a:gd name="connsiteY5" fmla="*/ 605226 h 807676"/>
                <a:gd name="connsiteX6" fmla="*/ 102788 w 115114"/>
                <a:gd name="connsiteY6" fmla="*/ 555770 h 807676"/>
                <a:gd name="connsiteX7" fmla="*/ 111292 w 115114"/>
                <a:gd name="connsiteY7" fmla="*/ 510253 h 807676"/>
                <a:gd name="connsiteX8" fmla="*/ 95348 w 115114"/>
                <a:gd name="connsiteY8" fmla="*/ 206640 h 807676"/>
                <a:gd name="connsiteX9" fmla="*/ 0 w 115114"/>
                <a:gd name="connsiteY9" fmla="*/ 0 h 807676"/>
                <a:gd name="connsiteX10" fmla="*/ 2438 w 115114"/>
                <a:gd name="connsiteY10" fmla="*/ 807677 h 807676"/>
                <a:gd name="connsiteX11" fmla="*/ 70901 w 115114"/>
                <a:gd name="connsiteY11" fmla="*/ 806177 h 8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114" h="807676">
                  <a:moveTo>
                    <a:pt x="70901" y="806177"/>
                  </a:moveTo>
                  <a:cubicBezTo>
                    <a:pt x="71214" y="799049"/>
                    <a:pt x="71214" y="790171"/>
                    <a:pt x="71589" y="783043"/>
                  </a:cubicBezTo>
                  <a:cubicBezTo>
                    <a:pt x="72527" y="766287"/>
                    <a:pt x="73090" y="749468"/>
                    <a:pt x="74403" y="732712"/>
                  </a:cubicBezTo>
                  <a:cubicBezTo>
                    <a:pt x="75466" y="719519"/>
                    <a:pt x="76404" y="705827"/>
                    <a:pt x="79217" y="692884"/>
                  </a:cubicBezTo>
                  <a:cubicBezTo>
                    <a:pt x="82031" y="679692"/>
                    <a:pt x="87220" y="667187"/>
                    <a:pt x="90596" y="654120"/>
                  </a:cubicBezTo>
                  <a:cubicBezTo>
                    <a:pt x="94660" y="638114"/>
                    <a:pt x="95911" y="621608"/>
                    <a:pt x="96849" y="605226"/>
                  </a:cubicBezTo>
                  <a:cubicBezTo>
                    <a:pt x="97787" y="588783"/>
                    <a:pt x="100350" y="572089"/>
                    <a:pt x="102788" y="555770"/>
                  </a:cubicBezTo>
                  <a:cubicBezTo>
                    <a:pt x="105039" y="540515"/>
                    <a:pt x="107853" y="525322"/>
                    <a:pt x="111292" y="510253"/>
                  </a:cubicBezTo>
                  <a:cubicBezTo>
                    <a:pt x="117356" y="409028"/>
                    <a:pt x="118857" y="305927"/>
                    <a:pt x="95348" y="206640"/>
                  </a:cubicBezTo>
                  <a:cubicBezTo>
                    <a:pt x="77466" y="130987"/>
                    <a:pt x="43141" y="63024"/>
                    <a:pt x="0" y="0"/>
                  </a:cubicBezTo>
                  <a:cubicBezTo>
                    <a:pt x="31824" y="349443"/>
                    <a:pt x="2438" y="807677"/>
                    <a:pt x="2438" y="807677"/>
                  </a:cubicBezTo>
                  <a:lnTo>
                    <a:pt x="70901" y="806177"/>
                  </a:lnTo>
                  <a:close/>
                </a:path>
              </a:pathLst>
            </a:custGeom>
            <a:solidFill>
              <a:srgbClr val="E09B2D"/>
            </a:solidFill>
            <a:ln w="6247" cap="flat">
              <a:noFill/>
              <a:prstDash val="solid"/>
              <a:miter/>
            </a:ln>
          </p:spPr>
          <p:txBody>
            <a:bodyPr rtlCol="0" anchor="ctr"/>
            <a:lstStyle/>
            <a:p>
              <a:endParaRPr lang="zh-CN" altLang="en-US"/>
            </a:p>
          </p:txBody>
        </p:sp>
        <p:sp>
          <p:nvSpPr>
            <p:cNvPr id="47" name="任意多边形: 形状 46"/>
            <p:cNvSpPr/>
            <p:nvPr/>
          </p:nvSpPr>
          <p:spPr>
            <a:xfrm>
              <a:off x="1830035" y="2376203"/>
              <a:ext cx="583540" cy="529337"/>
            </a:xfrm>
            <a:custGeom>
              <a:avLst/>
              <a:gdLst>
                <a:gd name="connsiteX0" fmla="*/ 157372 w 583540"/>
                <a:gd name="connsiteY0" fmla="*/ 526633 h 529337"/>
                <a:gd name="connsiteX1" fmla="*/ 149181 w 583540"/>
                <a:gd name="connsiteY1" fmla="*/ 528258 h 529337"/>
                <a:gd name="connsiteX2" fmla="*/ 7691 w 583540"/>
                <a:gd name="connsiteY2" fmla="*/ 220268 h 529337"/>
                <a:gd name="connsiteX3" fmla="*/ 108041 w 583540"/>
                <a:gd name="connsiteY3" fmla="*/ 68086 h 529337"/>
                <a:gd name="connsiteX4" fmla="*/ 415906 w 583540"/>
                <a:gd name="connsiteY4" fmla="*/ 14253 h 529337"/>
                <a:gd name="connsiteX5" fmla="*/ 561398 w 583540"/>
                <a:gd name="connsiteY5" fmla="*/ 140238 h 529337"/>
                <a:gd name="connsiteX6" fmla="*/ 580342 w 583540"/>
                <a:gd name="connsiteY6" fmla="*/ 298672 h 529337"/>
                <a:gd name="connsiteX7" fmla="*/ 574465 w 583540"/>
                <a:gd name="connsiteY7" fmla="*/ 328621 h 529337"/>
                <a:gd name="connsiteX8" fmla="*/ 565462 w 583540"/>
                <a:gd name="connsiteY8" fmla="*/ 359320 h 529337"/>
                <a:gd name="connsiteX9" fmla="*/ 375516 w 583540"/>
                <a:gd name="connsiteY9" fmla="*/ 112915 h 529337"/>
                <a:gd name="connsiteX10" fmla="*/ 312242 w 583540"/>
                <a:gd name="connsiteY10" fmla="*/ 64897 h 529337"/>
                <a:gd name="connsiteX11" fmla="*/ 186445 w 583540"/>
                <a:gd name="connsiteY11" fmla="*/ 477802 h 529337"/>
                <a:gd name="connsiteX12" fmla="*/ 157372 w 583540"/>
                <a:gd name="connsiteY12" fmla="*/ 526633 h 52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3540" h="529337">
                  <a:moveTo>
                    <a:pt x="157372" y="526633"/>
                  </a:moveTo>
                  <a:cubicBezTo>
                    <a:pt x="155558" y="529446"/>
                    <a:pt x="151869" y="530196"/>
                    <a:pt x="149181" y="528258"/>
                  </a:cubicBezTo>
                  <a:cubicBezTo>
                    <a:pt x="119045" y="507313"/>
                    <a:pt x="-35951" y="389831"/>
                    <a:pt x="7691" y="220268"/>
                  </a:cubicBezTo>
                  <a:cubicBezTo>
                    <a:pt x="23196" y="159933"/>
                    <a:pt x="59522" y="107163"/>
                    <a:pt x="108041" y="68086"/>
                  </a:cubicBezTo>
                  <a:cubicBezTo>
                    <a:pt x="186257" y="5125"/>
                    <a:pt x="315431" y="-17446"/>
                    <a:pt x="415906" y="14253"/>
                  </a:cubicBezTo>
                  <a:cubicBezTo>
                    <a:pt x="481117" y="34824"/>
                    <a:pt x="534638" y="76152"/>
                    <a:pt x="561398" y="140238"/>
                  </a:cubicBezTo>
                  <a:cubicBezTo>
                    <a:pt x="581905" y="189319"/>
                    <a:pt x="588032" y="246153"/>
                    <a:pt x="580342" y="298672"/>
                  </a:cubicBezTo>
                  <a:cubicBezTo>
                    <a:pt x="578842" y="308739"/>
                    <a:pt x="576903" y="318742"/>
                    <a:pt x="574465" y="328621"/>
                  </a:cubicBezTo>
                  <a:cubicBezTo>
                    <a:pt x="572152" y="338062"/>
                    <a:pt x="565899" y="349816"/>
                    <a:pt x="565462" y="359320"/>
                  </a:cubicBezTo>
                  <a:cubicBezTo>
                    <a:pt x="571589" y="224832"/>
                    <a:pt x="375516" y="112915"/>
                    <a:pt x="375516" y="112915"/>
                  </a:cubicBezTo>
                  <a:lnTo>
                    <a:pt x="312242" y="64897"/>
                  </a:lnTo>
                  <a:cubicBezTo>
                    <a:pt x="312242" y="64897"/>
                    <a:pt x="188571" y="474613"/>
                    <a:pt x="186445" y="477802"/>
                  </a:cubicBezTo>
                  <a:cubicBezTo>
                    <a:pt x="185882" y="481616"/>
                    <a:pt x="165437" y="514003"/>
                    <a:pt x="157372" y="526633"/>
                  </a:cubicBezTo>
                </a:path>
              </a:pathLst>
            </a:custGeom>
            <a:solidFill>
              <a:srgbClr val="193036"/>
            </a:solidFill>
            <a:ln w="6247" cap="flat">
              <a:noFill/>
              <a:prstDash val="solid"/>
              <a:miter/>
            </a:ln>
          </p:spPr>
          <p:txBody>
            <a:bodyPr rtlCol="0" anchor="ctr"/>
            <a:lstStyle/>
            <a:p>
              <a:endParaRPr lang="zh-CN" altLang="en-US"/>
            </a:p>
          </p:txBody>
        </p:sp>
        <p:sp>
          <p:nvSpPr>
            <p:cNvPr id="48" name="任意多边形: 形状 47"/>
            <p:cNvSpPr/>
            <p:nvPr/>
          </p:nvSpPr>
          <p:spPr>
            <a:xfrm>
              <a:off x="2039445" y="3609787"/>
              <a:ext cx="492216" cy="591425"/>
            </a:xfrm>
            <a:custGeom>
              <a:avLst/>
              <a:gdLst>
                <a:gd name="connsiteX0" fmla="*/ 432455 w 492216"/>
                <a:gd name="connsiteY0" fmla="*/ 579029 h 591425"/>
                <a:gd name="connsiteX1" fmla="*/ 35557 w 492216"/>
                <a:gd name="connsiteY1" fmla="*/ 591409 h 591425"/>
                <a:gd name="connsiteX2" fmla="*/ 44 w 492216"/>
                <a:gd name="connsiteY2" fmla="*/ 555208 h 591425"/>
                <a:gd name="connsiteX3" fmla="*/ 27241 w 492216"/>
                <a:gd name="connsiteY3" fmla="*/ 32637 h 591425"/>
                <a:gd name="connsiteX4" fmla="*/ 61754 w 492216"/>
                <a:gd name="connsiteY4" fmla="*/ 0 h 591425"/>
                <a:gd name="connsiteX5" fmla="*/ 457902 w 492216"/>
                <a:gd name="connsiteY5" fmla="*/ 1438 h 591425"/>
                <a:gd name="connsiteX6" fmla="*/ 492165 w 492216"/>
                <a:gd name="connsiteY6" fmla="*/ 37702 h 591425"/>
                <a:gd name="connsiteX7" fmla="*/ 465718 w 492216"/>
                <a:gd name="connsiteY7" fmla="*/ 546392 h 591425"/>
                <a:gd name="connsiteX8" fmla="*/ 432455 w 492216"/>
                <a:gd name="connsiteY8" fmla="*/ 579029 h 5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216" h="591425">
                  <a:moveTo>
                    <a:pt x="432455" y="579029"/>
                  </a:moveTo>
                  <a:lnTo>
                    <a:pt x="35557" y="591409"/>
                  </a:lnTo>
                  <a:cubicBezTo>
                    <a:pt x="15424" y="592034"/>
                    <a:pt x="-957" y="575340"/>
                    <a:pt x="44" y="555208"/>
                  </a:cubicBezTo>
                  <a:lnTo>
                    <a:pt x="27241" y="32637"/>
                  </a:lnTo>
                  <a:cubicBezTo>
                    <a:pt x="28179" y="14256"/>
                    <a:pt x="43372" y="-62"/>
                    <a:pt x="61754" y="0"/>
                  </a:cubicBezTo>
                  <a:lnTo>
                    <a:pt x="457902" y="1438"/>
                  </a:lnTo>
                  <a:cubicBezTo>
                    <a:pt x="477597" y="1501"/>
                    <a:pt x="493228" y="18007"/>
                    <a:pt x="492165" y="37702"/>
                  </a:cubicBezTo>
                  <a:lnTo>
                    <a:pt x="465718" y="546392"/>
                  </a:lnTo>
                  <a:cubicBezTo>
                    <a:pt x="464842" y="564274"/>
                    <a:pt x="450337" y="578467"/>
                    <a:pt x="432455" y="579029"/>
                  </a:cubicBezTo>
                </a:path>
              </a:pathLst>
            </a:custGeom>
            <a:solidFill>
              <a:srgbClr val="1A285B"/>
            </a:solidFill>
            <a:ln w="6247" cap="flat">
              <a:noFill/>
              <a:prstDash val="solid"/>
              <a:miter/>
            </a:ln>
          </p:spPr>
          <p:txBody>
            <a:bodyPr rtlCol="0" anchor="ctr"/>
            <a:lstStyle/>
            <a:p>
              <a:endParaRPr lang="zh-CN" altLang="en-US"/>
            </a:p>
          </p:txBody>
        </p:sp>
        <p:sp>
          <p:nvSpPr>
            <p:cNvPr id="49" name="任意多边形: 形状 48"/>
            <p:cNvSpPr/>
            <p:nvPr/>
          </p:nvSpPr>
          <p:spPr>
            <a:xfrm>
              <a:off x="1939514" y="3846378"/>
              <a:ext cx="143553" cy="255405"/>
            </a:xfrm>
            <a:custGeom>
              <a:avLst/>
              <a:gdLst>
                <a:gd name="connsiteX0" fmla="*/ 140052 w 143553"/>
                <a:gd name="connsiteY0" fmla="*/ 255405 h 255405"/>
                <a:gd name="connsiteX1" fmla="*/ 118294 w 143553"/>
                <a:gd name="connsiteY1" fmla="*/ 250966 h 255405"/>
                <a:gd name="connsiteX2" fmla="*/ 106290 w 143553"/>
                <a:gd name="connsiteY2" fmla="*/ 246339 h 255405"/>
                <a:gd name="connsiteX3" fmla="*/ 0 w 143553"/>
                <a:gd name="connsiteY3" fmla="*/ 183128 h 255405"/>
                <a:gd name="connsiteX4" fmla="*/ 22759 w 143553"/>
                <a:gd name="connsiteY4" fmla="*/ 30634 h 255405"/>
                <a:gd name="connsiteX5" fmla="*/ 96911 w 143553"/>
                <a:gd name="connsiteY5" fmla="*/ 560 h 255405"/>
                <a:gd name="connsiteX6" fmla="*/ 116606 w 143553"/>
                <a:gd name="connsiteY6" fmla="*/ 2123 h 255405"/>
                <a:gd name="connsiteX7" fmla="*/ 116106 w 143553"/>
                <a:gd name="connsiteY7" fmla="*/ 40262 h 255405"/>
                <a:gd name="connsiteX8" fmla="*/ 118544 w 143553"/>
                <a:gd name="connsiteY8" fmla="*/ 51079 h 255405"/>
                <a:gd name="connsiteX9" fmla="*/ 119295 w 143553"/>
                <a:gd name="connsiteY9" fmla="*/ 52954 h 255405"/>
                <a:gd name="connsiteX10" fmla="*/ 143554 w 143553"/>
                <a:gd name="connsiteY10" fmla="*/ 73462 h 25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553" h="255405">
                  <a:moveTo>
                    <a:pt x="140052" y="255405"/>
                  </a:moveTo>
                  <a:lnTo>
                    <a:pt x="118294" y="250966"/>
                  </a:lnTo>
                  <a:cubicBezTo>
                    <a:pt x="114043" y="250091"/>
                    <a:pt x="109979" y="248528"/>
                    <a:pt x="106290" y="246339"/>
                  </a:cubicBezTo>
                  <a:lnTo>
                    <a:pt x="0" y="183128"/>
                  </a:lnTo>
                  <a:lnTo>
                    <a:pt x="22759" y="30634"/>
                  </a:lnTo>
                  <a:cubicBezTo>
                    <a:pt x="39077" y="43201"/>
                    <a:pt x="76716" y="4624"/>
                    <a:pt x="96911" y="560"/>
                  </a:cubicBezTo>
                  <a:cubicBezTo>
                    <a:pt x="106102" y="-1316"/>
                    <a:pt x="116606" y="2123"/>
                    <a:pt x="116606" y="2123"/>
                  </a:cubicBezTo>
                  <a:lnTo>
                    <a:pt x="116106" y="40262"/>
                  </a:lnTo>
                  <a:cubicBezTo>
                    <a:pt x="116293" y="43951"/>
                    <a:pt x="117169" y="47640"/>
                    <a:pt x="118544" y="51079"/>
                  </a:cubicBezTo>
                  <a:lnTo>
                    <a:pt x="119295" y="52954"/>
                  </a:lnTo>
                  <a:cubicBezTo>
                    <a:pt x="123484" y="63333"/>
                    <a:pt x="132612" y="71024"/>
                    <a:pt x="143554" y="73462"/>
                  </a:cubicBezTo>
                </a:path>
              </a:pathLst>
            </a:custGeom>
            <a:solidFill>
              <a:srgbClr val="FFD9C1"/>
            </a:solidFill>
            <a:ln w="6247" cap="flat">
              <a:noFill/>
              <a:prstDash val="solid"/>
              <a:miter/>
            </a:ln>
          </p:spPr>
          <p:txBody>
            <a:bodyPr rtlCol="0" anchor="ctr"/>
            <a:lstStyle/>
            <a:p>
              <a:endParaRPr lang="zh-CN" altLang="en-US"/>
            </a:p>
          </p:txBody>
        </p:sp>
        <p:sp>
          <p:nvSpPr>
            <p:cNvPr id="50" name="任意多边形: 形状 49"/>
            <p:cNvSpPr/>
            <p:nvPr/>
          </p:nvSpPr>
          <p:spPr>
            <a:xfrm>
              <a:off x="2056046" y="3919391"/>
              <a:ext cx="199659" cy="49982"/>
            </a:xfrm>
            <a:custGeom>
              <a:avLst/>
              <a:gdLst>
                <a:gd name="connsiteX0" fmla="*/ 178328 w 199659"/>
                <a:gd name="connsiteY0" fmla="*/ 49968 h 49982"/>
                <a:gd name="connsiteX1" fmla="*/ 19769 w 199659"/>
                <a:gd name="connsiteY1" fmla="*/ 44591 h 49982"/>
                <a:gd name="connsiteX2" fmla="*/ 11 w 199659"/>
                <a:gd name="connsiteY2" fmla="*/ 23395 h 49982"/>
                <a:gd name="connsiteX3" fmla="*/ 136 w 199659"/>
                <a:gd name="connsiteY3" fmla="*/ 19769 h 49982"/>
                <a:gd name="connsiteX4" fmla="*/ 21332 w 199659"/>
                <a:gd name="connsiteY4" fmla="*/ 11 h 49982"/>
                <a:gd name="connsiteX5" fmla="*/ 179891 w 199659"/>
                <a:gd name="connsiteY5" fmla="*/ 5388 h 49982"/>
                <a:gd name="connsiteX6" fmla="*/ 199649 w 199659"/>
                <a:gd name="connsiteY6" fmla="*/ 26584 h 49982"/>
                <a:gd name="connsiteX7" fmla="*/ 199523 w 199659"/>
                <a:gd name="connsiteY7" fmla="*/ 30210 h 49982"/>
                <a:gd name="connsiteX8" fmla="*/ 178328 w 199659"/>
                <a:gd name="connsiteY8" fmla="*/ 49968 h 49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659" h="49982">
                  <a:moveTo>
                    <a:pt x="178328" y="49968"/>
                  </a:moveTo>
                  <a:lnTo>
                    <a:pt x="19769" y="44591"/>
                  </a:lnTo>
                  <a:cubicBezTo>
                    <a:pt x="8515" y="44216"/>
                    <a:pt x="-364" y="34712"/>
                    <a:pt x="11" y="23395"/>
                  </a:cubicBezTo>
                  <a:lnTo>
                    <a:pt x="136" y="19769"/>
                  </a:lnTo>
                  <a:cubicBezTo>
                    <a:pt x="512" y="8515"/>
                    <a:pt x="10078" y="-364"/>
                    <a:pt x="21332" y="11"/>
                  </a:cubicBezTo>
                  <a:lnTo>
                    <a:pt x="179891" y="5388"/>
                  </a:lnTo>
                  <a:cubicBezTo>
                    <a:pt x="191145" y="5764"/>
                    <a:pt x="200024" y="15267"/>
                    <a:pt x="199649" y="26584"/>
                  </a:cubicBezTo>
                  <a:lnTo>
                    <a:pt x="199523" y="30210"/>
                  </a:lnTo>
                  <a:cubicBezTo>
                    <a:pt x="199148" y="41464"/>
                    <a:pt x="189582" y="50405"/>
                    <a:pt x="178328" y="49968"/>
                  </a:cubicBezTo>
                </a:path>
              </a:pathLst>
            </a:custGeom>
            <a:solidFill>
              <a:srgbClr val="FFD9C1"/>
            </a:solidFill>
            <a:ln w="6247" cap="flat">
              <a:noFill/>
              <a:prstDash val="solid"/>
              <a:miter/>
            </a:ln>
          </p:spPr>
          <p:txBody>
            <a:bodyPr rtlCol="0" anchor="ctr"/>
            <a:lstStyle/>
            <a:p>
              <a:endParaRPr lang="zh-CN" altLang="en-US"/>
            </a:p>
          </p:txBody>
        </p:sp>
        <p:sp>
          <p:nvSpPr>
            <p:cNvPr id="51" name="任意多边形: 形状 50"/>
            <p:cNvSpPr/>
            <p:nvPr/>
          </p:nvSpPr>
          <p:spPr>
            <a:xfrm>
              <a:off x="2046824" y="3963377"/>
              <a:ext cx="228169" cy="68298"/>
            </a:xfrm>
            <a:custGeom>
              <a:avLst/>
              <a:gdLst>
                <a:gd name="connsiteX0" fmla="*/ 204681 w 228169"/>
                <a:gd name="connsiteY0" fmla="*/ 68130 h 68298"/>
                <a:gd name="connsiteX1" fmla="*/ 17924 w 228169"/>
                <a:gd name="connsiteY1" fmla="*/ 44371 h 68298"/>
                <a:gd name="connsiteX2" fmla="*/ 167 w 228169"/>
                <a:gd name="connsiteY2" fmla="*/ 21488 h 68298"/>
                <a:gd name="connsiteX3" fmla="*/ 605 w 228169"/>
                <a:gd name="connsiteY3" fmla="*/ 17924 h 68298"/>
                <a:gd name="connsiteX4" fmla="*/ 23488 w 228169"/>
                <a:gd name="connsiteY4" fmla="*/ 167 h 68298"/>
                <a:gd name="connsiteX5" fmla="*/ 210246 w 228169"/>
                <a:gd name="connsiteY5" fmla="*/ 23926 h 68298"/>
                <a:gd name="connsiteX6" fmla="*/ 228002 w 228169"/>
                <a:gd name="connsiteY6" fmla="*/ 46810 h 68298"/>
                <a:gd name="connsiteX7" fmla="*/ 227565 w 228169"/>
                <a:gd name="connsiteY7" fmla="*/ 50373 h 68298"/>
                <a:gd name="connsiteX8" fmla="*/ 204681 w 228169"/>
                <a:gd name="connsiteY8" fmla="*/ 68130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169" h="68298">
                  <a:moveTo>
                    <a:pt x="204681" y="68130"/>
                  </a:moveTo>
                  <a:lnTo>
                    <a:pt x="17924" y="44371"/>
                  </a:lnTo>
                  <a:cubicBezTo>
                    <a:pt x="6732" y="42933"/>
                    <a:pt x="-1271" y="32617"/>
                    <a:pt x="167" y="21488"/>
                  </a:cubicBezTo>
                  <a:lnTo>
                    <a:pt x="605" y="17924"/>
                  </a:lnTo>
                  <a:cubicBezTo>
                    <a:pt x="2043" y="6732"/>
                    <a:pt x="12359" y="-1271"/>
                    <a:pt x="23488" y="167"/>
                  </a:cubicBezTo>
                  <a:lnTo>
                    <a:pt x="210246" y="23926"/>
                  </a:lnTo>
                  <a:cubicBezTo>
                    <a:pt x="221437" y="25364"/>
                    <a:pt x="229440" y="35680"/>
                    <a:pt x="228002" y="46810"/>
                  </a:cubicBezTo>
                  <a:lnTo>
                    <a:pt x="227565" y="50373"/>
                  </a:lnTo>
                  <a:cubicBezTo>
                    <a:pt x="226127" y="61628"/>
                    <a:pt x="215810" y="69568"/>
                    <a:pt x="204681" y="68130"/>
                  </a:cubicBezTo>
                </a:path>
              </a:pathLst>
            </a:custGeom>
            <a:solidFill>
              <a:srgbClr val="FFD9C1"/>
            </a:solidFill>
            <a:ln w="6247" cap="flat">
              <a:noFill/>
              <a:prstDash val="solid"/>
              <a:miter/>
            </a:ln>
          </p:spPr>
          <p:txBody>
            <a:bodyPr rtlCol="0" anchor="ctr"/>
            <a:lstStyle/>
            <a:p>
              <a:endParaRPr lang="zh-CN" altLang="en-US"/>
            </a:p>
          </p:txBody>
        </p:sp>
        <p:sp>
          <p:nvSpPr>
            <p:cNvPr id="52" name="任意多边形: 形状 51"/>
            <p:cNvSpPr/>
            <p:nvPr/>
          </p:nvSpPr>
          <p:spPr>
            <a:xfrm>
              <a:off x="2038803" y="4008000"/>
              <a:ext cx="208120" cy="70398"/>
            </a:xfrm>
            <a:custGeom>
              <a:avLst/>
              <a:gdLst>
                <a:gd name="connsiteX0" fmla="*/ 183880 w 208120"/>
                <a:gd name="connsiteY0" fmla="*/ 70150 h 70398"/>
                <a:gd name="connsiteX1" fmla="*/ 17317 w 208120"/>
                <a:gd name="connsiteY1" fmla="*/ 44265 h 70398"/>
                <a:gd name="connsiteX2" fmla="*/ 248 w 208120"/>
                <a:gd name="connsiteY2" fmla="*/ 20881 h 70398"/>
                <a:gd name="connsiteX3" fmla="*/ 811 w 208120"/>
                <a:gd name="connsiteY3" fmla="*/ 17317 h 70398"/>
                <a:gd name="connsiteX4" fmla="*/ 24195 w 208120"/>
                <a:gd name="connsiteY4" fmla="*/ 248 h 70398"/>
                <a:gd name="connsiteX5" fmla="*/ 190757 w 208120"/>
                <a:gd name="connsiteY5" fmla="*/ 26133 h 70398"/>
                <a:gd name="connsiteX6" fmla="*/ 207889 w 208120"/>
                <a:gd name="connsiteY6" fmla="*/ 49517 h 70398"/>
                <a:gd name="connsiteX7" fmla="*/ 207326 w 208120"/>
                <a:gd name="connsiteY7" fmla="*/ 53081 h 70398"/>
                <a:gd name="connsiteX8" fmla="*/ 183880 w 208120"/>
                <a:gd name="connsiteY8" fmla="*/ 70150 h 7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20" h="70398">
                  <a:moveTo>
                    <a:pt x="183880" y="70150"/>
                  </a:moveTo>
                  <a:lnTo>
                    <a:pt x="17317" y="44265"/>
                  </a:lnTo>
                  <a:cubicBezTo>
                    <a:pt x="6188" y="42514"/>
                    <a:pt x="-1502" y="32010"/>
                    <a:pt x="248" y="20881"/>
                  </a:cubicBezTo>
                  <a:lnTo>
                    <a:pt x="811" y="17317"/>
                  </a:lnTo>
                  <a:cubicBezTo>
                    <a:pt x="2562" y="6188"/>
                    <a:pt x="13066" y="-1502"/>
                    <a:pt x="24195" y="248"/>
                  </a:cubicBezTo>
                  <a:lnTo>
                    <a:pt x="190757" y="26133"/>
                  </a:lnTo>
                  <a:cubicBezTo>
                    <a:pt x="201886" y="27884"/>
                    <a:pt x="209577" y="38388"/>
                    <a:pt x="207889" y="49517"/>
                  </a:cubicBezTo>
                  <a:lnTo>
                    <a:pt x="207326" y="53081"/>
                  </a:lnTo>
                  <a:cubicBezTo>
                    <a:pt x="205575" y="64210"/>
                    <a:pt x="195009" y="71900"/>
                    <a:pt x="183880" y="70150"/>
                  </a:cubicBezTo>
                </a:path>
              </a:pathLst>
            </a:custGeom>
            <a:solidFill>
              <a:srgbClr val="FFD9C1"/>
            </a:solidFill>
            <a:ln w="6247" cap="flat">
              <a:noFill/>
              <a:prstDash val="solid"/>
              <a:miter/>
            </a:ln>
          </p:spPr>
          <p:txBody>
            <a:bodyPr rtlCol="0" anchor="ctr"/>
            <a:lstStyle/>
            <a:p>
              <a:endParaRPr lang="zh-CN" altLang="en-US"/>
            </a:p>
          </p:txBody>
        </p:sp>
        <p:sp>
          <p:nvSpPr>
            <p:cNvPr id="53" name="任意多边形: 形状 52"/>
            <p:cNvSpPr/>
            <p:nvPr/>
          </p:nvSpPr>
          <p:spPr>
            <a:xfrm>
              <a:off x="2035882" y="4052820"/>
              <a:ext cx="175346" cy="71042"/>
            </a:xfrm>
            <a:custGeom>
              <a:avLst/>
              <a:gdLst>
                <a:gd name="connsiteX0" fmla="*/ 148723 w 175346"/>
                <a:gd name="connsiteY0" fmla="*/ 70597 h 71042"/>
                <a:gd name="connsiteX1" fmla="*/ 24615 w 175346"/>
                <a:gd name="connsiteY1" fmla="*/ 45150 h 71042"/>
                <a:gd name="connsiteX2" fmla="*/ 12860 w 175346"/>
                <a:gd name="connsiteY2" fmla="*/ 39085 h 71042"/>
                <a:gd name="connsiteX3" fmla="*/ 356 w 175346"/>
                <a:gd name="connsiteY3" fmla="*/ 17952 h 71042"/>
                <a:gd name="connsiteX4" fmla="*/ 418 w 175346"/>
                <a:gd name="connsiteY4" fmla="*/ 17765 h 71042"/>
                <a:gd name="connsiteX5" fmla="*/ 26553 w 175346"/>
                <a:gd name="connsiteY5" fmla="*/ 446 h 71042"/>
                <a:gd name="connsiteX6" fmla="*/ 157539 w 175346"/>
                <a:gd name="connsiteY6" fmla="*/ 26956 h 71042"/>
                <a:gd name="connsiteX7" fmla="*/ 174921 w 175346"/>
                <a:gd name="connsiteY7" fmla="*/ 53090 h 71042"/>
                <a:gd name="connsiteX8" fmla="*/ 174858 w 175346"/>
                <a:gd name="connsiteY8" fmla="*/ 53278 h 71042"/>
                <a:gd name="connsiteX9" fmla="*/ 148723 w 175346"/>
                <a:gd name="connsiteY9" fmla="*/ 70597 h 7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346" h="71042">
                  <a:moveTo>
                    <a:pt x="148723" y="70597"/>
                  </a:moveTo>
                  <a:lnTo>
                    <a:pt x="24615" y="45150"/>
                  </a:lnTo>
                  <a:cubicBezTo>
                    <a:pt x="20238" y="44275"/>
                    <a:pt x="16174" y="42086"/>
                    <a:pt x="12860" y="39085"/>
                  </a:cubicBezTo>
                  <a:cubicBezTo>
                    <a:pt x="5107" y="32020"/>
                    <a:pt x="-1645" y="27956"/>
                    <a:pt x="356" y="17952"/>
                  </a:cubicBezTo>
                  <a:lnTo>
                    <a:pt x="418" y="17765"/>
                  </a:lnTo>
                  <a:cubicBezTo>
                    <a:pt x="2856" y="5823"/>
                    <a:pt x="14611" y="-1993"/>
                    <a:pt x="26553" y="446"/>
                  </a:cubicBezTo>
                  <a:lnTo>
                    <a:pt x="157539" y="26956"/>
                  </a:lnTo>
                  <a:cubicBezTo>
                    <a:pt x="169481" y="29394"/>
                    <a:pt x="177297" y="41148"/>
                    <a:pt x="174921" y="53090"/>
                  </a:cubicBezTo>
                  <a:lnTo>
                    <a:pt x="174858" y="53278"/>
                  </a:lnTo>
                  <a:cubicBezTo>
                    <a:pt x="172420" y="65220"/>
                    <a:pt x="160665" y="73035"/>
                    <a:pt x="148723" y="70597"/>
                  </a:cubicBezTo>
                </a:path>
              </a:pathLst>
            </a:custGeom>
            <a:solidFill>
              <a:srgbClr val="FFD9C1"/>
            </a:solidFill>
            <a:ln w="6247" cap="flat">
              <a:noFill/>
              <a:prstDash val="solid"/>
              <a:miter/>
            </a:ln>
          </p:spPr>
          <p:txBody>
            <a:bodyPr rtlCol="0" anchor="ctr"/>
            <a:lstStyle/>
            <a:p>
              <a:endParaRPr lang="zh-CN" altLang="en-US"/>
            </a:p>
          </p:txBody>
        </p:sp>
        <p:sp>
          <p:nvSpPr>
            <p:cNvPr id="54" name="任意多边形: 形状 53"/>
            <p:cNvSpPr/>
            <p:nvPr/>
          </p:nvSpPr>
          <p:spPr>
            <a:xfrm>
              <a:off x="1939451" y="3874636"/>
              <a:ext cx="50128" cy="182380"/>
            </a:xfrm>
            <a:custGeom>
              <a:avLst/>
              <a:gdLst>
                <a:gd name="connsiteX0" fmla="*/ 49393 w 50128"/>
                <a:gd name="connsiteY0" fmla="*/ 117544 h 182380"/>
                <a:gd name="connsiteX1" fmla="*/ 49456 w 50128"/>
                <a:gd name="connsiteY1" fmla="*/ 24321 h 182380"/>
                <a:gd name="connsiteX2" fmla="*/ 46893 w 50128"/>
                <a:gd name="connsiteY2" fmla="*/ 0 h 182380"/>
                <a:gd name="connsiteX3" fmla="*/ 22759 w 50128"/>
                <a:gd name="connsiteY3" fmla="*/ 2376 h 182380"/>
                <a:gd name="connsiteX4" fmla="*/ 0 w 50128"/>
                <a:gd name="connsiteY4" fmla="*/ 154870 h 182380"/>
                <a:gd name="connsiteX5" fmla="*/ 46267 w 50128"/>
                <a:gd name="connsiteY5" fmla="*/ 182381 h 182380"/>
                <a:gd name="connsiteX6" fmla="*/ 49393 w 50128"/>
                <a:gd name="connsiteY6" fmla="*/ 117544 h 18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28" h="182380">
                  <a:moveTo>
                    <a:pt x="49393" y="117544"/>
                  </a:moveTo>
                  <a:cubicBezTo>
                    <a:pt x="50331" y="86470"/>
                    <a:pt x="50394" y="55396"/>
                    <a:pt x="49456" y="24321"/>
                  </a:cubicBezTo>
                  <a:cubicBezTo>
                    <a:pt x="49206" y="16194"/>
                    <a:pt x="48080" y="8128"/>
                    <a:pt x="46893" y="0"/>
                  </a:cubicBezTo>
                  <a:cubicBezTo>
                    <a:pt x="37264" y="4752"/>
                    <a:pt x="28636" y="6878"/>
                    <a:pt x="22759" y="2376"/>
                  </a:cubicBezTo>
                  <a:lnTo>
                    <a:pt x="0" y="154870"/>
                  </a:lnTo>
                  <a:lnTo>
                    <a:pt x="46267" y="182381"/>
                  </a:lnTo>
                  <a:cubicBezTo>
                    <a:pt x="47580" y="160810"/>
                    <a:pt x="48768" y="139177"/>
                    <a:pt x="49393" y="117544"/>
                  </a:cubicBezTo>
                </a:path>
              </a:pathLst>
            </a:custGeom>
            <a:solidFill>
              <a:srgbClr val="EFAD85"/>
            </a:solidFill>
            <a:ln w="6247" cap="flat">
              <a:noFill/>
              <a:prstDash val="solid"/>
              <a:miter/>
            </a:ln>
          </p:spPr>
          <p:txBody>
            <a:bodyPr rtlCol="0" anchor="ctr"/>
            <a:lstStyle/>
            <a:p>
              <a:endParaRPr lang="zh-CN" altLang="en-US"/>
            </a:p>
          </p:txBody>
        </p:sp>
        <p:sp>
          <p:nvSpPr>
            <p:cNvPr id="55" name="任意多边形: 形状 54"/>
            <p:cNvSpPr/>
            <p:nvPr/>
          </p:nvSpPr>
          <p:spPr>
            <a:xfrm>
              <a:off x="1356378" y="3109343"/>
              <a:ext cx="632967" cy="951175"/>
            </a:xfrm>
            <a:custGeom>
              <a:avLst/>
              <a:gdLst>
                <a:gd name="connsiteX0" fmla="*/ 64818 w 632967"/>
                <a:gd name="connsiteY0" fmla="*/ 490315 h 951175"/>
                <a:gd name="connsiteX1" fmla="*/ 24427 w 632967"/>
                <a:gd name="connsiteY1" fmla="*/ 581287 h 951175"/>
                <a:gd name="connsiteX2" fmla="*/ 27554 w 632967"/>
                <a:gd name="connsiteY2" fmla="*/ 780549 h 951175"/>
                <a:gd name="connsiteX3" fmla="*/ 107271 w 632967"/>
                <a:gd name="connsiteY3" fmla="*/ 832193 h 951175"/>
                <a:gd name="connsiteX4" fmla="*/ 326728 w 632967"/>
                <a:gd name="connsiteY4" fmla="*/ 887089 h 951175"/>
                <a:gd name="connsiteX5" fmla="*/ 547185 w 632967"/>
                <a:gd name="connsiteY5" fmla="*/ 936045 h 951175"/>
                <a:gd name="connsiteX6" fmla="*/ 611834 w 632967"/>
                <a:gd name="connsiteY6" fmla="*/ 951175 h 951175"/>
                <a:gd name="connsiteX7" fmla="*/ 632967 w 632967"/>
                <a:gd name="connsiteY7" fmla="*/ 742222 h 951175"/>
                <a:gd name="connsiteX8" fmla="*/ 288401 w 632967"/>
                <a:gd name="connsiteY8" fmla="*/ 602170 h 951175"/>
                <a:gd name="connsiteX9" fmla="*/ 510984 w 632967"/>
                <a:gd name="connsiteY9" fmla="*/ 247912 h 951175"/>
                <a:gd name="connsiteX10" fmla="*/ 471282 w 632967"/>
                <a:gd name="connsiteY10" fmla="*/ 30768 h 951175"/>
                <a:gd name="connsiteX11" fmla="*/ 445585 w 632967"/>
                <a:gd name="connsiteY11" fmla="*/ 382 h 951175"/>
                <a:gd name="connsiteX12" fmla="*/ 443397 w 632967"/>
                <a:gd name="connsiteY12" fmla="*/ 507 h 951175"/>
                <a:gd name="connsiteX13" fmla="*/ 288464 w 632967"/>
                <a:gd name="connsiteY13" fmla="*/ 111986 h 951175"/>
                <a:gd name="connsiteX14" fmla="*/ 112961 w 632967"/>
                <a:gd name="connsiteY14" fmla="*/ 391028 h 951175"/>
                <a:gd name="connsiteX15" fmla="*/ 64818 w 632967"/>
                <a:gd name="connsiteY15" fmla="*/ 490315 h 95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2967" h="951175">
                  <a:moveTo>
                    <a:pt x="64818" y="490315"/>
                  </a:moveTo>
                  <a:cubicBezTo>
                    <a:pt x="50312" y="520264"/>
                    <a:pt x="36369" y="550463"/>
                    <a:pt x="24427" y="581287"/>
                  </a:cubicBezTo>
                  <a:cubicBezTo>
                    <a:pt x="1669" y="640059"/>
                    <a:pt x="-18026" y="727654"/>
                    <a:pt x="27554" y="780549"/>
                  </a:cubicBezTo>
                  <a:cubicBezTo>
                    <a:pt x="48436" y="804745"/>
                    <a:pt x="77572" y="820314"/>
                    <a:pt x="107271" y="832193"/>
                  </a:cubicBezTo>
                  <a:cubicBezTo>
                    <a:pt x="177672" y="860204"/>
                    <a:pt x="253388" y="869520"/>
                    <a:pt x="326728" y="887089"/>
                  </a:cubicBezTo>
                  <a:cubicBezTo>
                    <a:pt x="399880" y="904595"/>
                    <a:pt x="473845" y="918913"/>
                    <a:pt x="547185" y="936045"/>
                  </a:cubicBezTo>
                  <a:cubicBezTo>
                    <a:pt x="550749" y="936857"/>
                    <a:pt x="611960" y="949800"/>
                    <a:pt x="611834" y="951175"/>
                  </a:cubicBezTo>
                  <a:cubicBezTo>
                    <a:pt x="611834" y="951175"/>
                    <a:pt x="632967" y="742222"/>
                    <a:pt x="632967" y="742222"/>
                  </a:cubicBezTo>
                  <a:lnTo>
                    <a:pt x="288401" y="602170"/>
                  </a:lnTo>
                  <a:lnTo>
                    <a:pt x="510984" y="247912"/>
                  </a:lnTo>
                  <a:lnTo>
                    <a:pt x="471282" y="30768"/>
                  </a:lnTo>
                  <a:lnTo>
                    <a:pt x="445585" y="382"/>
                  </a:lnTo>
                  <a:cubicBezTo>
                    <a:pt x="445585" y="382"/>
                    <a:pt x="446085" y="-556"/>
                    <a:pt x="443397" y="507"/>
                  </a:cubicBezTo>
                  <a:cubicBezTo>
                    <a:pt x="376371" y="26517"/>
                    <a:pt x="334106" y="54965"/>
                    <a:pt x="288464" y="111986"/>
                  </a:cubicBezTo>
                  <a:cubicBezTo>
                    <a:pt x="220563" y="196706"/>
                    <a:pt x="157852" y="293117"/>
                    <a:pt x="112961" y="391028"/>
                  </a:cubicBezTo>
                  <a:cubicBezTo>
                    <a:pt x="97517" y="424228"/>
                    <a:pt x="80824" y="457115"/>
                    <a:pt x="64818" y="490315"/>
                  </a:cubicBezTo>
                </a:path>
              </a:pathLst>
            </a:custGeom>
            <a:solidFill>
              <a:srgbClr val="FDCC65"/>
            </a:solidFill>
            <a:ln w="6247" cap="flat">
              <a:noFill/>
              <a:prstDash val="solid"/>
              <a:miter/>
            </a:ln>
          </p:spPr>
          <p:txBody>
            <a:bodyPr rtlCol="0" anchor="ctr"/>
            <a:lstStyle/>
            <a:p>
              <a:endParaRPr lang="zh-CN" altLang="en-US"/>
            </a:p>
          </p:txBody>
        </p:sp>
        <p:sp>
          <p:nvSpPr>
            <p:cNvPr id="56" name="任意多边形: 形状 55"/>
            <p:cNvSpPr/>
            <p:nvPr/>
          </p:nvSpPr>
          <p:spPr>
            <a:xfrm>
              <a:off x="1874806" y="2405398"/>
              <a:ext cx="374356" cy="351695"/>
            </a:xfrm>
            <a:custGeom>
              <a:avLst/>
              <a:gdLst>
                <a:gd name="connsiteX0" fmla="*/ 374324 w 374356"/>
                <a:gd name="connsiteY0" fmla="*/ 28074 h 351695"/>
                <a:gd name="connsiteX1" fmla="*/ 17378 w 374356"/>
                <a:gd name="connsiteY1" fmla="*/ 351695 h 351695"/>
                <a:gd name="connsiteX2" fmla="*/ 72086 w 374356"/>
                <a:gd name="connsiteY2" fmla="*/ 116420 h 351695"/>
                <a:gd name="connsiteX3" fmla="*/ 269534 w 374356"/>
                <a:gd name="connsiteY3" fmla="*/ 13881 h 351695"/>
                <a:gd name="connsiteX4" fmla="*/ 374324 w 374356"/>
                <a:gd name="connsiteY4" fmla="*/ 28074 h 351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356" h="351695">
                  <a:moveTo>
                    <a:pt x="374324" y="28074"/>
                  </a:moveTo>
                  <a:cubicBezTo>
                    <a:pt x="374324" y="28074"/>
                    <a:pt x="385078" y="314619"/>
                    <a:pt x="17378" y="351695"/>
                  </a:cubicBezTo>
                  <a:cubicBezTo>
                    <a:pt x="-42645" y="236027"/>
                    <a:pt x="72086" y="116420"/>
                    <a:pt x="72086" y="116420"/>
                  </a:cubicBezTo>
                  <a:lnTo>
                    <a:pt x="269534" y="13881"/>
                  </a:lnTo>
                  <a:cubicBezTo>
                    <a:pt x="269597" y="13944"/>
                    <a:pt x="350315" y="-25383"/>
                    <a:pt x="374324" y="28074"/>
                  </a:cubicBezTo>
                </a:path>
              </a:pathLst>
            </a:custGeom>
            <a:solidFill>
              <a:srgbClr val="173037"/>
            </a:solidFill>
            <a:ln w="6247" cap="flat">
              <a:noFill/>
              <a:prstDash val="solid"/>
              <a:miter/>
            </a:ln>
          </p:spPr>
          <p:txBody>
            <a:bodyPr rtlCol="0" anchor="ctr"/>
            <a:lstStyle/>
            <a:p>
              <a:endParaRPr lang="zh-CN" altLang="en-US"/>
            </a:p>
          </p:txBody>
        </p:sp>
        <p:sp>
          <p:nvSpPr>
            <p:cNvPr id="57" name="任意多边形: 形状 56"/>
            <p:cNvSpPr/>
            <p:nvPr/>
          </p:nvSpPr>
          <p:spPr>
            <a:xfrm>
              <a:off x="2441639" y="3324618"/>
              <a:ext cx="123278" cy="286607"/>
            </a:xfrm>
            <a:custGeom>
              <a:avLst/>
              <a:gdLst>
                <a:gd name="connsiteX0" fmla="*/ 66650 w 123278"/>
                <a:gd name="connsiteY0" fmla="*/ 233587 h 286607"/>
                <a:gd name="connsiteX1" fmla="*/ 0 w 123278"/>
                <a:gd name="connsiteY1" fmla="*/ 0 h 286607"/>
                <a:gd name="connsiteX2" fmla="*/ 122358 w 123278"/>
                <a:gd name="connsiteY2" fmla="*/ 286607 h 286607"/>
                <a:gd name="connsiteX3" fmla="*/ 66650 w 123278"/>
                <a:gd name="connsiteY3" fmla="*/ 233587 h 286607"/>
              </a:gdLst>
              <a:ahLst/>
              <a:cxnLst>
                <a:cxn ang="0">
                  <a:pos x="connsiteX0" y="connsiteY0"/>
                </a:cxn>
                <a:cxn ang="0">
                  <a:pos x="connsiteX1" y="connsiteY1"/>
                </a:cxn>
                <a:cxn ang="0">
                  <a:pos x="connsiteX2" y="connsiteY2"/>
                </a:cxn>
                <a:cxn ang="0">
                  <a:pos x="connsiteX3" y="connsiteY3"/>
                </a:cxn>
              </a:cxnLst>
              <a:rect l="l" t="t" r="r" b="b"/>
              <a:pathLst>
                <a:path w="123278" h="286607">
                  <a:moveTo>
                    <a:pt x="66650" y="233587"/>
                  </a:moveTo>
                  <a:cubicBezTo>
                    <a:pt x="65837" y="170064"/>
                    <a:pt x="0" y="0"/>
                    <a:pt x="0" y="0"/>
                  </a:cubicBezTo>
                  <a:cubicBezTo>
                    <a:pt x="0" y="0"/>
                    <a:pt x="135676" y="135738"/>
                    <a:pt x="122358" y="286607"/>
                  </a:cubicBezTo>
                  <a:cubicBezTo>
                    <a:pt x="79092" y="246717"/>
                    <a:pt x="83969" y="250719"/>
                    <a:pt x="66650" y="233587"/>
                  </a:cubicBezTo>
                </a:path>
              </a:pathLst>
            </a:custGeom>
            <a:solidFill>
              <a:srgbClr val="E09B2D"/>
            </a:solidFill>
            <a:ln w="6247" cap="flat">
              <a:noFill/>
              <a:prstDash val="solid"/>
              <a:miter/>
            </a:ln>
          </p:spPr>
          <p:txBody>
            <a:bodyPr rtlCol="0" anchor="ctr"/>
            <a:lstStyle/>
            <a:p>
              <a:endParaRPr lang="zh-CN" altLang="en-US"/>
            </a:p>
          </p:txBody>
        </p:sp>
        <p:sp>
          <p:nvSpPr>
            <p:cNvPr id="58" name="任意多边形: 形状 57"/>
            <p:cNvSpPr/>
            <p:nvPr/>
          </p:nvSpPr>
          <p:spPr>
            <a:xfrm>
              <a:off x="3184390" y="3225470"/>
              <a:ext cx="163478" cy="177018"/>
            </a:xfrm>
            <a:custGeom>
              <a:avLst/>
              <a:gdLst>
                <a:gd name="connsiteX0" fmla="*/ 26 w 163478"/>
                <a:gd name="connsiteY0" fmla="*/ 2237 h 177018"/>
                <a:gd name="connsiteX1" fmla="*/ 23160 w 163478"/>
                <a:gd name="connsiteY1" fmla="*/ 56632 h 177018"/>
                <a:gd name="connsiteX2" fmla="*/ 60549 w 163478"/>
                <a:gd name="connsiteY2" fmla="*/ 105963 h 177018"/>
                <a:gd name="connsiteX3" fmla="*/ 159398 w 163478"/>
                <a:gd name="connsiteY3" fmla="*/ 176802 h 177018"/>
                <a:gd name="connsiteX4" fmla="*/ 161962 w 163478"/>
                <a:gd name="connsiteY4" fmla="*/ 170800 h 177018"/>
                <a:gd name="connsiteX5" fmla="*/ 68364 w 163478"/>
                <a:gd name="connsiteY5" fmla="*/ 98148 h 177018"/>
                <a:gd name="connsiteX6" fmla="*/ 30038 w 163478"/>
                <a:gd name="connsiteY6" fmla="*/ 51130 h 177018"/>
                <a:gd name="connsiteX7" fmla="*/ 15157 w 163478"/>
                <a:gd name="connsiteY7" fmla="*/ 26746 h 177018"/>
                <a:gd name="connsiteX8" fmla="*/ 3215 w 163478"/>
                <a:gd name="connsiteY8" fmla="*/ 924 h 177018"/>
                <a:gd name="connsiteX9" fmla="*/ 26 w 163478"/>
                <a:gd name="connsiteY9" fmla="*/ 2237 h 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478" h="177018">
                  <a:moveTo>
                    <a:pt x="26" y="2237"/>
                  </a:moveTo>
                  <a:cubicBezTo>
                    <a:pt x="3027" y="20807"/>
                    <a:pt x="13531" y="40689"/>
                    <a:pt x="23160" y="56632"/>
                  </a:cubicBezTo>
                  <a:cubicBezTo>
                    <a:pt x="33851" y="74264"/>
                    <a:pt x="46669" y="90770"/>
                    <a:pt x="60549" y="105963"/>
                  </a:cubicBezTo>
                  <a:cubicBezTo>
                    <a:pt x="88059" y="136162"/>
                    <a:pt x="121259" y="161734"/>
                    <a:pt x="159398" y="176802"/>
                  </a:cubicBezTo>
                  <a:cubicBezTo>
                    <a:pt x="162962" y="178178"/>
                    <a:pt x="165088" y="172613"/>
                    <a:pt x="161962" y="170800"/>
                  </a:cubicBezTo>
                  <a:cubicBezTo>
                    <a:pt x="127949" y="150605"/>
                    <a:pt x="96062" y="126409"/>
                    <a:pt x="68364" y="98148"/>
                  </a:cubicBezTo>
                  <a:cubicBezTo>
                    <a:pt x="54172" y="83705"/>
                    <a:pt x="41292" y="68012"/>
                    <a:pt x="30038" y="51130"/>
                  </a:cubicBezTo>
                  <a:cubicBezTo>
                    <a:pt x="24786" y="43190"/>
                    <a:pt x="19659" y="35187"/>
                    <a:pt x="15157" y="26746"/>
                  </a:cubicBezTo>
                  <a:cubicBezTo>
                    <a:pt x="10655" y="18368"/>
                    <a:pt x="7529" y="9365"/>
                    <a:pt x="3215" y="924"/>
                  </a:cubicBezTo>
                  <a:cubicBezTo>
                    <a:pt x="2277" y="-1014"/>
                    <a:pt x="-286" y="424"/>
                    <a:pt x="26" y="2237"/>
                  </a:cubicBezTo>
                </a:path>
              </a:pathLst>
            </a:custGeom>
            <a:solidFill>
              <a:srgbClr val="1A285B"/>
            </a:solidFill>
            <a:ln w="6247" cap="flat">
              <a:noFill/>
              <a:prstDash val="solid"/>
              <a:miter/>
            </a:ln>
          </p:spPr>
          <p:txBody>
            <a:bodyPr rtlCol="0" anchor="ctr"/>
            <a:lstStyle/>
            <a:p>
              <a:endParaRPr lang="zh-CN" altLang="en-US"/>
            </a:p>
          </p:txBody>
        </p:sp>
        <p:sp>
          <p:nvSpPr>
            <p:cNvPr id="59" name="任意多边形: 形状 58"/>
            <p:cNvSpPr/>
            <p:nvPr/>
          </p:nvSpPr>
          <p:spPr>
            <a:xfrm>
              <a:off x="1912279" y="3838917"/>
              <a:ext cx="44787" cy="205963"/>
            </a:xfrm>
            <a:custGeom>
              <a:avLst/>
              <a:gdLst>
                <a:gd name="connsiteX0" fmla="*/ 37427 w 44787"/>
                <a:gd name="connsiteY0" fmla="*/ 1394 h 205963"/>
                <a:gd name="connsiteX1" fmla="*/ 2976 w 44787"/>
                <a:gd name="connsiteY1" fmla="*/ 87863 h 205963"/>
                <a:gd name="connsiteX2" fmla="*/ 5665 w 44787"/>
                <a:gd name="connsiteY2" fmla="*/ 202656 h 205963"/>
                <a:gd name="connsiteX3" fmla="*/ 12542 w 44787"/>
                <a:gd name="connsiteY3" fmla="*/ 202656 h 205963"/>
                <a:gd name="connsiteX4" fmla="*/ 12167 w 44787"/>
                <a:gd name="connsiteY4" fmla="*/ 93553 h 205963"/>
                <a:gd name="connsiteX5" fmla="*/ 43616 w 44787"/>
                <a:gd name="connsiteY5" fmla="*/ 7646 h 205963"/>
                <a:gd name="connsiteX6" fmla="*/ 37427 w 44787"/>
                <a:gd name="connsiteY6" fmla="*/ 1394 h 20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7" h="205963">
                  <a:moveTo>
                    <a:pt x="37427" y="1394"/>
                  </a:moveTo>
                  <a:cubicBezTo>
                    <a:pt x="16169" y="24715"/>
                    <a:pt x="7603" y="57352"/>
                    <a:pt x="2976" y="87863"/>
                  </a:cubicBezTo>
                  <a:cubicBezTo>
                    <a:pt x="-2839" y="126003"/>
                    <a:pt x="850" y="164642"/>
                    <a:pt x="5665" y="202656"/>
                  </a:cubicBezTo>
                  <a:cubicBezTo>
                    <a:pt x="6227" y="206908"/>
                    <a:pt x="12605" y="207221"/>
                    <a:pt x="12542" y="202656"/>
                  </a:cubicBezTo>
                  <a:cubicBezTo>
                    <a:pt x="12105" y="166330"/>
                    <a:pt x="7103" y="129817"/>
                    <a:pt x="12167" y="93553"/>
                  </a:cubicBezTo>
                  <a:cubicBezTo>
                    <a:pt x="16294" y="63979"/>
                    <a:pt x="23359" y="30655"/>
                    <a:pt x="43616" y="7646"/>
                  </a:cubicBezTo>
                  <a:cubicBezTo>
                    <a:pt x="47368" y="3394"/>
                    <a:pt x="41240" y="-2795"/>
                    <a:pt x="37427" y="1394"/>
                  </a:cubicBezTo>
                </a:path>
              </a:pathLst>
            </a:custGeom>
            <a:solidFill>
              <a:srgbClr val="1A285B"/>
            </a:solidFill>
            <a:ln w="6247" cap="flat">
              <a:noFill/>
              <a:prstDash val="solid"/>
              <a:miter/>
            </a:ln>
          </p:spPr>
          <p:txBody>
            <a:bodyPr rtlCol="0" anchor="ctr"/>
            <a:lstStyle/>
            <a:p>
              <a:endParaRPr lang="zh-CN" altLang="en-US"/>
            </a:p>
          </p:txBody>
        </p:sp>
        <p:sp>
          <p:nvSpPr>
            <p:cNvPr id="60" name="任意多边形: 形状 59"/>
            <p:cNvSpPr/>
            <p:nvPr/>
          </p:nvSpPr>
          <p:spPr>
            <a:xfrm>
              <a:off x="2138091" y="2669498"/>
              <a:ext cx="87512" cy="21077"/>
            </a:xfrm>
            <a:custGeom>
              <a:avLst/>
              <a:gdLst>
                <a:gd name="connsiteX0" fmla="*/ 1622 w 87512"/>
                <a:gd name="connsiteY0" fmla="*/ 20945 h 21077"/>
                <a:gd name="connsiteX1" fmla="*/ 44201 w 87512"/>
                <a:gd name="connsiteY1" fmla="*/ 8816 h 21077"/>
                <a:gd name="connsiteX2" fmla="*/ 64271 w 87512"/>
                <a:gd name="connsiteY2" fmla="*/ 10004 h 21077"/>
                <a:gd name="connsiteX3" fmla="*/ 83591 w 87512"/>
                <a:gd name="connsiteY3" fmla="*/ 16256 h 21077"/>
                <a:gd name="connsiteX4" fmla="*/ 86654 w 87512"/>
                <a:gd name="connsiteY4" fmla="*/ 11004 h 21077"/>
                <a:gd name="connsiteX5" fmla="*/ 44388 w 87512"/>
                <a:gd name="connsiteY5" fmla="*/ 688 h 21077"/>
                <a:gd name="connsiteX6" fmla="*/ 560 w 87512"/>
                <a:gd name="connsiteY6" fmla="*/ 19070 h 21077"/>
                <a:gd name="connsiteX7" fmla="*/ 1622 w 87512"/>
                <a:gd name="connsiteY7" fmla="*/ 20945 h 2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512" h="21077">
                  <a:moveTo>
                    <a:pt x="1622" y="20945"/>
                  </a:moveTo>
                  <a:cubicBezTo>
                    <a:pt x="15127" y="14505"/>
                    <a:pt x="29258" y="10004"/>
                    <a:pt x="44201" y="8816"/>
                  </a:cubicBezTo>
                  <a:cubicBezTo>
                    <a:pt x="50953" y="8253"/>
                    <a:pt x="57581" y="8753"/>
                    <a:pt x="64271" y="10004"/>
                  </a:cubicBezTo>
                  <a:cubicBezTo>
                    <a:pt x="70961" y="11254"/>
                    <a:pt x="77151" y="13943"/>
                    <a:pt x="83591" y="16256"/>
                  </a:cubicBezTo>
                  <a:cubicBezTo>
                    <a:pt x="86654" y="17381"/>
                    <a:pt x="88780" y="13130"/>
                    <a:pt x="86654" y="11004"/>
                  </a:cubicBezTo>
                  <a:cubicBezTo>
                    <a:pt x="76088" y="313"/>
                    <a:pt x="58519" y="-1188"/>
                    <a:pt x="44388" y="688"/>
                  </a:cubicBezTo>
                  <a:cubicBezTo>
                    <a:pt x="28507" y="2751"/>
                    <a:pt x="14002" y="10754"/>
                    <a:pt x="560" y="19070"/>
                  </a:cubicBezTo>
                  <a:cubicBezTo>
                    <a:pt x="-691" y="19820"/>
                    <a:pt x="372" y="21571"/>
                    <a:pt x="1622" y="20945"/>
                  </a:cubicBezTo>
                </a:path>
              </a:pathLst>
            </a:custGeom>
            <a:solidFill>
              <a:srgbClr val="173037"/>
            </a:solidFill>
            <a:ln w="6247" cap="flat">
              <a:noFill/>
              <a:prstDash val="solid"/>
              <a:miter/>
            </a:ln>
          </p:spPr>
          <p:txBody>
            <a:bodyPr rtlCol="0" anchor="ctr"/>
            <a:lstStyle/>
            <a:p>
              <a:endParaRPr lang="zh-CN" altLang="en-US"/>
            </a:p>
          </p:txBody>
        </p:sp>
        <p:sp>
          <p:nvSpPr>
            <p:cNvPr id="61" name="任意多边形: 形状 60"/>
            <p:cNvSpPr/>
            <p:nvPr/>
          </p:nvSpPr>
          <p:spPr>
            <a:xfrm>
              <a:off x="2305239" y="2662579"/>
              <a:ext cx="73608" cy="25093"/>
            </a:xfrm>
            <a:custGeom>
              <a:avLst/>
              <a:gdLst>
                <a:gd name="connsiteX0" fmla="*/ 2225 w 73608"/>
                <a:gd name="connsiteY0" fmla="*/ 16235 h 25093"/>
                <a:gd name="connsiteX1" fmla="*/ 37863 w 73608"/>
                <a:gd name="connsiteY1" fmla="*/ 10295 h 25093"/>
                <a:gd name="connsiteX2" fmla="*/ 70063 w 73608"/>
                <a:gd name="connsiteY2" fmla="*/ 24676 h 25093"/>
                <a:gd name="connsiteX3" fmla="*/ 73376 w 73608"/>
                <a:gd name="connsiteY3" fmla="*/ 21362 h 25093"/>
                <a:gd name="connsiteX4" fmla="*/ 38301 w 73608"/>
                <a:gd name="connsiteY4" fmla="*/ 229 h 25093"/>
                <a:gd name="connsiteX5" fmla="*/ 17543 w 73608"/>
                <a:gd name="connsiteY5" fmla="*/ 2667 h 25093"/>
                <a:gd name="connsiteX6" fmla="*/ 412 w 73608"/>
                <a:gd name="connsiteY6" fmla="*/ 13984 h 25093"/>
                <a:gd name="connsiteX7" fmla="*/ 2225 w 73608"/>
                <a:gd name="connsiteY7" fmla="*/ 16235 h 2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608" h="25093">
                  <a:moveTo>
                    <a:pt x="2225" y="16235"/>
                  </a:moveTo>
                  <a:cubicBezTo>
                    <a:pt x="12041" y="9795"/>
                    <a:pt x="26484" y="8732"/>
                    <a:pt x="37863" y="10295"/>
                  </a:cubicBezTo>
                  <a:cubicBezTo>
                    <a:pt x="49868" y="11921"/>
                    <a:pt x="60371" y="17861"/>
                    <a:pt x="70063" y="24676"/>
                  </a:cubicBezTo>
                  <a:cubicBezTo>
                    <a:pt x="72251" y="26176"/>
                    <a:pt x="74314" y="23300"/>
                    <a:pt x="73376" y="21362"/>
                  </a:cubicBezTo>
                  <a:cubicBezTo>
                    <a:pt x="67186" y="8044"/>
                    <a:pt x="52118" y="1667"/>
                    <a:pt x="38301" y="229"/>
                  </a:cubicBezTo>
                  <a:cubicBezTo>
                    <a:pt x="31298" y="-459"/>
                    <a:pt x="24170" y="417"/>
                    <a:pt x="17543" y="2667"/>
                  </a:cubicBezTo>
                  <a:cubicBezTo>
                    <a:pt x="10853" y="4918"/>
                    <a:pt x="5538" y="9295"/>
                    <a:pt x="412" y="13984"/>
                  </a:cubicBezTo>
                  <a:cubicBezTo>
                    <a:pt x="-776" y="15047"/>
                    <a:pt x="849" y="17110"/>
                    <a:pt x="2225" y="16235"/>
                  </a:cubicBezTo>
                </a:path>
              </a:pathLst>
            </a:custGeom>
            <a:solidFill>
              <a:srgbClr val="173037"/>
            </a:solidFill>
            <a:ln w="6247" cap="flat">
              <a:noFill/>
              <a:prstDash val="solid"/>
              <a:miter/>
            </a:ln>
          </p:spPr>
          <p:txBody>
            <a:bodyPr rtlCol="0" anchor="ctr"/>
            <a:lstStyle/>
            <a:p>
              <a:endParaRPr lang="zh-CN" altLang="en-US"/>
            </a:p>
          </p:txBody>
        </p:sp>
        <p:sp>
          <p:nvSpPr>
            <p:cNvPr id="62" name="任意多边形: 形状 61"/>
            <p:cNvSpPr/>
            <p:nvPr/>
          </p:nvSpPr>
          <p:spPr>
            <a:xfrm>
              <a:off x="2223620" y="2885454"/>
              <a:ext cx="72402" cy="32332"/>
            </a:xfrm>
            <a:custGeom>
              <a:avLst/>
              <a:gdLst>
                <a:gd name="connsiteX0" fmla="*/ 0 w 72402"/>
                <a:gd name="connsiteY0" fmla="*/ 1313 h 32332"/>
                <a:gd name="connsiteX1" fmla="*/ 36764 w 72402"/>
                <a:gd name="connsiteY1" fmla="*/ 32325 h 32332"/>
                <a:gd name="connsiteX2" fmla="*/ 72402 w 72402"/>
                <a:gd name="connsiteY2" fmla="*/ 0 h 32332"/>
                <a:gd name="connsiteX3" fmla="*/ 0 w 72402"/>
                <a:gd name="connsiteY3" fmla="*/ 1313 h 32332"/>
              </a:gdLst>
              <a:ahLst/>
              <a:cxnLst>
                <a:cxn ang="0">
                  <a:pos x="connsiteX0" y="connsiteY0"/>
                </a:cxn>
                <a:cxn ang="0">
                  <a:pos x="connsiteX1" y="connsiteY1"/>
                </a:cxn>
                <a:cxn ang="0">
                  <a:pos x="connsiteX2" y="connsiteY2"/>
                </a:cxn>
                <a:cxn ang="0">
                  <a:pos x="connsiteX3" y="connsiteY3"/>
                </a:cxn>
              </a:cxnLst>
              <a:rect l="l" t="t" r="r" b="b"/>
              <a:pathLst>
                <a:path w="72402" h="32332">
                  <a:moveTo>
                    <a:pt x="0" y="1313"/>
                  </a:moveTo>
                  <a:cubicBezTo>
                    <a:pt x="1501" y="18945"/>
                    <a:pt x="17444" y="32700"/>
                    <a:pt x="36764" y="32325"/>
                  </a:cubicBezTo>
                  <a:cubicBezTo>
                    <a:pt x="56146" y="32012"/>
                    <a:pt x="71527" y="17694"/>
                    <a:pt x="72402" y="0"/>
                  </a:cubicBezTo>
                  <a:lnTo>
                    <a:pt x="0" y="1313"/>
                  </a:lnTo>
                  <a:close/>
                </a:path>
              </a:pathLst>
            </a:custGeom>
            <a:solidFill>
              <a:srgbClr val="F27158"/>
            </a:solidFill>
            <a:ln w="6247" cap="flat">
              <a:noFill/>
              <a:prstDash val="solid"/>
              <a:miter/>
            </a:ln>
          </p:spPr>
          <p:txBody>
            <a:bodyPr rtlCol="0" anchor="ctr"/>
            <a:lstStyle/>
            <a:p>
              <a:endParaRPr lang="zh-CN" altLang="en-US"/>
            </a:p>
          </p:txBody>
        </p:sp>
        <p:sp>
          <p:nvSpPr>
            <p:cNvPr id="63" name="任意多边形: 形状 62"/>
            <p:cNvSpPr/>
            <p:nvPr/>
          </p:nvSpPr>
          <p:spPr>
            <a:xfrm>
              <a:off x="2168537" y="2708638"/>
              <a:ext cx="37389" cy="57271"/>
            </a:xfrm>
            <a:custGeom>
              <a:avLst/>
              <a:gdLst>
                <a:gd name="connsiteX0" fmla="*/ 37389 w 37389"/>
                <a:gd name="connsiteY0" fmla="*/ 28636 h 57271"/>
                <a:gd name="connsiteX1" fmla="*/ 18695 w 37389"/>
                <a:gd name="connsiteY1" fmla="*/ 57271 h 57271"/>
                <a:gd name="connsiteX2" fmla="*/ 0 w 37389"/>
                <a:gd name="connsiteY2" fmla="*/ 28636 h 57271"/>
                <a:gd name="connsiteX3" fmla="*/ 18695 w 37389"/>
                <a:gd name="connsiteY3" fmla="*/ 0 h 57271"/>
                <a:gd name="connsiteX4" fmla="*/ 37389 w 37389"/>
                <a:gd name="connsiteY4" fmla="*/ 28636 h 5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89" h="57271">
                  <a:moveTo>
                    <a:pt x="37389" y="28636"/>
                  </a:moveTo>
                  <a:cubicBezTo>
                    <a:pt x="37389" y="44454"/>
                    <a:pt x="29011" y="57271"/>
                    <a:pt x="18695" y="57271"/>
                  </a:cubicBezTo>
                  <a:cubicBezTo>
                    <a:pt x="8378" y="57271"/>
                    <a:pt x="0" y="44454"/>
                    <a:pt x="0" y="28636"/>
                  </a:cubicBezTo>
                  <a:cubicBezTo>
                    <a:pt x="0" y="12817"/>
                    <a:pt x="8378" y="0"/>
                    <a:pt x="18695" y="0"/>
                  </a:cubicBezTo>
                  <a:cubicBezTo>
                    <a:pt x="29073" y="0"/>
                    <a:pt x="37389" y="12817"/>
                    <a:pt x="37389" y="28636"/>
                  </a:cubicBezTo>
                </a:path>
              </a:pathLst>
            </a:custGeom>
            <a:solidFill>
              <a:srgbClr val="173037"/>
            </a:solidFill>
            <a:ln w="6247" cap="flat">
              <a:noFill/>
              <a:prstDash val="solid"/>
              <a:miter/>
            </a:ln>
          </p:spPr>
          <p:txBody>
            <a:bodyPr rtlCol="0" anchor="ctr"/>
            <a:lstStyle/>
            <a:p>
              <a:endParaRPr lang="zh-CN" altLang="en-US"/>
            </a:p>
          </p:txBody>
        </p:sp>
        <p:sp>
          <p:nvSpPr>
            <p:cNvPr id="192" name="任意多边形: 形状 191"/>
            <p:cNvSpPr/>
            <p:nvPr/>
          </p:nvSpPr>
          <p:spPr>
            <a:xfrm>
              <a:off x="2325596" y="2703385"/>
              <a:ext cx="37388" cy="57271"/>
            </a:xfrm>
            <a:custGeom>
              <a:avLst/>
              <a:gdLst>
                <a:gd name="connsiteX0" fmla="*/ 37389 w 37388"/>
                <a:gd name="connsiteY0" fmla="*/ 28636 h 57271"/>
                <a:gd name="connsiteX1" fmla="*/ 18694 w 37388"/>
                <a:gd name="connsiteY1" fmla="*/ 57272 h 57271"/>
                <a:gd name="connsiteX2" fmla="*/ 0 w 37388"/>
                <a:gd name="connsiteY2" fmla="*/ 28636 h 57271"/>
                <a:gd name="connsiteX3" fmla="*/ 18694 w 37388"/>
                <a:gd name="connsiteY3" fmla="*/ 0 h 57271"/>
                <a:gd name="connsiteX4" fmla="*/ 37389 w 37388"/>
                <a:gd name="connsiteY4" fmla="*/ 28636 h 5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88" h="57271">
                  <a:moveTo>
                    <a:pt x="37389" y="28636"/>
                  </a:moveTo>
                  <a:cubicBezTo>
                    <a:pt x="37389" y="44454"/>
                    <a:pt x="29011" y="57272"/>
                    <a:pt x="18694" y="57272"/>
                  </a:cubicBezTo>
                  <a:cubicBezTo>
                    <a:pt x="8378" y="57272"/>
                    <a:pt x="0" y="44454"/>
                    <a:pt x="0" y="28636"/>
                  </a:cubicBezTo>
                  <a:cubicBezTo>
                    <a:pt x="0" y="12817"/>
                    <a:pt x="8378" y="0"/>
                    <a:pt x="18694" y="0"/>
                  </a:cubicBezTo>
                  <a:cubicBezTo>
                    <a:pt x="29011" y="-62"/>
                    <a:pt x="37389" y="12755"/>
                    <a:pt x="37389" y="28636"/>
                  </a:cubicBezTo>
                </a:path>
              </a:pathLst>
            </a:custGeom>
            <a:solidFill>
              <a:srgbClr val="173037"/>
            </a:solidFill>
            <a:ln w="6247" cap="flat">
              <a:noFill/>
              <a:prstDash val="solid"/>
              <a:miter/>
            </a:ln>
          </p:spPr>
          <p:txBody>
            <a:bodyPr rtlCol="0" anchor="ctr"/>
            <a:lstStyle/>
            <a:p>
              <a:endParaRPr lang="zh-CN" altLang="en-US"/>
            </a:p>
          </p:txBody>
        </p:sp>
        <p:sp>
          <p:nvSpPr>
            <p:cNvPr id="193" name="任意多边形: 形状 192"/>
            <p:cNvSpPr/>
            <p:nvPr/>
          </p:nvSpPr>
          <p:spPr>
            <a:xfrm>
              <a:off x="2254954" y="2690612"/>
              <a:ext cx="34900" cy="144505"/>
            </a:xfrm>
            <a:custGeom>
              <a:avLst/>
              <a:gdLst>
                <a:gd name="connsiteX0" fmla="*/ 17872 w 34900"/>
                <a:gd name="connsiteY0" fmla="*/ 770 h 144505"/>
                <a:gd name="connsiteX1" fmla="*/ 11307 w 34900"/>
                <a:gd name="connsiteY1" fmla="*/ 35658 h 144505"/>
                <a:gd name="connsiteX2" fmla="*/ 16809 w 34900"/>
                <a:gd name="connsiteY2" fmla="*/ 74047 h 144505"/>
                <a:gd name="connsiteX3" fmla="*/ 27313 w 34900"/>
                <a:gd name="connsiteY3" fmla="*/ 115250 h 144505"/>
                <a:gd name="connsiteX4" fmla="*/ 3367 w 34900"/>
                <a:gd name="connsiteY4" fmla="*/ 136320 h 144505"/>
                <a:gd name="connsiteX5" fmla="*/ 2429 w 34900"/>
                <a:gd name="connsiteY5" fmla="*/ 143073 h 144505"/>
                <a:gd name="connsiteX6" fmla="*/ 30252 w 34900"/>
                <a:gd name="connsiteY6" fmla="*/ 132256 h 144505"/>
                <a:gd name="connsiteX7" fmla="*/ 31190 w 34900"/>
                <a:gd name="connsiteY7" fmla="*/ 94117 h 144505"/>
                <a:gd name="connsiteX8" fmla="*/ 17622 w 34900"/>
                <a:gd name="connsiteY8" fmla="*/ 48913 h 144505"/>
                <a:gd name="connsiteX9" fmla="*/ 17247 w 34900"/>
                <a:gd name="connsiteY9" fmla="*/ 25029 h 144505"/>
                <a:gd name="connsiteX10" fmla="*/ 20811 w 34900"/>
                <a:gd name="connsiteY10" fmla="*/ 1707 h 144505"/>
                <a:gd name="connsiteX11" fmla="*/ 17872 w 34900"/>
                <a:gd name="connsiteY11" fmla="*/ 770 h 14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900" h="144505">
                  <a:moveTo>
                    <a:pt x="17872" y="770"/>
                  </a:moveTo>
                  <a:cubicBezTo>
                    <a:pt x="12308" y="10586"/>
                    <a:pt x="11495" y="24591"/>
                    <a:pt x="11307" y="35658"/>
                  </a:cubicBezTo>
                  <a:cubicBezTo>
                    <a:pt x="11057" y="48600"/>
                    <a:pt x="12808" y="61730"/>
                    <a:pt x="16809" y="74047"/>
                  </a:cubicBezTo>
                  <a:cubicBezTo>
                    <a:pt x="20998" y="87052"/>
                    <a:pt x="30314" y="101120"/>
                    <a:pt x="27313" y="115250"/>
                  </a:cubicBezTo>
                  <a:cubicBezTo>
                    <a:pt x="25187" y="125379"/>
                    <a:pt x="13746" y="135257"/>
                    <a:pt x="3367" y="136320"/>
                  </a:cubicBezTo>
                  <a:cubicBezTo>
                    <a:pt x="-510" y="136696"/>
                    <a:pt x="-1323" y="141760"/>
                    <a:pt x="2429" y="143073"/>
                  </a:cubicBezTo>
                  <a:cubicBezTo>
                    <a:pt x="13621" y="147074"/>
                    <a:pt x="24250" y="142448"/>
                    <a:pt x="30252" y="132256"/>
                  </a:cubicBezTo>
                  <a:cubicBezTo>
                    <a:pt x="37192" y="120564"/>
                    <a:pt x="35379" y="106372"/>
                    <a:pt x="31190" y="94117"/>
                  </a:cubicBezTo>
                  <a:cubicBezTo>
                    <a:pt x="26063" y="78924"/>
                    <a:pt x="19498" y="64981"/>
                    <a:pt x="17622" y="48913"/>
                  </a:cubicBezTo>
                  <a:cubicBezTo>
                    <a:pt x="16684" y="40972"/>
                    <a:pt x="16622" y="32969"/>
                    <a:pt x="17247" y="25029"/>
                  </a:cubicBezTo>
                  <a:cubicBezTo>
                    <a:pt x="17872" y="17151"/>
                    <a:pt x="20311" y="9523"/>
                    <a:pt x="20811" y="1707"/>
                  </a:cubicBezTo>
                  <a:cubicBezTo>
                    <a:pt x="20936" y="-43"/>
                    <a:pt x="18622" y="-606"/>
                    <a:pt x="17872" y="770"/>
                  </a:cubicBezTo>
                </a:path>
              </a:pathLst>
            </a:custGeom>
            <a:solidFill>
              <a:srgbClr val="F27158"/>
            </a:solidFill>
            <a:ln w="6247" cap="flat">
              <a:noFill/>
              <a:prstDash val="solid"/>
              <a:miter/>
            </a:ln>
          </p:spPr>
          <p:txBody>
            <a:bodyPr rtlCol="0" anchor="ctr"/>
            <a:lstStyle/>
            <a:p>
              <a:endParaRPr lang="zh-CN" altLang="en-US"/>
            </a:p>
          </p:txBody>
        </p:sp>
        <p:sp>
          <p:nvSpPr>
            <p:cNvPr id="194" name="任意多边形: 形状 193"/>
            <p:cNvSpPr/>
            <p:nvPr/>
          </p:nvSpPr>
          <p:spPr>
            <a:xfrm>
              <a:off x="2143012" y="3288090"/>
              <a:ext cx="232549" cy="270389"/>
            </a:xfrm>
            <a:custGeom>
              <a:avLst/>
              <a:gdLst>
                <a:gd name="connsiteX0" fmla="*/ 766 w 232549"/>
                <a:gd name="connsiteY0" fmla="*/ 8642 h 270389"/>
                <a:gd name="connsiteX1" fmla="*/ 164452 w 232549"/>
                <a:gd name="connsiteY1" fmla="*/ 222347 h 270389"/>
                <a:gd name="connsiteX2" fmla="*/ 224100 w 232549"/>
                <a:gd name="connsiteY2" fmla="*/ 269615 h 270389"/>
                <a:gd name="connsiteX3" fmla="*/ 230977 w 232549"/>
                <a:gd name="connsiteY3" fmla="*/ 260736 h 270389"/>
                <a:gd name="connsiteX4" fmla="*/ 169079 w 232549"/>
                <a:gd name="connsiteY4" fmla="*/ 202715 h 270389"/>
                <a:gd name="connsiteX5" fmla="*/ 110057 w 232549"/>
                <a:gd name="connsiteY5" fmla="*/ 141567 h 270389"/>
                <a:gd name="connsiteX6" fmla="*/ 10770 w 232549"/>
                <a:gd name="connsiteY6" fmla="*/ 2827 h 270389"/>
                <a:gd name="connsiteX7" fmla="*/ 766 w 232549"/>
                <a:gd name="connsiteY7" fmla="*/ 8642 h 27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549" h="270389">
                  <a:moveTo>
                    <a:pt x="766" y="8642"/>
                  </a:moveTo>
                  <a:cubicBezTo>
                    <a:pt x="43595" y="87109"/>
                    <a:pt x="98490" y="161762"/>
                    <a:pt x="164452" y="222347"/>
                  </a:cubicBezTo>
                  <a:cubicBezTo>
                    <a:pt x="182834" y="239228"/>
                    <a:pt x="202217" y="257360"/>
                    <a:pt x="224100" y="269615"/>
                  </a:cubicBezTo>
                  <a:cubicBezTo>
                    <a:pt x="229789" y="272803"/>
                    <a:pt x="235354" y="265426"/>
                    <a:pt x="230977" y="260736"/>
                  </a:cubicBezTo>
                  <a:cubicBezTo>
                    <a:pt x="211908" y="240041"/>
                    <a:pt x="189212" y="222410"/>
                    <a:pt x="169079" y="202715"/>
                  </a:cubicBezTo>
                  <a:cubicBezTo>
                    <a:pt x="148759" y="182895"/>
                    <a:pt x="128814" y="162887"/>
                    <a:pt x="110057" y="141567"/>
                  </a:cubicBezTo>
                  <a:cubicBezTo>
                    <a:pt x="72481" y="98738"/>
                    <a:pt x="39281" y="52158"/>
                    <a:pt x="10770" y="2827"/>
                  </a:cubicBezTo>
                  <a:cubicBezTo>
                    <a:pt x="7019" y="-3612"/>
                    <a:pt x="-2798" y="2077"/>
                    <a:pt x="766" y="8642"/>
                  </a:cubicBezTo>
                </a:path>
              </a:pathLst>
            </a:custGeom>
            <a:solidFill>
              <a:srgbClr val="FDCC65"/>
            </a:solidFill>
            <a:ln w="6247" cap="flat">
              <a:noFill/>
              <a:prstDash val="solid"/>
              <a:miter/>
            </a:ln>
          </p:spPr>
          <p:txBody>
            <a:bodyPr rtlCol="0" anchor="ctr"/>
            <a:lstStyle/>
            <a:p>
              <a:endParaRPr lang="zh-CN" altLang="en-US"/>
            </a:p>
          </p:txBody>
        </p:sp>
        <p:sp>
          <p:nvSpPr>
            <p:cNvPr id="195" name="任意多边形: 形状 194"/>
            <p:cNvSpPr/>
            <p:nvPr/>
          </p:nvSpPr>
          <p:spPr>
            <a:xfrm>
              <a:off x="1896039" y="3046827"/>
              <a:ext cx="235483" cy="281449"/>
            </a:xfrm>
            <a:custGeom>
              <a:avLst/>
              <a:gdLst>
                <a:gd name="connsiteX0" fmla="*/ 88679 w 235483"/>
                <a:gd name="connsiteY0" fmla="*/ 0 h 281449"/>
                <a:gd name="connsiteX1" fmla="*/ 3897 w 235483"/>
                <a:gd name="connsiteY1" fmla="*/ 108541 h 281449"/>
                <a:gd name="connsiteX2" fmla="*/ 17840 w 235483"/>
                <a:gd name="connsiteY2" fmla="*/ 137927 h 281449"/>
                <a:gd name="connsiteX3" fmla="*/ 142137 w 235483"/>
                <a:gd name="connsiteY3" fmla="*/ 140490 h 281449"/>
                <a:gd name="connsiteX4" fmla="*/ 79801 w 235483"/>
                <a:gd name="connsiteY4" fmla="*/ 254470 h 281449"/>
                <a:gd name="connsiteX5" fmla="*/ 102747 w 235483"/>
                <a:gd name="connsiteY5" fmla="*/ 279980 h 281449"/>
                <a:gd name="connsiteX6" fmla="*/ 235484 w 235483"/>
                <a:gd name="connsiteY6" fmla="*/ 224459 h 281449"/>
                <a:gd name="connsiteX7" fmla="*/ 88679 w 235483"/>
                <a:gd name="connsiteY7" fmla="*/ 0 h 28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483" h="281449">
                  <a:moveTo>
                    <a:pt x="88679" y="0"/>
                  </a:moveTo>
                  <a:lnTo>
                    <a:pt x="3897" y="108541"/>
                  </a:lnTo>
                  <a:cubicBezTo>
                    <a:pt x="-5356" y="120357"/>
                    <a:pt x="2897" y="137614"/>
                    <a:pt x="17840" y="137927"/>
                  </a:cubicBezTo>
                  <a:lnTo>
                    <a:pt x="142137" y="140490"/>
                  </a:lnTo>
                  <a:lnTo>
                    <a:pt x="79801" y="254470"/>
                  </a:lnTo>
                  <a:cubicBezTo>
                    <a:pt x="71548" y="269538"/>
                    <a:pt x="86928" y="286607"/>
                    <a:pt x="102747" y="279980"/>
                  </a:cubicBezTo>
                  <a:lnTo>
                    <a:pt x="235484" y="224459"/>
                  </a:lnTo>
                  <a:lnTo>
                    <a:pt x="88679" y="0"/>
                  </a:lnTo>
                  <a:close/>
                </a:path>
              </a:pathLst>
            </a:custGeom>
            <a:solidFill>
              <a:srgbClr val="687ACC"/>
            </a:solidFill>
            <a:ln w="6247" cap="flat">
              <a:noFill/>
              <a:prstDash val="solid"/>
              <a:miter/>
            </a:ln>
          </p:spPr>
          <p:txBody>
            <a:bodyPr rtlCol="0" anchor="ctr"/>
            <a:lstStyle/>
            <a:p>
              <a:endParaRPr lang="zh-CN" altLang="en-US"/>
            </a:p>
          </p:txBody>
        </p:sp>
        <p:sp>
          <p:nvSpPr>
            <p:cNvPr id="196" name="任意多边形: 形状 195"/>
            <p:cNvSpPr/>
            <p:nvPr/>
          </p:nvSpPr>
          <p:spPr>
            <a:xfrm>
              <a:off x="2131461" y="3049765"/>
              <a:ext cx="210467" cy="251812"/>
            </a:xfrm>
            <a:custGeom>
              <a:avLst/>
              <a:gdLst>
                <a:gd name="connsiteX0" fmla="*/ 111542 w 210467"/>
                <a:gd name="connsiteY0" fmla="*/ 0 h 251812"/>
                <a:gd name="connsiteX1" fmla="*/ 205077 w 210467"/>
                <a:gd name="connsiteY1" fmla="*/ 72527 h 251812"/>
                <a:gd name="connsiteX2" fmla="*/ 198574 w 210467"/>
                <a:gd name="connsiteY2" fmla="*/ 108978 h 251812"/>
                <a:gd name="connsiteX3" fmla="*/ 139490 w 210467"/>
                <a:gd name="connsiteY3" fmla="*/ 133675 h 251812"/>
                <a:gd name="connsiteX4" fmla="*/ 191759 w 210467"/>
                <a:gd name="connsiteY4" fmla="*/ 224459 h 251812"/>
                <a:gd name="connsiteX5" fmla="*/ 172815 w 210467"/>
                <a:gd name="connsiteY5" fmla="*/ 251532 h 251812"/>
                <a:gd name="connsiteX6" fmla="*/ 0 w 210467"/>
                <a:gd name="connsiteY6" fmla="*/ 221520 h 251812"/>
                <a:gd name="connsiteX7" fmla="*/ 111542 w 210467"/>
                <a:gd name="connsiteY7" fmla="*/ 0 h 251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467" h="251812">
                  <a:moveTo>
                    <a:pt x="111542" y="0"/>
                  </a:moveTo>
                  <a:lnTo>
                    <a:pt x="205077" y="72527"/>
                  </a:lnTo>
                  <a:cubicBezTo>
                    <a:pt x="214705" y="81593"/>
                    <a:pt x="210766" y="103851"/>
                    <a:pt x="198574" y="108978"/>
                  </a:cubicBezTo>
                  <a:lnTo>
                    <a:pt x="139490" y="133675"/>
                  </a:lnTo>
                  <a:lnTo>
                    <a:pt x="191759" y="224459"/>
                  </a:lnTo>
                  <a:cubicBezTo>
                    <a:pt x="199449" y="237839"/>
                    <a:pt x="188070" y="254158"/>
                    <a:pt x="172815" y="251532"/>
                  </a:cubicBezTo>
                  <a:lnTo>
                    <a:pt x="0" y="221520"/>
                  </a:lnTo>
                  <a:lnTo>
                    <a:pt x="111542" y="0"/>
                  </a:lnTo>
                  <a:close/>
                </a:path>
              </a:pathLst>
            </a:custGeom>
            <a:solidFill>
              <a:srgbClr val="687ACC"/>
            </a:solidFill>
            <a:ln w="6247" cap="flat">
              <a:noFill/>
              <a:prstDash val="solid"/>
              <a:miter/>
            </a:ln>
          </p:spPr>
          <p:txBody>
            <a:bodyPr rtlCol="0" anchor="ctr"/>
            <a:lstStyle/>
            <a:p>
              <a:endParaRPr lang="zh-CN" altLang="en-US"/>
            </a:p>
          </p:txBody>
        </p:sp>
        <p:sp>
          <p:nvSpPr>
            <p:cNvPr id="197" name="任意多边形: 形状 196"/>
            <p:cNvSpPr/>
            <p:nvPr/>
          </p:nvSpPr>
          <p:spPr>
            <a:xfrm>
              <a:off x="2100213" y="4267883"/>
              <a:ext cx="72303" cy="343789"/>
            </a:xfrm>
            <a:custGeom>
              <a:avLst/>
              <a:gdLst>
                <a:gd name="connsiteX0" fmla="*/ 53349 w 72522"/>
                <a:gd name="connsiteY0" fmla="*/ 2026 h 501437"/>
                <a:gd name="connsiteX1" fmla="*/ 55475 w 72522"/>
                <a:gd name="connsiteY1" fmla="*/ 99187 h 501437"/>
                <a:gd name="connsiteX2" fmla="*/ 53599 w 72522"/>
                <a:gd name="connsiteY2" fmla="*/ 196661 h 501437"/>
                <a:gd name="connsiteX3" fmla="*/ 26589 w 72522"/>
                <a:gd name="connsiteY3" fmla="*/ 390171 h 501437"/>
                <a:gd name="connsiteX4" fmla="*/ 79 w 72522"/>
                <a:gd name="connsiteY4" fmla="*/ 497524 h 501437"/>
                <a:gd name="connsiteX5" fmla="*/ 5643 w 72522"/>
                <a:gd name="connsiteY5" fmla="*/ 499900 h 501437"/>
                <a:gd name="connsiteX6" fmla="*/ 59351 w 72522"/>
                <a:gd name="connsiteY6" fmla="*/ 308953 h 501437"/>
                <a:gd name="connsiteX7" fmla="*/ 71606 w 72522"/>
                <a:gd name="connsiteY7" fmla="*/ 112317 h 501437"/>
                <a:gd name="connsiteX8" fmla="*/ 57350 w 72522"/>
                <a:gd name="connsiteY8" fmla="*/ 1526 h 501437"/>
                <a:gd name="connsiteX9" fmla="*/ 53349 w 72522"/>
                <a:gd name="connsiteY9" fmla="*/ 2026 h 50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522" h="501437">
                  <a:moveTo>
                    <a:pt x="53349" y="2026"/>
                  </a:moveTo>
                  <a:cubicBezTo>
                    <a:pt x="51473" y="34288"/>
                    <a:pt x="55099" y="66863"/>
                    <a:pt x="55475" y="99187"/>
                  </a:cubicBezTo>
                  <a:cubicBezTo>
                    <a:pt x="55850" y="131700"/>
                    <a:pt x="55537" y="164212"/>
                    <a:pt x="53599" y="196661"/>
                  </a:cubicBezTo>
                  <a:cubicBezTo>
                    <a:pt x="49722" y="261748"/>
                    <a:pt x="40219" y="326460"/>
                    <a:pt x="26589" y="390171"/>
                  </a:cubicBezTo>
                  <a:cubicBezTo>
                    <a:pt x="18898" y="426247"/>
                    <a:pt x="8770" y="461698"/>
                    <a:pt x="79" y="497524"/>
                  </a:cubicBezTo>
                  <a:cubicBezTo>
                    <a:pt x="-671" y="500713"/>
                    <a:pt x="4143" y="503151"/>
                    <a:pt x="5643" y="499900"/>
                  </a:cubicBezTo>
                  <a:cubicBezTo>
                    <a:pt x="33154" y="440065"/>
                    <a:pt x="49035" y="373728"/>
                    <a:pt x="59351" y="308953"/>
                  </a:cubicBezTo>
                  <a:cubicBezTo>
                    <a:pt x="69667" y="244242"/>
                    <a:pt x="74732" y="177779"/>
                    <a:pt x="71606" y="112317"/>
                  </a:cubicBezTo>
                  <a:cubicBezTo>
                    <a:pt x="69855" y="75679"/>
                    <a:pt x="68542" y="36727"/>
                    <a:pt x="57350" y="1526"/>
                  </a:cubicBezTo>
                  <a:cubicBezTo>
                    <a:pt x="56725" y="-788"/>
                    <a:pt x="53474" y="-350"/>
                    <a:pt x="53349" y="2026"/>
                  </a:cubicBezTo>
                </a:path>
              </a:pathLst>
            </a:custGeom>
            <a:solidFill>
              <a:srgbClr val="1A285B"/>
            </a:solidFill>
            <a:ln w="6247" cap="flat">
              <a:noFill/>
              <a:prstDash val="solid"/>
              <a:miter/>
            </a:ln>
          </p:spPr>
          <p:txBody>
            <a:bodyPr rtlCol="0" anchor="ctr"/>
            <a:lstStyle/>
            <a:p>
              <a:endParaRPr lang="zh-CN" altLang="en-US"/>
            </a:p>
          </p:txBody>
        </p:sp>
        <p:sp>
          <p:nvSpPr>
            <p:cNvPr id="198" name="任意多边形: 形状 197"/>
            <p:cNvSpPr/>
            <p:nvPr/>
          </p:nvSpPr>
          <p:spPr>
            <a:xfrm>
              <a:off x="2437744" y="3302275"/>
              <a:ext cx="66970" cy="327129"/>
            </a:xfrm>
            <a:custGeom>
              <a:avLst/>
              <a:gdLst>
                <a:gd name="connsiteX0" fmla="*/ 19 w 66970"/>
                <a:gd name="connsiteY0" fmla="*/ 1585 h 327129"/>
                <a:gd name="connsiteX1" fmla="*/ 14399 w 66970"/>
                <a:gd name="connsiteY1" fmla="*/ 63233 h 327129"/>
                <a:gd name="connsiteX2" fmla="*/ 34657 w 66970"/>
                <a:gd name="connsiteY2" fmla="*/ 122693 h 327129"/>
                <a:gd name="connsiteX3" fmla="*/ 60667 w 66970"/>
                <a:gd name="connsiteY3" fmla="*/ 247115 h 327129"/>
                <a:gd name="connsiteX4" fmla="*/ 56603 w 66970"/>
                <a:gd name="connsiteY4" fmla="*/ 325707 h 327129"/>
                <a:gd name="connsiteX5" fmla="*/ 59479 w 66970"/>
                <a:gd name="connsiteY5" fmla="*/ 326082 h 327129"/>
                <a:gd name="connsiteX6" fmla="*/ 61542 w 66970"/>
                <a:gd name="connsiteY6" fmla="*/ 189968 h 327129"/>
                <a:gd name="connsiteX7" fmla="*/ 23090 w 66970"/>
                <a:gd name="connsiteY7" fmla="*/ 69361 h 327129"/>
                <a:gd name="connsiteX8" fmla="*/ 2332 w 66970"/>
                <a:gd name="connsiteY8" fmla="*/ 835 h 327129"/>
                <a:gd name="connsiteX9" fmla="*/ 19 w 66970"/>
                <a:gd name="connsiteY9" fmla="*/ 1585 h 32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970" h="327129">
                  <a:moveTo>
                    <a:pt x="19" y="1585"/>
                  </a:moveTo>
                  <a:cubicBezTo>
                    <a:pt x="3395" y="22406"/>
                    <a:pt x="8147" y="43101"/>
                    <a:pt x="14399" y="63233"/>
                  </a:cubicBezTo>
                  <a:cubicBezTo>
                    <a:pt x="20652" y="83241"/>
                    <a:pt x="27842" y="102936"/>
                    <a:pt x="34657" y="122693"/>
                  </a:cubicBezTo>
                  <a:cubicBezTo>
                    <a:pt x="48600" y="163083"/>
                    <a:pt x="59916" y="204161"/>
                    <a:pt x="60667" y="247115"/>
                  </a:cubicBezTo>
                  <a:cubicBezTo>
                    <a:pt x="61104" y="273374"/>
                    <a:pt x="58416" y="299572"/>
                    <a:pt x="56603" y="325707"/>
                  </a:cubicBezTo>
                  <a:cubicBezTo>
                    <a:pt x="56478" y="327332"/>
                    <a:pt x="59229" y="327707"/>
                    <a:pt x="59479" y="326082"/>
                  </a:cubicBezTo>
                  <a:cubicBezTo>
                    <a:pt x="66856" y="280877"/>
                    <a:pt x="70858" y="235235"/>
                    <a:pt x="61542" y="189968"/>
                  </a:cubicBezTo>
                  <a:cubicBezTo>
                    <a:pt x="52976" y="148578"/>
                    <a:pt x="37158" y="109126"/>
                    <a:pt x="23090" y="69361"/>
                  </a:cubicBezTo>
                  <a:cubicBezTo>
                    <a:pt x="15150" y="46852"/>
                    <a:pt x="7209" y="24219"/>
                    <a:pt x="2332" y="835"/>
                  </a:cubicBezTo>
                  <a:cubicBezTo>
                    <a:pt x="2082" y="-666"/>
                    <a:pt x="-231" y="22"/>
                    <a:pt x="19" y="1585"/>
                  </a:cubicBezTo>
                </a:path>
              </a:pathLst>
            </a:custGeom>
            <a:solidFill>
              <a:srgbClr val="1A285B"/>
            </a:solidFill>
            <a:ln w="6247" cap="flat">
              <a:noFill/>
              <a:prstDash val="solid"/>
              <a:miter/>
            </a:ln>
          </p:spPr>
          <p:txBody>
            <a:bodyPr rtlCol="0" anchor="ctr"/>
            <a:lstStyle/>
            <a:p>
              <a:endParaRPr lang="zh-CN" altLang="en-US"/>
            </a:p>
          </p:txBody>
        </p:sp>
        <p:sp>
          <p:nvSpPr>
            <p:cNvPr id="199" name="任意多边形: 形状 198"/>
            <p:cNvSpPr/>
            <p:nvPr/>
          </p:nvSpPr>
          <p:spPr>
            <a:xfrm>
              <a:off x="1639662" y="3347558"/>
              <a:ext cx="230706" cy="371150"/>
            </a:xfrm>
            <a:custGeom>
              <a:avLst/>
              <a:gdLst>
                <a:gd name="connsiteX0" fmla="*/ 227700 w 230706"/>
                <a:gd name="connsiteY0" fmla="*/ 694 h 371150"/>
                <a:gd name="connsiteX1" fmla="*/ 205880 w 230706"/>
                <a:gd name="connsiteY1" fmla="*/ 36895 h 371150"/>
                <a:gd name="connsiteX2" fmla="*/ 184872 w 230706"/>
                <a:gd name="connsiteY2" fmla="*/ 73596 h 371150"/>
                <a:gd name="connsiteX3" fmla="*/ 142043 w 230706"/>
                <a:gd name="connsiteY3" fmla="*/ 146498 h 371150"/>
                <a:gd name="connsiteX4" fmla="*/ 51947 w 230706"/>
                <a:gd name="connsiteY4" fmla="*/ 289614 h 371150"/>
                <a:gd name="connsiteX5" fmla="*/ 240 w 230706"/>
                <a:gd name="connsiteY5" fmla="*/ 369081 h 371150"/>
                <a:gd name="connsiteX6" fmla="*/ 2741 w 230706"/>
                <a:gd name="connsiteY6" fmla="*/ 370519 h 371150"/>
                <a:gd name="connsiteX7" fmla="*/ 99277 w 230706"/>
                <a:gd name="connsiteY7" fmla="*/ 230530 h 371150"/>
                <a:gd name="connsiteX8" fmla="*/ 186497 w 230706"/>
                <a:gd name="connsiteY8" fmla="*/ 85663 h 371150"/>
                <a:gd name="connsiteX9" fmla="*/ 209506 w 230706"/>
                <a:gd name="connsiteY9" fmla="*/ 44147 h 371150"/>
                <a:gd name="connsiteX10" fmla="*/ 230576 w 230706"/>
                <a:gd name="connsiteY10" fmla="*/ 1882 h 371150"/>
                <a:gd name="connsiteX11" fmla="*/ 227700 w 230706"/>
                <a:gd name="connsiteY11" fmla="*/ 694 h 3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706" h="371150">
                  <a:moveTo>
                    <a:pt x="227700" y="694"/>
                  </a:moveTo>
                  <a:cubicBezTo>
                    <a:pt x="219760" y="12198"/>
                    <a:pt x="212820" y="24765"/>
                    <a:pt x="205880" y="36895"/>
                  </a:cubicBezTo>
                  <a:cubicBezTo>
                    <a:pt x="198940" y="49149"/>
                    <a:pt x="191874" y="61341"/>
                    <a:pt x="184872" y="73596"/>
                  </a:cubicBezTo>
                  <a:cubicBezTo>
                    <a:pt x="170867" y="98043"/>
                    <a:pt x="156549" y="122364"/>
                    <a:pt x="142043" y="146498"/>
                  </a:cubicBezTo>
                  <a:cubicBezTo>
                    <a:pt x="112907" y="194766"/>
                    <a:pt x="82834" y="242472"/>
                    <a:pt x="51947" y="289614"/>
                  </a:cubicBezTo>
                  <a:cubicBezTo>
                    <a:pt x="34628" y="316062"/>
                    <a:pt x="17184" y="342447"/>
                    <a:pt x="240" y="369081"/>
                  </a:cubicBezTo>
                  <a:cubicBezTo>
                    <a:pt x="-760" y="370707"/>
                    <a:pt x="1616" y="371958"/>
                    <a:pt x="2741" y="370519"/>
                  </a:cubicBezTo>
                  <a:cubicBezTo>
                    <a:pt x="37379" y="325628"/>
                    <a:pt x="68891" y="278360"/>
                    <a:pt x="99277" y="230530"/>
                  </a:cubicBezTo>
                  <a:cubicBezTo>
                    <a:pt x="129539" y="182949"/>
                    <a:pt x="158612" y="134619"/>
                    <a:pt x="186497" y="85663"/>
                  </a:cubicBezTo>
                  <a:cubicBezTo>
                    <a:pt x="194313" y="71908"/>
                    <a:pt x="202003" y="58028"/>
                    <a:pt x="209506" y="44147"/>
                  </a:cubicBezTo>
                  <a:cubicBezTo>
                    <a:pt x="216946" y="30392"/>
                    <a:pt x="224699" y="16387"/>
                    <a:pt x="230576" y="1882"/>
                  </a:cubicBezTo>
                  <a:cubicBezTo>
                    <a:pt x="231327" y="131"/>
                    <a:pt x="228638" y="-682"/>
                    <a:pt x="227700" y="694"/>
                  </a:cubicBezTo>
                </a:path>
              </a:pathLst>
            </a:custGeom>
            <a:solidFill>
              <a:srgbClr val="1A285B"/>
            </a:solidFill>
            <a:ln w="6247" cap="flat">
              <a:noFill/>
              <a:prstDash val="solid"/>
              <a:miter/>
            </a:ln>
          </p:spPr>
          <p:txBody>
            <a:bodyPr rtlCol="0" anchor="ctr"/>
            <a:lstStyle/>
            <a:p>
              <a:endParaRPr lang="zh-CN" altLang="en-US"/>
            </a:p>
          </p:txBody>
        </p:sp>
        <p:sp>
          <p:nvSpPr>
            <p:cNvPr id="200" name="任意多边形: 形状 199"/>
            <p:cNvSpPr/>
            <p:nvPr/>
          </p:nvSpPr>
          <p:spPr>
            <a:xfrm>
              <a:off x="2134724" y="3268636"/>
              <a:ext cx="10326" cy="414069"/>
            </a:xfrm>
            <a:custGeom>
              <a:avLst/>
              <a:gdLst>
                <a:gd name="connsiteX0" fmla="*/ 176 w 10326"/>
                <a:gd name="connsiteY0" fmla="*/ 961 h 414069"/>
                <a:gd name="connsiteX1" fmla="*/ 1489 w 10326"/>
                <a:gd name="connsiteY1" fmla="*/ 81241 h 414069"/>
                <a:gd name="connsiteX2" fmla="*/ 3239 w 10326"/>
                <a:gd name="connsiteY2" fmla="*/ 161584 h 414069"/>
                <a:gd name="connsiteX3" fmla="*/ 4490 w 10326"/>
                <a:gd name="connsiteY3" fmla="*/ 322332 h 414069"/>
                <a:gd name="connsiteX4" fmla="*/ 4927 w 10326"/>
                <a:gd name="connsiteY4" fmla="*/ 412803 h 414069"/>
                <a:gd name="connsiteX5" fmla="*/ 7491 w 10326"/>
                <a:gd name="connsiteY5" fmla="*/ 412803 h 414069"/>
                <a:gd name="connsiteX6" fmla="*/ 10117 w 10326"/>
                <a:gd name="connsiteY6" fmla="*/ 252118 h 414069"/>
                <a:gd name="connsiteX7" fmla="*/ 6991 w 10326"/>
                <a:gd name="connsiteY7" fmla="*/ 91433 h 414069"/>
                <a:gd name="connsiteX8" fmla="*/ 1989 w 10326"/>
                <a:gd name="connsiteY8" fmla="*/ 961 h 414069"/>
                <a:gd name="connsiteX9" fmla="*/ 176 w 10326"/>
                <a:gd name="connsiteY9" fmla="*/ 961 h 41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26" h="414069">
                  <a:moveTo>
                    <a:pt x="176" y="961"/>
                  </a:moveTo>
                  <a:cubicBezTo>
                    <a:pt x="-450" y="27721"/>
                    <a:pt x="738" y="54544"/>
                    <a:pt x="1489" y="81241"/>
                  </a:cubicBezTo>
                  <a:cubicBezTo>
                    <a:pt x="2239" y="108001"/>
                    <a:pt x="2739" y="134824"/>
                    <a:pt x="3239" y="161584"/>
                  </a:cubicBezTo>
                  <a:cubicBezTo>
                    <a:pt x="4240" y="215167"/>
                    <a:pt x="4490" y="268749"/>
                    <a:pt x="4490" y="322332"/>
                  </a:cubicBezTo>
                  <a:cubicBezTo>
                    <a:pt x="4490" y="352468"/>
                    <a:pt x="4115" y="382667"/>
                    <a:pt x="4927" y="412803"/>
                  </a:cubicBezTo>
                  <a:cubicBezTo>
                    <a:pt x="4990" y="414491"/>
                    <a:pt x="7428" y="414491"/>
                    <a:pt x="7491" y="412803"/>
                  </a:cubicBezTo>
                  <a:cubicBezTo>
                    <a:pt x="10867" y="359408"/>
                    <a:pt x="10429" y="305575"/>
                    <a:pt x="10117" y="252118"/>
                  </a:cubicBezTo>
                  <a:cubicBezTo>
                    <a:pt x="9804" y="198535"/>
                    <a:pt x="8804" y="144953"/>
                    <a:pt x="6991" y="91433"/>
                  </a:cubicBezTo>
                  <a:cubicBezTo>
                    <a:pt x="5990" y="61296"/>
                    <a:pt x="5240" y="30973"/>
                    <a:pt x="1989" y="961"/>
                  </a:cubicBezTo>
                  <a:cubicBezTo>
                    <a:pt x="1989" y="-289"/>
                    <a:pt x="238" y="-352"/>
                    <a:pt x="176" y="961"/>
                  </a:cubicBezTo>
                </a:path>
              </a:pathLst>
            </a:custGeom>
            <a:solidFill>
              <a:srgbClr val="1A285B"/>
            </a:solidFill>
            <a:ln w="6247" cap="flat">
              <a:noFill/>
              <a:prstDash val="solid"/>
              <a:miter/>
            </a:ln>
          </p:spPr>
          <p:txBody>
            <a:bodyPr rtlCol="0" anchor="ctr"/>
            <a:lstStyle/>
            <a:p>
              <a:endParaRPr lang="zh-CN" altLang="en-US"/>
            </a:p>
          </p:txBody>
        </p:sp>
        <p:sp>
          <p:nvSpPr>
            <p:cNvPr id="201" name="任意多边形: 形状 200"/>
            <p:cNvSpPr/>
            <p:nvPr/>
          </p:nvSpPr>
          <p:spPr>
            <a:xfrm>
              <a:off x="2041513" y="3387141"/>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3"/>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202" name="任意多边形: 形状 201"/>
            <p:cNvSpPr/>
            <p:nvPr/>
          </p:nvSpPr>
          <p:spPr>
            <a:xfrm>
              <a:off x="2185192" y="3387141"/>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3"/>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203" name="任意多边形: 形状 202"/>
            <p:cNvSpPr/>
            <p:nvPr/>
          </p:nvSpPr>
          <p:spPr>
            <a:xfrm>
              <a:off x="2041513" y="3517753"/>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2"/>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204" name="任意多边形: 形状 203"/>
            <p:cNvSpPr/>
            <p:nvPr/>
          </p:nvSpPr>
          <p:spPr>
            <a:xfrm>
              <a:off x="2185192" y="3517753"/>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2"/>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205" name="任意多边形: 形状 204"/>
            <p:cNvSpPr/>
            <p:nvPr/>
          </p:nvSpPr>
          <p:spPr>
            <a:xfrm>
              <a:off x="2054284" y="2466807"/>
              <a:ext cx="157087" cy="205864"/>
            </a:xfrm>
            <a:custGeom>
              <a:avLst/>
              <a:gdLst>
                <a:gd name="connsiteX0" fmla="*/ 155268 w 157087"/>
                <a:gd name="connsiteY0" fmla="*/ 678 h 205864"/>
                <a:gd name="connsiteX1" fmla="*/ 46227 w 157087"/>
                <a:gd name="connsiteY1" fmla="*/ 166990 h 205864"/>
                <a:gd name="connsiteX2" fmla="*/ 398 w 157087"/>
                <a:gd name="connsiteY2" fmla="*/ 203629 h 205864"/>
                <a:gd name="connsiteX3" fmla="*/ 1961 w 157087"/>
                <a:gd name="connsiteY3" fmla="*/ 205692 h 205864"/>
                <a:gd name="connsiteX4" fmla="*/ 142138 w 157087"/>
                <a:gd name="connsiteY4" fmla="*/ 54573 h 205864"/>
                <a:gd name="connsiteX5" fmla="*/ 157081 w 157087"/>
                <a:gd name="connsiteY5" fmla="*/ 990 h 205864"/>
                <a:gd name="connsiteX6" fmla="*/ 155268 w 157087"/>
                <a:gd name="connsiteY6" fmla="*/ 678 h 20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087" h="205864">
                  <a:moveTo>
                    <a:pt x="155268" y="678"/>
                  </a:moveTo>
                  <a:cubicBezTo>
                    <a:pt x="143514" y="68891"/>
                    <a:pt x="97684" y="123599"/>
                    <a:pt x="46227" y="166990"/>
                  </a:cubicBezTo>
                  <a:cubicBezTo>
                    <a:pt x="31284" y="179620"/>
                    <a:pt x="15716" y="191437"/>
                    <a:pt x="398" y="203629"/>
                  </a:cubicBezTo>
                  <a:cubicBezTo>
                    <a:pt x="-728" y="204567"/>
                    <a:pt x="773" y="206442"/>
                    <a:pt x="1961" y="205692"/>
                  </a:cubicBezTo>
                  <a:cubicBezTo>
                    <a:pt x="59420" y="168240"/>
                    <a:pt x="114378" y="118534"/>
                    <a:pt x="142138" y="54573"/>
                  </a:cubicBezTo>
                  <a:cubicBezTo>
                    <a:pt x="149578" y="37442"/>
                    <a:pt x="154580" y="19497"/>
                    <a:pt x="157081" y="990"/>
                  </a:cubicBezTo>
                  <a:cubicBezTo>
                    <a:pt x="157206" y="-135"/>
                    <a:pt x="155456" y="-385"/>
                    <a:pt x="155268" y="678"/>
                  </a:cubicBezTo>
                </a:path>
              </a:pathLst>
            </a:custGeom>
            <a:solidFill>
              <a:srgbClr val="2E5760"/>
            </a:solidFill>
            <a:ln w="6247" cap="flat">
              <a:noFill/>
              <a:prstDash val="solid"/>
              <a:miter/>
            </a:ln>
          </p:spPr>
          <p:txBody>
            <a:bodyPr rtlCol="0" anchor="ctr"/>
            <a:lstStyle/>
            <a:p>
              <a:endParaRPr lang="zh-CN" altLang="en-US"/>
            </a:p>
          </p:txBody>
        </p:sp>
        <p:sp>
          <p:nvSpPr>
            <p:cNvPr id="206" name="任意多边形: 形状 205"/>
            <p:cNvSpPr/>
            <p:nvPr/>
          </p:nvSpPr>
          <p:spPr>
            <a:xfrm>
              <a:off x="2102674" y="2498458"/>
              <a:ext cx="63867" cy="74125"/>
            </a:xfrm>
            <a:custGeom>
              <a:avLst/>
              <a:gdLst>
                <a:gd name="connsiteX0" fmla="*/ 62799 w 63867"/>
                <a:gd name="connsiteY0" fmla="*/ 352 h 74125"/>
                <a:gd name="connsiteX1" fmla="*/ 37477 w 63867"/>
                <a:gd name="connsiteY1" fmla="*/ 41805 h 74125"/>
                <a:gd name="connsiteX2" fmla="*/ 276 w 63867"/>
                <a:gd name="connsiteY2" fmla="*/ 72816 h 74125"/>
                <a:gd name="connsiteX3" fmla="*/ 1214 w 63867"/>
                <a:gd name="connsiteY3" fmla="*/ 74067 h 74125"/>
                <a:gd name="connsiteX4" fmla="*/ 42979 w 63867"/>
                <a:gd name="connsiteY4" fmla="*/ 41930 h 74125"/>
                <a:gd name="connsiteX5" fmla="*/ 63487 w 63867"/>
                <a:gd name="connsiteY5" fmla="*/ 227 h 74125"/>
                <a:gd name="connsiteX6" fmla="*/ 62799 w 63867"/>
                <a:gd name="connsiteY6" fmla="*/ 352 h 7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67" h="74125">
                  <a:moveTo>
                    <a:pt x="62799" y="352"/>
                  </a:moveTo>
                  <a:cubicBezTo>
                    <a:pt x="63487" y="16920"/>
                    <a:pt x="48231" y="31051"/>
                    <a:pt x="37477" y="41805"/>
                  </a:cubicBezTo>
                  <a:cubicBezTo>
                    <a:pt x="25973" y="53246"/>
                    <a:pt x="13031" y="62937"/>
                    <a:pt x="276" y="72816"/>
                  </a:cubicBezTo>
                  <a:cubicBezTo>
                    <a:pt x="-474" y="73379"/>
                    <a:pt x="463" y="74379"/>
                    <a:pt x="1214" y="74067"/>
                  </a:cubicBezTo>
                  <a:cubicBezTo>
                    <a:pt x="17095" y="66439"/>
                    <a:pt x="30912" y="54622"/>
                    <a:pt x="42979" y="41930"/>
                  </a:cubicBezTo>
                  <a:cubicBezTo>
                    <a:pt x="53546" y="30863"/>
                    <a:pt x="66238" y="16733"/>
                    <a:pt x="63487" y="227"/>
                  </a:cubicBezTo>
                  <a:cubicBezTo>
                    <a:pt x="63487" y="-149"/>
                    <a:pt x="62799" y="-24"/>
                    <a:pt x="62799" y="352"/>
                  </a:cubicBezTo>
                </a:path>
              </a:pathLst>
            </a:custGeom>
            <a:solidFill>
              <a:srgbClr val="2E5760"/>
            </a:solidFill>
            <a:ln w="6247" cap="flat">
              <a:noFill/>
              <a:prstDash val="solid"/>
              <a:miter/>
            </a:ln>
          </p:spPr>
          <p:txBody>
            <a:bodyPr rtlCol="0" anchor="ctr"/>
            <a:lstStyle/>
            <a:p>
              <a:endParaRPr lang="zh-CN" altLang="en-US"/>
            </a:p>
          </p:txBody>
        </p:sp>
        <p:sp>
          <p:nvSpPr>
            <p:cNvPr id="207" name="任意多边形: 形状 206"/>
            <p:cNvSpPr/>
            <p:nvPr/>
          </p:nvSpPr>
          <p:spPr>
            <a:xfrm>
              <a:off x="1895638" y="2608880"/>
              <a:ext cx="176635" cy="94631"/>
            </a:xfrm>
            <a:custGeom>
              <a:avLst/>
              <a:gdLst>
                <a:gd name="connsiteX0" fmla="*/ 175175 w 176635"/>
                <a:gd name="connsiteY0" fmla="*/ 221 h 94631"/>
                <a:gd name="connsiteX1" fmla="*/ 146665 w 176635"/>
                <a:gd name="connsiteY1" fmla="*/ 26918 h 94631"/>
                <a:gd name="connsiteX2" fmla="*/ 114840 w 176635"/>
                <a:gd name="connsiteY2" fmla="*/ 50427 h 94631"/>
                <a:gd name="connsiteX3" fmla="*/ 43939 w 176635"/>
                <a:gd name="connsiteY3" fmla="*/ 82439 h 94631"/>
                <a:gd name="connsiteX4" fmla="*/ 1048 w 176635"/>
                <a:gd name="connsiteY4" fmla="*/ 91755 h 94631"/>
                <a:gd name="connsiteX5" fmla="*/ 1423 w 176635"/>
                <a:gd name="connsiteY5" fmla="*/ 94631 h 94631"/>
                <a:gd name="connsiteX6" fmla="*/ 78764 w 176635"/>
                <a:gd name="connsiteY6" fmla="*/ 76187 h 94631"/>
                <a:gd name="connsiteX7" fmla="*/ 146227 w 176635"/>
                <a:gd name="connsiteY7" fmla="*/ 34359 h 94631"/>
                <a:gd name="connsiteX8" fmla="*/ 176488 w 176635"/>
                <a:gd name="connsiteY8" fmla="*/ 1284 h 94631"/>
                <a:gd name="connsiteX9" fmla="*/ 175175 w 176635"/>
                <a:gd name="connsiteY9" fmla="*/ 221 h 9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635" h="94631">
                  <a:moveTo>
                    <a:pt x="175175" y="221"/>
                  </a:moveTo>
                  <a:cubicBezTo>
                    <a:pt x="165672" y="9099"/>
                    <a:pt x="156606" y="18478"/>
                    <a:pt x="146665" y="26918"/>
                  </a:cubicBezTo>
                  <a:cubicBezTo>
                    <a:pt x="136598" y="35421"/>
                    <a:pt x="126032" y="43362"/>
                    <a:pt x="114840" y="50427"/>
                  </a:cubicBezTo>
                  <a:cubicBezTo>
                    <a:pt x="92895" y="64307"/>
                    <a:pt x="68948" y="75249"/>
                    <a:pt x="43939" y="82439"/>
                  </a:cubicBezTo>
                  <a:cubicBezTo>
                    <a:pt x="29808" y="86503"/>
                    <a:pt x="15491" y="89004"/>
                    <a:pt x="1048" y="91755"/>
                  </a:cubicBezTo>
                  <a:cubicBezTo>
                    <a:pt x="-578" y="92068"/>
                    <a:pt x="-203" y="94631"/>
                    <a:pt x="1423" y="94631"/>
                  </a:cubicBezTo>
                  <a:cubicBezTo>
                    <a:pt x="27745" y="94193"/>
                    <a:pt x="54693" y="86378"/>
                    <a:pt x="78764" y="76187"/>
                  </a:cubicBezTo>
                  <a:cubicBezTo>
                    <a:pt x="103148" y="65870"/>
                    <a:pt x="126282" y="51803"/>
                    <a:pt x="146227" y="34359"/>
                  </a:cubicBezTo>
                  <a:cubicBezTo>
                    <a:pt x="157419" y="24542"/>
                    <a:pt x="168360" y="13788"/>
                    <a:pt x="176488" y="1284"/>
                  </a:cubicBezTo>
                  <a:cubicBezTo>
                    <a:pt x="177051" y="408"/>
                    <a:pt x="175863" y="-404"/>
                    <a:pt x="175175" y="221"/>
                  </a:cubicBezTo>
                </a:path>
              </a:pathLst>
            </a:custGeom>
            <a:solidFill>
              <a:srgbClr val="2E5760"/>
            </a:solidFill>
            <a:ln w="6247" cap="flat">
              <a:noFill/>
              <a:prstDash val="solid"/>
              <a:miter/>
            </a:ln>
          </p:spPr>
          <p:txBody>
            <a:bodyPr rtlCol="0" anchor="ctr"/>
            <a:lstStyle/>
            <a:p>
              <a:endParaRPr lang="zh-CN" altLang="en-US"/>
            </a:p>
          </p:txBody>
        </p:sp>
        <p:sp>
          <p:nvSpPr>
            <p:cNvPr id="208" name="任意多边形: 形状 207"/>
            <p:cNvSpPr/>
            <p:nvPr/>
          </p:nvSpPr>
          <p:spPr>
            <a:xfrm>
              <a:off x="2306818" y="2455361"/>
              <a:ext cx="57888" cy="99659"/>
            </a:xfrm>
            <a:custGeom>
              <a:avLst/>
              <a:gdLst>
                <a:gd name="connsiteX0" fmla="*/ 84 w 57888"/>
                <a:gd name="connsiteY0" fmla="*/ 1558 h 99659"/>
                <a:gd name="connsiteX1" fmla="*/ 22905 w 57888"/>
                <a:gd name="connsiteY1" fmla="*/ 53202 h 99659"/>
                <a:gd name="connsiteX2" fmla="*/ 55479 w 57888"/>
                <a:gd name="connsiteY2" fmla="*/ 99282 h 99659"/>
                <a:gd name="connsiteX3" fmla="*/ 57668 w 57888"/>
                <a:gd name="connsiteY3" fmla="*/ 97594 h 99659"/>
                <a:gd name="connsiteX4" fmla="*/ 41849 w 57888"/>
                <a:gd name="connsiteY4" fmla="*/ 75398 h 99659"/>
                <a:gd name="connsiteX5" fmla="*/ 26906 w 57888"/>
                <a:gd name="connsiteY5" fmla="*/ 51701 h 99659"/>
                <a:gd name="connsiteX6" fmla="*/ 2585 w 57888"/>
                <a:gd name="connsiteY6" fmla="*/ 932 h 99659"/>
                <a:gd name="connsiteX7" fmla="*/ 84 w 57888"/>
                <a:gd name="connsiteY7" fmla="*/ 1558 h 9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88" h="99659">
                  <a:moveTo>
                    <a:pt x="84" y="1558"/>
                  </a:moveTo>
                  <a:cubicBezTo>
                    <a:pt x="6398" y="19314"/>
                    <a:pt x="13651" y="36696"/>
                    <a:pt x="22905" y="53202"/>
                  </a:cubicBezTo>
                  <a:cubicBezTo>
                    <a:pt x="31971" y="69270"/>
                    <a:pt x="42224" y="86339"/>
                    <a:pt x="55479" y="99282"/>
                  </a:cubicBezTo>
                  <a:cubicBezTo>
                    <a:pt x="56605" y="100345"/>
                    <a:pt x="58543" y="98969"/>
                    <a:pt x="57668" y="97594"/>
                  </a:cubicBezTo>
                  <a:cubicBezTo>
                    <a:pt x="52728" y="89966"/>
                    <a:pt x="47039" y="82838"/>
                    <a:pt x="41849" y="75398"/>
                  </a:cubicBezTo>
                  <a:cubicBezTo>
                    <a:pt x="36535" y="67707"/>
                    <a:pt x="31533" y="59767"/>
                    <a:pt x="26906" y="51701"/>
                  </a:cubicBezTo>
                  <a:cubicBezTo>
                    <a:pt x="17590" y="35445"/>
                    <a:pt x="9087" y="18564"/>
                    <a:pt x="2585" y="932"/>
                  </a:cubicBezTo>
                  <a:cubicBezTo>
                    <a:pt x="1959" y="-693"/>
                    <a:pt x="-479" y="-5"/>
                    <a:pt x="84" y="1558"/>
                  </a:cubicBezTo>
                </a:path>
              </a:pathLst>
            </a:custGeom>
            <a:solidFill>
              <a:srgbClr val="2E5760"/>
            </a:solidFill>
            <a:ln w="6247" cap="flat">
              <a:noFill/>
              <a:prstDash val="solid"/>
              <a:miter/>
            </a:ln>
          </p:spPr>
          <p:txBody>
            <a:bodyPr rtlCol="0" anchor="ctr"/>
            <a:lstStyle/>
            <a:p>
              <a:endParaRPr lang="zh-CN" altLang="en-US"/>
            </a:p>
          </p:txBody>
        </p:sp>
        <p:sp>
          <p:nvSpPr>
            <p:cNvPr id="209" name="任意多边形: 形状 208"/>
            <p:cNvSpPr/>
            <p:nvPr/>
          </p:nvSpPr>
          <p:spPr>
            <a:xfrm>
              <a:off x="2369882" y="2582412"/>
              <a:ext cx="38540" cy="54770"/>
            </a:xfrm>
            <a:custGeom>
              <a:avLst/>
              <a:gdLst>
                <a:gd name="connsiteX0" fmla="*/ 43 w 38540"/>
                <a:gd name="connsiteY0" fmla="*/ 991 h 54770"/>
                <a:gd name="connsiteX1" fmla="*/ 36369 w 38540"/>
                <a:gd name="connsiteY1" fmla="*/ 54511 h 54770"/>
                <a:gd name="connsiteX2" fmla="*/ 38119 w 38540"/>
                <a:gd name="connsiteY2" fmla="*/ 52198 h 54770"/>
                <a:gd name="connsiteX3" fmla="*/ 17049 w 38540"/>
                <a:gd name="connsiteY3" fmla="*/ 28439 h 54770"/>
                <a:gd name="connsiteX4" fmla="*/ 1606 w 38540"/>
                <a:gd name="connsiteY4" fmla="*/ 491 h 54770"/>
                <a:gd name="connsiteX5" fmla="*/ 43 w 38540"/>
                <a:gd name="connsiteY5" fmla="*/ 991 h 54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40" h="54770">
                  <a:moveTo>
                    <a:pt x="43" y="991"/>
                  </a:moveTo>
                  <a:cubicBezTo>
                    <a:pt x="6920" y="21373"/>
                    <a:pt x="18925" y="41506"/>
                    <a:pt x="36369" y="54511"/>
                  </a:cubicBezTo>
                  <a:cubicBezTo>
                    <a:pt x="37744" y="55511"/>
                    <a:pt x="39307" y="53385"/>
                    <a:pt x="38119" y="52198"/>
                  </a:cubicBezTo>
                  <a:cubicBezTo>
                    <a:pt x="30616" y="44695"/>
                    <a:pt x="23176" y="37129"/>
                    <a:pt x="17049" y="28439"/>
                  </a:cubicBezTo>
                  <a:cubicBezTo>
                    <a:pt x="10859" y="19748"/>
                    <a:pt x="5545" y="10432"/>
                    <a:pt x="1606" y="491"/>
                  </a:cubicBezTo>
                  <a:cubicBezTo>
                    <a:pt x="1231" y="-385"/>
                    <a:pt x="-270" y="-10"/>
                    <a:pt x="43" y="991"/>
                  </a:cubicBezTo>
                </a:path>
              </a:pathLst>
            </a:custGeom>
            <a:solidFill>
              <a:srgbClr val="2E5760"/>
            </a:solidFill>
            <a:ln w="6247" cap="flat">
              <a:noFill/>
              <a:prstDash val="solid"/>
              <a:miter/>
            </a:ln>
          </p:spPr>
          <p:txBody>
            <a:bodyPr rtlCol="0" anchor="ctr"/>
            <a:lstStyle/>
            <a:p>
              <a:endParaRPr lang="zh-CN" altLang="en-US"/>
            </a:p>
          </p:txBody>
        </p:sp>
        <p:sp>
          <p:nvSpPr>
            <p:cNvPr id="210" name="任意多边形: 形状 209"/>
            <p:cNvSpPr/>
            <p:nvPr/>
          </p:nvSpPr>
          <p:spPr>
            <a:xfrm>
              <a:off x="1742664" y="2258959"/>
              <a:ext cx="269341" cy="260030"/>
            </a:xfrm>
            <a:custGeom>
              <a:avLst/>
              <a:gdLst>
                <a:gd name="connsiteX0" fmla="*/ 245994 w 269341"/>
                <a:gd name="connsiteY0" fmla="*/ 35086 h 260030"/>
                <a:gd name="connsiteX1" fmla="*/ 210418 w 269341"/>
                <a:gd name="connsiteY1" fmla="*/ 218842 h 260030"/>
                <a:gd name="connsiteX2" fmla="*/ 23348 w 269341"/>
                <a:gd name="connsiteY2" fmla="*/ 224969 h 260030"/>
                <a:gd name="connsiteX3" fmla="*/ 58924 w 269341"/>
                <a:gd name="connsiteY3" fmla="*/ 41213 h 260030"/>
                <a:gd name="connsiteX4" fmla="*/ 245994 w 269341"/>
                <a:gd name="connsiteY4" fmla="*/ 35086 h 260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341" h="260030">
                  <a:moveTo>
                    <a:pt x="245994" y="35086"/>
                  </a:moveTo>
                  <a:cubicBezTo>
                    <a:pt x="287822" y="84167"/>
                    <a:pt x="271941" y="166385"/>
                    <a:pt x="210418" y="218842"/>
                  </a:cubicBezTo>
                  <a:cubicBezTo>
                    <a:pt x="148957" y="271299"/>
                    <a:pt x="65238" y="273988"/>
                    <a:pt x="23348" y="224969"/>
                  </a:cubicBezTo>
                  <a:cubicBezTo>
                    <a:pt x="-18480" y="175889"/>
                    <a:pt x="-2599" y="93670"/>
                    <a:pt x="58924" y="41213"/>
                  </a:cubicBezTo>
                  <a:cubicBezTo>
                    <a:pt x="120447" y="-11244"/>
                    <a:pt x="204165" y="-13995"/>
                    <a:pt x="245994" y="35086"/>
                  </a:cubicBezTo>
                </a:path>
              </a:pathLst>
            </a:custGeom>
            <a:solidFill>
              <a:srgbClr val="173037"/>
            </a:solidFill>
            <a:ln w="6247" cap="flat">
              <a:noFill/>
              <a:prstDash val="solid"/>
              <a:miter/>
            </a:ln>
          </p:spPr>
          <p:txBody>
            <a:bodyPr rtlCol="0" anchor="ctr"/>
            <a:lstStyle/>
            <a:p>
              <a:endParaRPr lang="zh-CN" altLang="en-US"/>
            </a:p>
          </p:txBody>
        </p:sp>
        <p:sp>
          <p:nvSpPr>
            <p:cNvPr id="211" name="任意多边形: 形状 210"/>
            <p:cNvSpPr/>
            <p:nvPr/>
          </p:nvSpPr>
          <p:spPr>
            <a:xfrm>
              <a:off x="1800464" y="2328706"/>
              <a:ext cx="91611" cy="168607"/>
            </a:xfrm>
            <a:custGeom>
              <a:avLst/>
              <a:gdLst>
                <a:gd name="connsiteX0" fmla="*/ 6500 w 91611"/>
                <a:gd name="connsiteY0" fmla="*/ 540 h 168607"/>
                <a:gd name="connsiteX1" fmla="*/ 373 w 91611"/>
                <a:gd name="connsiteY1" fmla="*/ 41993 h 168607"/>
                <a:gd name="connsiteX2" fmla="*/ 8376 w 91611"/>
                <a:gd name="connsiteY2" fmla="*/ 84821 h 168607"/>
                <a:gd name="connsiteX3" fmla="*/ 51642 w 91611"/>
                <a:gd name="connsiteY3" fmla="*/ 152159 h 168607"/>
                <a:gd name="connsiteX4" fmla="*/ 90219 w 91611"/>
                <a:gd name="connsiteY4" fmla="*/ 168603 h 168607"/>
                <a:gd name="connsiteX5" fmla="*/ 90594 w 91611"/>
                <a:gd name="connsiteY5" fmla="*/ 165789 h 168607"/>
                <a:gd name="connsiteX6" fmla="*/ 58207 w 91611"/>
                <a:gd name="connsiteY6" fmla="*/ 150471 h 168607"/>
                <a:gd name="connsiteX7" fmla="*/ 32572 w 91611"/>
                <a:gd name="connsiteY7" fmla="*/ 124398 h 168607"/>
                <a:gd name="connsiteX8" fmla="*/ 5125 w 91611"/>
                <a:gd name="connsiteY8" fmla="*/ 47870 h 168607"/>
                <a:gd name="connsiteX9" fmla="*/ 8563 w 91611"/>
                <a:gd name="connsiteY9" fmla="*/ 1352 h 168607"/>
                <a:gd name="connsiteX10" fmla="*/ 6500 w 91611"/>
                <a:gd name="connsiteY10" fmla="*/ 540 h 1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1" h="168607">
                  <a:moveTo>
                    <a:pt x="6500" y="540"/>
                  </a:moveTo>
                  <a:cubicBezTo>
                    <a:pt x="498" y="13545"/>
                    <a:pt x="-753" y="27925"/>
                    <a:pt x="373" y="41993"/>
                  </a:cubicBezTo>
                  <a:cubicBezTo>
                    <a:pt x="1498" y="56436"/>
                    <a:pt x="4312" y="70941"/>
                    <a:pt x="8376" y="84821"/>
                  </a:cubicBezTo>
                  <a:cubicBezTo>
                    <a:pt x="16004" y="110831"/>
                    <a:pt x="29884" y="135465"/>
                    <a:pt x="51642" y="152159"/>
                  </a:cubicBezTo>
                  <a:cubicBezTo>
                    <a:pt x="62521" y="160474"/>
                    <a:pt x="76339" y="167727"/>
                    <a:pt x="90219" y="168603"/>
                  </a:cubicBezTo>
                  <a:cubicBezTo>
                    <a:pt x="91907" y="168728"/>
                    <a:pt x="92095" y="166289"/>
                    <a:pt x="90594" y="165789"/>
                  </a:cubicBezTo>
                  <a:cubicBezTo>
                    <a:pt x="78965" y="161850"/>
                    <a:pt x="68273" y="157598"/>
                    <a:pt x="58207" y="150471"/>
                  </a:cubicBezTo>
                  <a:cubicBezTo>
                    <a:pt x="48266" y="143406"/>
                    <a:pt x="39575" y="134402"/>
                    <a:pt x="32572" y="124398"/>
                  </a:cubicBezTo>
                  <a:cubicBezTo>
                    <a:pt x="16942" y="102078"/>
                    <a:pt x="8813" y="74692"/>
                    <a:pt x="5125" y="47870"/>
                  </a:cubicBezTo>
                  <a:cubicBezTo>
                    <a:pt x="2936" y="32302"/>
                    <a:pt x="2936" y="16296"/>
                    <a:pt x="8563" y="1352"/>
                  </a:cubicBezTo>
                  <a:cubicBezTo>
                    <a:pt x="9001" y="227"/>
                    <a:pt x="7000" y="-586"/>
                    <a:pt x="6500" y="540"/>
                  </a:cubicBezTo>
                </a:path>
              </a:pathLst>
            </a:custGeom>
            <a:solidFill>
              <a:srgbClr val="2E5760"/>
            </a:solidFill>
            <a:ln w="6247" cap="flat">
              <a:noFill/>
              <a:prstDash val="solid"/>
              <a:miter/>
            </a:ln>
          </p:spPr>
          <p:txBody>
            <a:bodyPr rtlCol="0" anchor="ctr"/>
            <a:lstStyle/>
            <a:p>
              <a:endParaRPr lang="zh-CN" altLang="en-US"/>
            </a:p>
          </p:txBody>
        </p:sp>
        <p:sp>
          <p:nvSpPr>
            <p:cNvPr id="212" name="任意多边形: 形状 211"/>
            <p:cNvSpPr/>
            <p:nvPr/>
          </p:nvSpPr>
          <p:spPr>
            <a:xfrm>
              <a:off x="1841284" y="2314287"/>
              <a:ext cx="71327" cy="133100"/>
            </a:xfrm>
            <a:custGeom>
              <a:avLst/>
              <a:gdLst>
                <a:gd name="connsiteX0" fmla="*/ 6 w 71327"/>
                <a:gd name="connsiteY0" fmla="*/ 891 h 133100"/>
                <a:gd name="connsiteX1" fmla="*/ 20826 w 71327"/>
                <a:gd name="connsiteY1" fmla="*/ 73168 h 133100"/>
                <a:gd name="connsiteX2" fmla="*/ 68407 w 71327"/>
                <a:gd name="connsiteY2" fmla="*/ 132690 h 133100"/>
                <a:gd name="connsiteX3" fmla="*/ 70782 w 71327"/>
                <a:gd name="connsiteY3" fmla="*/ 130314 h 133100"/>
                <a:gd name="connsiteX4" fmla="*/ 25203 w 71327"/>
                <a:gd name="connsiteY4" fmla="*/ 72105 h 133100"/>
                <a:gd name="connsiteX5" fmla="*/ 1819 w 71327"/>
                <a:gd name="connsiteY5" fmla="*/ 891 h 133100"/>
                <a:gd name="connsiteX6" fmla="*/ 6 w 71327"/>
                <a:gd name="connsiteY6" fmla="*/ 891 h 13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27" h="133100">
                  <a:moveTo>
                    <a:pt x="6" y="891"/>
                  </a:moveTo>
                  <a:cubicBezTo>
                    <a:pt x="2569" y="26213"/>
                    <a:pt x="9259" y="50472"/>
                    <a:pt x="20826" y="73168"/>
                  </a:cubicBezTo>
                  <a:cubicBezTo>
                    <a:pt x="32331" y="95676"/>
                    <a:pt x="48337" y="117122"/>
                    <a:pt x="68407" y="132690"/>
                  </a:cubicBezTo>
                  <a:cubicBezTo>
                    <a:pt x="70032" y="134003"/>
                    <a:pt x="72408" y="131877"/>
                    <a:pt x="70782" y="130314"/>
                  </a:cubicBezTo>
                  <a:cubicBezTo>
                    <a:pt x="52901" y="112933"/>
                    <a:pt x="37145" y="94113"/>
                    <a:pt x="25203" y="72105"/>
                  </a:cubicBezTo>
                  <a:cubicBezTo>
                    <a:pt x="13323" y="50159"/>
                    <a:pt x="4945" y="25713"/>
                    <a:pt x="1819" y="891"/>
                  </a:cubicBezTo>
                  <a:cubicBezTo>
                    <a:pt x="1757" y="-297"/>
                    <a:pt x="-119" y="-297"/>
                    <a:pt x="6" y="891"/>
                  </a:cubicBezTo>
                </a:path>
              </a:pathLst>
            </a:custGeom>
            <a:solidFill>
              <a:srgbClr val="2E5760"/>
            </a:solidFill>
            <a:ln w="6247" cap="flat">
              <a:noFill/>
              <a:prstDash val="solid"/>
              <a:miter/>
            </a:ln>
          </p:spPr>
          <p:txBody>
            <a:bodyPr rtlCol="0" anchor="ctr"/>
            <a:lstStyle/>
            <a:p>
              <a:endParaRPr lang="zh-CN" altLang="en-US"/>
            </a:p>
          </p:txBody>
        </p:sp>
        <p:sp>
          <p:nvSpPr>
            <p:cNvPr id="213" name="任意多边形: 形状 212"/>
            <p:cNvSpPr/>
            <p:nvPr/>
          </p:nvSpPr>
          <p:spPr>
            <a:xfrm>
              <a:off x="1859330" y="2291161"/>
              <a:ext cx="112152" cy="112290"/>
            </a:xfrm>
            <a:custGeom>
              <a:avLst/>
              <a:gdLst>
                <a:gd name="connsiteX0" fmla="*/ 529 w 112152"/>
                <a:gd name="connsiteY0" fmla="*/ 1384 h 112290"/>
                <a:gd name="connsiteX1" fmla="*/ 109507 w 112152"/>
                <a:gd name="connsiteY1" fmla="*/ 111550 h 112290"/>
                <a:gd name="connsiteX2" fmla="*/ 112008 w 112152"/>
                <a:gd name="connsiteY2" fmla="*/ 110050 h 112290"/>
                <a:gd name="connsiteX3" fmla="*/ 66741 w 112152"/>
                <a:gd name="connsiteY3" fmla="*/ 36710 h 112290"/>
                <a:gd name="connsiteX4" fmla="*/ 842 w 112152"/>
                <a:gd name="connsiteY4" fmla="*/ 8 h 112290"/>
                <a:gd name="connsiteX5" fmla="*/ 529 w 112152"/>
                <a:gd name="connsiteY5" fmla="*/ 1384 h 11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152" h="112290">
                  <a:moveTo>
                    <a:pt x="529" y="1384"/>
                  </a:moveTo>
                  <a:cubicBezTo>
                    <a:pt x="55675" y="13263"/>
                    <a:pt x="85811" y="65220"/>
                    <a:pt x="109507" y="111550"/>
                  </a:cubicBezTo>
                  <a:cubicBezTo>
                    <a:pt x="110383" y="113238"/>
                    <a:pt x="112759" y="111738"/>
                    <a:pt x="112008" y="110050"/>
                  </a:cubicBezTo>
                  <a:cubicBezTo>
                    <a:pt x="100254" y="83602"/>
                    <a:pt x="86811" y="57905"/>
                    <a:pt x="66741" y="36710"/>
                  </a:cubicBezTo>
                  <a:cubicBezTo>
                    <a:pt x="49110" y="18140"/>
                    <a:pt x="26476" y="3822"/>
                    <a:pt x="842" y="8"/>
                  </a:cubicBezTo>
                  <a:cubicBezTo>
                    <a:pt x="29" y="-117"/>
                    <a:pt x="-409" y="1196"/>
                    <a:pt x="529" y="1384"/>
                  </a:cubicBezTo>
                </a:path>
              </a:pathLst>
            </a:custGeom>
            <a:solidFill>
              <a:srgbClr val="2E5760"/>
            </a:solidFill>
            <a:ln w="6247" cap="flat">
              <a:noFill/>
              <a:prstDash val="solid"/>
              <a:miter/>
            </a:ln>
          </p:spPr>
          <p:txBody>
            <a:bodyPr rtlCol="0" anchor="ctr"/>
            <a:lstStyle/>
            <a:p>
              <a:endParaRPr lang="zh-CN" altLang="en-US"/>
            </a:p>
          </p:txBody>
        </p:sp>
        <p:sp>
          <p:nvSpPr>
            <p:cNvPr id="214" name="任意多边形: 形状 213"/>
            <p:cNvSpPr/>
            <p:nvPr/>
          </p:nvSpPr>
          <p:spPr>
            <a:xfrm>
              <a:off x="1864396" y="2404991"/>
              <a:ext cx="141777" cy="126902"/>
            </a:xfrm>
            <a:custGeom>
              <a:avLst/>
              <a:gdLst>
                <a:gd name="connsiteX0" fmla="*/ 140017 w 141777"/>
                <a:gd name="connsiteY0" fmla="*/ 96 h 126902"/>
                <a:gd name="connsiteX1" fmla="*/ 125512 w 141777"/>
                <a:gd name="connsiteY1" fmla="*/ 9287 h 126902"/>
                <a:gd name="connsiteX2" fmla="*/ 110694 w 141777"/>
                <a:gd name="connsiteY2" fmla="*/ 20353 h 126902"/>
                <a:gd name="connsiteX3" fmla="*/ 82183 w 141777"/>
                <a:gd name="connsiteY3" fmla="*/ 43612 h 126902"/>
                <a:gd name="connsiteX4" fmla="*/ 27475 w 141777"/>
                <a:gd name="connsiteY4" fmla="*/ 94819 h 126902"/>
                <a:gd name="connsiteX5" fmla="*/ 215 w 141777"/>
                <a:gd name="connsiteY5" fmla="*/ 125205 h 126902"/>
                <a:gd name="connsiteX6" fmla="*/ 2028 w 141777"/>
                <a:gd name="connsiteY6" fmla="*/ 126643 h 126902"/>
                <a:gd name="connsiteX7" fmla="*/ 28100 w 141777"/>
                <a:gd name="connsiteY7" fmla="*/ 101571 h 126902"/>
                <a:gd name="connsiteX8" fmla="*/ 54048 w 141777"/>
                <a:gd name="connsiteY8" fmla="*/ 76312 h 126902"/>
                <a:gd name="connsiteX9" fmla="*/ 109193 w 141777"/>
                <a:gd name="connsiteY9" fmla="*/ 27918 h 126902"/>
                <a:gd name="connsiteX10" fmla="*/ 126137 w 141777"/>
                <a:gd name="connsiteY10" fmla="*/ 14664 h 126902"/>
                <a:gd name="connsiteX11" fmla="*/ 141455 w 141777"/>
                <a:gd name="connsiteY11" fmla="*/ 2597 h 126902"/>
                <a:gd name="connsiteX12" fmla="*/ 140017 w 141777"/>
                <a:gd name="connsiteY12" fmla="*/ 96 h 126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777" h="126902">
                  <a:moveTo>
                    <a:pt x="140017" y="96"/>
                  </a:moveTo>
                  <a:cubicBezTo>
                    <a:pt x="134828" y="2096"/>
                    <a:pt x="130076" y="6098"/>
                    <a:pt x="125512" y="9287"/>
                  </a:cubicBezTo>
                  <a:cubicBezTo>
                    <a:pt x="120510" y="12850"/>
                    <a:pt x="115571" y="16602"/>
                    <a:pt x="110694" y="20353"/>
                  </a:cubicBezTo>
                  <a:cubicBezTo>
                    <a:pt x="100940" y="27856"/>
                    <a:pt x="91499" y="35609"/>
                    <a:pt x="82183" y="43612"/>
                  </a:cubicBezTo>
                  <a:cubicBezTo>
                    <a:pt x="63238" y="59930"/>
                    <a:pt x="45044" y="77062"/>
                    <a:pt x="27475" y="94819"/>
                  </a:cubicBezTo>
                  <a:cubicBezTo>
                    <a:pt x="17972" y="104447"/>
                    <a:pt x="8030" y="114138"/>
                    <a:pt x="215" y="125205"/>
                  </a:cubicBezTo>
                  <a:cubicBezTo>
                    <a:pt x="-598" y="126393"/>
                    <a:pt x="1090" y="127393"/>
                    <a:pt x="2028" y="126643"/>
                  </a:cubicBezTo>
                  <a:cubicBezTo>
                    <a:pt x="11344" y="119078"/>
                    <a:pt x="19597" y="110074"/>
                    <a:pt x="28100" y="101571"/>
                  </a:cubicBezTo>
                  <a:cubicBezTo>
                    <a:pt x="36604" y="93005"/>
                    <a:pt x="45294" y="84627"/>
                    <a:pt x="54048" y="76312"/>
                  </a:cubicBezTo>
                  <a:cubicBezTo>
                    <a:pt x="71804" y="59430"/>
                    <a:pt x="90186" y="43299"/>
                    <a:pt x="109193" y="27918"/>
                  </a:cubicBezTo>
                  <a:cubicBezTo>
                    <a:pt x="114758" y="23417"/>
                    <a:pt x="120385" y="18978"/>
                    <a:pt x="126137" y="14664"/>
                  </a:cubicBezTo>
                  <a:cubicBezTo>
                    <a:pt x="131139" y="10912"/>
                    <a:pt x="137266" y="7286"/>
                    <a:pt x="141455" y="2597"/>
                  </a:cubicBezTo>
                  <a:cubicBezTo>
                    <a:pt x="142268" y="1596"/>
                    <a:pt x="141455" y="-467"/>
                    <a:pt x="140017" y="96"/>
                  </a:cubicBezTo>
                </a:path>
              </a:pathLst>
            </a:custGeom>
            <a:solidFill>
              <a:srgbClr val="2E5760"/>
            </a:solidFill>
            <a:ln w="6247" cap="flat">
              <a:noFill/>
              <a:prstDash val="solid"/>
              <a:miter/>
            </a:ln>
          </p:spPr>
          <p:txBody>
            <a:bodyPr rtlCol="0" anchor="ctr"/>
            <a:lstStyle/>
            <a:p>
              <a:endParaRPr lang="zh-CN" altLang="en-US"/>
            </a:p>
          </p:txBody>
        </p:sp>
        <p:sp>
          <p:nvSpPr>
            <p:cNvPr id="215" name="任意多边形: 形状 214"/>
            <p:cNvSpPr/>
            <p:nvPr/>
          </p:nvSpPr>
          <p:spPr>
            <a:xfrm>
              <a:off x="2238669" y="2458340"/>
              <a:ext cx="94106" cy="183180"/>
            </a:xfrm>
            <a:custGeom>
              <a:avLst/>
              <a:gdLst>
                <a:gd name="connsiteX0" fmla="*/ 770 w 94106"/>
                <a:gd name="connsiteY0" fmla="*/ 829 h 183180"/>
                <a:gd name="connsiteX1" fmla="*/ 12775 w 94106"/>
                <a:gd name="connsiteY1" fmla="*/ 88424 h 183180"/>
                <a:gd name="connsiteX2" fmla="*/ 54915 w 94106"/>
                <a:gd name="connsiteY2" fmla="*/ 161577 h 183180"/>
                <a:gd name="connsiteX3" fmla="*/ 92054 w 94106"/>
                <a:gd name="connsiteY3" fmla="*/ 183147 h 183180"/>
                <a:gd name="connsiteX4" fmla="*/ 92929 w 94106"/>
                <a:gd name="connsiteY4" fmla="*/ 179959 h 183180"/>
                <a:gd name="connsiteX5" fmla="*/ 36596 w 94106"/>
                <a:gd name="connsiteY5" fmla="*/ 129190 h 183180"/>
                <a:gd name="connsiteX6" fmla="*/ 6647 w 94106"/>
                <a:gd name="connsiteY6" fmla="*/ 49847 h 183180"/>
                <a:gd name="connsiteX7" fmla="*/ 2521 w 94106"/>
                <a:gd name="connsiteY7" fmla="*/ 767 h 183180"/>
                <a:gd name="connsiteX8" fmla="*/ 770 w 94106"/>
                <a:gd name="connsiteY8" fmla="*/ 829 h 18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106" h="183180">
                  <a:moveTo>
                    <a:pt x="770" y="829"/>
                  </a:moveTo>
                  <a:cubicBezTo>
                    <a:pt x="-2106" y="30153"/>
                    <a:pt x="3333" y="60727"/>
                    <a:pt x="12775" y="88424"/>
                  </a:cubicBezTo>
                  <a:cubicBezTo>
                    <a:pt x="21778" y="114809"/>
                    <a:pt x="35158" y="141569"/>
                    <a:pt x="54915" y="161577"/>
                  </a:cubicBezTo>
                  <a:cubicBezTo>
                    <a:pt x="65044" y="171831"/>
                    <a:pt x="77736" y="180459"/>
                    <a:pt x="92054" y="183147"/>
                  </a:cubicBezTo>
                  <a:cubicBezTo>
                    <a:pt x="94117" y="183522"/>
                    <a:pt x="94993" y="180646"/>
                    <a:pt x="92929" y="179959"/>
                  </a:cubicBezTo>
                  <a:cubicBezTo>
                    <a:pt x="67733" y="171205"/>
                    <a:pt x="50101" y="151510"/>
                    <a:pt x="36596" y="129190"/>
                  </a:cubicBezTo>
                  <a:cubicBezTo>
                    <a:pt x="21840" y="104868"/>
                    <a:pt x="11712" y="77858"/>
                    <a:pt x="6647" y="49847"/>
                  </a:cubicBezTo>
                  <a:cubicBezTo>
                    <a:pt x="3709" y="33654"/>
                    <a:pt x="2896" y="17210"/>
                    <a:pt x="2521" y="767"/>
                  </a:cubicBezTo>
                  <a:cubicBezTo>
                    <a:pt x="2521" y="-296"/>
                    <a:pt x="895" y="-234"/>
                    <a:pt x="770" y="829"/>
                  </a:cubicBezTo>
                </a:path>
              </a:pathLst>
            </a:custGeom>
            <a:solidFill>
              <a:srgbClr val="173037"/>
            </a:solidFill>
            <a:ln w="6247" cap="flat">
              <a:noFill/>
              <a:prstDash val="solid"/>
              <a:miter/>
            </a:ln>
          </p:spPr>
          <p:txBody>
            <a:bodyPr rtlCol="0" anchor="ctr"/>
            <a:lstStyle/>
            <a:p>
              <a:endParaRPr lang="zh-CN" altLang="en-US"/>
            </a:p>
          </p:txBody>
        </p:sp>
        <p:sp>
          <p:nvSpPr>
            <p:cNvPr id="216" name="任意多边形: 形状 215"/>
            <p:cNvSpPr/>
            <p:nvPr/>
          </p:nvSpPr>
          <p:spPr>
            <a:xfrm>
              <a:off x="2226669" y="2436096"/>
              <a:ext cx="37248" cy="218706"/>
            </a:xfrm>
            <a:custGeom>
              <a:avLst/>
              <a:gdLst>
                <a:gd name="connsiteX0" fmla="*/ 10456 w 37248"/>
                <a:gd name="connsiteY0" fmla="*/ 565 h 218706"/>
                <a:gd name="connsiteX1" fmla="*/ 4704 w 37248"/>
                <a:gd name="connsiteY1" fmla="*/ 47145 h 218706"/>
                <a:gd name="connsiteX2" fmla="*/ 453 w 37248"/>
                <a:gd name="connsiteY2" fmla="*/ 95225 h 218706"/>
                <a:gd name="connsiteX3" fmla="*/ 11394 w 37248"/>
                <a:gd name="connsiteY3" fmla="*/ 181195 h 218706"/>
                <a:gd name="connsiteX4" fmla="*/ 34841 w 37248"/>
                <a:gd name="connsiteY4" fmla="*/ 218271 h 218706"/>
                <a:gd name="connsiteX5" fmla="*/ 36904 w 37248"/>
                <a:gd name="connsiteY5" fmla="*/ 216208 h 218706"/>
                <a:gd name="connsiteX6" fmla="*/ 6267 w 37248"/>
                <a:gd name="connsiteY6" fmla="*/ 144243 h 218706"/>
                <a:gd name="connsiteX7" fmla="*/ 7643 w 37248"/>
                <a:gd name="connsiteY7" fmla="*/ 52459 h 218706"/>
                <a:gd name="connsiteX8" fmla="*/ 10081 w 37248"/>
                <a:gd name="connsiteY8" fmla="*/ 26637 h 218706"/>
                <a:gd name="connsiteX9" fmla="*/ 12082 w 37248"/>
                <a:gd name="connsiteY9" fmla="*/ 815 h 218706"/>
                <a:gd name="connsiteX10" fmla="*/ 10456 w 37248"/>
                <a:gd name="connsiteY10" fmla="*/ 565 h 21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48" h="218706">
                  <a:moveTo>
                    <a:pt x="10456" y="565"/>
                  </a:moveTo>
                  <a:cubicBezTo>
                    <a:pt x="7143" y="15695"/>
                    <a:pt x="6330" y="31701"/>
                    <a:pt x="4704" y="47145"/>
                  </a:cubicBezTo>
                  <a:cubicBezTo>
                    <a:pt x="3016" y="63151"/>
                    <a:pt x="1265" y="79157"/>
                    <a:pt x="453" y="95225"/>
                  </a:cubicBezTo>
                  <a:cubicBezTo>
                    <a:pt x="-985" y="124173"/>
                    <a:pt x="578" y="153935"/>
                    <a:pt x="11394" y="181195"/>
                  </a:cubicBezTo>
                  <a:cubicBezTo>
                    <a:pt x="16834" y="194950"/>
                    <a:pt x="24337" y="207705"/>
                    <a:pt x="34841" y="218271"/>
                  </a:cubicBezTo>
                  <a:cubicBezTo>
                    <a:pt x="36154" y="219584"/>
                    <a:pt x="38029" y="217646"/>
                    <a:pt x="36904" y="216208"/>
                  </a:cubicBezTo>
                  <a:cubicBezTo>
                    <a:pt x="19835" y="195700"/>
                    <a:pt x="10081" y="170503"/>
                    <a:pt x="6267" y="144243"/>
                  </a:cubicBezTo>
                  <a:cubicBezTo>
                    <a:pt x="1828" y="113857"/>
                    <a:pt x="4892" y="82846"/>
                    <a:pt x="7643" y="52459"/>
                  </a:cubicBezTo>
                  <a:cubicBezTo>
                    <a:pt x="8456" y="43831"/>
                    <a:pt x="9268" y="35203"/>
                    <a:pt x="10081" y="26637"/>
                  </a:cubicBezTo>
                  <a:cubicBezTo>
                    <a:pt x="10894" y="18071"/>
                    <a:pt x="12082" y="9443"/>
                    <a:pt x="12082" y="815"/>
                  </a:cubicBezTo>
                  <a:cubicBezTo>
                    <a:pt x="12019" y="-123"/>
                    <a:pt x="10644" y="-311"/>
                    <a:pt x="10456" y="565"/>
                  </a:cubicBezTo>
                </a:path>
              </a:pathLst>
            </a:custGeom>
            <a:solidFill>
              <a:srgbClr val="173037"/>
            </a:solidFill>
            <a:ln w="6247" cap="flat">
              <a:noFill/>
              <a:prstDash val="solid"/>
              <a:miter/>
            </a:ln>
          </p:spPr>
          <p:txBody>
            <a:bodyPr rtlCol="0" anchor="ctr"/>
            <a:lstStyle/>
            <a:p>
              <a:endParaRPr lang="zh-CN" altLang="en-US"/>
            </a:p>
          </p:txBody>
        </p:sp>
        <p:sp>
          <p:nvSpPr>
            <p:cNvPr id="217" name="任意多边形: 形状 216"/>
            <p:cNvSpPr/>
            <p:nvPr/>
          </p:nvSpPr>
          <p:spPr>
            <a:xfrm>
              <a:off x="2309874" y="2654191"/>
              <a:ext cx="98129" cy="330735"/>
            </a:xfrm>
            <a:custGeom>
              <a:avLst/>
              <a:gdLst>
                <a:gd name="connsiteX0" fmla="*/ 96814 w 98129"/>
                <a:gd name="connsiteY0" fmla="*/ 427 h 330735"/>
                <a:gd name="connsiteX1" fmla="*/ 83622 w 98129"/>
                <a:gd name="connsiteY1" fmla="*/ 80957 h 330735"/>
                <a:gd name="connsiteX2" fmla="*/ 75931 w 98129"/>
                <a:gd name="connsiteY2" fmla="*/ 159986 h 330735"/>
                <a:gd name="connsiteX3" fmla="*/ 85747 w 98129"/>
                <a:gd name="connsiteY3" fmla="*/ 237890 h 330735"/>
                <a:gd name="connsiteX4" fmla="*/ 59050 w 98129"/>
                <a:gd name="connsiteY4" fmla="*/ 292411 h 330735"/>
                <a:gd name="connsiteX5" fmla="*/ 841 w 98129"/>
                <a:gd name="connsiteY5" fmla="*/ 327549 h 330735"/>
                <a:gd name="connsiteX6" fmla="*/ 2154 w 98129"/>
                <a:gd name="connsiteY6" fmla="*/ 330675 h 330735"/>
                <a:gd name="connsiteX7" fmla="*/ 88874 w 98129"/>
                <a:gd name="connsiteY7" fmla="*/ 254584 h 330735"/>
                <a:gd name="connsiteX8" fmla="*/ 82309 w 98129"/>
                <a:gd name="connsiteY8" fmla="*/ 178243 h 330735"/>
                <a:gd name="connsiteX9" fmla="*/ 85685 w 98129"/>
                <a:gd name="connsiteY9" fmla="*/ 93461 h 330735"/>
                <a:gd name="connsiteX10" fmla="*/ 98127 w 98129"/>
                <a:gd name="connsiteY10" fmla="*/ 677 h 330735"/>
                <a:gd name="connsiteX11" fmla="*/ 96814 w 98129"/>
                <a:gd name="connsiteY11" fmla="*/ 427 h 33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129" h="330735">
                  <a:moveTo>
                    <a:pt x="96814" y="427"/>
                  </a:moveTo>
                  <a:cubicBezTo>
                    <a:pt x="91625" y="27124"/>
                    <a:pt x="87811" y="54072"/>
                    <a:pt x="83622" y="80957"/>
                  </a:cubicBezTo>
                  <a:cubicBezTo>
                    <a:pt x="79558" y="107091"/>
                    <a:pt x="74993" y="133414"/>
                    <a:pt x="75931" y="159986"/>
                  </a:cubicBezTo>
                  <a:cubicBezTo>
                    <a:pt x="76869" y="186246"/>
                    <a:pt x="86498" y="211631"/>
                    <a:pt x="85747" y="237890"/>
                  </a:cubicBezTo>
                  <a:cubicBezTo>
                    <a:pt x="85122" y="259649"/>
                    <a:pt x="74743" y="277905"/>
                    <a:pt x="59050" y="292411"/>
                  </a:cubicBezTo>
                  <a:cubicBezTo>
                    <a:pt x="42169" y="308042"/>
                    <a:pt x="21286" y="317608"/>
                    <a:pt x="841" y="327549"/>
                  </a:cubicBezTo>
                  <a:cubicBezTo>
                    <a:pt x="-910" y="328424"/>
                    <a:pt x="341" y="331175"/>
                    <a:pt x="2154" y="330675"/>
                  </a:cubicBezTo>
                  <a:cubicBezTo>
                    <a:pt x="38980" y="320046"/>
                    <a:pt x="79620" y="294099"/>
                    <a:pt x="88874" y="254584"/>
                  </a:cubicBezTo>
                  <a:cubicBezTo>
                    <a:pt x="94876" y="229012"/>
                    <a:pt x="86060" y="203440"/>
                    <a:pt x="82309" y="178243"/>
                  </a:cubicBezTo>
                  <a:cubicBezTo>
                    <a:pt x="78057" y="150045"/>
                    <a:pt x="81746" y="121472"/>
                    <a:pt x="85685" y="93461"/>
                  </a:cubicBezTo>
                  <a:cubicBezTo>
                    <a:pt x="89999" y="62575"/>
                    <a:pt x="94938" y="31688"/>
                    <a:pt x="98127" y="677"/>
                  </a:cubicBezTo>
                  <a:cubicBezTo>
                    <a:pt x="98190" y="-74"/>
                    <a:pt x="96939" y="-261"/>
                    <a:pt x="96814" y="427"/>
                  </a:cubicBezTo>
                </a:path>
              </a:pathLst>
            </a:custGeom>
            <a:solidFill>
              <a:srgbClr val="173037"/>
            </a:solidFill>
            <a:ln w="6247" cap="flat">
              <a:noFill/>
              <a:prstDash val="solid"/>
              <a:miter/>
            </a:ln>
          </p:spPr>
          <p:txBody>
            <a:bodyPr rtlCol="0" anchor="ctr"/>
            <a:lstStyle/>
            <a:p>
              <a:endParaRPr lang="zh-CN" altLang="en-US"/>
            </a:p>
          </p:txBody>
        </p:sp>
        <p:sp>
          <p:nvSpPr>
            <p:cNvPr id="218" name="任意多边形: 形状 217"/>
            <p:cNvSpPr/>
            <p:nvPr/>
          </p:nvSpPr>
          <p:spPr>
            <a:xfrm>
              <a:off x="1891920" y="2684695"/>
              <a:ext cx="149931" cy="180704"/>
            </a:xfrm>
            <a:custGeom>
              <a:avLst/>
              <a:gdLst>
                <a:gd name="connsiteX0" fmla="*/ 2265 w 149931"/>
                <a:gd name="connsiteY0" fmla="*/ 85466 h 180704"/>
                <a:gd name="connsiteX1" fmla="*/ 18083 w 149931"/>
                <a:gd name="connsiteY1" fmla="*/ 122855 h 180704"/>
                <a:gd name="connsiteX2" fmla="*/ 61849 w 149931"/>
                <a:gd name="connsiteY2" fmla="*/ 170123 h 180704"/>
                <a:gd name="connsiteX3" fmla="*/ 105616 w 149931"/>
                <a:gd name="connsiteY3" fmla="*/ 179376 h 180704"/>
                <a:gd name="connsiteX4" fmla="*/ 119746 w 149931"/>
                <a:gd name="connsiteY4" fmla="*/ 172624 h 180704"/>
                <a:gd name="connsiteX5" fmla="*/ 133251 w 149931"/>
                <a:gd name="connsiteY5" fmla="*/ 158556 h 180704"/>
                <a:gd name="connsiteX6" fmla="*/ 132501 w 149931"/>
                <a:gd name="connsiteY6" fmla="*/ 37823 h 180704"/>
                <a:gd name="connsiteX7" fmla="*/ 111368 w 149931"/>
                <a:gd name="connsiteY7" fmla="*/ 15627 h 180704"/>
                <a:gd name="connsiteX8" fmla="*/ 43593 w 149931"/>
                <a:gd name="connsiteY8" fmla="*/ 3998 h 180704"/>
                <a:gd name="connsiteX9" fmla="*/ 889 w 149931"/>
                <a:gd name="connsiteY9" fmla="*/ 55142 h 180704"/>
                <a:gd name="connsiteX10" fmla="*/ 2265 w 149931"/>
                <a:gd name="connsiteY10" fmla="*/ 85466 h 18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931" h="180704">
                  <a:moveTo>
                    <a:pt x="2265" y="85466"/>
                  </a:moveTo>
                  <a:cubicBezTo>
                    <a:pt x="5328" y="98533"/>
                    <a:pt x="11206" y="111226"/>
                    <a:pt x="18083" y="122855"/>
                  </a:cubicBezTo>
                  <a:cubicBezTo>
                    <a:pt x="29212" y="141487"/>
                    <a:pt x="43405" y="158681"/>
                    <a:pt x="61849" y="170123"/>
                  </a:cubicBezTo>
                  <a:cubicBezTo>
                    <a:pt x="74854" y="178188"/>
                    <a:pt x="90798" y="183253"/>
                    <a:pt x="105616" y="179376"/>
                  </a:cubicBezTo>
                  <a:cubicBezTo>
                    <a:pt x="110743" y="178063"/>
                    <a:pt x="115494" y="175687"/>
                    <a:pt x="119746" y="172624"/>
                  </a:cubicBezTo>
                  <a:cubicBezTo>
                    <a:pt x="125061" y="168872"/>
                    <a:pt x="129625" y="163995"/>
                    <a:pt x="133251" y="158556"/>
                  </a:cubicBezTo>
                  <a:cubicBezTo>
                    <a:pt x="156322" y="124543"/>
                    <a:pt x="154884" y="71711"/>
                    <a:pt x="132501" y="37823"/>
                  </a:cubicBezTo>
                  <a:cubicBezTo>
                    <a:pt x="126811" y="29257"/>
                    <a:pt x="119684" y="21692"/>
                    <a:pt x="111368" y="15627"/>
                  </a:cubicBezTo>
                  <a:cubicBezTo>
                    <a:pt x="91673" y="1372"/>
                    <a:pt x="67039" y="-4630"/>
                    <a:pt x="43593" y="3998"/>
                  </a:cubicBezTo>
                  <a:cubicBezTo>
                    <a:pt x="21772" y="12063"/>
                    <a:pt x="4828" y="32196"/>
                    <a:pt x="889" y="55142"/>
                  </a:cubicBezTo>
                  <a:cubicBezTo>
                    <a:pt x="-736" y="65271"/>
                    <a:pt x="-49" y="75462"/>
                    <a:pt x="2265" y="85466"/>
                  </a:cubicBezTo>
                </a:path>
              </a:pathLst>
            </a:custGeom>
            <a:solidFill>
              <a:srgbClr val="FFD9C1"/>
            </a:solidFill>
            <a:ln w="6247" cap="flat">
              <a:noFill/>
              <a:prstDash val="solid"/>
              <a:miter/>
            </a:ln>
          </p:spPr>
          <p:txBody>
            <a:bodyPr rtlCol="0" anchor="ctr"/>
            <a:lstStyle/>
            <a:p>
              <a:endParaRPr lang="zh-CN" altLang="en-US"/>
            </a:p>
          </p:txBody>
        </p:sp>
        <p:sp>
          <p:nvSpPr>
            <p:cNvPr id="219" name="任意多边形: 形状 218"/>
            <p:cNvSpPr/>
            <p:nvPr/>
          </p:nvSpPr>
          <p:spPr>
            <a:xfrm>
              <a:off x="1925957" y="2731288"/>
              <a:ext cx="76020" cy="34174"/>
            </a:xfrm>
            <a:custGeom>
              <a:avLst/>
              <a:gdLst>
                <a:gd name="connsiteX0" fmla="*/ 1240 w 76020"/>
                <a:gd name="connsiteY0" fmla="*/ 11738 h 34174"/>
                <a:gd name="connsiteX1" fmla="*/ 40942 w 76020"/>
                <a:gd name="connsiteY1" fmla="*/ 6674 h 34174"/>
                <a:gd name="connsiteX2" fmla="*/ 73704 w 76020"/>
                <a:gd name="connsiteY2" fmla="*/ 33621 h 34174"/>
                <a:gd name="connsiteX3" fmla="*/ 75830 w 76020"/>
                <a:gd name="connsiteY3" fmla="*/ 32371 h 34174"/>
                <a:gd name="connsiteX4" fmla="*/ 41067 w 76020"/>
                <a:gd name="connsiteY4" fmla="*/ 2109 h 34174"/>
                <a:gd name="connsiteX5" fmla="*/ 239 w 76020"/>
                <a:gd name="connsiteY5" fmla="*/ 10738 h 34174"/>
                <a:gd name="connsiteX6" fmla="*/ 1240 w 76020"/>
                <a:gd name="connsiteY6" fmla="*/ 11738 h 3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020" h="34174">
                  <a:moveTo>
                    <a:pt x="1240" y="11738"/>
                  </a:moveTo>
                  <a:cubicBezTo>
                    <a:pt x="12306" y="2922"/>
                    <a:pt x="27937" y="1922"/>
                    <a:pt x="40942" y="6674"/>
                  </a:cubicBezTo>
                  <a:cubicBezTo>
                    <a:pt x="54385" y="11550"/>
                    <a:pt x="65201" y="22429"/>
                    <a:pt x="73704" y="33621"/>
                  </a:cubicBezTo>
                  <a:cubicBezTo>
                    <a:pt x="74642" y="34872"/>
                    <a:pt x="76643" y="33809"/>
                    <a:pt x="75830" y="32371"/>
                  </a:cubicBezTo>
                  <a:cubicBezTo>
                    <a:pt x="68015" y="18678"/>
                    <a:pt x="56385" y="7049"/>
                    <a:pt x="41067" y="2109"/>
                  </a:cubicBezTo>
                  <a:cubicBezTo>
                    <a:pt x="26999" y="-2392"/>
                    <a:pt x="10931" y="234"/>
                    <a:pt x="239" y="10738"/>
                  </a:cubicBezTo>
                  <a:cubicBezTo>
                    <a:pt x="-448" y="11363"/>
                    <a:pt x="490" y="12301"/>
                    <a:pt x="1240" y="11738"/>
                  </a:cubicBezTo>
                </a:path>
              </a:pathLst>
            </a:custGeom>
            <a:solidFill>
              <a:srgbClr val="EFAD85"/>
            </a:solidFill>
            <a:ln w="6247" cap="flat">
              <a:noFill/>
              <a:prstDash val="solid"/>
              <a:miter/>
            </a:ln>
          </p:spPr>
          <p:txBody>
            <a:bodyPr rtlCol="0" anchor="ctr"/>
            <a:lstStyle/>
            <a:p>
              <a:endParaRPr lang="zh-CN" altLang="en-US"/>
            </a:p>
          </p:txBody>
        </p:sp>
        <p:sp>
          <p:nvSpPr>
            <p:cNvPr id="220" name="任意多边形: 形状 219"/>
            <p:cNvSpPr/>
            <p:nvPr/>
          </p:nvSpPr>
          <p:spPr>
            <a:xfrm>
              <a:off x="1954262" y="2737659"/>
              <a:ext cx="19257" cy="76694"/>
            </a:xfrm>
            <a:custGeom>
              <a:avLst/>
              <a:gdLst>
                <a:gd name="connsiteX0" fmla="*/ 18140 w 19257"/>
                <a:gd name="connsiteY0" fmla="*/ 302 h 76694"/>
                <a:gd name="connsiteX1" fmla="*/ 5635 w 19257"/>
                <a:gd name="connsiteY1" fmla="*/ 8430 h 76694"/>
                <a:gd name="connsiteX2" fmla="*/ 320 w 19257"/>
                <a:gd name="connsiteY2" fmla="*/ 31063 h 76694"/>
                <a:gd name="connsiteX3" fmla="*/ 10324 w 19257"/>
                <a:gd name="connsiteY3" fmla="*/ 76080 h 76694"/>
                <a:gd name="connsiteX4" fmla="*/ 12825 w 19257"/>
                <a:gd name="connsiteY4" fmla="*/ 75017 h 76694"/>
                <a:gd name="connsiteX5" fmla="*/ 6385 w 19257"/>
                <a:gd name="connsiteY5" fmla="*/ 36690 h 76694"/>
                <a:gd name="connsiteX6" fmla="*/ 9386 w 19257"/>
                <a:gd name="connsiteY6" fmla="*/ 17871 h 76694"/>
                <a:gd name="connsiteX7" fmla="*/ 18077 w 19257"/>
                <a:gd name="connsiteY7" fmla="*/ 3303 h 76694"/>
                <a:gd name="connsiteX8" fmla="*/ 18140 w 19257"/>
                <a:gd name="connsiteY8" fmla="*/ 302 h 7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57" h="76694">
                  <a:moveTo>
                    <a:pt x="18140" y="302"/>
                  </a:moveTo>
                  <a:cubicBezTo>
                    <a:pt x="11887" y="-1199"/>
                    <a:pt x="7948" y="3115"/>
                    <a:pt x="5635" y="8430"/>
                  </a:cubicBezTo>
                  <a:cubicBezTo>
                    <a:pt x="2571" y="15557"/>
                    <a:pt x="1008" y="23373"/>
                    <a:pt x="320" y="31063"/>
                  </a:cubicBezTo>
                  <a:cubicBezTo>
                    <a:pt x="-1055" y="47007"/>
                    <a:pt x="1946" y="62450"/>
                    <a:pt x="10324" y="76080"/>
                  </a:cubicBezTo>
                  <a:cubicBezTo>
                    <a:pt x="11137" y="77331"/>
                    <a:pt x="13388" y="76518"/>
                    <a:pt x="12825" y="75017"/>
                  </a:cubicBezTo>
                  <a:cubicBezTo>
                    <a:pt x="8448" y="62950"/>
                    <a:pt x="5885" y="49508"/>
                    <a:pt x="6385" y="36690"/>
                  </a:cubicBezTo>
                  <a:cubicBezTo>
                    <a:pt x="6635" y="30313"/>
                    <a:pt x="7698" y="23998"/>
                    <a:pt x="9386" y="17871"/>
                  </a:cubicBezTo>
                  <a:cubicBezTo>
                    <a:pt x="10637" y="13432"/>
                    <a:pt x="12825" y="4678"/>
                    <a:pt x="18077" y="3303"/>
                  </a:cubicBezTo>
                  <a:cubicBezTo>
                    <a:pt x="19640" y="2928"/>
                    <a:pt x="19640" y="677"/>
                    <a:pt x="18140" y="302"/>
                  </a:cubicBezTo>
                </a:path>
              </a:pathLst>
            </a:custGeom>
            <a:solidFill>
              <a:srgbClr val="EFAD85"/>
            </a:solidFill>
            <a:ln w="6247" cap="flat">
              <a:noFill/>
              <a:prstDash val="solid"/>
              <a:miter/>
            </a:ln>
          </p:spPr>
          <p:txBody>
            <a:bodyPr rtlCol="0" anchor="ctr"/>
            <a:lstStyle/>
            <a:p>
              <a:endParaRPr lang="zh-CN" altLang="en-US"/>
            </a:p>
          </p:txBody>
        </p:sp>
        <p:sp>
          <p:nvSpPr>
            <p:cNvPr id="221" name="任意多边形: 形状 220"/>
            <p:cNvSpPr/>
            <p:nvPr/>
          </p:nvSpPr>
          <p:spPr>
            <a:xfrm>
              <a:off x="1966654" y="2666598"/>
              <a:ext cx="133560" cy="280894"/>
            </a:xfrm>
            <a:custGeom>
              <a:avLst/>
              <a:gdLst>
                <a:gd name="connsiteX0" fmla="*/ 131857 w 133560"/>
                <a:gd name="connsiteY0" fmla="*/ 149 h 280894"/>
                <a:gd name="connsiteX1" fmla="*/ 60893 w 133560"/>
                <a:gd name="connsiteY1" fmla="*/ 92183 h 280894"/>
                <a:gd name="connsiteX2" fmla="*/ 51577 w 133560"/>
                <a:gd name="connsiteY2" fmla="*/ 154894 h 280894"/>
                <a:gd name="connsiteX3" fmla="*/ 45387 w 133560"/>
                <a:gd name="connsiteY3" fmla="*/ 230047 h 280894"/>
                <a:gd name="connsiteX4" fmla="*/ 1058 w 133560"/>
                <a:gd name="connsiteY4" fmla="*/ 277878 h 280894"/>
                <a:gd name="connsiteX5" fmla="*/ 1496 w 133560"/>
                <a:gd name="connsiteY5" fmla="*/ 280879 h 280894"/>
                <a:gd name="connsiteX6" fmla="*/ 44324 w 133560"/>
                <a:gd name="connsiteY6" fmla="*/ 247491 h 280894"/>
                <a:gd name="connsiteX7" fmla="*/ 56954 w 133560"/>
                <a:gd name="connsiteY7" fmla="*/ 179528 h 280894"/>
                <a:gd name="connsiteX8" fmla="*/ 61331 w 133560"/>
                <a:gd name="connsiteY8" fmla="*/ 109315 h 280894"/>
                <a:gd name="connsiteX9" fmla="*/ 84152 w 133560"/>
                <a:gd name="connsiteY9" fmla="*/ 51168 h 280894"/>
                <a:gd name="connsiteX10" fmla="*/ 133045 w 133560"/>
                <a:gd name="connsiteY10" fmla="*/ 2149 h 280894"/>
                <a:gd name="connsiteX11" fmla="*/ 131857 w 133560"/>
                <a:gd name="connsiteY11" fmla="*/ 149 h 280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560" h="280894">
                  <a:moveTo>
                    <a:pt x="131857" y="149"/>
                  </a:moveTo>
                  <a:cubicBezTo>
                    <a:pt x="96094" y="18531"/>
                    <a:pt x="72522" y="54607"/>
                    <a:pt x="60893" y="92183"/>
                  </a:cubicBezTo>
                  <a:cubicBezTo>
                    <a:pt x="54578" y="112566"/>
                    <a:pt x="51890" y="133636"/>
                    <a:pt x="51577" y="154894"/>
                  </a:cubicBezTo>
                  <a:cubicBezTo>
                    <a:pt x="51264" y="179903"/>
                    <a:pt x="53265" y="205913"/>
                    <a:pt x="45387" y="230047"/>
                  </a:cubicBezTo>
                  <a:cubicBezTo>
                    <a:pt x="38447" y="251243"/>
                    <a:pt x="23066" y="271188"/>
                    <a:pt x="1058" y="277878"/>
                  </a:cubicBezTo>
                  <a:cubicBezTo>
                    <a:pt x="-505" y="278378"/>
                    <a:pt x="-317" y="281129"/>
                    <a:pt x="1496" y="280879"/>
                  </a:cubicBezTo>
                  <a:cubicBezTo>
                    <a:pt x="21066" y="278253"/>
                    <a:pt x="35383" y="264435"/>
                    <a:pt x="44324" y="247491"/>
                  </a:cubicBezTo>
                  <a:cubicBezTo>
                    <a:pt x="55391" y="226546"/>
                    <a:pt x="56954" y="202787"/>
                    <a:pt x="56954" y="179528"/>
                  </a:cubicBezTo>
                  <a:cubicBezTo>
                    <a:pt x="56954" y="155894"/>
                    <a:pt x="56391" y="132573"/>
                    <a:pt x="61331" y="109315"/>
                  </a:cubicBezTo>
                  <a:cubicBezTo>
                    <a:pt x="65707" y="88869"/>
                    <a:pt x="73148" y="68987"/>
                    <a:pt x="84152" y="51168"/>
                  </a:cubicBezTo>
                  <a:cubicBezTo>
                    <a:pt x="96406" y="31160"/>
                    <a:pt x="112975" y="14404"/>
                    <a:pt x="133045" y="2149"/>
                  </a:cubicBezTo>
                  <a:cubicBezTo>
                    <a:pt x="134233" y="1337"/>
                    <a:pt x="133170" y="-539"/>
                    <a:pt x="131857" y="149"/>
                  </a:cubicBezTo>
                </a:path>
              </a:pathLst>
            </a:custGeom>
            <a:solidFill>
              <a:srgbClr val="173037"/>
            </a:solidFill>
            <a:ln w="6247" cap="flat">
              <a:noFill/>
              <a:prstDash val="solid"/>
              <a:miter/>
            </a:ln>
          </p:spPr>
          <p:txBody>
            <a:bodyPr rtlCol="0" anchor="ctr"/>
            <a:lstStyle/>
            <a:p>
              <a:endParaRPr lang="zh-CN" altLang="en-US"/>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grpSp>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6225"/>
            <a:ext cx="12192000" cy="6845554"/>
          </a:xfrm>
          <a:prstGeom prst="rect">
            <a:avLst/>
          </a:prstGeom>
        </p:spPr>
      </p:pic>
      <p:sp>
        <p:nvSpPr>
          <p:cNvPr id="127" name="椭圆 126"/>
          <p:cNvSpPr/>
          <p:nvPr/>
        </p:nvSpPr>
        <p:spPr>
          <a:xfrm>
            <a:off x="1258073" y="6273222"/>
            <a:ext cx="9675854" cy="368474"/>
          </a:xfrm>
          <a:prstGeom prst="ellipse">
            <a:avLst/>
          </a:prstGeom>
          <a:solidFill>
            <a:schemeClr val="accent5"/>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pic>
        <p:nvPicPr>
          <p:cNvPr id="50" name="图片 49"/>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l="68712"/>
          <a:stretch>
            <a:fillRect/>
          </a:stretch>
        </p:blipFill>
        <p:spPr>
          <a:xfrm>
            <a:off x="-529" y="1516004"/>
            <a:ext cx="2081032" cy="4102964"/>
          </a:xfrm>
          <a:custGeom>
            <a:avLst/>
            <a:gdLst>
              <a:gd name="connsiteX0" fmla="*/ 0 w 2081032"/>
              <a:gd name="connsiteY0" fmla="*/ 0 h 4102964"/>
              <a:gd name="connsiteX1" fmla="*/ 2081032 w 2081032"/>
              <a:gd name="connsiteY1" fmla="*/ 0 h 4102964"/>
              <a:gd name="connsiteX2" fmla="*/ 2081032 w 2081032"/>
              <a:gd name="connsiteY2" fmla="*/ 4102964 h 4102964"/>
              <a:gd name="connsiteX3" fmla="*/ 0 w 2081032"/>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81032" h="4102964">
                <a:moveTo>
                  <a:pt x="0" y="0"/>
                </a:moveTo>
                <a:lnTo>
                  <a:pt x="2081032" y="0"/>
                </a:lnTo>
                <a:lnTo>
                  <a:pt x="2081032" y="4102964"/>
                </a:lnTo>
                <a:lnTo>
                  <a:pt x="0" y="4102964"/>
                </a:lnTo>
                <a:close/>
              </a:path>
            </a:pathLst>
          </a:custGeom>
          <a:effectLst>
            <a:outerShdw blurRad="215900" dist="254000" dir="5400000" algn="t" rotWithShape="0">
              <a:schemeClr val="accent5">
                <a:lumMod val="50000"/>
                <a:alpha val="40000"/>
              </a:schemeClr>
            </a:outerShdw>
          </a:effectLst>
        </p:spPr>
      </p:pic>
      <p:pic>
        <p:nvPicPr>
          <p:cNvPr id="51" name="图片 50"/>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r="68907"/>
          <a:stretch>
            <a:fillRect/>
          </a:stretch>
        </p:blipFill>
        <p:spPr>
          <a:xfrm>
            <a:off x="10124420" y="1516004"/>
            <a:ext cx="2068109" cy="4102964"/>
          </a:xfrm>
          <a:custGeom>
            <a:avLst/>
            <a:gdLst>
              <a:gd name="connsiteX0" fmla="*/ 0 w 2068109"/>
              <a:gd name="connsiteY0" fmla="*/ 0 h 4102964"/>
              <a:gd name="connsiteX1" fmla="*/ 2068109 w 2068109"/>
              <a:gd name="connsiteY1" fmla="*/ 0 h 4102964"/>
              <a:gd name="connsiteX2" fmla="*/ 2068109 w 2068109"/>
              <a:gd name="connsiteY2" fmla="*/ 4102964 h 4102964"/>
              <a:gd name="connsiteX3" fmla="*/ 0 w 2068109"/>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68109" h="4102964">
                <a:moveTo>
                  <a:pt x="0" y="0"/>
                </a:moveTo>
                <a:lnTo>
                  <a:pt x="2068109" y="0"/>
                </a:lnTo>
                <a:lnTo>
                  <a:pt x="2068109" y="4102964"/>
                </a:lnTo>
                <a:lnTo>
                  <a:pt x="0" y="4102964"/>
                </a:lnTo>
                <a:close/>
              </a:path>
            </a:pathLst>
          </a:custGeom>
          <a:effectLst>
            <a:outerShdw blurRad="215900" dist="254000" dir="5400000" algn="t" rotWithShape="0">
              <a:schemeClr val="accent5">
                <a:lumMod val="50000"/>
                <a:alpha val="40000"/>
              </a:schemeClr>
            </a:outerShdw>
          </a:effectLst>
        </p:spPr>
      </p:pic>
      <p:grpSp>
        <p:nvGrpSpPr>
          <p:cNvPr id="145" name="组合 144"/>
          <p:cNvGrpSpPr/>
          <p:nvPr/>
        </p:nvGrpSpPr>
        <p:grpSpPr>
          <a:xfrm>
            <a:off x="3339623" y="1943967"/>
            <a:ext cx="5512755" cy="2957540"/>
            <a:chOff x="3343454" y="1943967"/>
            <a:chExt cx="5512755" cy="2957540"/>
          </a:xfrm>
        </p:grpSpPr>
        <p:sp>
          <p:nvSpPr>
            <p:cNvPr id="63" name="任意多边形: 形状 62"/>
            <p:cNvSpPr/>
            <p:nvPr/>
          </p:nvSpPr>
          <p:spPr>
            <a:xfrm>
              <a:off x="3343456" y="1943967"/>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noFill/>
            <a:ln w="25400" cap="rnd">
              <a:solidFill>
                <a:schemeClr val="tx1">
                  <a:lumMod val="85000"/>
                  <a:lumOff val="15000"/>
                </a:schemeClr>
              </a:solid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60" name="任意多边形: 形状 59"/>
            <p:cNvSpPr/>
            <p:nvPr/>
          </p:nvSpPr>
          <p:spPr>
            <a:xfrm>
              <a:off x="3347428" y="1950191"/>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12" name="任意多边形: 形状 11"/>
            <p:cNvSpPr/>
            <p:nvPr/>
          </p:nvSpPr>
          <p:spPr>
            <a:xfrm>
              <a:off x="3343454" y="1957404"/>
              <a:ext cx="5501116" cy="2943192"/>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53000">
                  <a:schemeClr val="accent6">
                    <a:lumMod val="20000"/>
                    <a:lumOff val="80000"/>
                    <a:alpha val="37000"/>
                  </a:schemeClr>
                </a:gs>
                <a:gs pos="100000">
                  <a:schemeClr val="accent1">
                    <a:alpha val="8000"/>
                  </a:schemeClr>
                </a:gs>
              </a:gsLst>
              <a:lin ang="2700000" scaled="1"/>
              <a:tileRect/>
            </a:gradFill>
            <a:ln w="25400" cap="rnd">
              <a:no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grpSp>
          <p:nvGrpSpPr>
            <p:cNvPr id="22" name="组合 21"/>
            <p:cNvGrpSpPr/>
            <p:nvPr/>
          </p:nvGrpSpPr>
          <p:grpSpPr>
            <a:xfrm>
              <a:off x="3581921" y="2116931"/>
              <a:ext cx="790668" cy="175228"/>
              <a:chOff x="2842904" y="2209417"/>
              <a:chExt cx="610491" cy="135297"/>
            </a:xfrm>
          </p:grpSpPr>
          <p:sp>
            <p:nvSpPr>
              <p:cNvPr id="23" name="任意多边形: 形状 22"/>
              <p:cNvSpPr/>
              <p:nvPr/>
            </p:nvSpPr>
            <p:spPr>
              <a:xfrm>
                <a:off x="2842904"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accent4"/>
              </a:solidFill>
              <a:ln w="25400" cap="rnd">
                <a:no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24" name="任意多边形: 形状 23"/>
              <p:cNvSpPr/>
              <p:nvPr/>
            </p:nvSpPr>
            <p:spPr>
              <a:xfrm>
                <a:off x="3080501"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CA2C41"/>
              </a:solidFill>
              <a:ln w="25400" cap="rnd">
                <a:no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cs typeface="+mn-cs"/>
                </a:endParaRPr>
              </a:p>
            </p:txBody>
          </p:sp>
          <p:sp>
            <p:nvSpPr>
              <p:cNvPr id="25" name="任意多边形: 形状 24"/>
              <p:cNvSpPr/>
              <p:nvPr/>
            </p:nvSpPr>
            <p:spPr>
              <a:xfrm>
                <a:off x="3318098"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00CD50"/>
              </a:solidFill>
              <a:ln w="25400" cap="rnd">
                <a:no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CD50"/>
                  </a:solidFill>
                  <a:effectLst/>
                  <a:uLnTx/>
                  <a:uFillTx/>
                  <a:latin typeface="Arial" panose="020B0604020202020204"/>
                  <a:ea typeface="微软雅黑" panose="020B0503020204020204" charset="-122"/>
                  <a:cs typeface="+mn-cs"/>
                </a:endParaRPr>
              </a:p>
            </p:txBody>
          </p:sp>
        </p:grpSp>
        <p:sp>
          <p:nvSpPr>
            <p:cNvPr id="58" name="任意多边形: 形状 57"/>
            <p:cNvSpPr/>
            <p:nvPr/>
          </p:nvSpPr>
          <p:spPr>
            <a:xfrm>
              <a:off x="3347428" y="2437683"/>
              <a:ext cx="5501116" cy="2455700"/>
            </a:xfrm>
            <a:custGeom>
              <a:avLst/>
              <a:gdLst>
                <a:gd name="connsiteX0" fmla="*/ 0 w 5501116"/>
                <a:gd name="connsiteY0" fmla="*/ 0 h 2455700"/>
                <a:gd name="connsiteX1" fmla="*/ 5501116 w 5501116"/>
                <a:gd name="connsiteY1" fmla="*/ 0 h 2455700"/>
                <a:gd name="connsiteX2" fmla="*/ 5501116 w 5501116"/>
                <a:gd name="connsiteY2" fmla="*/ 2249029 h 2455700"/>
                <a:gd name="connsiteX3" fmla="*/ 5294445 w 5501116"/>
                <a:gd name="connsiteY3" fmla="*/ 2455700 h 2455700"/>
                <a:gd name="connsiteX4" fmla="*/ 206671 w 5501116"/>
                <a:gd name="connsiteY4" fmla="*/ 2455700 h 2455700"/>
                <a:gd name="connsiteX5" fmla="*/ 0 w 5501116"/>
                <a:gd name="connsiteY5" fmla="*/ 2249029 h 2455700"/>
                <a:gd name="connsiteX6" fmla="*/ 0 w 5501116"/>
                <a:gd name="connsiteY6" fmla="*/ 0 h 24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116" h="2455700">
                  <a:moveTo>
                    <a:pt x="0" y="0"/>
                  </a:moveTo>
                  <a:lnTo>
                    <a:pt x="5501116" y="0"/>
                  </a:lnTo>
                  <a:lnTo>
                    <a:pt x="5501116" y="2249029"/>
                  </a:lnTo>
                  <a:cubicBezTo>
                    <a:pt x="5501116" y="2363170"/>
                    <a:pt x="5408586" y="2455700"/>
                    <a:pt x="5294445" y="2455700"/>
                  </a:cubicBezTo>
                  <a:lnTo>
                    <a:pt x="206671" y="2455700"/>
                  </a:lnTo>
                  <a:cubicBezTo>
                    <a:pt x="92530" y="2455700"/>
                    <a:pt x="0" y="2363170"/>
                    <a:pt x="0" y="2249029"/>
                  </a:cubicBezTo>
                  <a:lnTo>
                    <a:pt x="0" y="0"/>
                  </a:lnTo>
                  <a:close/>
                </a:path>
              </a:pathLst>
            </a:custGeom>
            <a:solidFill>
              <a:srgbClr val="FEFEF2"/>
            </a:solidFill>
            <a:ln w="25400" cap="rnd">
              <a:noFill/>
              <a:prstDash val="solid"/>
              <a:round/>
            </a:ln>
          </p:spPr>
          <p:txBody>
            <a:bodyPr wrap="square"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cs typeface="+mn-cs"/>
              </a:endParaRPr>
            </a:p>
          </p:txBody>
        </p:sp>
        <p:sp>
          <p:nvSpPr>
            <p:cNvPr id="31" name="文本框 30"/>
            <p:cNvSpPr txBox="1"/>
            <p:nvPr/>
          </p:nvSpPr>
          <p:spPr>
            <a:xfrm>
              <a:off x="3772676" y="3017436"/>
              <a:ext cx="4646648" cy="1015663"/>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6000" b="0" i="0" u="none" strike="noStrike" kern="1200" cap="none" spc="0" normalizeH="0" baseline="0" noProof="0" dirty="0">
                  <a:ln>
                    <a:noFill/>
                  </a:ln>
                  <a:solidFill>
                    <a:prstClr val="black">
                      <a:lumMod val="65000"/>
                      <a:lumOff val="35000"/>
                    </a:prstClr>
                  </a:solidFill>
                  <a:effectLst/>
                  <a:uLnTx/>
                  <a:uFillTx/>
                  <a:latin typeface="优设标题黑" panose="00000500000000000000" pitchFamily="2" charset="-122"/>
                  <a:ea typeface="优设标题黑" panose="00000500000000000000" pitchFamily="2" charset="-122"/>
                  <a:cs typeface="+mn-cs"/>
                </a:rPr>
                <a:t>工作计划</a:t>
              </a:r>
              <a:endParaRPr kumimoji="0" lang="zh-CN" altLang="en-US" sz="6000" b="0" i="0" u="none" strike="noStrike" kern="1200" cap="none" spc="0" normalizeH="0" baseline="0" noProof="0" dirty="0">
                <a:ln>
                  <a:noFill/>
                </a:ln>
                <a:solidFill>
                  <a:prstClr val="black">
                    <a:lumMod val="65000"/>
                    <a:lumOff val="35000"/>
                  </a:prstClr>
                </a:solidFill>
                <a:effectLst/>
                <a:uLnTx/>
                <a:uFillTx/>
                <a:latin typeface="优设标题黑" panose="00000500000000000000" pitchFamily="2" charset="-122"/>
                <a:ea typeface="优设标题黑" panose="00000500000000000000" pitchFamily="2" charset="-122"/>
                <a:cs typeface="+mn-cs"/>
              </a:endParaRPr>
            </a:p>
          </p:txBody>
        </p:sp>
        <p:sp>
          <p:nvSpPr>
            <p:cNvPr id="42" name="文本框 41"/>
            <p:cNvSpPr txBox="1"/>
            <p:nvPr/>
          </p:nvSpPr>
          <p:spPr>
            <a:xfrm>
              <a:off x="3825670" y="2558744"/>
              <a:ext cx="4646648" cy="646331"/>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zh-CN" altLang="en-US" sz="3600" b="0" i="0" u="none" strike="noStrike" kern="1200" cap="none" spc="0" normalizeH="0" baseline="0" noProof="0" dirty="0">
                  <a:ln>
                    <a:noFill/>
                  </a:ln>
                  <a:solidFill>
                    <a:srgbClr val="5264EC"/>
                  </a:solidFill>
                  <a:effectLst/>
                  <a:uLnTx/>
                  <a:uFillTx/>
                  <a:latin typeface="OPPOSans B"/>
                  <a:ea typeface="优设标题黑" panose="00000500000000000000" pitchFamily="2" charset="-122"/>
                  <a:cs typeface="+mn-cs"/>
                </a:rPr>
                <a:t>第四节</a:t>
              </a:r>
              <a:endParaRPr kumimoji="0" lang="zh-CN" altLang="en-US" sz="3600" b="0" i="0" u="none" strike="noStrike" kern="1200" cap="none" spc="0" normalizeH="0" baseline="0" noProof="0" dirty="0">
                <a:ln>
                  <a:noFill/>
                </a:ln>
                <a:solidFill>
                  <a:srgbClr val="5264EC"/>
                </a:solidFill>
                <a:effectLst/>
                <a:uLnTx/>
                <a:uFillTx/>
                <a:latin typeface="OPPOSans B"/>
                <a:ea typeface="优设标题黑" panose="00000500000000000000" pitchFamily="2" charset="-122"/>
                <a:cs typeface="+mn-cs"/>
              </a:endParaRPr>
            </a:p>
          </p:txBody>
        </p:sp>
        <p:sp>
          <p:nvSpPr>
            <p:cNvPr id="4" name="文本框 3"/>
            <p:cNvSpPr txBox="1"/>
            <p:nvPr/>
          </p:nvSpPr>
          <p:spPr>
            <a:xfrm>
              <a:off x="4348843" y="3851545"/>
              <a:ext cx="3494315" cy="369332"/>
            </a:xfrm>
            <a:prstGeom prst="rect">
              <a:avLst/>
            </a:prstGeom>
            <a:noFill/>
          </p:spPr>
          <p:txBody>
            <a:bodyPr wrap="square" rtlCol="0">
              <a:spAutoFit/>
            </a:bodyPr>
            <a:lstStyle/>
            <a:p>
              <a:pPr marL="0" marR="0" lvl="0" indent="0" algn="dist" defTabSz="914400" rtl="0" eaLnBrk="1" fontAlgn="auto" latinLnBrk="0" hangingPunct="1">
                <a:lnSpc>
                  <a:spcPct val="100000"/>
                </a:lnSpc>
                <a:spcBef>
                  <a:spcPts val="0"/>
                </a:spcBef>
                <a:spcAft>
                  <a:spcPts val="0"/>
                </a:spcAft>
                <a:buClrTx/>
                <a:buSzTx/>
                <a:buFontTx/>
                <a:buNone/>
                <a:defRPr/>
              </a:pPr>
              <a:r>
                <a:rPr kumimoji="0" lang="en-US" altLang="zh-CN" sz="1800" b="1" i="0" u="none" strike="noStrike" kern="1200" cap="none" spc="0" normalizeH="0" baseline="0" noProof="0" dirty="0">
                  <a:ln w="3175">
                    <a:gradFill>
                      <a:gsLst>
                        <a:gs pos="0">
                          <a:srgbClr val="1620BD">
                            <a:lumMod val="5000"/>
                            <a:lumOff val="95000"/>
                          </a:srgbClr>
                        </a:gs>
                        <a:gs pos="100000">
                          <a:srgbClr val="1620BD">
                            <a:lumMod val="30000"/>
                            <a:lumOff val="70000"/>
                          </a:srgbClr>
                        </a:gs>
                      </a:gsLst>
                      <a:lin ang="5400000" scaled="1"/>
                    </a:gradFill>
                  </a:ln>
                  <a:noFill/>
                  <a:effectLst/>
                  <a:uLnTx/>
                  <a:uFillTx/>
                  <a:latin typeface="OPPOSans B"/>
                  <a:ea typeface="OPPOSans R"/>
                  <a:cs typeface="+mn-cs"/>
                </a:rPr>
                <a:t>Work Plan</a:t>
              </a:r>
              <a:endParaRPr kumimoji="0" lang="zh-CN" altLang="en-US" sz="1800" b="1" i="0" u="none" strike="noStrike" kern="1200" cap="none" spc="0" normalizeH="0" baseline="0" noProof="0" dirty="0">
                <a:ln w="3175">
                  <a:gradFill>
                    <a:gsLst>
                      <a:gs pos="0">
                        <a:srgbClr val="1620BD">
                          <a:lumMod val="5000"/>
                          <a:lumOff val="95000"/>
                        </a:srgbClr>
                      </a:gs>
                      <a:gs pos="100000">
                        <a:srgbClr val="1620BD">
                          <a:lumMod val="30000"/>
                          <a:lumOff val="70000"/>
                        </a:srgbClr>
                      </a:gs>
                    </a:gsLst>
                    <a:lin ang="5400000" scaled="1"/>
                  </a:gradFill>
                </a:ln>
                <a:noFill/>
                <a:effectLst/>
                <a:uLnTx/>
                <a:uFillTx/>
                <a:latin typeface="OPPOSans B"/>
                <a:ea typeface="OPPOSans R"/>
                <a:cs typeface="+mn-cs"/>
              </a:endParaRPr>
            </a:p>
          </p:txBody>
        </p:sp>
        <p:grpSp>
          <p:nvGrpSpPr>
            <p:cNvPr id="103" name="组合 102"/>
            <p:cNvGrpSpPr/>
            <p:nvPr/>
          </p:nvGrpSpPr>
          <p:grpSpPr>
            <a:xfrm>
              <a:off x="3626675" y="3362737"/>
              <a:ext cx="653718" cy="361453"/>
              <a:chOff x="86747" y="3142253"/>
              <a:chExt cx="5383544" cy="2976664"/>
            </a:xfrm>
          </p:grpSpPr>
          <p:sp>
            <p:nvSpPr>
              <p:cNvPr id="95" name="任意多边形: 形状 94"/>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7" name="任意多边形: 形状 96"/>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9" name="任意多边形: 形状 98"/>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R"/>
                  <a:ea typeface="OPPOSans R"/>
                  <a:cs typeface="+mn-cs"/>
                </a:endParaRPr>
              </a:p>
            </p:txBody>
          </p:sp>
          <p:sp>
            <p:nvSpPr>
              <p:cNvPr id="101" name="任意多边形: 形状 100"/>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R"/>
                  <a:ea typeface="OPPOSans R"/>
                  <a:cs typeface="+mn-cs"/>
                </a:endParaRPr>
              </a:p>
            </p:txBody>
          </p:sp>
        </p:grpSp>
        <p:grpSp>
          <p:nvGrpSpPr>
            <p:cNvPr id="90" name="组合 89"/>
            <p:cNvGrpSpPr/>
            <p:nvPr/>
          </p:nvGrpSpPr>
          <p:grpSpPr>
            <a:xfrm flipH="1">
              <a:off x="7904876" y="3362737"/>
              <a:ext cx="653718" cy="361453"/>
              <a:chOff x="86747" y="3142253"/>
              <a:chExt cx="5383544" cy="2976664"/>
            </a:xfrm>
          </p:grpSpPr>
          <p:sp>
            <p:nvSpPr>
              <p:cNvPr id="91" name="任意多边形: 形状 90"/>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2" name="任意多边形: 形状 91"/>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sp>
            <p:nvSpPr>
              <p:cNvPr id="93" name="任意多边形: 形状 92"/>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prstClr val="black"/>
                  </a:solidFill>
                  <a:effectLst/>
                  <a:uLnTx/>
                  <a:uFillTx/>
                  <a:latin typeface="OPPOSans R"/>
                  <a:ea typeface="OPPOSans R"/>
                  <a:cs typeface="+mn-cs"/>
                </a:endParaRPr>
              </a:p>
            </p:txBody>
          </p:sp>
          <p:sp>
            <p:nvSpPr>
              <p:cNvPr id="94" name="任意多边形: 形状 93"/>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black"/>
                  </a:solidFill>
                  <a:effectLst/>
                  <a:uLnTx/>
                  <a:uFillTx/>
                  <a:latin typeface="OPPOSans R"/>
                  <a:ea typeface="OPPOSans R"/>
                  <a:cs typeface="+mn-cs"/>
                </a:endParaRPr>
              </a:p>
            </p:txBody>
          </p:sp>
        </p:grpSp>
        <p:sp>
          <p:nvSpPr>
            <p:cNvPr id="135" name="任意多边形: 形状 134"/>
            <p:cNvSpPr/>
            <p:nvPr/>
          </p:nvSpPr>
          <p:spPr>
            <a:xfrm rot="2315695">
              <a:off x="3440020" y="4040991"/>
              <a:ext cx="900330" cy="860516"/>
            </a:xfrm>
            <a:custGeom>
              <a:avLst/>
              <a:gdLst>
                <a:gd name="connsiteX0" fmla="*/ 492010 w 900330"/>
                <a:gd name="connsiteY0" fmla="*/ 0 h 860516"/>
                <a:gd name="connsiteX1" fmla="*/ 900330 w 900330"/>
                <a:gd name="connsiteY1" fmla="*/ 611067 h 860516"/>
                <a:gd name="connsiteX2" fmla="*/ 785240 w 900330"/>
                <a:gd name="connsiteY2" fmla="*/ 702926 h 860516"/>
                <a:gd name="connsiteX3" fmla="*/ 492010 w 900330"/>
                <a:gd name="connsiteY3" fmla="*/ 239182 h 860516"/>
                <a:gd name="connsiteX4" fmla="*/ 99134 w 900330"/>
                <a:gd name="connsiteY4" fmla="*/ 860516 h 860516"/>
                <a:gd name="connsiteX5" fmla="*/ 0 w 900330"/>
                <a:gd name="connsiteY5" fmla="*/ 736311 h 86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30" h="860516">
                  <a:moveTo>
                    <a:pt x="492010" y="0"/>
                  </a:moveTo>
                  <a:lnTo>
                    <a:pt x="900330" y="611067"/>
                  </a:lnTo>
                  <a:lnTo>
                    <a:pt x="785240" y="702926"/>
                  </a:lnTo>
                  <a:lnTo>
                    <a:pt x="492010" y="239182"/>
                  </a:lnTo>
                  <a:lnTo>
                    <a:pt x="99134" y="860516"/>
                  </a:lnTo>
                  <a:lnTo>
                    <a:pt x="0" y="736311"/>
                  </a:ln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0" name="任意多边形: 形状 129"/>
            <p:cNvSpPr/>
            <p:nvPr/>
          </p:nvSpPr>
          <p:spPr>
            <a:xfrm>
              <a:off x="6209102" y="4399889"/>
              <a:ext cx="1523178" cy="493494"/>
            </a:xfrm>
            <a:custGeom>
              <a:avLst/>
              <a:gdLst>
                <a:gd name="connsiteX0" fmla="*/ 761589 w 1523178"/>
                <a:gd name="connsiteY0" fmla="*/ 0 h 493494"/>
                <a:gd name="connsiteX1" fmla="*/ 1455610 w 1523178"/>
                <a:gd name="connsiteY1" fmla="*/ 369008 h 493494"/>
                <a:gd name="connsiteX2" fmla="*/ 1523178 w 1523178"/>
                <a:gd name="connsiteY2" fmla="*/ 493494 h 493494"/>
                <a:gd name="connsiteX3" fmla="*/ 1390457 w 1523178"/>
                <a:gd name="connsiteY3" fmla="*/ 493494 h 493494"/>
                <a:gd name="connsiteX4" fmla="*/ 1358447 w 1523178"/>
                <a:gd name="connsiteY4" fmla="*/ 434521 h 493494"/>
                <a:gd name="connsiteX5" fmla="*/ 761589 w 1523178"/>
                <a:gd name="connsiteY5" fmla="*/ 117174 h 493494"/>
                <a:gd name="connsiteX6" fmla="*/ 164731 w 1523178"/>
                <a:gd name="connsiteY6" fmla="*/ 434521 h 493494"/>
                <a:gd name="connsiteX7" fmla="*/ 132722 w 1523178"/>
                <a:gd name="connsiteY7" fmla="*/ 493494 h 493494"/>
                <a:gd name="connsiteX8" fmla="*/ 0 w 1523178"/>
                <a:gd name="connsiteY8" fmla="*/ 493494 h 493494"/>
                <a:gd name="connsiteX9" fmla="*/ 67569 w 1523178"/>
                <a:gd name="connsiteY9" fmla="*/ 369008 h 493494"/>
                <a:gd name="connsiteX10" fmla="*/ 761589 w 1523178"/>
                <a:gd name="connsiteY10" fmla="*/ 0 h 493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3178" h="493494">
                  <a:moveTo>
                    <a:pt x="761589" y="0"/>
                  </a:moveTo>
                  <a:cubicBezTo>
                    <a:pt x="1050489" y="0"/>
                    <a:pt x="1305202" y="146375"/>
                    <a:pt x="1455610" y="369008"/>
                  </a:cubicBezTo>
                  <a:lnTo>
                    <a:pt x="1523178" y="493494"/>
                  </a:lnTo>
                  <a:lnTo>
                    <a:pt x="1390457" y="493494"/>
                  </a:lnTo>
                  <a:lnTo>
                    <a:pt x="1358447" y="434521"/>
                  </a:lnTo>
                  <a:cubicBezTo>
                    <a:pt x="1229096" y="243057"/>
                    <a:pt x="1010044" y="117174"/>
                    <a:pt x="761589" y="117174"/>
                  </a:cubicBezTo>
                  <a:cubicBezTo>
                    <a:pt x="513135" y="117174"/>
                    <a:pt x="294082" y="243057"/>
                    <a:pt x="164731" y="434521"/>
                  </a:cubicBezTo>
                  <a:lnTo>
                    <a:pt x="132722" y="493494"/>
                  </a:lnTo>
                  <a:lnTo>
                    <a:pt x="0" y="493494"/>
                  </a:lnTo>
                  <a:lnTo>
                    <a:pt x="67569" y="369008"/>
                  </a:lnTo>
                  <a:cubicBezTo>
                    <a:pt x="217977" y="146375"/>
                    <a:pt x="472689" y="0"/>
                    <a:pt x="761589" y="0"/>
                  </a:cubicBez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sp>
          <p:nvSpPr>
            <p:cNvPr id="132" name="任意多边形: 形状 131"/>
            <p:cNvSpPr/>
            <p:nvPr/>
          </p:nvSpPr>
          <p:spPr>
            <a:xfrm>
              <a:off x="7843158" y="1957405"/>
              <a:ext cx="1001412" cy="998653"/>
            </a:xfrm>
            <a:custGeom>
              <a:avLst/>
              <a:gdLst>
                <a:gd name="connsiteX0" fmla="*/ 16300 w 1001412"/>
                <a:gd name="connsiteY0" fmla="*/ 0 h 998653"/>
                <a:gd name="connsiteX1" fmla="*/ 136960 w 1001412"/>
                <a:gd name="connsiteY1" fmla="*/ 0 h 998653"/>
                <a:gd name="connsiteX2" fmla="*/ 131798 w 1001412"/>
                <a:gd name="connsiteY2" fmla="*/ 16631 h 998653"/>
                <a:gd name="connsiteX3" fmla="*/ 117174 w 1001412"/>
                <a:gd name="connsiteY3" fmla="*/ 161693 h 998653"/>
                <a:gd name="connsiteX4" fmla="*/ 836960 w 1001412"/>
                <a:gd name="connsiteY4" fmla="*/ 881479 h 998653"/>
                <a:gd name="connsiteX5" fmla="*/ 982022 w 1001412"/>
                <a:gd name="connsiteY5" fmla="*/ 866856 h 998653"/>
                <a:gd name="connsiteX6" fmla="*/ 1001412 w 1001412"/>
                <a:gd name="connsiteY6" fmla="*/ 860837 h 998653"/>
                <a:gd name="connsiteX7" fmla="*/ 1001412 w 1001412"/>
                <a:gd name="connsiteY7" fmla="*/ 982294 h 998653"/>
                <a:gd name="connsiteX8" fmla="*/ 922534 w 1001412"/>
                <a:gd name="connsiteY8" fmla="*/ 994332 h 998653"/>
                <a:gd name="connsiteX9" fmla="*/ 836960 w 1001412"/>
                <a:gd name="connsiteY9" fmla="*/ 998653 h 998653"/>
                <a:gd name="connsiteX10" fmla="*/ 0 w 1001412"/>
                <a:gd name="connsiteY10" fmla="*/ 161693 h 99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1412" h="998653">
                  <a:moveTo>
                    <a:pt x="16300" y="0"/>
                  </a:moveTo>
                  <a:lnTo>
                    <a:pt x="136960" y="0"/>
                  </a:lnTo>
                  <a:lnTo>
                    <a:pt x="131798" y="16631"/>
                  </a:lnTo>
                  <a:cubicBezTo>
                    <a:pt x="122210" y="63487"/>
                    <a:pt x="117174" y="112002"/>
                    <a:pt x="117174" y="161693"/>
                  </a:cubicBezTo>
                  <a:cubicBezTo>
                    <a:pt x="117174" y="559220"/>
                    <a:pt x="439433" y="881479"/>
                    <a:pt x="836960" y="881479"/>
                  </a:cubicBezTo>
                  <a:cubicBezTo>
                    <a:pt x="886651" y="881479"/>
                    <a:pt x="935166" y="876444"/>
                    <a:pt x="982022" y="866856"/>
                  </a:cubicBezTo>
                  <a:lnTo>
                    <a:pt x="1001412" y="860837"/>
                  </a:lnTo>
                  <a:lnTo>
                    <a:pt x="1001412" y="982294"/>
                  </a:lnTo>
                  <a:lnTo>
                    <a:pt x="922534" y="994332"/>
                  </a:lnTo>
                  <a:cubicBezTo>
                    <a:pt x="894398" y="997189"/>
                    <a:pt x="865850" y="998653"/>
                    <a:pt x="836960" y="998653"/>
                  </a:cubicBezTo>
                  <a:cubicBezTo>
                    <a:pt x="374720" y="998653"/>
                    <a:pt x="0" y="623933"/>
                    <a:pt x="0" y="161693"/>
                  </a:cubicBezTo>
                  <a:close/>
                </a:path>
              </a:pathLst>
            </a:custGeom>
            <a:solidFill>
              <a:schemeClr val="accent5">
                <a:lumMod val="20000"/>
                <a:lumOff val="8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a:ln>
                  <a:noFill/>
                </a:ln>
                <a:solidFill>
                  <a:prstClr val="white"/>
                </a:solidFill>
                <a:effectLst/>
                <a:uLnTx/>
                <a:uFillTx/>
                <a:latin typeface="OPPOSans R"/>
                <a:ea typeface="OPPOSans R"/>
                <a:cs typeface="+mn-cs"/>
              </a:endParaRPr>
            </a:p>
          </p:txBody>
        </p:sp>
      </p:grpSp>
      <p:grpSp>
        <p:nvGrpSpPr>
          <p:cNvPr id="110" name="图形 246"/>
          <p:cNvGrpSpPr/>
          <p:nvPr/>
        </p:nvGrpSpPr>
        <p:grpSpPr>
          <a:xfrm rot="19960185" flipH="1">
            <a:off x="8633583" y="4902797"/>
            <a:ext cx="916550" cy="926185"/>
            <a:chOff x="9465256" y="2286308"/>
            <a:chExt cx="631929" cy="638572"/>
          </a:xfrm>
          <a:effectLst>
            <a:outerShdw blurRad="101600" dist="76200" dir="5400000" algn="t" rotWithShape="0">
              <a:prstClr val="black">
                <a:alpha val="25000"/>
              </a:prstClr>
            </a:outerShdw>
          </a:effectLst>
        </p:grpSpPr>
        <p:grpSp>
          <p:nvGrpSpPr>
            <p:cNvPr id="111" name="图形 246"/>
            <p:cNvGrpSpPr/>
            <p:nvPr/>
          </p:nvGrpSpPr>
          <p:grpSpPr>
            <a:xfrm>
              <a:off x="9465256" y="2286308"/>
              <a:ext cx="631929" cy="638572"/>
              <a:chOff x="9465256" y="2286308"/>
              <a:chExt cx="631929" cy="638572"/>
            </a:xfrm>
          </p:grpSpPr>
          <p:sp>
            <p:nvSpPr>
              <p:cNvPr id="116" name="任意多边形: 形状 115"/>
              <p:cNvSpPr/>
              <p:nvPr/>
            </p:nvSpPr>
            <p:spPr>
              <a:xfrm>
                <a:off x="9478506" y="2299636"/>
                <a:ext cx="605309" cy="611995"/>
              </a:xfrm>
              <a:custGeom>
                <a:avLst/>
                <a:gdLst>
                  <a:gd name="connsiteX0" fmla="*/ 202083 w 605309"/>
                  <a:gd name="connsiteY0" fmla="*/ 1038 h 611995"/>
                  <a:gd name="connsiteX1" fmla="*/ 604014 w 605309"/>
                  <a:gd name="connsiteY1" fmla="*/ 0 h 611995"/>
                  <a:gd name="connsiteX2" fmla="*/ 563151 w 605309"/>
                  <a:gd name="connsiteY2" fmla="*/ 390279 h 611995"/>
                  <a:gd name="connsiteX3" fmla="*/ 376871 w 605309"/>
                  <a:gd name="connsiteY3" fmla="*/ 611996 h 611995"/>
                  <a:gd name="connsiteX4" fmla="*/ 0 w 605309"/>
                  <a:gd name="connsiteY4" fmla="*/ 442396 h 611995"/>
                  <a:gd name="connsiteX5" fmla="*/ 183567 w 605309"/>
                  <a:gd name="connsiteY5" fmla="*/ 268806 h 611995"/>
                  <a:gd name="connsiteX6" fmla="*/ 202083 w 605309"/>
                  <a:gd name="connsiteY6" fmla="*/ 1038 h 6119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5309" h="611995">
                    <a:moveTo>
                      <a:pt x="202083" y="1038"/>
                    </a:moveTo>
                    <a:lnTo>
                      <a:pt x="604014" y="0"/>
                    </a:lnTo>
                    <a:cubicBezTo>
                      <a:pt x="604014" y="0"/>
                      <a:pt x="616625" y="251646"/>
                      <a:pt x="563151" y="390279"/>
                    </a:cubicBezTo>
                    <a:cubicBezTo>
                      <a:pt x="497785" y="559799"/>
                      <a:pt x="376871" y="611996"/>
                      <a:pt x="376871" y="611996"/>
                    </a:cubicBezTo>
                    <a:lnTo>
                      <a:pt x="0" y="442396"/>
                    </a:lnTo>
                    <a:cubicBezTo>
                      <a:pt x="0" y="442396"/>
                      <a:pt x="164731" y="367772"/>
                      <a:pt x="183567" y="268806"/>
                    </a:cubicBezTo>
                    <a:cubicBezTo>
                      <a:pt x="204318" y="160102"/>
                      <a:pt x="202083" y="1038"/>
                      <a:pt x="202083" y="1038"/>
                    </a:cubicBezTo>
                    <a:close/>
                  </a:path>
                </a:pathLst>
              </a:custGeom>
              <a:solidFill>
                <a:srgbClr val="FFFFFF"/>
              </a:solidFill>
              <a:ln w="798" cap="flat">
                <a:noFill/>
                <a:prstDash val="solid"/>
                <a:miter/>
              </a:ln>
            </p:spPr>
            <p:txBody>
              <a:bodyPr rtlCol="0" anchor="ctr"/>
              <a:lstStyle/>
              <a:p>
                <a:endParaRPr lang="zh-CN" altLang="en-US"/>
              </a:p>
            </p:txBody>
          </p:sp>
          <p:sp>
            <p:nvSpPr>
              <p:cNvPr id="117" name="任意多边形: 形状 116"/>
              <p:cNvSpPr/>
              <p:nvPr/>
            </p:nvSpPr>
            <p:spPr>
              <a:xfrm>
                <a:off x="9465256" y="2286308"/>
                <a:ext cx="631929" cy="638572"/>
              </a:xfrm>
              <a:custGeom>
                <a:avLst/>
                <a:gdLst>
                  <a:gd name="connsiteX0" fmla="*/ 390199 w 631929"/>
                  <a:gd name="connsiteY0" fmla="*/ 638573 h 638572"/>
                  <a:gd name="connsiteX1" fmla="*/ 384772 w 631929"/>
                  <a:gd name="connsiteY1" fmla="*/ 637376 h 638572"/>
                  <a:gd name="connsiteX2" fmla="*/ 7822 w 631929"/>
                  <a:gd name="connsiteY2" fmla="*/ 467776 h 638572"/>
                  <a:gd name="connsiteX3" fmla="*/ 0 w 631929"/>
                  <a:gd name="connsiteY3" fmla="*/ 455724 h 638572"/>
                  <a:gd name="connsiteX4" fmla="*/ 7742 w 631929"/>
                  <a:gd name="connsiteY4" fmla="*/ 443593 h 638572"/>
                  <a:gd name="connsiteX5" fmla="*/ 183806 w 631929"/>
                  <a:gd name="connsiteY5" fmla="*/ 279580 h 638572"/>
                  <a:gd name="connsiteX6" fmla="*/ 202083 w 631929"/>
                  <a:gd name="connsiteY6" fmla="*/ 14526 h 638572"/>
                  <a:gd name="connsiteX7" fmla="*/ 205914 w 631929"/>
                  <a:gd name="connsiteY7" fmla="*/ 5028 h 638572"/>
                  <a:gd name="connsiteX8" fmla="*/ 215332 w 631929"/>
                  <a:gd name="connsiteY8" fmla="*/ 1038 h 638572"/>
                  <a:gd name="connsiteX9" fmla="*/ 617263 w 631929"/>
                  <a:gd name="connsiteY9" fmla="*/ 0 h 638572"/>
                  <a:gd name="connsiteX10" fmla="*/ 617263 w 631929"/>
                  <a:gd name="connsiteY10" fmla="*/ 0 h 638572"/>
                  <a:gd name="connsiteX11" fmla="*/ 630512 w 631929"/>
                  <a:gd name="connsiteY11" fmla="*/ 12610 h 638572"/>
                  <a:gd name="connsiteX12" fmla="*/ 588770 w 631929"/>
                  <a:gd name="connsiteY12" fmla="*/ 408316 h 638572"/>
                  <a:gd name="connsiteX13" fmla="*/ 395387 w 631929"/>
                  <a:gd name="connsiteY13" fmla="*/ 637376 h 638572"/>
                  <a:gd name="connsiteX14" fmla="*/ 390199 w 631929"/>
                  <a:gd name="connsiteY14" fmla="*/ 638573 h 638572"/>
                  <a:gd name="connsiteX15" fmla="*/ 44056 w 631929"/>
                  <a:gd name="connsiteY15" fmla="*/ 455086 h 638572"/>
                  <a:gd name="connsiteX16" fmla="*/ 389880 w 631929"/>
                  <a:gd name="connsiteY16" fmla="*/ 610719 h 638572"/>
                  <a:gd name="connsiteX17" fmla="*/ 564029 w 631929"/>
                  <a:gd name="connsiteY17" fmla="*/ 398899 h 638572"/>
                  <a:gd name="connsiteX18" fmla="*/ 604493 w 631929"/>
                  <a:gd name="connsiteY18" fmla="*/ 26657 h 638572"/>
                  <a:gd name="connsiteX19" fmla="*/ 228660 w 631929"/>
                  <a:gd name="connsiteY19" fmla="*/ 27615 h 638572"/>
                  <a:gd name="connsiteX20" fmla="*/ 209825 w 631929"/>
                  <a:gd name="connsiteY20" fmla="*/ 284608 h 638572"/>
                  <a:gd name="connsiteX21" fmla="*/ 44056 w 631929"/>
                  <a:gd name="connsiteY21" fmla="*/ 455086 h 6385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631929" h="638572">
                    <a:moveTo>
                      <a:pt x="390199" y="638573"/>
                    </a:moveTo>
                    <a:cubicBezTo>
                      <a:pt x="388363" y="638573"/>
                      <a:pt x="386448" y="638174"/>
                      <a:pt x="384772" y="637376"/>
                    </a:cubicBezTo>
                    <a:lnTo>
                      <a:pt x="7822" y="467776"/>
                    </a:lnTo>
                    <a:cubicBezTo>
                      <a:pt x="3113" y="465621"/>
                      <a:pt x="0" y="460912"/>
                      <a:pt x="0" y="455724"/>
                    </a:cubicBezTo>
                    <a:cubicBezTo>
                      <a:pt x="0" y="450537"/>
                      <a:pt x="3033" y="445748"/>
                      <a:pt x="7742" y="443593"/>
                    </a:cubicBezTo>
                    <a:cubicBezTo>
                      <a:pt x="9338" y="442875"/>
                      <a:pt x="166407" y="370565"/>
                      <a:pt x="183806" y="279580"/>
                    </a:cubicBezTo>
                    <a:cubicBezTo>
                      <a:pt x="204078" y="173431"/>
                      <a:pt x="202083" y="16122"/>
                      <a:pt x="202083" y="14526"/>
                    </a:cubicBezTo>
                    <a:cubicBezTo>
                      <a:pt x="202003" y="11014"/>
                      <a:pt x="203440" y="7582"/>
                      <a:pt x="205914" y="5028"/>
                    </a:cubicBezTo>
                    <a:cubicBezTo>
                      <a:pt x="208388" y="2474"/>
                      <a:pt x="211820" y="1038"/>
                      <a:pt x="215332" y="1038"/>
                    </a:cubicBezTo>
                    <a:lnTo>
                      <a:pt x="617263" y="0"/>
                    </a:lnTo>
                    <a:cubicBezTo>
                      <a:pt x="617263" y="0"/>
                      <a:pt x="617263" y="0"/>
                      <a:pt x="617263" y="0"/>
                    </a:cubicBezTo>
                    <a:cubicBezTo>
                      <a:pt x="624287" y="0"/>
                      <a:pt x="630113" y="5507"/>
                      <a:pt x="630512" y="12610"/>
                    </a:cubicBezTo>
                    <a:cubicBezTo>
                      <a:pt x="631071" y="22986"/>
                      <a:pt x="642643" y="268646"/>
                      <a:pt x="588770" y="408316"/>
                    </a:cubicBezTo>
                    <a:cubicBezTo>
                      <a:pt x="522128" y="581029"/>
                      <a:pt x="400495" y="635141"/>
                      <a:pt x="395387" y="637376"/>
                    </a:cubicBezTo>
                    <a:cubicBezTo>
                      <a:pt x="393791" y="638174"/>
                      <a:pt x="391955" y="638573"/>
                      <a:pt x="390199" y="638573"/>
                    </a:cubicBezTo>
                    <a:close/>
                    <a:moveTo>
                      <a:pt x="44056" y="455086"/>
                    </a:moveTo>
                    <a:lnTo>
                      <a:pt x="389880" y="610719"/>
                    </a:lnTo>
                    <a:cubicBezTo>
                      <a:pt x="412866" y="598667"/>
                      <a:pt x="509118" y="541282"/>
                      <a:pt x="564029" y="398899"/>
                    </a:cubicBezTo>
                    <a:cubicBezTo>
                      <a:pt x="609202" y="281895"/>
                      <a:pt x="606169" y="79093"/>
                      <a:pt x="604493" y="26657"/>
                    </a:cubicBezTo>
                    <a:lnTo>
                      <a:pt x="228660" y="27615"/>
                    </a:lnTo>
                    <a:cubicBezTo>
                      <a:pt x="228740" y="68478"/>
                      <a:pt x="227304" y="192985"/>
                      <a:pt x="209825" y="284608"/>
                    </a:cubicBezTo>
                    <a:cubicBezTo>
                      <a:pt x="194421" y="365457"/>
                      <a:pt x="92581" y="428988"/>
                      <a:pt x="44056" y="455086"/>
                    </a:cubicBezTo>
                    <a:close/>
                  </a:path>
                </a:pathLst>
              </a:custGeom>
              <a:solidFill>
                <a:schemeClr val="accent2"/>
              </a:solidFill>
              <a:ln w="798" cap="flat">
                <a:noFill/>
                <a:prstDash val="solid"/>
                <a:miter/>
              </a:ln>
            </p:spPr>
            <p:txBody>
              <a:bodyPr rtlCol="0" anchor="ctr"/>
              <a:lstStyle/>
              <a:p>
                <a:endParaRPr lang="zh-CN" altLang="en-US" dirty="0"/>
              </a:p>
            </p:txBody>
          </p:sp>
        </p:grpSp>
        <p:sp>
          <p:nvSpPr>
            <p:cNvPr id="112" name="任意多边形: 形状 111"/>
            <p:cNvSpPr/>
            <p:nvPr/>
          </p:nvSpPr>
          <p:spPr>
            <a:xfrm>
              <a:off x="9723032" y="2405369"/>
              <a:ext cx="300546" cy="32739"/>
            </a:xfrm>
            <a:custGeom>
              <a:avLst/>
              <a:gdLst>
                <a:gd name="connsiteX0" fmla="*/ 168260 w 300546"/>
                <a:gd name="connsiteY0" fmla="*/ 32740 h 32739"/>
                <a:gd name="connsiteX1" fmla="*/ 11670 w 300546"/>
                <a:gd name="connsiteY1" fmla="*/ 26435 h 32739"/>
                <a:gd name="connsiteX2" fmla="*/ 97 w 300546"/>
                <a:gd name="connsiteY2" fmla="*/ 11670 h 32739"/>
                <a:gd name="connsiteX3" fmla="*/ 14862 w 300546"/>
                <a:gd name="connsiteY3" fmla="*/ 97 h 32739"/>
                <a:gd name="connsiteX4" fmla="*/ 286381 w 300546"/>
                <a:gd name="connsiteY4" fmla="*/ 2491 h 32739"/>
                <a:gd name="connsiteX5" fmla="*/ 300508 w 300546"/>
                <a:gd name="connsiteY5" fmla="*/ 14782 h 32739"/>
                <a:gd name="connsiteX6" fmla="*/ 288217 w 300546"/>
                <a:gd name="connsiteY6" fmla="*/ 28909 h 32739"/>
                <a:gd name="connsiteX7" fmla="*/ 168260 w 300546"/>
                <a:gd name="connsiteY7" fmla="*/ 32740 h 327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0546" h="32739">
                  <a:moveTo>
                    <a:pt x="168260" y="32740"/>
                  </a:moveTo>
                  <a:cubicBezTo>
                    <a:pt x="99383" y="32740"/>
                    <a:pt x="37369" y="29547"/>
                    <a:pt x="11670" y="26435"/>
                  </a:cubicBezTo>
                  <a:cubicBezTo>
                    <a:pt x="4407" y="25557"/>
                    <a:pt x="-781" y="18932"/>
                    <a:pt x="97" y="11670"/>
                  </a:cubicBezTo>
                  <a:cubicBezTo>
                    <a:pt x="975" y="4407"/>
                    <a:pt x="7599" y="-781"/>
                    <a:pt x="14862" y="97"/>
                  </a:cubicBezTo>
                  <a:cubicBezTo>
                    <a:pt x="54449" y="4886"/>
                    <a:pt x="182546" y="9834"/>
                    <a:pt x="286381" y="2491"/>
                  </a:cubicBezTo>
                  <a:cubicBezTo>
                    <a:pt x="293724" y="2012"/>
                    <a:pt x="300029" y="7440"/>
                    <a:pt x="300508" y="14782"/>
                  </a:cubicBezTo>
                  <a:cubicBezTo>
                    <a:pt x="301067" y="22045"/>
                    <a:pt x="295560" y="28430"/>
                    <a:pt x="288217" y="28909"/>
                  </a:cubicBezTo>
                  <a:cubicBezTo>
                    <a:pt x="249748" y="31702"/>
                    <a:pt x="207926" y="32740"/>
                    <a:pt x="168260" y="32740"/>
                  </a:cubicBezTo>
                  <a:close/>
                </a:path>
              </a:pathLst>
            </a:custGeom>
            <a:solidFill>
              <a:schemeClr val="accent4"/>
            </a:solidFill>
            <a:ln w="798" cap="flat">
              <a:noFill/>
              <a:prstDash val="solid"/>
              <a:miter/>
            </a:ln>
          </p:spPr>
          <p:txBody>
            <a:bodyPr rtlCol="0" anchor="ctr"/>
            <a:lstStyle/>
            <a:p>
              <a:endParaRPr lang="zh-CN" altLang="en-US" dirty="0"/>
            </a:p>
          </p:txBody>
        </p:sp>
        <p:sp>
          <p:nvSpPr>
            <p:cNvPr id="113" name="任意多边形: 形状 112"/>
            <p:cNvSpPr/>
            <p:nvPr/>
          </p:nvSpPr>
          <p:spPr>
            <a:xfrm>
              <a:off x="9709002" y="2495573"/>
              <a:ext cx="306143" cy="37192"/>
            </a:xfrm>
            <a:custGeom>
              <a:avLst/>
              <a:gdLst>
                <a:gd name="connsiteX0" fmla="*/ 205595 w 306143"/>
                <a:gd name="connsiteY0" fmla="*/ 37192 h 37192"/>
                <a:gd name="connsiteX1" fmla="*/ 11812 w 306143"/>
                <a:gd name="connsiteY1" fmla="*/ 26418 h 37192"/>
                <a:gd name="connsiteX2" fmla="*/ 80 w 306143"/>
                <a:gd name="connsiteY2" fmla="*/ 11812 h 37192"/>
                <a:gd name="connsiteX3" fmla="*/ 14686 w 306143"/>
                <a:gd name="connsiteY3" fmla="*/ 80 h 37192"/>
                <a:gd name="connsiteX4" fmla="*/ 291552 w 306143"/>
                <a:gd name="connsiteY4" fmla="*/ 7024 h 37192"/>
                <a:gd name="connsiteX5" fmla="*/ 306078 w 306143"/>
                <a:gd name="connsiteY5" fmla="*/ 18916 h 37192"/>
                <a:gd name="connsiteX6" fmla="*/ 294186 w 306143"/>
                <a:gd name="connsiteY6" fmla="*/ 33441 h 37192"/>
                <a:gd name="connsiteX7" fmla="*/ 205595 w 306143"/>
                <a:gd name="connsiteY7" fmla="*/ 37192 h 37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6143" h="37192">
                  <a:moveTo>
                    <a:pt x="205595" y="37192"/>
                  </a:moveTo>
                  <a:cubicBezTo>
                    <a:pt x="110938" y="37192"/>
                    <a:pt x="17000" y="26976"/>
                    <a:pt x="11812" y="26418"/>
                  </a:cubicBezTo>
                  <a:cubicBezTo>
                    <a:pt x="4549" y="25620"/>
                    <a:pt x="-718" y="19075"/>
                    <a:pt x="80" y="11812"/>
                  </a:cubicBezTo>
                  <a:cubicBezTo>
                    <a:pt x="878" y="4549"/>
                    <a:pt x="7423" y="-718"/>
                    <a:pt x="14686" y="80"/>
                  </a:cubicBezTo>
                  <a:cubicBezTo>
                    <a:pt x="16362" y="240"/>
                    <a:pt x="180694" y="18197"/>
                    <a:pt x="291552" y="7024"/>
                  </a:cubicBezTo>
                  <a:cubicBezTo>
                    <a:pt x="298895" y="6305"/>
                    <a:pt x="305359" y="11573"/>
                    <a:pt x="306078" y="18916"/>
                  </a:cubicBezTo>
                  <a:cubicBezTo>
                    <a:pt x="306796" y="26178"/>
                    <a:pt x="301528" y="32723"/>
                    <a:pt x="294186" y="33441"/>
                  </a:cubicBezTo>
                  <a:cubicBezTo>
                    <a:pt x="266571" y="36155"/>
                    <a:pt x="236083" y="37192"/>
                    <a:pt x="205595" y="37192"/>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14" name="任意多边形: 形状 113"/>
            <p:cNvSpPr/>
            <p:nvPr/>
          </p:nvSpPr>
          <p:spPr>
            <a:xfrm>
              <a:off x="9689889" y="2590568"/>
              <a:ext cx="311705" cy="55370"/>
            </a:xfrm>
            <a:custGeom>
              <a:avLst/>
              <a:gdLst>
                <a:gd name="connsiteX0" fmla="*/ 298533 w 311705"/>
                <a:gd name="connsiteY0" fmla="*/ 55370 h 55370"/>
                <a:gd name="connsiteX1" fmla="*/ 298214 w 311705"/>
                <a:gd name="connsiteY1" fmla="*/ 55370 h 55370"/>
                <a:gd name="connsiteX2" fmla="*/ 10174 w 311705"/>
                <a:gd name="connsiteY2" fmla="*/ 26159 h 55370"/>
                <a:gd name="connsiteX3" fmla="*/ 357 w 311705"/>
                <a:gd name="connsiteY3" fmla="*/ 10197 h 55370"/>
                <a:gd name="connsiteX4" fmla="*/ 15681 w 311705"/>
                <a:gd name="connsiteY4" fmla="*/ 221 h 55370"/>
                <a:gd name="connsiteX5" fmla="*/ 298772 w 311705"/>
                <a:gd name="connsiteY5" fmla="*/ 28873 h 55370"/>
                <a:gd name="connsiteX6" fmla="*/ 311702 w 311705"/>
                <a:gd name="connsiteY6" fmla="*/ 42441 h 55370"/>
                <a:gd name="connsiteX7" fmla="*/ 298533 w 311705"/>
                <a:gd name="connsiteY7" fmla="*/ 55370 h 55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1705" h="55370">
                  <a:moveTo>
                    <a:pt x="298533" y="55370"/>
                  </a:moveTo>
                  <a:cubicBezTo>
                    <a:pt x="298453" y="55370"/>
                    <a:pt x="298294" y="55370"/>
                    <a:pt x="298214" y="55370"/>
                  </a:cubicBezTo>
                  <a:cubicBezTo>
                    <a:pt x="255355" y="54333"/>
                    <a:pt x="16878" y="27756"/>
                    <a:pt x="10174" y="26159"/>
                  </a:cubicBezTo>
                  <a:cubicBezTo>
                    <a:pt x="3070" y="24483"/>
                    <a:pt x="-1319" y="17300"/>
                    <a:pt x="357" y="10197"/>
                  </a:cubicBezTo>
                  <a:cubicBezTo>
                    <a:pt x="2033" y="3333"/>
                    <a:pt x="8817" y="-1056"/>
                    <a:pt x="15681" y="221"/>
                  </a:cubicBezTo>
                  <a:cubicBezTo>
                    <a:pt x="27652" y="2056"/>
                    <a:pt x="257590" y="27915"/>
                    <a:pt x="298772" y="28873"/>
                  </a:cubicBezTo>
                  <a:cubicBezTo>
                    <a:pt x="306115" y="29033"/>
                    <a:pt x="311861" y="35098"/>
                    <a:pt x="311702" y="42441"/>
                  </a:cubicBezTo>
                  <a:cubicBezTo>
                    <a:pt x="311622" y="49624"/>
                    <a:pt x="305716" y="55370"/>
                    <a:pt x="298533" y="55370"/>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15" name="任意多边形: 形状 114"/>
            <p:cNvSpPr/>
            <p:nvPr/>
          </p:nvSpPr>
          <p:spPr>
            <a:xfrm>
              <a:off x="9642641" y="2687802"/>
              <a:ext cx="303107" cy="70989"/>
            </a:xfrm>
            <a:custGeom>
              <a:avLst/>
              <a:gdLst>
                <a:gd name="connsiteX0" fmla="*/ 289913 w 303107"/>
                <a:gd name="connsiteY0" fmla="*/ 70990 h 70989"/>
                <a:gd name="connsiteX1" fmla="*/ 287199 w 303107"/>
                <a:gd name="connsiteY1" fmla="*/ 70670 h 70989"/>
                <a:gd name="connsiteX2" fmla="*/ 11450 w 303107"/>
                <a:gd name="connsiteY2" fmla="*/ 26375 h 70989"/>
                <a:gd name="connsiteX3" fmla="*/ 117 w 303107"/>
                <a:gd name="connsiteY3" fmla="*/ 11450 h 70989"/>
                <a:gd name="connsiteX4" fmla="*/ 15042 w 303107"/>
                <a:gd name="connsiteY4" fmla="*/ 117 h 70989"/>
                <a:gd name="connsiteX5" fmla="*/ 292547 w 303107"/>
                <a:gd name="connsiteY5" fmla="*/ 44732 h 70989"/>
                <a:gd name="connsiteX6" fmla="*/ 302842 w 303107"/>
                <a:gd name="connsiteY6" fmla="*/ 60455 h 70989"/>
                <a:gd name="connsiteX7" fmla="*/ 289913 w 303107"/>
                <a:gd name="connsiteY7" fmla="*/ 70990 h 709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3107" h="70989">
                  <a:moveTo>
                    <a:pt x="289913" y="70990"/>
                  </a:moveTo>
                  <a:cubicBezTo>
                    <a:pt x="289035" y="70990"/>
                    <a:pt x="288077" y="70910"/>
                    <a:pt x="287199" y="70670"/>
                  </a:cubicBezTo>
                  <a:cubicBezTo>
                    <a:pt x="203637" y="53271"/>
                    <a:pt x="13366" y="26614"/>
                    <a:pt x="11450" y="26375"/>
                  </a:cubicBezTo>
                  <a:cubicBezTo>
                    <a:pt x="4187" y="25337"/>
                    <a:pt x="-841" y="18633"/>
                    <a:pt x="117" y="11450"/>
                  </a:cubicBezTo>
                  <a:cubicBezTo>
                    <a:pt x="1154" y="4187"/>
                    <a:pt x="7779" y="-841"/>
                    <a:pt x="15042" y="117"/>
                  </a:cubicBezTo>
                  <a:cubicBezTo>
                    <a:pt x="16957" y="356"/>
                    <a:pt x="208186" y="27093"/>
                    <a:pt x="292547" y="44732"/>
                  </a:cubicBezTo>
                  <a:cubicBezTo>
                    <a:pt x="299730" y="46248"/>
                    <a:pt x="304279" y="53271"/>
                    <a:pt x="302842" y="60455"/>
                  </a:cubicBezTo>
                  <a:cubicBezTo>
                    <a:pt x="301565" y="66680"/>
                    <a:pt x="296058" y="70990"/>
                    <a:pt x="289913" y="70990"/>
                  </a:cubicBezTo>
                  <a:close/>
                </a:path>
              </a:pathLst>
            </a:custGeom>
            <a:solidFill>
              <a:schemeClr val="accent4"/>
            </a:solidFill>
            <a:ln w="79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sp>
        <p:nvSpPr>
          <p:cNvPr id="118" name="任意多边形: 形状 117"/>
          <p:cNvSpPr/>
          <p:nvPr/>
        </p:nvSpPr>
        <p:spPr>
          <a:xfrm rot="20893642">
            <a:off x="8051685" y="4405293"/>
            <a:ext cx="1294398" cy="823395"/>
          </a:xfrm>
          <a:custGeom>
            <a:avLst/>
            <a:gdLst>
              <a:gd name="connsiteX0" fmla="*/ 0 w 1391920"/>
              <a:gd name="connsiteY0" fmla="*/ 660400 h 812800"/>
              <a:gd name="connsiteX1" fmla="*/ 599440 w 1391920"/>
              <a:gd name="connsiteY1" fmla="*/ 254000 h 812800"/>
              <a:gd name="connsiteX2" fmla="*/ 690880 w 1391920"/>
              <a:gd name="connsiteY2" fmla="*/ 518160 h 812800"/>
              <a:gd name="connsiteX3" fmla="*/ 1117600 w 1391920"/>
              <a:gd name="connsiteY3" fmla="*/ 142240 h 812800"/>
              <a:gd name="connsiteX4" fmla="*/ 955040 w 1391920"/>
              <a:gd name="connsiteY4" fmla="*/ 121920 h 812800"/>
              <a:gd name="connsiteX5" fmla="*/ 1391920 w 1391920"/>
              <a:gd name="connsiteY5" fmla="*/ 0 h 812800"/>
              <a:gd name="connsiteX6" fmla="*/ 1249680 w 1391920"/>
              <a:gd name="connsiteY6" fmla="*/ 264160 h 812800"/>
              <a:gd name="connsiteX7" fmla="*/ 1198880 w 1391920"/>
              <a:gd name="connsiteY7" fmla="*/ 182880 h 812800"/>
              <a:gd name="connsiteX8" fmla="*/ 609600 w 1391920"/>
              <a:gd name="connsiteY8" fmla="*/ 762000 h 812800"/>
              <a:gd name="connsiteX9" fmla="*/ 538480 w 1391920"/>
              <a:gd name="connsiteY9" fmla="*/ 487680 h 812800"/>
              <a:gd name="connsiteX10" fmla="*/ 30480 w 1391920"/>
              <a:gd name="connsiteY10" fmla="*/ 812800 h 812800"/>
              <a:gd name="connsiteX11" fmla="*/ 0 w 1391920"/>
              <a:gd name="connsiteY11" fmla="*/ 660400 h 812800"/>
              <a:gd name="connsiteX0-1" fmla="*/ 0 w 1294398"/>
              <a:gd name="connsiteY0-2" fmla="*/ 670995 h 823395"/>
              <a:gd name="connsiteX1-3" fmla="*/ 599440 w 1294398"/>
              <a:gd name="connsiteY1-4" fmla="*/ 264595 h 823395"/>
              <a:gd name="connsiteX2-5" fmla="*/ 690880 w 1294398"/>
              <a:gd name="connsiteY2-6" fmla="*/ 528755 h 823395"/>
              <a:gd name="connsiteX3-7" fmla="*/ 1117600 w 1294398"/>
              <a:gd name="connsiteY3-8" fmla="*/ 152835 h 823395"/>
              <a:gd name="connsiteX4-9" fmla="*/ 955040 w 1294398"/>
              <a:gd name="connsiteY4-10" fmla="*/ 132515 h 823395"/>
              <a:gd name="connsiteX5-11" fmla="*/ 1294398 w 1294398"/>
              <a:gd name="connsiteY5-12" fmla="*/ 0 h 823395"/>
              <a:gd name="connsiteX6-13" fmla="*/ 1249680 w 1294398"/>
              <a:gd name="connsiteY6-14" fmla="*/ 274755 h 823395"/>
              <a:gd name="connsiteX7-15" fmla="*/ 1198880 w 1294398"/>
              <a:gd name="connsiteY7-16" fmla="*/ 193475 h 823395"/>
              <a:gd name="connsiteX8-17" fmla="*/ 609600 w 1294398"/>
              <a:gd name="connsiteY8-18" fmla="*/ 772595 h 823395"/>
              <a:gd name="connsiteX9-19" fmla="*/ 538480 w 1294398"/>
              <a:gd name="connsiteY9-20" fmla="*/ 498275 h 823395"/>
              <a:gd name="connsiteX10-21" fmla="*/ 30480 w 1294398"/>
              <a:gd name="connsiteY10-22" fmla="*/ 823395 h 823395"/>
              <a:gd name="connsiteX11-23" fmla="*/ 0 w 1294398"/>
              <a:gd name="connsiteY11-24" fmla="*/ 670995 h 823395"/>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23" y="connsiteY11-24"/>
              </a:cxn>
            </a:cxnLst>
            <a:rect l="l" t="t" r="r" b="b"/>
            <a:pathLst>
              <a:path w="1294398" h="823395">
                <a:moveTo>
                  <a:pt x="0" y="670995"/>
                </a:moveTo>
                <a:lnTo>
                  <a:pt x="599440" y="264595"/>
                </a:lnTo>
                <a:lnTo>
                  <a:pt x="690880" y="528755"/>
                </a:lnTo>
                <a:lnTo>
                  <a:pt x="1117600" y="152835"/>
                </a:lnTo>
                <a:lnTo>
                  <a:pt x="955040" y="132515"/>
                </a:lnTo>
                <a:lnTo>
                  <a:pt x="1294398" y="0"/>
                </a:lnTo>
                <a:lnTo>
                  <a:pt x="1249680" y="274755"/>
                </a:lnTo>
                <a:lnTo>
                  <a:pt x="1198880" y="193475"/>
                </a:lnTo>
                <a:lnTo>
                  <a:pt x="609600" y="772595"/>
                </a:lnTo>
                <a:lnTo>
                  <a:pt x="538480" y="498275"/>
                </a:lnTo>
                <a:lnTo>
                  <a:pt x="30480" y="823395"/>
                </a:lnTo>
                <a:lnTo>
                  <a:pt x="0" y="670995"/>
                </a:ln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endParaRPr lang="zh-CN" altLang="en-US" kern="0" dirty="0">
              <a:solidFill>
                <a:srgbClr val="000000"/>
              </a:solidFill>
              <a:latin typeface="Arial" panose="020B0604020202020204"/>
              <a:ea typeface="微软雅黑" panose="020B0503020204020204" charset="-122"/>
            </a:endParaRPr>
          </a:p>
        </p:txBody>
      </p:sp>
      <p:pic>
        <p:nvPicPr>
          <p:cNvPr id="11" name="图形 10"/>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2428818" y="2292159"/>
            <a:ext cx="2051059" cy="4119478"/>
          </a:xfrm>
          <a:prstGeom prst="rect">
            <a:avLst/>
          </a:prstGeom>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2" y="0"/>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50755" y="12446"/>
            <a:ext cx="12192000" cy="6845554"/>
          </a:xfrm>
          <a:prstGeom prst="rect">
            <a:avLst/>
          </a:prstGeom>
        </p:spPr>
      </p:pic>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04</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发展计划</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2" name="组合 71"/>
          <p:cNvGrpSpPr/>
          <p:nvPr/>
        </p:nvGrpSpPr>
        <p:grpSpPr>
          <a:xfrm>
            <a:off x="1164769" y="1377936"/>
            <a:ext cx="10628567" cy="4463384"/>
            <a:chOff x="1291769" y="1377936"/>
            <a:chExt cx="10628567" cy="4463384"/>
          </a:xfrm>
        </p:grpSpPr>
        <p:cxnSp>
          <p:nvCxnSpPr>
            <p:cNvPr id="54" name="直接连接符 53"/>
            <p:cNvCxnSpPr/>
            <p:nvPr/>
          </p:nvCxnSpPr>
          <p:spPr>
            <a:xfrm>
              <a:off x="1501416" y="2987586"/>
              <a:ext cx="0" cy="2853734"/>
            </a:xfrm>
            <a:prstGeom prst="line">
              <a:avLst/>
            </a:prstGeom>
            <a:ln w="9525">
              <a:gradFill flip="none" rotWithShape="1">
                <a:gsLst>
                  <a:gs pos="0">
                    <a:schemeClr val="accent4"/>
                  </a:gs>
                  <a:gs pos="100000">
                    <a:schemeClr val="accent4">
                      <a:alpha val="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55" name="椭圆 54"/>
            <p:cNvSpPr/>
            <p:nvPr/>
          </p:nvSpPr>
          <p:spPr>
            <a:xfrm>
              <a:off x="1291769" y="2700811"/>
              <a:ext cx="419294" cy="419294"/>
            </a:xfrm>
            <a:prstGeom prst="ellipse">
              <a:avLst/>
            </a:prstGeom>
            <a:gradFill>
              <a:gsLst>
                <a:gs pos="18000">
                  <a:schemeClr val="accent1">
                    <a:lumMod val="20000"/>
                    <a:lumOff val="80000"/>
                  </a:schemeClr>
                </a:gs>
                <a:gs pos="79000">
                  <a:schemeClr val="accent4"/>
                </a:gs>
                <a:gs pos="100000">
                  <a:schemeClr val="accent4"/>
                </a:gs>
              </a:gsLst>
              <a:path path="circle">
                <a:fillToRect l="50000" t="-80000" r="50000" b="180000"/>
              </a:path>
            </a:gradFill>
            <a:ln>
              <a:noFill/>
            </a:ln>
            <a:effectLst>
              <a:glow rad="152400">
                <a:schemeClr val="accent4">
                  <a:alpha val="20000"/>
                </a:schemeClr>
              </a:glow>
              <a:outerShdw blurRad="254000" dist="254000" dir="5400000" sx="88000" sy="88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defRPr/>
              </a:pPr>
              <a:r>
                <a:rPr kumimoji="0" lang="en-US" altLang="zh-CN" sz="1800" b="0" i="0" u="none" strike="noStrike" kern="1200" cap="none" spc="0" normalizeH="0" baseline="0" noProof="0" dirty="0">
                  <a:ln>
                    <a:noFill/>
                  </a:ln>
                  <a:solidFill>
                    <a:schemeClr val="bg1"/>
                  </a:solidFill>
                  <a:effectLst>
                    <a:outerShdw blurRad="50800" dist="38100" dir="5400000" algn="t" rotWithShape="0">
                      <a:prstClr val="black">
                        <a:alpha val="40000"/>
                      </a:prstClr>
                    </a:outerShdw>
                  </a:effectLst>
                  <a:uLnTx/>
                  <a:uFillTx/>
                  <a:latin typeface="Roboto" panose="02000000000000000000"/>
                  <a:cs typeface="+mn-cs"/>
                </a:rPr>
                <a:t>1</a:t>
              </a:r>
              <a:endParaRPr kumimoji="0" lang="zh-CN" altLang="en-US" sz="1800" b="0" i="0" u="none" strike="noStrike" kern="1200" cap="none" spc="0" normalizeH="0" baseline="0" noProof="0" dirty="0">
                <a:ln>
                  <a:noFill/>
                </a:ln>
                <a:solidFill>
                  <a:schemeClr val="bg1"/>
                </a:solidFill>
                <a:effectLst>
                  <a:outerShdw blurRad="50800" dist="38100" dir="5400000" algn="t" rotWithShape="0">
                    <a:prstClr val="black">
                      <a:alpha val="40000"/>
                    </a:prstClr>
                  </a:outerShdw>
                </a:effectLst>
                <a:uLnTx/>
                <a:uFillTx/>
                <a:latin typeface="Roboto" panose="02000000000000000000"/>
                <a:cs typeface="+mn-cs"/>
              </a:endParaRPr>
            </a:p>
          </p:txBody>
        </p:sp>
        <p:sp>
          <p:nvSpPr>
            <p:cNvPr id="57" name="文本框 56"/>
            <p:cNvSpPr txBox="1"/>
            <p:nvPr/>
          </p:nvSpPr>
          <p:spPr>
            <a:xfrm>
              <a:off x="1948650" y="2622021"/>
              <a:ext cx="2382900" cy="436017"/>
            </a:xfrm>
            <a:prstGeom prst="rect">
              <a:avLst/>
            </a:prstGeom>
            <a:noFill/>
          </p:spPr>
          <p:txBody>
            <a:bodyPr wrap="square" lIns="0" tIns="0" rIns="0" bIns="0" rtlCol="0">
              <a:spAutoFit/>
            </a:bodyPr>
            <a:lstStyle/>
            <a:p>
              <a:pPr hangingPunct="0">
                <a:lnSpc>
                  <a:spcPct val="130000"/>
                </a:lnSpc>
              </a:pPr>
              <a:r>
                <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rPr>
                <a:t>第一季度</a:t>
              </a:r>
              <a:endPar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endParaRPr>
            </a:p>
          </p:txBody>
        </p:sp>
        <p:sp>
          <p:nvSpPr>
            <p:cNvPr id="58" name="文本框 57"/>
            <p:cNvSpPr txBox="1"/>
            <p:nvPr/>
          </p:nvSpPr>
          <p:spPr>
            <a:xfrm>
              <a:off x="1975486" y="4978889"/>
              <a:ext cx="1631470" cy="755271"/>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accent2">
                      <a:lumMod val="40000"/>
                      <a:lumOff val="60000"/>
                    </a:schemeClr>
                  </a:solidFill>
                  <a:latin typeface="+mn-ea"/>
                </a:rPr>
                <a:t>完善员工薪资结构，实行科学公平的薪酬制度</a:t>
              </a:r>
              <a:endParaRPr lang="zh-CN" altLang="en-US" sz="1400" dirty="0">
                <a:solidFill>
                  <a:schemeClr val="accent2">
                    <a:lumMod val="40000"/>
                    <a:lumOff val="60000"/>
                  </a:schemeClr>
                </a:solidFill>
                <a:latin typeface="+mn-ea"/>
              </a:endParaRPr>
            </a:p>
          </p:txBody>
        </p:sp>
        <p:grpSp>
          <p:nvGrpSpPr>
            <p:cNvPr id="68" name="组合 67"/>
            <p:cNvGrpSpPr/>
            <p:nvPr/>
          </p:nvGrpSpPr>
          <p:grpSpPr>
            <a:xfrm>
              <a:off x="1948649" y="4493589"/>
              <a:ext cx="1033442" cy="329045"/>
              <a:chOff x="2414176" y="3893155"/>
              <a:chExt cx="1033442" cy="329045"/>
            </a:xfrm>
          </p:grpSpPr>
          <p:sp>
            <p:nvSpPr>
              <p:cNvPr id="69" name="矩形: 圆角 68"/>
              <p:cNvSpPr/>
              <p:nvPr>
                <p:custDataLst>
                  <p:tags r:id="rId3"/>
                </p:custDataLst>
              </p:nvPr>
            </p:nvSpPr>
            <p:spPr>
              <a:xfrm>
                <a:off x="2414176" y="4102830"/>
                <a:ext cx="1033442" cy="11937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0409" tIns="35204" rIns="70409" bIns="35204" rtlCol="0" anchor="ctr"/>
              <a:lstStyle/>
              <a:p>
                <a:pPr algn="ctr"/>
                <a:endParaRPr lang="zh-CN" altLang="en-US" sz="1385">
                  <a:gradFill>
                    <a:gsLst>
                      <a:gs pos="0">
                        <a:schemeClr val="accent1">
                          <a:lumMod val="45000"/>
                          <a:lumOff val="55000"/>
                          <a:alpha val="0"/>
                        </a:schemeClr>
                      </a:gs>
                      <a:gs pos="100000">
                        <a:schemeClr val="accent1">
                          <a:lumMod val="85000"/>
                          <a:lumOff val="15000"/>
                        </a:schemeClr>
                      </a:gs>
                    </a:gsLst>
                    <a:lin ang="0" scaled="1"/>
                  </a:gradFill>
                </a:endParaRPr>
              </a:p>
            </p:txBody>
          </p:sp>
          <p:sp>
            <p:nvSpPr>
              <p:cNvPr id="70" name="文本框 69"/>
              <p:cNvSpPr txBox="1"/>
              <p:nvPr>
                <p:custDataLst>
                  <p:tags r:id="rId4"/>
                </p:custDataLst>
              </p:nvPr>
            </p:nvSpPr>
            <p:spPr>
              <a:xfrm>
                <a:off x="2518605" y="3893155"/>
                <a:ext cx="929013" cy="279745"/>
              </a:xfrm>
              <a:prstGeom prst="rect">
                <a:avLst/>
              </a:prstGeom>
              <a:noFill/>
              <a:effectLst/>
            </p:spPr>
            <p:txBody>
              <a:bodyPr wrap="square" lIns="0" tIns="0" rIns="0" bIns="0" rtlCol="0">
                <a:spAutoFit/>
              </a:bodyPr>
              <a:lstStyle/>
              <a:p>
                <a:pPr hangingPunct="0">
                  <a:lnSpc>
                    <a:spcPct val="130000"/>
                  </a:lnSpc>
                </a:pPr>
                <a:r>
                  <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rPr>
                  <a:t>薪酬管理</a:t>
                </a:r>
                <a:endPar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endParaRPr>
              </a:p>
            </p:txBody>
          </p:sp>
        </p:grpSp>
        <p:cxnSp>
          <p:nvCxnSpPr>
            <p:cNvPr id="74" name="直接连接符 73"/>
            <p:cNvCxnSpPr/>
            <p:nvPr/>
          </p:nvCxnSpPr>
          <p:spPr>
            <a:xfrm>
              <a:off x="4031011" y="2749248"/>
              <a:ext cx="0" cy="2853734"/>
            </a:xfrm>
            <a:prstGeom prst="line">
              <a:avLst/>
            </a:prstGeom>
            <a:ln w="9525">
              <a:gradFill flip="none" rotWithShape="1">
                <a:gsLst>
                  <a:gs pos="0">
                    <a:schemeClr val="accent4"/>
                  </a:gs>
                  <a:gs pos="100000">
                    <a:schemeClr val="accent4">
                      <a:alpha val="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75" name="椭圆 74"/>
            <p:cNvSpPr/>
            <p:nvPr/>
          </p:nvSpPr>
          <p:spPr>
            <a:xfrm>
              <a:off x="3821364" y="2462473"/>
              <a:ext cx="419294" cy="419294"/>
            </a:xfrm>
            <a:prstGeom prst="ellipse">
              <a:avLst/>
            </a:prstGeom>
            <a:gradFill>
              <a:gsLst>
                <a:gs pos="18000">
                  <a:schemeClr val="accent1">
                    <a:lumMod val="20000"/>
                    <a:lumOff val="80000"/>
                  </a:schemeClr>
                </a:gs>
                <a:gs pos="79000">
                  <a:schemeClr val="accent4"/>
                </a:gs>
                <a:gs pos="100000">
                  <a:schemeClr val="accent4"/>
                </a:gs>
              </a:gsLst>
              <a:path path="circle">
                <a:fillToRect l="50000" t="-80000" r="50000" b="180000"/>
              </a:path>
            </a:gradFill>
            <a:ln>
              <a:noFill/>
            </a:ln>
            <a:effectLst>
              <a:glow rad="152400">
                <a:schemeClr val="accent4">
                  <a:alpha val="20000"/>
                </a:schemeClr>
              </a:glow>
              <a:outerShdw blurRad="254000" dist="254000" dir="5400000" sx="88000" sy="88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dirty="0">
                  <a:solidFill>
                    <a:schemeClr val="bg1"/>
                  </a:solidFill>
                  <a:effectLst>
                    <a:outerShdw blurRad="50800" dist="38100" dir="5400000" algn="t" rotWithShape="0">
                      <a:prstClr val="black">
                        <a:alpha val="40000"/>
                      </a:prstClr>
                    </a:outerShdw>
                  </a:effectLst>
                  <a:latin typeface="Roboto" panose="02000000000000000000"/>
                </a:rPr>
                <a:t>2</a:t>
              </a:r>
              <a:endParaRPr lang="zh-CN" altLang="en-US" dirty="0">
                <a:solidFill>
                  <a:schemeClr val="bg1"/>
                </a:solidFill>
                <a:effectLst>
                  <a:outerShdw blurRad="50800" dist="38100" dir="5400000" algn="t" rotWithShape="0">
                    <a:prstClr val="black">
                      <a:alpha val="40000"/>
                    </a:prstClr>
                  </a:outerShdw>
                </a:effectLst>
                <a:latin typeface="Roboto" panose="02000000000000000000"/>
              </a:endParaRPr>
            </a:p>
          </p:txBody>
        </p:sp>
        <p:sp>
          <p:nvSpPr>
            <p:cNvPr id="76" name="文本框 75"/>
            <p:cNvSpPr txBox="1"/>
            <p:nvPr/>
          </p:nvSpPr>
          <p:spPr>
            <a:xfrm>
              <a:off x="4478245" y="2383683"/>
              <a:ext cx="2382900" cy="436017"/>
            </a:xfrm>
            <a:prstGeom prst="rect">
              <a:avLst/>
            </a:prstGeom>
            <a:noFill/>
          </p:spPr>
          <p:txBody>
            <a:bodyPr wrap="square" lIns="0" tIns="0" rIns="0" bIns="0" rtlCol="0">
              <a:spAutoFit/>
            </a:bodyPr>
            <a:lstStyle/>
            <a:p>
              <a:pPr hangingPunct="0">
                <a:lnSpc>
                  <a:spcPct val="130000"/>
                </a:lnSpc>
              </a:pPr>
              <a:r>
                <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rPr>
                <a:t>第二季度</a:t>
              </a:r>
              <a:endPar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endParaRPr>
            </a:p>
          </p:txBody>
        </p:sp>
        <p:sp>
          <p:nvSpPr>
            <p:cNvPr id="77" name="文本框 76"/>
            <p:cNvSpPr txBox="1"/>
            <p:nvPr/>
          </p:nvSpPr>
          <p:spPr>
            <a:xfrm>
              <a:off x="4505081" y="4753490"/>
              <a:ext cx="1631470" cy="755271"/>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accent2">
                      <a:lumMod val="40000"/>
                      <a:lumOff val="60000"/>
                    </a:schemeClr>
                  </a:solidFill>
                  <a:latin typeface="+mn-ea"/>
                </a:rPr>
                <a:t>加强内部学习，对劳动法、合同法、公文写作等知识进行培训</a:t>
              </a:r>
              <a:endParaRPr lang="zh-CN" altLang="en-US" sz="1400" dirty="0">
                <a:solidFill>
                  <a:schemeClr val="accent2">
                    <a:lumMod val="40000"/>
                    <a:lumOff val="60000"/>
                  </a:schemeClr>
                </a:solidFill>
                <a:latin typeface="+mn-ea"/>
              </a:endParaRPr>
            </a:p>
          </p:txBody>
        </p:sp>
        <p:grpSp>
          <p:nvGrpSpPr>
            <p:cNvPr id="78" name="组合 77"/>
            <p:cNvGrpSpPr/>
            <p:nvPr/>
          </p:nvGrpSpPr>
          <p:grpSpPr>
            <a:xfrm>
              <a:off x="4478244" y="4268190"/>
              <a:ext cx="1033442" cy="329045"/>
              <a:chOff x="2414176" y="3893155"/>
              <a:chExt cx="1033442" cy="329045"/>
            </a:xfrm>
          </p:grpSpPr>
          <p:sp>
            <p:nvSpPr>
              <p:cNvPr id="79" name="矩形: 圆角 78"/>
              <p:cNvSpPr/>
              <p:nvPr>
                <p:custDataLst>
                  <p:tags r:id="rId5"/>
                </p:custDataLst>
              </p:nvPr>
            </p:nvSpPr>
            <p:spPr>
              <a:xfrm>
                <a:off x="2414176" y="4102830"/>
                <a:ext cx="1033442" cy="11937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0409" tIns="35204" rIns="70409" bIns="35204" rtlCol="0" anchor="ctr"/>
              <a:lstStyle/>
              <a:p>
                <a:pPr algn="ctr"/>
                <a:endParaRPr lang="zh-CN" altLang="en-US" sz="1385">
                  <a:gradFill>
                    <a:gsLst>
                      <a:gs pos="0">
                        <a:schemeClr val="accent1">
                          <a:lumMod val="45000"/>
                          <a:lumOff val="55000"/>
                          <a:alpha val="0"/>
                        </a:schemeClr>
                      </a:gs>
                      <a:gs pos="100000">
                        <a:schemeClr val="accent1">
                          <a:lumMod val="85000"/>
                          <a:lumOff val="15000"/>
                        </a:schemeClr>
                      </a:gs>
                    </a:gsLst>
                    <a:lin ang="0" scaled="1"/>
                  </a:gradFill>
                </a:endParaRPr>
              </a:p>
            </p:txBody>
          </p:sp>
          <p:sp>
            <p:nvSpPr>
              <p:cNvPr id="80" name="文本框 79"/>
              <p:cNvSpPr txBox="1"/>
              <p:nvPr>
                <p:custDataLst>
                  <p:tags r:id="rId6"/>
                </p:custDataLst>
              </p:nvPr>
            </p:nvSpPr>
            <p:spPr>
              <a:xfrm>
                <a:off x="2518605" y="3893155"/>
                <a:ext cx="929013" cy="279745"/>
              </a:xfrm>
              <a:prstGeom prst="rect">
                <a:avLst/>
              </a:prstGeom>
              <a:noFill/>
              <a:effectLst/>
            </p:spPr>
            <p:txBody>
              <a:bodyPr wrap="square" lIns="0" tIns="0" rIns="0" bIns="0" rtlCol="0">
                <a:spAutoFit/>
              </a:bodyPr>
              <a:lstStyle/>
              <a:p>
                <a:pPr hangingPunct="0">
                  <a:lnSpc>
                    <a:spcPct val="130000"/>
                  </a:lnSpc>
                </a:pPr>
                <a:r>
                  <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rPr>
                  <a:t>员工培训</a:t>
                </a:r>
                <a:endPar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endParaRPr>
              </a:p>
            </p:txBody>
          </p:sp>
        </p:grpSp>
        <p:cxnSp>
          <p:nvCxnSpPr>
            <p:cNvPr id="82" name="直接连接符 81"/>
            <p:cNvCxnSpPr/>
            <p:nvPr/>
          </p:nvCxnSpPr>
          <p:spPr>
            <a:xfrm>
              <a:off x="6560606" y="2184915"/>
              <a:ext cx="0" cy="2853734"/>
            </a:xfrm>
            <a:prstGeom prst="line">
              <a:avLst/>
            </a:prstGeom>
            <a:ln w="9525">
              <a:gradFill flip="none" rotWithShape="1">
                <a:gsLst>
                  <a:gs pos="0">
                    <a:schemeClr val="accent4"/>
                  </a:gs>
                  <a:gs pos="100000">
                    <a:schemeClr val="accent4">
                      <a:alpha val="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350959" y="1898140"/>
              <a:ext cx="419294" cy="419294"/>
            </a:xfrm>
            <a:prstGeom prst="ellipse">
              <a:avLst/>
            </a:prstGeom>
            <a:gradFill>
              <a:gsLst>
                <a:gs pos="18000">
                  <a:schemeClr val="accent1">
                    <a:lumMod val="20000"/>
                    <a:lumOff val="80000"/>
                  </a:schemeClr>
                </a:gs>
                <a:gs pos="79000">
                  <a:schemeClr val="accent4"/>
                </a:gs>
                <a:gs pos="100000">
                  <a:schemeClr val="accent4"/>
                </a:gs>
              </a:gsLst>
              <a:path path="circle">
                <a:fillToRect l="50000" t="-80000" r="50000" b="180000"/>
              </a:path>
            </a:gradFill>
            <a:ln>
              <a:noFill/>
            </a:ln>
            <a:effectLst>
              <a:glow rad="152400">
                <a:schemeClr val="accent4">
                  <a:alpha val="20000"/>
                </a:schemeClr>
              </a:glow>
              <a:outerShdw blurRad="254000" dist="254000" dir="5400000" sx="88000" sy="88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dirty="0">
                  <a:solidFill>
                    <a:schemeClr val="bg1"/>
                  </a:solidFill>
                  <a:effectLst>
                    <a:outerShdw blurRad="50800" dist="38100" dir="5400000" algn="t" rotWithShape="0">
                      <a:prstClr val="black">
                        <a:alpha val="40000"/>
                      </a:prstClr>
                    </a:outerShdw>
                  </a:effectLst>
                  <a:latin typeface="Roboto" panose="02000000000000000000"/>
                </a:rPr>
                <a:t>3</a:t>
              </a:r>
              <a:endParaRPr lang="zh-CN" altLang="en-US" dirty="0">
                <a:solidFill>
                  <a:schemeClr val="bg1"/>
                </a:solidFill>
                <a:effectLst>
                  <a:outerShdw blurRad="50800" dist="38100" dir="5400000" algn="t" rotWithShape="0">
                    <a:prstClr val="black">
                      <a:alpha val="40000"/>
                    </a:prstClr>
                  </a:outerShdw>
                </a:effectLst>
                <a:latin typeface="Roboto" panose="02000000000000000000"/>
              </a:endParaRPr>
            </a:p>
          </p:txBody>
        </p:sp>
        <p:sp>
          <p:nvSpPr>
            <p:cNvPr id="84" name="文本框 83"/>
            <p:cNvSpPr txBox="1"/>
            <p:nvPr/>
          </p:nvSpPr>
          <p:spPr>
            <a:xfrm>
              <a:off x="7007840" y="1819350"/>
              <a:ext cx="2382900" cy="436017"/>
            </a:xfrm>
            <a:prstGeom prst="rect">
              <a:avLst/>
            </a:prstGeom>
            <a:noFill/>
          </p:spPr>
          <p:txBody>
            <a:bodyPr wrap="square" lIns="0" tIns="0" rIns="0" bIns="0" rtlCol="0">
              <a:spAutoFit/>
            </a:bodyPr>
            <a:lstStyle/>
            <a:p>
              <a:pPr hangingPunct="0">
                <a:lnSpc>
                  <a:spcPct val="130000"/>
                </a:lnSpc>
              </a:pPr>
              <a:r>
                <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rPr>
                <a:t>第三季度</a:t>
              </a:r>
              <a:endPar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endParaRPr>
            </a:p>
          </p:txBody>
        </p:sp>
        <p:sp>
          <p:nvSpPr>
            <p:cNvPr id="85" name="文本框 84"/>
            <p:cNvSpPr txBox="1"/>
            <p:nvPr/>
          </p:nvSpPr>
          <p:spPr>
            <a:xfrm>
              <a:off x="7034676" y="4261992"/>
              <a:ext cx="1631470" cy="755271"/>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accent2">
                      <a:lumMod val="40000"/>
                      <a:lumOff val="60000"/>
                    </a:schemeClr>
                  </a:solidFill>
                  <a:latin typeface="+mn-ea"/>
                </a:rPr>
                <a:t>完善</a:t>
              </a:r>
              <a:r>
                <a:rPr lang="en-US" altLang="zh-CN" sz="1400" dirty="0">
                  <a:solidFill>
                    <a:schemeClr val="accent2">
                      <a:lumMod val="40000"/>
                      <a:lumOff val="60000"/>
                    </a:schemeClr>
                  </a:solidFill>
                  <a:latin typeface="+mn-ea"/>
                </a:rPr>
                <a:t>《</a:t>
              </a:r>
              <a:r>
                <a:rPr lang="zh-CN" altLang="en-US" sz="1400" dirty="0">
                  <a:solidFill>
                    <a:schemeClr val="accent2">
                      <a:lumMod val="40000"/>
                      <a:lumOff val="60000"/>
                    </a:schemeClr>
                  </a:solidFill>
                  <a:latin typeface="+mn-ea"/>
                </a:rPr>
                <a:t>员工培训管理办法</a:t>
              </a:r>
              <a:r>
                <a:rPr lang="en-US" altLang="zh-CN" sz="1400" dirty="0">
                  <a:solidFill>
                    <a:schemeClr val="accent2">
                      <a:lumMod val="40000"/>
                      <a:lumOff val="60000"/>
                    </a:schemeClr>
                  </a:solidFill>
                  <a:latin typeface="+mn-ea"/>
                </a:rPr>
                <a:t>》</a:t>
              </a:r>
              <a:r>
                <a:rPr lang="zh-CN" altLang="en-US" sz="1400" dirty="0">
                  <a:solidFill>
                    <a:schemeClr val="accent2">
                      <a:lumMod val="40000"/>
                      <a:lumOff val="60000"/>
                    </a:schemeClr>
                  </a:solidFill>
                  <a:latin typeface="+mn-ea"/>
                </a:rPr>
                <a:t>等有关培训管理制度</a:t>
              </a:r>
              <a:endParaRPr lang="zh-CN" altLang="en-US" sz="1400" dirty="0">
                <a:solidFill>
                  <a:schemeClr val="accent2">
                    <a:lumMod val="40000"/>
                    <a:lumOff val="60000"/>
                  </a:schemeClr>
                </a:solidFill>
                <a:latin typeface="+mn-ea"/>
              </a:endParaRPr>
            </a:p>
          </p:txBody>
        </p:sp>
        <p:grpSp>
          <p:nvGrpSpPr>
            <p:cNvPr id="86" name="组合 85"/>
            <p:cNvGrpSpPr/>
            <p:nvPr/>
          </p:nvGrpSpPr>
          <p:grpSpPr>
            <a:xfrm>
              <a:off x="7007839" y="3776692"/>
              <a:ext cx="1033442" cy="329045"/>
              <a:chOff x="2414176" y="3893155"/>
              <a:chExt cx="1033442" cy="329045"/>
            </a:xfrm>
          </p:grpSpPr>
          <p:sp>
            <p:nvSpPr>
              <p:cNvPr id="87" name="矩形: 圆角 86"/>
              <p:cNvSpPr/>
              <p:nvPr>
                <p:custDataLst>
                  <p:tags r:id="rId7"/>
                </p:custDataLst>
              </p:nvPr>
            </p:nvSpPr>
            <p:spPr>
              <a:xfrm>
                <a:off x="2414176" y="4102830"/>
                <a:ext cx="1033442" cy="11937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0409" tIns="35204" rIns="70409" bIns="35204" rtlCol="0" anchor="ctr"/>
              <a:lstStyle/>
              <a:p>
                <a:pPr algn="ctr"/>
                <a:endParaRPr lang="zh-CN" altLang="en-US" sz="1385">
                  <a:gradFill>
                    <a:gsLst>
                      <a:gs pos="0">
                        <a:schemeClr val="accent1">
                          <a:lumMod val="45000"/>
                          <a:lumOff val="55000"/>
                          <a:alpha val="0"/>
                        </a:schemeClr>
                      </a:gs>
                      <a:gs pos="100000">
                        <a:schemeClr val="accent1">
                          <a:lumMod val="85000"/>
                          <a:lumOff val="15000"/>
                        </a:schemeClr>
                      </a:gs>
                    </a:gsLst>
                    <a:lin ang="0" scaled="1"/>
                  </a:gradFill>
                </a:endParaRPr>
              </a:p>
            </p:txBody>
          </p:sp>
          <p:sp>
            <p:nvSpPr>
              <p:cNvPr id="88" name="文本框 87"/>
              <p:cNvSpPr txBox="1"/>
              <p:nvPr>
                <p:custDataLst>
                  <p:tags r:id="rId8"/>
                </p:custDataLst>
              </p:nvPr>
            </p:nvSpPr>
            <p:spPr>
              <a:xfrm>
                <a:off x="2518605" y="3893155"/>
                <a:ext cx="929013" cy="279745"/>
              </a:xfrm>
              <a:prstGeom prst="rect">
                <a:avLst/>
              </a:prstGeom>
              <a:noFill/>
              <a:effectLst/>
            </p:spPr>
            <p:txBody>
              <a:bodyPr wrap="square" lIns="0" tIns="0" rIns="0" bIns="0" rtlCol="0">
                <a:spAutoFit/>
              </a:bodyPr>
              <a:lstStyle/>
              <a:p>
                <a:pPr hangingPunct="0">
                  <a:lnSpc>
                    <a:spcPct val="130000"/>
                  </a:lnSpc>
                </a:pPr>
                <a:r>
                  <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rPr>
                  <a:t>制度建设</a:t>
                </a:r>
                <a:endPar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endParaRPr>
              </a:p>
            </p:txBody>
          </p:sp>
        </p:grpSp>
        <p:cxnSp>
          <p:nvCxnSpPr>
            <p:cNvPr id="90" name="直接连接符 89"/>
            <p:cNvCxnSpPr/>
            <p:nvPr/>
          </p:nvCxnSpPr>
          <p:spPr>
            <a:xfrm>
              <a:off x="9090202" y="1743501"/>
              <a:ext cx="0" cy="2853734"/>
            </a:xfrm>
            <a:prstGeom prst="line">
              <a:avLst/>
            </a:prstGeom>
            <a:ln w="9525">
              <a:gradFill flip="none" rotWithShape="1">
                <a:gsLst>
                  <a:gs pos="0">
                    <a:schemeClr val="accent4"/>
                  </a:gs>
                  <a:gs pos="100000">
                    <a:schemeClr val="accent4">
                      <a:alpha val="0"/>
                    </a:schemeClr>
                  </a:gs>
                </a:gsLst>
                <a:lin ang="5400000" scaled="1"/>
                <a:tileRect/>
              </a:gradFill>
              <a:prstDash val="dash"/>
            </a:ln>
          </p:spPr>
          <p:style>
            <a:lnRef idx="1">
              <a:schemeClr val="accent1"/>
            </a:lnRef>
            <a:fillRef idx="0">
              <a:schemeClr val="accent1"/>
            </a:fillRef>
            <a:effectRef idx="0">
              <a:schemeClr val="accent1"/>
            </a:effectRef>
            <a:fontRef idx="minor">
              <a:schemeClr val="tx1"/>
            </a:fontRef>
          </p:style>
        </p:cxnSp>
        <p:sp>
          <p:nvSpPr>
            <p:cNvPr id="91" name="椭圆 90"/>
            <p:cNvSpPr/>
            <p:nvPr/>
          </p:nvSpPr>
          <p:spPr>
            <a:xfrm>
              <a:off x="8880555" y="1456726"/>
              <a:ext cx="419294" cy="419294"/>
            </a:xfrm>
            <a:prstGeom prst="ellipse">
              <a:avLst/>
            </a:prstGeom>
            <a:gradFill>
              <a:gsLst>
                <a:gs pos="18000">
                  <a:schemeClr val="accent1">
                    <a:lumMod val="20000"/>
                    <a:lumOff val="80000"/>
                  </a:schemeClr>
                </a:gs>
                <a:gs pos="79000">
                  <a:schemeClr val="accent4"/>
                </a:gs>
                <a:gs pos="100000">
                  <a:schemeClr val="accent4"/>
                </a:gs>
              </a:gsLst>
              <a:path path="circle">
                <a:fillToRect l="50000" t="-80000" r="50000" b="180000"/>
              </a:path>
            </a:gradFill>
            <a:ln>
              <a:noFill/>
            </a:ln>
            <a:effectLst>
              <a:glow rad="152400">
                <a:schemeClr val="accent4">
                  <a:alpha val="20000"/>
                </a:schemeClr>
              </a:glow>
              <a:outerShdw blurRad="254000" dist="254000" dir="5400000" sx="88000" sy="88000" algn="t" rotWithShape="0">
                <a:schemeClr val="accent1">
                  <a:alpha val="34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defRPr/>
              </a:pPr>
              <a:r>
                <a:rPr lang="en-US" altLang="zh-CN" dirty="0">
                  <a:solidFill>
                    <a:schemeClr val="bg1"/>
                  </a:solidFill>
                  <a:effectLst>
                    <a:outerShdw blurRad="50800" dist="38100" dir="5400000" algn="t" rotWithShape="0">
                      <a:prstClr val="black">
                        <a:alpha val="40000"/>
                      </a:prstClr>
                    </a:outerShdw>
                  </a:effectLst>
                  <a:latin typeface="Roboto" panose="02000000000000000000"/>
                </a:rPr>
                <a:t>4</a:t>
              </a:r>
              <a:endParaRPr lang="zh-CN" altLang="en-US" dirty="0">
                <a:solidFill>
                  <a:schemeClr val="bg1"/>
                </a:solidFill>
                <a:effectLst>
                  <a:outerShdw blurRad="50800" dist="38100" dir="5400000" algn="t" rotWithShape="0">
                    <a:prstClr val="black">
                      <a:alpha val="40000"/>
                    </a:prstClr>
                  </a:outerShdw>
                </a:effectLst>
                <a:latin typeface="Roboto" panose="02000000000000000000"/>
              </a:endParaRPr>
            </a:p>
          </p:txBody>
        </p:sp>
        <p:sp>
          <p:nvSpPr>
            <p:cNvPr id="92" name="文本框 91"/>
            <p:cNvSpPr txBox="1"/>
            <p:nvPr/>
          </p:nvSpPr>
          <p:spPr>
            <a:xfrm>
              <a:off x="9537436" y="1377936"/>
              <a:ext cx="2382900" cy="436017"/>
            </a:xfrm>
            <a:prstGeom prst="rect">
              <a:avLst/>
            </a:prstGeom>
            <a:noFill/>
          </p:spPr>
          <p:txBody>
            <a:bodyPr wrap="square" lIns="0" tIns="0" rIns="0" bIns="0" rtlCol="0">
              <a:spAutoFit/>
            </a:bodyPr>
            <a:lstStyle/>
            <a:p>
              <a:pPr hangingPunct="0">
                <a:lnSpc>
                  <a:spcPct val="130000"/>
                </a:lnSpc>
              </a:pPr>
              <a:r>
                <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rPr>
                <a:t>第四季度</a:t>
              </a:r>
              <a:endParaRPr lang="zh-CN" altLang="en-US" sz="24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endParaRPr>
            </a:p>
          </p:txBody>
        </p:sp>
        <p:sp>
          <p:nvSpPr>
            <p:cNvPr id="93" name="文本框 92"/>
            <p:cNvSpPr txBox="1"/>
            <p:nvPr/>
          </p:nvSpPr>
          <p:spPr>
            <a:xfrm>
              <a:off x="9564272" y="3749197"/>
              <a:ext cx="1631470" cy="1013804"/>
            </a:xfrm>
            <a:prstGeom prst="rect">
              <a:avLst/>
            </a:prstGeom>
            <a:noFill/>
          </p:spPr>
          <p:txBody>
            <a:bodyPr wrap="square" lIns="0" tIns="0" rIns="0" bIns="0" rtlCol="0">
              <a:spAutoFit/>
            </a:bodyPr>
            <a:lstStyle/>
            <a:p>
              <a:pPr algn="just" hangingPunct="0">
                <a:lnSpc>
                  <a:spcPct val="120000"/>
                </a:lnSpc>
              </a:pPr>
              <a:r>
                <a:rPr lang="zh-CN" altLang="en-US" sz="1400" dirty="0">
                  <a:solidFill>
                    <a:schemeClr val="accent2">
                      <a:lumMod val="40000"/>
                      <a:lumOff val="60000"/>
                    </a:schemeClr>
                  </a:solidFill>
                  <a:latin typeface="+mn-ea"/>
                </a:rPr>
                <a:t>进一步拓宽选人用人视野，促进优秀人才脱颖而出，更好的为公司发展服务</a:t>
              </a:r>
              <a:endParaRPr lang="zh-CN" altLang="en-US" sz="1400" dirty="0">
                <a:solidFill>
                  <a:schemeClr val="accent2">
                    <a:lumMod val="40000"/>
                    <a:lumOff val="60000"/>
                  </a:schemeClr>
                </a:solidFill>
                <a:latin typeface="+mn-ea"/>
              </a:endParaRPr>
            </a:p>
          </p:txBody>
        </p:sp>
        <p:grpSp>
          <p:nvGrpSpPr>
            <p:cNvPr id="94" name="组合 93"/>
            <p:cNvGrpSpPr/>
            <p:nvPr/>
          </p:nvGrpSpPr>
          <p:grpSpPr>
            <a:xfrm>
              <a:off x="9537435" y="3263897"/>
              <a:ext cx="1033442" cy="329045"/>
              <a:chOff x="2414176" y="3893155"/>
              <a:chExt cx="1033442" cy="329045"/>
            </a:xfrm>
          </p:grpSpPr>
          <p:sp>
            <p:nvSpPr>
              <p:cNvPr id="95" name="矩形: 圆角 94"/>
              <p:cNvSpPr/>
              <p:nvPr>
                <p:custDataLst>
                  <p:tags r:id="rId9"/>
                </p:custDataLst>
              </p:nvPr>
            </p:nvSpPr>
            <p:spPr>
              <a:xfrm>
                <a:off x="2414176" y="4102830"/>
                <a:ext cx="1033442" cy="119370"/>
              </a:xfrm>
              <a:prstGeom prst="roundRect">
                <a:avLst>
                  <a:gd name="adj" fmla="val 50000"/>
                </a:avLst>
              </a:prstGeom>
              <a:solidFill>
                <a:schemeClr val="accent4"/>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lIns="70409" tIns="35204" rIns="70409" bIns="35204" rtlCol="0" anchor="ctr"/>
              <a:lstStyle/>
              <a:p>
                <a:pPr algn="ctr"/>
                <a:endParaRPr lang="zh-CN" altLang="en-US" sz="1385">
                  <a:gradFill>
                    <a:gsLst>
                      <a:gs pos="0">
                        <a:schemeClr val="accent1">
                          <a:lumMod val="45000"/>
                          <a:lumOff val="55000"/>
                          <a:alpha val="0"/>
                        </a:schemeClr>
                      </a:gs>
                      <a:gs pos="100000">
                        <a:schemeClr val="accent1">
                          <a:lumMod val="85000"/>
                          <a:lumOff val="15000"/>
                        </a:schemeClr>
                      </a:gs>
                    </a:gsLst>
                    <a:lin ang="0" scaled="1"/>
                  </a:gradFill>
                </a:endParaRPr>
              </a:p>
            </p:txBody>
          </p:sp>
          <p:sp>
            <p:nvSpPr>
              <p:cNvPr id="96" name="文本框 95"/>
              <p:cNvSpPr txBox="1"/>
              <p:nvPr>
                <p:custDataLst>
                  <p:tags r:id="rId10"/>
                </p:custDataLst>
              </p:nvPr>
            </p:nvSpPr>
            <p:spPr>
              <a:xfrm>
                <a:off x="2518605" y="3893155"/>
                <a:ext cx="929013" cy="279745"/>
              </a:xfrm>
              <a:prstGeom prst="rect">
                <a:avLst/>
              </a:prstGeom>
              <a:noFill/>
              <a:effectLst/>
            </p:spPr>
            <p:txBody>
              <a:bodyPr wrap="square" lIns="0" tIns="0" rIns="0" bIns="0" rtlCol="0">
                <a:spAutoFit/>
              </a:bodyPr>
              <a:lstStyle/>
              <a:p>
                <a:pPr hangingPunct="0">
                  <a:lnSpc>
                    <a:spcPct val="130000"/>
                  </a:lnSpc>
                </a:pPr>
                <a:r>
                  <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rPr>
                  <a:t>人才队伍</a:t>
                </a:r>
                <a:endParaRPr lang="zh-CN" altLang="en-US" sz="1540" dirty="0">
                  <a:gradFill flip="none" rotWithShape="1">
                    <a:gsLst>
                      <a:gs pos="0">
                        <a:schemeClr val="bg1"/>
                      </a:gs>
                      <a:gs pos="100000">
                        <a:schemeClr val="bg1"/>
                      </a:gs>
                    </a:gsLst>
                    <a:lin ang="5400000" scaled="1"/>
                    <a:tileRect/>
                  </a:gradFill>
                  <a:effectLst>
                    <a:outerShdw blurRad="165100" dist="38100" dir="5400000" algn="t" rotWithShape="0">
                      <a:prstClr val="black">
                        <a:alpha val="40000"/>
                      </a:prstClr>
                    </a:outerShdw>
                  </a:effectLst>
                  <a:latin typeface="OPPOSans B" panose="00020600040101010101" pitchFamily="18" charset="-122"/>
                  <a:ea typeface="OPPOSans B" panose="00020600040101010101" pitchFamily="18" charset="-122"/>
                </a:endParaRPr>
              </a:p>
            </p:txBody>
          </p:sp>
        </p:grpSp>
      </p:grpSp>
      <p:sp>
        <p:nvSpPr>
          <p:cNvPr id="99" name="图形 97"/>
          <p:cNvSpPr/>
          <p:nvPr/>
        </p:nvSpPr>
        <p:spPr>
          <a:xfrm>
            <a:off x="407" y="1666440"/>
            <a:ext cx="12192000" cy="2586358"/>
          </a:xfrm>
          <a:custGeom>
            <a:avLst/>
            <a:gdLst>
              <a:gd name="connsiteX0" fmla="*/ 0 w 12192000"/>
              <a:gd name="connsiteY0" fmla="*/ 2586358 h 2586357"/>
              <a:gd name="connsiteX1" fmla="*/ 3943614 w 12192000"/>
              <a:gd name="connsiteY1" fmla="*/ 2236850 h 2586357"/>
              <a:gd name="connsiteX2" fmla="*/ 6168814 w 12192000"/>
              <a:gd name="connsiteY2" fmla="*/ 1735889 h 2586357"/>
              <a:gd name="connsiteX3" fmla="*/ 9302735 w 12192000"/>
              <a:gd name="connsiteY3" fmla="*/ 1188327 h 2586357"/>
              <a:gd name="connsiteX4" fmla="*/ 12192000 w 12192000"/>
              <a:gd name="connsiteY4" fmla="*/ 0 h 2586357"/>
              <a:gd name="connsiteX0-1" fmla="*/ 0 w 12192000"/>
              <a:gd name="connsiteY0-2" fmla="*/ 2586358 h 2586358"/>
              <a:gd name="connsiteX1-3" fmla="*/ 3943614 w 12192000"/>
              <a:gd name="connsiteY1-4" fmla="*/ 2236850 h 2586358"/>
              <a:gd name="connsiteX2-5" fmla="*/ 6168814 w 12192000"/>
              <a:gd name="connsiteY2-6" fmla="*/ 1735889 h 2586358"/>
              <a:gd name="connsiteX3-7" fmla="*/ 9302735 w 12192000"/>
              <a:gd name="connsiteY3-8" fmla="*/ 1188327 h 2586358"/>
              <a:gd name="connsiteX4-9" fmla="*/ 12192000 w 12192000"/>
              <a:gd name="connsiteY4-10" fmla="*/ 0 h 2586358"/>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12192000" h="2586358">
                <a:moveTo>
                  <a:pt x="0" y="2586358"/>
                </a:moveTo>
                <a:cubicBezTo>
                  <a:pt x="1118425" y="2434905"/>
                  <a:pt x="2590032" y="2022939"/>
                  <a:pt x="3943614" y="2236850"/>
                </a:cubicBezTo>
                <a:cubicBezTo>
                  <a:pt x="4933557" y="2393294"/>
                  <a:pt x="5207668" y="1928118"/>
                  <a:pt x="6168814" y="1735889"/>
                </a:cubicBezTo>
                <a:cubicBezTo>
                  <a:pt x="7129961" y="1543660"/>
                  <a:pt x="8277512" y="1753364"/>
                  <a:pt x="9302735" y="1188327"/>
                </a:cubicBezTo>
                <a:cubicBezTo>
                  <a:pt x="10327958" y="623289"/>
                  <a:pt x="10764842" y="250481"/>
                  <a:pt x="12192000" y="0"/>
                </a:cubicBezTo>
              </a:path>
            </a:pathLst>
          </a:custGeom>
          <a:noFill/>
          <a:ln w="12700" cap="flat">
            <a:gradFill>
              <a:gsLst>
                <a:gs pos="19000">
                  <a:schemeClr val="bg1"/>
                </a:gs>
                <a:gs pos="100000">
                  <a:schemeClr val="accent6">
                    <a:lumMod val="20000"/>
                    <a:lumOff val="80000"/>
                    <a:alpha val="18000"/>
                  </a:schemeClr>
                </a:gs>
                <a:gs pos="0">
                  <a:schemeClr val="bg1">
                    <a:alpha val="33000"/>
                  </a:schemeClr>
                </a:gs>
                <a:gs pos="85000">
                  <a:schemeClr val="accent6">
                    <a:lumMod val="20000"/>
                    <a:lumOff val="80000"/>
                  </a:schemeClr>
                </a:gs>
              </a:gsLst>
              <a:lin ang="5400000" scaled="1"/>
            </a:gradFill>
            <a:prstDash val="solid"/>
            <a:miter/>
          </a:ln>
        </p:spPr>
        <p:txBody>
          <a:bodyPr rtlCol="0" anchor="ctr"/>
          <a:lstStyle/>
          <a:p>
            <a:endParaRPr lang="zh-CN" altLang="en-US"/>
          </a:p>
        </p:txBody>
      </p:sp>
      <p:sp>
        <p:nvSpPr>
          <p:cNvPr id="4" name="任意多边形: 形状 3"/>
          <p:cNvSpPr/>
          <p:nvPr/>
        </p:nvSpPr>
        <p:spPr>
          <a:xfrm>
            <a:off x="-1666" y="1826400"/>
            <a:ext cx="12324292" cy="2706737"/>
          </a:xfrm>
          <a:custGeom>
            <a:avLst/>
            <a:gdLst>
              <a:gd name="connsiteX0" fmla="*/ 0 w 12193259"/>
              <a:gd name="connsiteY0" fmla="*/ 2670905 h 2706737"/>
              <a:gd name="connsiteX1" fmla="*/ 364249 w 12193259"/>
              <a:gd name="connsiteY1" fmla="*/ 2514789 h 2706737"/>
              <a:gd name="connsiteX2" fmla="*/ 731646 w 12193259"/>
              <a:gd name="connsiteY2" fmla="*/ 2366734 h 2706737"/>
              <a:gd name="connsiteX3" fmla="*/ 1102129 w 12193259"/>
              <a:gd name="connsiteY3" fmla="*/ 2226300 h 2706737"/>
              <a:gd name="connsiteX4" fmla="*/ 1475761 w 12193259"/>
              <a:gd name="connsiteY4" fmla="*/ 2094178 h 2706737"/>
              <a:gd name="connsiteX5" fmla="*/ 1852982 w 12193259"/>
              <a:gd name="connsiteY5" fmla="*/ 1971817 h 2706737"/>
              <a:gd name="connsiteX6" fmla="*/ 2043168 w 12193259"/>
              <a:gd name="connsiteY6" fmla="*/ 1915202 h 2706737"/>
              <a:gd name="connsiteX7" fmla="*/ 2234360 w 12193259"/>
              <a:gd name="connsiteY7" fmla="*/ 1861799 h 2706737"/>
              <a:gd name="connsiteX8" fmla="*/ 3013238 w 12193259"/>
              <a:gd name="connsiteY8" fmla="*/ 1699071 h 2706737"/>
              <a:gd name="connsiteX9" fmla="*/ 3037987 w 12193259"/>
              <a:gd name="connsiteY9" fmla="*/ 1695608 h 2706737"/>
              <a:gd name="connsiteX10" fmla="*/ 3062862 w 12193259"/>
              <a:gd name="connsiteY10" fmla="*/ 1692837 h 2706737"/>
              <a:gd name="connsiteX11" fmla="*/ 3112550 w 12193259"/>
              <a:gd name="connsiteY11" fmla="*/ 1687232 h 2706737"/>
              <a:gd name="connsiteX12" fmla="*/ 3162300 w 12193259"/>
              <a:gd name="connsiteY12" fmla="*/ 1681816 h 2706737"/>
              <a:gd name="connsiteX13" fmla="*/ 3212302 w 12193259"/>
              <a:gd name="connsiteY13" fmla="*/ 1677974 h 2706737"/>
              <a:gd name="connsiteX14" fmla="*/ 3262305 w 12193259"/>
              <a:gd name="connsiteY14" fmla="*/ 1674196 h 2706737"/>
              <a:gd name="connsiteX15" fmla="*/ 3287243 w 12193259"/>
              <a:gd name="connsiteY15" fmla="*/ 1672810 h 2706737"/>
              <a:gd name="connsiteX16" fmla="*/ 3312118 w 12193259"/>
              <a:gd name="connsiteY16" fmla="*/ 1671803 h 2706737"/>
              <a:gd name="connsiteX17" fmla="*/ 3411619 w 12193259"/>
              <a:gd name="connsiteY17" fmla="*/ 1667836 h 2706737"/>
              <a:gd name="connsiteX18" fmla="*/ 3461369 w 12193259"/>
              <a:gd name="connsiteY18" fmla="*/ 1665883 h 2706737"/>
              <a:gd name="connsiteX19" fmla="*/ 3511183 w 12193259"/>
              <a:gd name="connsiteY19" fmla="*/ 1664624 h 2706737"/>
              <a:gd name="connsiteX20" fmla="*/ 3610873 w 12193259"/>
              <a:gd name="connsiteY20" fmla="*/ 1664183 h 2706737"/>
              <a:gd name="connsiteX21" fmla="*/ 3660749 w 12193259"/>
              <a:gd name="connsiteY21" fmla="*/ 1663931 h 2706737"/>
              <a:gd name="connsiteX22" fmla="*/ 3685687 w 12193259"/>
              <a:gd name="connsiteY22" fmla="*/ 1663805 h 2706737"/>
              <a:gd name="connsiteX23" fmla="*/ 3710625 w 12193259"/>
              <a:gd name="connsiteY23" fmla="*/ 1664498 h 2706737"/>
              <a:gd name="connsiteX24" fmla="*/ 3810378 w 12193259"/>
              <a:gd name="connsiteY24" fmla="*/ 1667647 h 2706737"/>
              <a:gd name="connsiteX25" fmla="*/ 3860254 w 12193259"/>
              <a:gd name="connsiteY25" fmla="*/ 1669221 h 2706737"/>
              <a:gd name="connsiteX26" fmla="*/ 3910068 w 12193259"/>
              <a:gd name="connsiteY26" fmla="*/ 1672307 h 2706737"/>
              <a:gd name="connsiteX27" fmla="*/ 4009757 w 12193259"/>
              <a:gd name="connsiteY27" fmla="*/ 1679045 h 2706737"/>
              <a:gd name="connsiteX28" fmla="*/ 4034696 w 12193259"/>
              <a:gd name="connsiteY28" fmla="*/ 1680808 h 2706737"/>
              <a:gd name="connsiteX29" fmla="*/ 4059508 w 12193259"/>
              <a:gd name="connsiteY29" fmla="*/ 1683327 h 2706737"/>
              <a:gd name="connsiteX30" fmla="*/ 4109195 w 12193259"/>
              <a:gd name="connsiteY30" fmla="*/ 1688365 h 2706737"/>
              <a:gd name="connsiteX31" fmla="*/ 4158883 w 12193259"/>
              <a:gd name="connsiteY31" fmla="*/ 1693403 h 2706737"/>
              <a:gd name="connsiteX32" fmla="*/ 4183758 w 12193259"/>
              <a:gd name="connsiteY32" fmla="*/ 1695922 h 2706737"/>
              <a:gd name="connsiteX33" fmla="*/ 4208508 w 12193259"/>
              <a:gd name="connsiteY33" fmla="*/ 1699134 h 2706737"/>
              <a:gd name="connsiteX34" fmla="*/ 4307441 w 12193259"/>
              <a:gd name="connsiteY34" fmla="*/ 1712107 h 2706737"/>
              <a:gd name="connsiteX35" fmla="*/ 4356751 w 12193259"/>
              <a:gd name="connsiteY35" fmla="*/ 1719160 h 2706737"/>
              <a:gd name="connsiteX36" fmla="*/ 4405935 w 12193259"/>
              <a:gd name="connsiteY36" fmla="*/ 1726654 h 2706737"/>
              <a:gd name="connsiteX37" fmla="*/ 4601913 w 12193259"/>
              <a:gd name="connsiteY37" fmla="*/ 1758205 h 2706737"/>
              <a:gd name="connsiteX38" fmla="*/ 4990659 w 12193259"/>
              <a:gd name="connsiteY38" fmla="*/ 1816394 h 2706737"/>
              <a:gd name="connsiteX39" fmla="*/ 5087830 w 12193259"/>
              <a:gd name="connsiteY39" fmla="*/ 1826218 h 2706737"/>
              <a:gd name="connsiteX40" fmla="*/ 5136384 w 12193259"/>
              <a:gd name="connsiteY40" fmla="*/ 1830941 h 2706737"/>
              <a:gd name="connsiteX41" fmla="*/ 5185064 w 12193259"/>
              <a:gd name="connsiteY41" fmla="*/ 1834090 h 2706737"/>
              <a:gd name="connsiteX42" fmla="*/ 5282424 w 12193259"/>
              <a:gd name="connsiteY42" fmla="*/ 1840388 h 2706737"/>
              <a:gd name="connsiteX43" fmla="*/ 5379972 w 12193259"/>
              <a:gd name="connsiteY43" fmla="*/ 1842844 h 2706737"/>
              <a:gd name="connsiteX44" fmla="*/ 5575195 w 12193259"/>
              <a:gd name="connsiteY44" fmla="*/ 1842655 h 2706737"/>
              <a:gd name="connsiteX45" fmla="*/ 5624001 w 12193259"/>
              <a:gd name="connsiteY45" fmla="*/ 1841962 h 2706737"/>
              <a:gd name="connsiteX46" fmla="*/ 5672870 w 12193259"/>
              <a:gd name="connsiteY46" fmla="*/ 1839380 h 2706737"/>
              <a:gd name="connsiteX47" fmla="*/ 5770544 w 12193259"/>
              <a:gd name="connsiteY47" fmla="*/ 1834216 h 2706737"/>
              <a:gd name="connsiteX48" fmla="*/ 5819350 w 12193259"/>
              <a:gd name="connsiteY48" fmla="*/ 1831634 h 2706737"/>
              <a:gd name="connsiteX49" fmla="*/ 5867589 w 12193259"/>
              <a:gd name="connsiteY49" fmla="*/ 1827289 h 2706737"/>
              <a:gd name="connsiteX50" fmla="*/ 5963752 w 12193259"/>
              <a:gd name="connsiteY50" fmla="*/ 1817213 h 2706737"/>
              <a:gd name="connsiteX51" fmla="*/ 6011613 w 12193259"/>
              <a:gd name="connsiteY51" fmla="*/ 1810789 h 2706737"/>
              <a:gd name="connsiteX52" fmla="*/ 6035544 w 12193259"/>
              <a:gd name="connsiteY52" fmla="*/ 1807578 h 2706737"/>
              <a:gd name="connsiteX53" fmla="*/ 6059286 w 12193259"/>
              <a:gd name="connsiteY53" fmla="*/ 1803484 h 2706737"/>
              <a:gd name="connsiteX54" fmla="*/ 6106706 w 12193259"/>
              <a:gd name="connsiteY54" fmla="*/ 1795045 h 2706737"/>
              <a:gd name="connsiteX55" fmla="*/ 6154001 w 12193259"/>
              <a:gd name="connsiteY55" fmla="*/ 1785977 h 2706737"/>
              <a:gd name="connsiteX56" fmla="*/ 6520705 w 12193259"/>
              <a:gd name="connsiteY56" fmla="*/ 1673944 h 2706737"/>
              <a:gd name="connsiteX57" fmla="*/ 6864046 w 12193259"/>
              <a:gd name="connsiteY57" fmla="*/ 1499188 h 2706737"/>
              <a:gd name="connsiteX58" fmla="*/ 7530261 w 12193259"/>
              <a:gd name="connsiteY58" fmla="*/ 1071019 h 2706737"/>
              <a:gd name="connsiteX59" fmla="*/ 8267197 w 12193259"/>
              <a:gd name="connsiteY59" fmla="*/ 742793 h 2706737"/>
              <a:gd name="connsiteX60" fmla="*/ 8291253 w 12193259"/>
              <a:gd name="connsiteY60" fmla="*/ 735047 h 2706737"/>
              <a:gd name="connsiteX61" fmla="*/ 8315561 w 12193259"/>
              <a:gd name="connsiteY61" fmla="*/ 728119 h 2706737"/>
              <a:gd name="connsiteX62" fmla="*/ 8364179 w 12193259"/>
              <a:gd name="connsiteY62" fmla="*/ 714328 h 2706737"/>
              <a:gd name="connsiteX63" fmla="*/ 8412795 w 12193259"/>
              <a:gd name="connsiteY63" fmla="*/ 700536 h 2706737"/>
              <a:gd name="connsiteX64" fmla="*/ 8461727 w 12193259"/>
              <a:gd name="connsiteY64" fmla="*/ 688319 h 2706737"/>
              <a:gd name="connsiteX65" fmla="*/ 8510721 w 12193259"/>
              <a:gd name="connsiteY65" fmla="*/ 676228 h 2706737"/>
              <a:gd name="connsiteX66" fmla="*/ 8559779 w 12193259"/>
              <a:gd name="connsiteY66" fmla="*/ 664640 h 2706737"/>
              <a:gd name="connsiteX67" fmla="*/ 8658398 w 12193259"/>
              <a:gd name="connsiteY67" fmla="*/ 643670 h 2706737"/>
              <a:gd name="connsiteX68" fmla="*/ 9056590 w 12193259"/>
              <a:gd name="connsiteY68" fmla="*/ 582962 h 2706737"/>
              <a:gd name="connsiteX69" fmla="*/ 9851652 w 12193259"/>
              <a:gd name="connsiteY69" fmla="*/ 533148 h 2706737"/>
              <a:gd name="connsiteX70" fmla="*/ 10632167 w 12193259"/>
              <a:gd name="connsiteY70" fmla="*/ 472629 h 2706737"/>
              <a:gd name="connsiteX71" fmla="*/ 11386799 w 12193259"/>
              <a:gd name="connsiteY71" fmla="*/ 304863 h 2706737"/>
              <a:gd name="connsiteX72" fmla="*/ 11747962 w 12193259"/>
              <a:gd name="connsiteY72" fmla="*/ 168711 h 2706737"/>
              <a:gd name="connsiteX73" fmla="*/ 11836190 w 12193259"/>
              <a:gd name="connsiteY73" fmla="*/ 129414 h 2706737"/>
              <a:gd name="connsiteX74" fmla="*/ 11879958 w 12193259"/>
              <a:gd name="connsiteY74" fmla="*/ 108884 h 2706737"/>
              <a:gd name="connsiteX75" fmla="*/ 11923474 w 12193259"/>
              <a:gd name="connsiteY75" fmla="*/ 87850 h 2706737"/>
              <a:gd name="connsiteX76" fmla="*/ 11966990 w 12193259"/>
              <a:gd name="connsiteY76" fmla="*/ 66880 h 2706737"/>
              <a:gd name="connsiteX77" fmla="*/ 12009938 w 12193259"/>
              <a:gd name="connsiteY77" fmla="*/ 44712 h 2706737"/>
              <a:gd name="connsiteX78" fmla="*/ 12095711 w 12193259"/>
              <a:gd name="connsiteY78" fmla="*/ 0 h 2706737"/>
              <a:gd name="connsiteX79" fmla="*/ 12193259 w 12193259"/>
              <a:gd name="connsiteY79" fmla="*/ 183510 h 2706737"/>
              <a:gd name="connsiteX80" fmla="*/ 12102953 w 12193259"/>
              <a:gd name="connsiteY80" fmla="*/ 229041 h 2706737"/>
              <a:gd name="connsiteX81" fmla="*/ 12057737 w 12193259"/>
              <a:gd name="connsiteY81" fmla="*/ 251586 h 2706737"/>
              <a:gd name="connsiteX82" fmla="*/ 12011891 w 12193259"/>
              <a:gd name="connsiteY82" fmla="*/ 272998 h 2706737"/>
              <a:gd name="connsiteX83" fmla="*/ 11966045 w 12193259"/>
              <a:gd name="connsiteY83" fmla="*/ 294409 h 2706737"/>
              <a:gd name="connsiteX84" fmla="*/ 11919947 w 12193259"/>
              <a:gd name="connsiteY84" fmla="*/ 315254 h 2706737"/>
              <a:gd name="connsiteX85" fmla="*/ 11826933 w 12193259"/>
              <a:gd name="connsiteY85" fmla="*/ 355243 h 2706737"/>
              <a:gd name="connsiteX86" fmla="*/ 11446059 w 12193259"/>
              <a:gd name="connsiteY86" fmla="*/ 493033 h 2706737"/>
              <a:gd name="connsiteX87" fmla="*/ 10655657 w 12193259"/>
              <a:gd name="connsiteY87" fmla="*/ 657902 h 2706737"/>
              <a:gd name="connsiteX88" fmla="*/ 9858139 w 12193259"/>
              <a:gd name="connsiteY88" fmla="*/ 709227 h 2706737"/>
              <a:gd name="connsiteX89" fmla="*/ 9073405 w 12193259"/>
              <a:gd name="connsiteY89" fmla="*/ 747768 h 2706737"/>
              <a:gd name="connsiteX90" fmla="*/ 8688878 w 12193259"/>
              <a:gd name="connsiteY90" fmla="*/ 801108 h 2706737"/>
              <a:gd name="connsiteX91" fmla="*/ 8593723 w 12193259"/>
              <a:gd name="connsiteY91" fmla="*/ 820000 h 2706737"/>
              <a:gd name="connsiteX92" fmla="*/ 8546428 w 12193259"/>
              <a:gd name="connsiteY92" fmla="*/ 830517 h 2706737"/>
              <a:gd name="connsiteX93" fmla="*/ 8499260 w 12193259"/>
              <a:gd name="connsiteY93" fmla="*/ 841538 h 2706737"/>
              <a:gd name="connsiteX94" fmla="*/ 8452091 w 12193259"/>
              <a:gd name="connsiteY94" fmla="*/ 852621 h 2706737"/>
              <a:gd name="connsiteX95" fmla="*/ 8405364 w 12193259"/>
              <a:gd name="connsiteY95" fmla="*/ 865216 h 2706737"/>
              <a:gd name="connsiteX96" fmla="*/ 8358637 w 12193259"/>
              <a:gd name="connsiteY96" fmla="*/ 877811 h 2706737"/>
              <a:gd name="connsiteX97" fmla="*/ 8335272 w 12193259"/>
              <a:gd name="connsiteY97" fmla="*/ 884172 h 2706737"/>
              <a:gd name="connsiteX98" fmla="*/ 8312161 w 12193259"/>
              <a:gd name="connsiteY98" fmla="*/ 891288 h 2706737"/>
              <a:gd name="connsiteX99" fmla="*/ 7602745 w 12193259"/>
              <a:gd name="connsiteY99" fmla="*/ 1196151 h 2706737"/>
              <a:gd name="connsiteX100" fmla="*/ 7269795 w 12193259"/>
              <a:gd name="connsiteY100" fmla="*/ 1402206 h 2706737"/>
              <a:gd name="connsiteX101" fmla="*/ 6932248 w 12193259"/>
              <a:gd name="connsiteY101" fmla="*/ 1614621 h 2706737"/>
              <a:gd name="connsiteX102" fmla="*/ 6568629 w 12193259"/>
              <a:gd name="connsiteY102" fmla="*/ 1793471 h 2706737"/>
              <a:gd name="connsiteX103" fmla="*/ 6178183 w 12193259"/>
              <a:gd name="connsiteY103" fmla="*/ 1907141 h 2706737"/>
              <a:gd name="connsiteX104" fmla="*/ 5776779 w 12193259"/>
              <a:gd name="connsiteY104" fmla="*/ 1952294 h 2706737"/>
              <a:gd name="connsiteX105" fmla="*/ 5676837 w 12193259"/>
              <a:gd name="connsiteY105" fmla="*/ 1956262 h 2706737"/>
              <a:gd name="connsiteX106" fmla="*/ 5626898 w 12193259"/>
              <a:gd name="connsiteY106" fmla="*/ 1958214 h 2706737"/>
              <a:gd name="connsiteX107" fmla="*/ 5576833 w 12193259"/>
              <a:gd name="connsiteY107" fmla="*/ 1958277 h 2706737"/>
              <a:gd name="connsiteX108" fmla="*/ 5376509 w 12193259"/>
              <a:gd name="connsiteY108" fmla="*/ 1955758 h 2706737"/>
              <a:gd name="connsiteX109" fmla="*/ 5276315 w 12193259"/>
              <a:gd name="connsiteY109" fmla="*/ 1951854 h 2706737"/>
              <a:gd name="connsiteX110" fmla="*/ 5176562 w 12193259"/>
              <a:gd name="connsiteY110" fmla="*/ 1944171 h 2706737"/>
              <a:gd name="connsiteX111" fmla="*/ 5126560 w 12193259"/>
              <a:gd name="connsiteY111" fmla="*/ 1940266 h 2706737"/>
              <a:gd name="connsiteX112" fmla="*/ 5076747 w 12193259"/>
              <a:gd name="connsiteY112" fmla="*/ 1934725 h 2706737"/>
              <a:gd name="connsiteX113" fmla="*/ 4977246 w 12193259"/>
              <a:gd name="connsiteY113" fmla="*/ 1923326 h 2706737"/>
              <a:gd name="connsiteX114" fmla="*/ 4584280 w 12193259"/>
              <a:gd name="connsiteY114" fmla="*/ 1859217 h 2706737"/>
              <a:gd name="connsiteX115" fmla="*/ 4390065 w 12193259"/>
              <a:gd name="connsiteY115" fmla="*/ 1825274 h 2706737"/>
              <a:gd name="connsiteX116" fmla="*/ 4341574 w 12193259"/>
              <a:gd name="connsiteY116" fmla="*/ 1817213 h 2706737"/>
              <a:gd name="connsiteX117" fmla="*/ 4293083 w 12193259"/>
              <a:gd name="connsiteY117" fmla="*/ 1809593 h 2706737"/>
              <a:gd name="connsiteX118" fmla="*/ 4196038 w 12193259"/>
              <a:gd name="connsiteY118" fmla="*/ 1795549 h 2706737"/>
              <a:gd name="connsiteX119" fmla="*/ 4171793 w 12193259"/>
              <a:gd name="connsiteY119" fmla="*/ 1792086 h 2706737"/>
              <a:gd name="connsiteX120" fmla="*/ 4147484 w 12193259"/>
              <a:gd name="connsiteY120" fmla="*/ 1789315 h 2706737"/>
              <a:gd name="connsiteX121" fmla="*/ 4098867 w 12193259"/>
              <a:gd name="connsiteY121" fmla="*/ 1783710 h 2706737"/>
              <a:gd name="connsiteX122" fmla="*/ 4050251 w 12193259"/>
              <a:gd name="connsiteY122" fmla="*/ 1778105 h 2706737"/>
              <a:gd name="connsiteX123" fmla="*/ 4025942 w 12193259"/>
              <a:gd name="connsiteY123" fmla="*/ 1775334 h 2706737"/>
              <a:gd name="connsiteX124" fmla="*/ 4001571 w 12193259"/>
              <a:gd name="connsiteY124" fmla="*/ 1773319 h 2706737"/>
              <a:gd name="connsiteX125" fmla="*/ 3903959 w 12193259"/>
              <a:gd name="connsiteY125" fmla="*/ 1765384 h 2706737"/>
              <a:gd name="connsiteX126" fmla="*/ 3855153 w 12193259"/>
              <a:gd name="connsiteY126" fmla="*/ 1761669 h 2706737"/>
              <a:gd name="connsiteX127" fmla="*/ 3806222 w 12193259"/>
              <a:gd name="connsiteY127" fmla="*/ 1759464 h 2706737"/>
              <a:gd name="connsiteX128" fmla="*/ 3708358 w 12193259"/>
              <a:gd name="connsiteY128" fmla="*/ 1755056 h 2706737"/>
              <a:gd name="connsiteX129" fmla="*/ 3683861 w 12193259"/>
              <a:gd name="connsiteY129" fmla="*/ 1754049 h 2706737"/>
              <a:gd name="connsiteX130" fmla="*/ 3659364 w 12193259"/>
              <a:gd name="connsiteY130" fmla="*/ 1753860 h 2706737"/>
              <a:gd name="connsiteX131" fmla="*/ 3610306 w 12193259"/>
              <a:gd name="connsiteY131" fmla="*/ 1753419 h 2706737"/>
              <a:gd name="connsiteX132" fmla="*/ 3512191 w 12193259"/>
              <a:gd name="connsiteY132" fmla="*/ 1752537 h 2706737"/>
              <a:gd name="connsiteX133" fmla="*/ 3463133 w 12193259"/>
              <a:gd name="connsiteY133" fmla="*/ 1753167 h 2706737"/>
              <a:gd name="connsiteX134" fmla="*/ 3414012 w 12193259"/>
              <a:gd name="connsiteY134" fmla="*/ 1754426 h 2706737"/>
              <a:gd name="connsiteX135" fmla="*/ 3315771 w 12193259"/>
              <a:gd name="connsiteY135" fmla="*/ 1757008 h 2706737"/>
              <a:gd name="connsiteX136" fmla="*/ 3291210 w 12193259"/>
              <a:gd name="connsiteY136" fmla="*/ 1757638 h 2706737"/>
              <a:gd name="connsiteX137" fmla="*/ 3266776 w 12193259"/>
              <a:gd name="connsiteY137" fmla="*/ 1758709 h 2706737"/>
              <a:gd name="connsiteX138" fmla="*/ 3218096 w 12193259"/>
              <a:gd name="connsiteY138" fmla="*/ 1761794 h 2706737"/>
              <a:gd name="connsiteX139" fmla="*/ 3169416 w 12193259"/>
              <a:gd name="connsiteY139" fmla="*/ 1764817 h 2706737"/>
              <a:gd name="connsiteX140" fmla="*/ 3120799 w 12193259"/>
              <a:gd name="connsiteY140" fmla="*/ 1769415 h 2706737"/>
              <a:gd name="connsiteX141" fmla="*/ 3072120 w 12193259"/>
              <a:gd name="connsiteY141" fmla="*/ 1774264 h 2706737"/>
              <a:gd name="connsiteX142" fmla="*/ 3047811 w 12193259"/>
              <a:gd name="connsiteY142" fmla="*/ 1776657 h 2706737"/>
              <a:gd name="connsiteX143" fmla="*/ 3023503 w 12193259"/>
              <a:gd name="connsiteY143" fmla="*/ 1779742 h 2706737"/>
              <a:gd name="connsiteX144" fmla="*/ 2252182 w 12193259"/>
              <a:gd name="connsiteY144" fmla="*/ 1930316 h 2706737"/>
              <a:gd name="connsiteX145" fmla="*/ 2061619 w 12193259"/>
              <a:gd name="connsiteY145" fmla="*/ 1980822 h 2706737"/>
              <a:gd name="connsiteX146" fmla="*/ 1871875 w 12193259"/>
              <a:gd name="connsiteY146" fmla="*/ 2034603 h 2706737"/>
              <a:gd name="connsiteX147" fmla="*/ 1494843 w 12193259"/>
              <a:gd name="connsiteY147" fmla="*/ 2151422 h 2706737"/>
              <a:gd name="connsiteX148" fmla="*/ 1120770 w 12193259"/>
              <a:gd name="connsiteY148" fmla="*/ 2278128 h 2706737"/>
              <a:gd name="connsiteX149" fmla="*/ 749531 w 12193259"/>
              <a:gd name="connsiteY149" fmla="*/ 2413210 h 2706737"/>
              <a:gd name="connsiteX150" fmla="*/ 381063 w 12193259"/>
              <a:gd name="connsiteY150" fmla="*/ 2555975 h 2706737"/>
              <a:gd name="connsiteX151" fmla="*/ 15996 w 12193259"/>
              <a:gd name="connsiteY151" fmla="*/ 2706738 h 2706737"/>
              <a:gd name="connsiteX152" fmla="*/ 0 w 12193259"/>
              <a:gd name="connsiteY152" fmla="*/ 2670905 h 2706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Lst>
            <a:rect l="l" t="t" r="r" b="b"/>
            <a:pathLst>
              <a:path w="12193259" h="2706737">
                <a:moveTo>
                  <a:pt x="0" y="2670905"/>
                </a:moveTo>
                <a:cubicBezTo>
                  <a:pt x="120849" y="2616935"/>
                  <a:pt x="242203" y="2565421"/>
                  <a:pt x="364249" y="2514789"/>
                </a:cubicBezTo>
                <a:cubicBezTo>
                  <a:pt x="486232" y="2464220"/>
                  <a:pt x="608718" y="2414911"/>
                  <a:pt x="731646" y="2366734"/>
                </a:cubicBezTo>
                <a:cubicBezTo>
                  <a:pt x="854574" y="2318495"/>
                  <a:pt x="978131" y="2271894"/>
                  <a:pt x="1102129" y="2226300"/>
                </a:cubicBezTo>
                <a:cubicBezTo>
                  <a:pt x="1226064" y="2180643"/>
                  <a:pt x="1350692" y="2136749"/>
                  <a:pt x="1475761" y="2094178"/>
                </a:cubicBezTo>
                <a:cubicBezTo>
                  <a:pt x="1600767" y="2051292"/>
                  <a:pt x="1726717" y="2011050"/>
                  <a:pt x="1852982" y="1971817"/>
                </a:cubicBezTo>
                <a:cubicBezTo>
                  <a:pt x="1916273" y="1952672"/>
                  <a:pt x="1979500" y="1933276"/>
                  <a:pt x="2043168" y="1915202"/>
                </a:cubicBezTo>
                <a:cubicBezTo>
                  <a:pt x="2106584" y="1896435"/>
                  <a:pt x="2170567" y="1879369"/>
                  <a:pt x="2234360" y="1861799"/>
                </a:cubicBezTo>
                <a:cubicBezTo>
                  <a:pt x="2490229" y="1793975"/>
                  <a:pt x="2749183" y="1735030"/>
                  <a:pt x="3013238" y="1699071"/>
                </a:cubicBezTo>
                <a:cubicBezTo>
                  <a:pt x="3021488" y="1697938"/>
                  <a:pt x="3029674" y="1696615"/>
                  <a:pt x="3037987" y="1695608"/>
                </a:cubicBezTo>
                <a:lnTo>
                  <a:pt x="3062862" y="1692837"/>
                </a:lnTo>
                <a:lnTo>
                  <a:pt x="3112550" y="1687232"/>
                </a:lnTo>
                <a:cubicBezTo>
                  <a:pt x="3129112" y="1685469"/>
                  <a:pt x="3145675" y="1683327"/>
                  <a:pt x="3162300" y="1681816"/>
                </a:cubicBezTo>
                <a:lnTo>
                  <a:pt x="3212302" y="1677974"/>
                </a:lnTo>
                <a:lnTo>
                  <a:pt x="3262305" y="1674196"/>
                </a:lnTo>
                <a:cubicBezTo>
                  <a:pt x="3270680" y="1673440"/>
                  <a:pt x="3278993" y="1672999"/>
                  <a:pt x="3287243" y="1672810"/>
                </a:cubicBezTo>
                <a:lnTo>
                  <a:pt x="3312118" y="1671803"/>
                </a:lnTo>
                <a:lnTo>
                  <a:pt x="3411619" y="1667836"/>
                </a:lnTo>
                <a:lnTo>
                  <a:pt x="3461369" y="1665883"/>
                </a:lnTo>
                <a:cubicBezTo>
                  <a:pt x="3477932" y="1665191"/>
                  <a:pt x="3494557" y="1664435"/>
                  <a:pt x="3511183" y="1664624"/>
                </a:cubicBezTo>
                <a:lnTo>
                  <a:pt x="3610873" y="1664183"/>
                </a:lnTo>
                <a:lnTo>
                  <a:pt x="3660749" y="1663931"/>
                </a:lnTo>
                <a:lnTo>
                  <a:pt x="3685687" y="1663805"/>
                </a:lnTo>
                <a:cubicBezTo>
                  <a:pt x="3694000" y="1663868"/>
                  <a:pt x="3702313" y="1664246"/>
                  <a:pt x="3710625" y="1664498"/>
                </a:cubicBezTo>
                <a:lnTo>
                  <a:pt x="3810378" y="1667647"/>
                </a:lnTo>
                <a:lnTo>
                  <a:pt x="3860254" y="1669221"/>
                </a:lnTo>
                <a:cubicBezTo>
                  <a:pt x="3876880" y="1669788"/>
                  <a:pt x="3893505" y="1671299"/>
                  <a:pt x="3910068" y="1672307"/>
                </a:cubicBezTo>
                <a:lnTo>
                  <a:pt x="4009757" y="1679045"/>
                </a:lnTo>
                <a:lnTo>
                  <a:pt x="4034696" y="1680808"/>
                </a:lnTo>
                <a:lnTo>
                  <a:pt x="4059508" y="1683327"/>
                </a:lnTo>
                <a:lnTo>
                  <a:pt x="4109195" y="1688365"/>
                </a:lnTo>
                <a:lnTo>
                  <a:pt x="4158883" y="1693403"/>
                </a:lnTo>
                <a:lnTo>
                  <a:pt x="4183758" y="1695922"/>
                </a:lnTo>
                <a:lnTo>
                  <a:pt x="4208508" y="1699134"/>
                </a:lnTo>
                <a:lnTo>
                  <a:pt x="4307441" y="1712107"/>
                </a:lnTo>
                <a:cubicBezTo>
                  <a:pt x="4323941" y="1714122"/>
                  <a:pt x="4340377" y="1716641"/>
                  <a:pt x="4356751" y="1719160"/>
                </a:cubicBezTo>
                <a:lnTo>
                  <a:pt x="4405935" y="1726654"/>
                </a:lnTo>
                <a:cubicBezTo>
                  <a:pt x="4471681" y="1736353"/>
                  <a:pt x="4536671" y="1747625"/>
                  <a:pt x="4601913" y="1758205"/>
                </a:cubicBezTo>
                <a:cubicBezTo>
                  <a:pt x="4731894" y="1780120"/>
                  <a:pt x="4861245" y="1800335"/>
                  <a:pt x="4990659" y="1816394"/>
                </a:cubicBezTo>
                <a:lnTo>
                  <a:pt x="5087830" y="1826218"/>
                </a:lnTo>
                <a:cubicBezTo>
                  <a:pt x="5104015" y="1827793"/>
                  <a:pt x="5120199" y="1829619"/>
                  <a:pt x="5136384" y="1830941"/>
                </a:cubicBezTo>
                <a:lnTo>
                  <a:pt x="5185064" y="1834090"/>
                </a:lnTo>
                <a:lnTo>
                  <a:pt x="5282424" y="1840388"/>
                </a:lnTo>
                <a:lnTo>
                  <a:pt x="5379972" y="1842844"/>
                </a:lnTo>
                <a:cubicBezTo>
                  <a:pt x="5444963" y="1845614"/>
                  <a:pt x="5510142" y="1843347"/>
                  <a:pt x="5575195" y="1842655"/>
                </a:cubicBezTo>
                <a:lnTo>
                  <a:pt x="5624001" y="1841962"/>
                </a:lnTo>
                <a:lnTo>
                  <a:pt x="5672870" y="1839380"/>
                </a:lnTo>
                <a:lnTo>
                  <a:pt x="5770544" y="1834216"/>
                </a:lnTo>
                <a:lnTo>
                  <a:pt x="5819350" y="1831634"/>
                </a:lnTo>
                <a:lnTo>
                  <a:pt x="5867589" y="1827289"/>
                </a:lnTo>
                <a:cubicBezTo>
                  <a:pt x="5899707" y="1824140"/>
                  <a:pt x="5931950" y="1822125"/>
                  <a:pt x="5963752" y="1817213"/>
                </a:cubicBezTo>
                <a:lnTo>
                  <a:pt x="6011613" y="1810789"/>
                </a:lnTo>
                <a:lnTo>
                  <a:pt x="6035544" y="1807578"/>
                </a:lnTo>
                <a:cubicBezTo>
                  <a:pt x="6043542" y="1806507"/>
                  <a:pt x="6051351" y="1804869"/>
                  <a:pt x="6059286" y="1803484"/>
                </a:cubicBezTo>
                <a:lnTo>
                  <a:pt x="6106706" y="1795045"/>
                </a:lnTo>
                <a:cubicBezTo>
                  <a:pt x="6122513" y="1792149"/>
                  <a:pt x="6138382" y="1789819"/>
                  <a:pt x="6154001" y="1785977"/>
                </a:cubicBezTo>
                <a:cubicBezTo>
                  <a:pt x="6279699" y="1759968"/>
                  <a:pt x="6402437" y="1722624"/>
                  <a:pt x="6520705" y="1673944"/>
                </a:cubicBezTo>
                <a:cubicBezTo>
                  <a:pt x="6639161" y="1625390"/>
                  <a:pt x="6753083" y="1565753"/>
                  <a:pt x="6864046" y="1499188"/>
                </a:cubicBezTo>
                <a:cubicBezTo>
                  <a:pt x="7085719" y="1365366"/>
                  <a:pt x="7298323" y="1206605"/>
                  <a:pt x="7530261" y="1071019"/>
                </a:cubicBezTo>
                <a:cubicBezTo>
                  <a:pt x="7761191" y="934426"/>
                  <a:pt x="8009376" y="821638"/>
                  <a:pt x="8267197" y="742793"/>
                </a:cubicBezTo>
                <a:lnTo>
                  <a:pt x="8291253" y="735047"/>
                </a:lnTo>
                <a:lnTo>
                  <a:pt x="8315561" y="728119"/>
                </a:lnTo>
                <a:lnTo>
                  <a:pt x="8364179" y="714328"/>
                </a:lnTo>
                <a:lnTo>
                  <a:pt x="8412795" y="700536"/>
                </a:lnTo>
                <a:lnTo>
                  <a:pt x="8461727" y="688319"/>
                </a:lnTo>
                <a:lnTo>
                  <a:pt x="8510721" y="676228"/>
                </a:lnTo>
                <a:cubicBezTo>
                  <a:pt x="8527095" y="672260"/>
                  <a:pt x="8543342" y="667852"/>
                  <a:pt x="8559779" y="664640"/>
                </a:cubicBezTo>
                <a:lnTo>
                  <a:pt x="8658398" y="643670"/>
                </a:lnTo>
                <a:cubicBezTo>
                  <a:pt x="8790331" y="616968"/>
                  <a:pt x="8923524" y="597509"/>
                  <a:pt x="9056590" y="582962"/>
                </a:cubicBezTo>
                <a:cubicBezTo>
                  <a:pt x="9322913" y="553930"/>
                  <a:pt x="9588731" y="544799"/>
                  <a:pt x="9851652" y="533148"/>
                </a:cubicBezTo>
                <a:cubicBezTo>
                  <a:pt x="10114574" y="521750"/>
                  <a:pt x="10375291" y="507013"/>
                  <a:pt x="10632167" y="472629"/>
                </a:cubicBezTo>
                <a:cubicBezTo>
                  <a:pt x="10889043" y="438496"/>
                  <a:pt x="11141573" y="383330"/>
                  <a:pt x="11386799" y="304863"/>
                </a:cubicBezTo>
                <a:cubicBezTo>
                  <a:pt x="11509159" y="264937"/>
                  <a:pt x="11629568" y="219280"/>
                  <a:pt x="11747962" y="168711"/>
                </a:cubicBezTo>
                <a:lnTo>
                  <a:pt x="11836190" y="129414"/>
                </a:lnTo>
                <a:cubicBezTo>
                  <a:pt x="11850989" y="123054"/>
                  <a:pt x="11865411" y="115937"/>
                  <a:pt x="11879958" y="108884"/>
                </a:cubicBezTo>
                <a:lnTo>
                  <a:pt x="11923474" y="87850"/>
                </a:lnTo>
                <a:lnTo>
                  <a:pt x="11966990" y="66880"/>
                </a:lnTo>
                <a:cubicBezTo>
                  <a:pt x="11981474" y="59826"/>
                  <a:pt x="11995643" y="52081"/>
                  <a:pt x="12009938" y="44712"/>
                </a:cubicBezTo>
                <a:lnTo>
                  <a:pt x="12095711" y="0"/>
                </a:lnTo>
                <a:lnTo>
                  <a:pt x="12193259" y="183510"/>
                </a:lnTo>
                <a:lnTo>
                  <a:pt x="12102953" y="229041"/>
                </a:lnTo>
                <a:cubicBezTo>
                  <a:pt x="12087839" y="236535"/>
                  <a:pt x="12072977" y="244407"/>
                  <a:pt x="12057737" y="251586"/>
                </a:cubicBezTo>
                <a:lnTo>
                  <a:pt x="12011891" y="272998"/>
                </a:lnTo>
                <a:lnTo>
                  <a:pt x="11966045" y="294409"/>
                </a:lnTo>
                <a:cubicBezTo>
                  <a:pt x="11950742" y="301525"/>
                  <a:pt x="11935565" y="308767"/>
                  <a:pt x="11919947" y="315254"/>
                </a:cubicBezTo>
                <a:lnTo>
                  <a:pt x="11826933" y="355243"/>
                </a:lnTo>
                <a:cubicBezTo>
                  <a:pt x="11702053" y="406631"/>
                  <a:pt x="11575032" y="452855"/>
                  <a:pt x="11446059" y="493033"/>
                </a:cubicBezTo>
                <a:cubicBezTo>
                  <a:pt x="11187672" y="571941"/>
                  <a:pt x="10922168" y="626100"/>
                  <a:pt x="10655657" y="657902"/>
                </a:cubicBezTo>
                <a:cubicBezTo>
                  <a:pt x="10389083" y="689956"/>
                  <a:pt x="10122257" y="701292"/>
                  <a:pt x="9858139" y="709227"/>
                </a:cubicBezTo>
                <a:cubicBezTo>
                  <a:pt x="9594021" y="717351"/>
                  <a:pt x="9331981" y="722955"/>
                  <a:pt x="9073405" y="747768"/>
                </a:cubicBezTo>
                <a:cubicBezTo>
                  <a:pt x="8944117" y="760111"/>
                  <a:pt x="8815836" y="777177"/>
                  <a:pt x="8688878" y="801108"/>
                </a:cubicBezTo>
                <a:lnTo>
                  <a:pt x="8593723" y="820000"/>
                </a:lnTo>
                <a:cubicBezTo>
                  <a:pt x="8577790" y="822897"/>
                  <a:pt x="8562172" y="826927"/>
                  <a:pt x="8546428" y="830517"/>
                </a:cubicBezTo>
                <a:lnTo>
                  <a:pt x="8499260" y="841538"/>
                </a:lnTo>
                <a:lnTo>
                  <a:pt x="8452091" y="852621"/>
                </a:lnTo>
                <a:lnTo>
                  <a:pt x="8405364" y="865216"/>
                </a:lnTo>
                <a:lnTo>
                  <a:pt x="8358637" y="877811"/>
                </a:lnTo>
                <a:lnTo>
                  <a:pt x="8335272" y="884172"/>
                </a:lnTo>
                <a:lnTo>
                  <a:pt x="8312161" y="891288"/>
                </a:lnTo>
                <a:cubicBezTo>
                  <a:pt x="8064354" y="963521"/>
                  <a:pt x="7827566" y="1067304"/>
                  <a:pt x="7602745" y="1196151"/>
                </a:cubicBezTo>
                <a:cubicBezTo>
                  <a:pt x="7490082" y="1260260"/>
                  <a:pt x="7380191" y="1330477"/>
                  <a:pt x="7269795" y="1402206"/>
                </a:cubicBezTo>
                <a:cubicBezTo>
                  <a:pt x="7159336" y="1473809"/>
                  <a:pt x="7048122" y="1546797"/>
                  <a:pt x="6932248" y="1614621"/>
                </a:cubicBezTo>
                <a:cubicBezTo>
                  <a:pt x="6816185" y="1682131"/>
                  <a:pt x="6695020" y="1743658"/>
                  <a:pt x="6568629" y="1793471"/>
                </a:cubicBezTo>
                <a:cubicBezTo>
                  <a:pt x="6442364" y="1843473"/>
                  <a:pt x="6311186" y="1881447"/>
                  <a:pt x="6178183" y="1907141"/>
                </a:cubicBezTo>
                <a:cubicBezTo>
                  <a:pt x="6045368" y="1932961"/>
                  <a:pt x="5910160" y="1946627"/>
                  <a:pt x="5776779" y="1952294"/>
                </a:cubicBezTo>
                <a:lnTo>
                  <a:pt x="5676837" y="1956262"/>
                </a:lnTo>
                <a:lnTo>
                  <a:pt x="5626898" y="1958214"/>
                </a:lnTo>
                <a:lnTo>
                  <a:pt x="5576833" y="1958277"/>
                </a:lnTo>
                <a:cubicBezTo>
                  <a:pt x="5510079" y="1958088"/>
                  <a:pt x="5443325" y="1959537"/>
                  <a:pt x="5376509" y="1955758"/>
                </a:cubicBezTo>
                <a:lnTo>
                  <a:pt x="5276315" y="1951854"/>
                </a:lnTo>
                <a:lnTo>
                  <a:pt x="5176562" y="1944171"/>
                </a:lnTo>
                <a:lnTo>
                  <a:pt x="5126560" y="1940266"/>
                </a:lnTo>
                <a:cubicBezTo>
                  <a:pt x="5109934" y="1938692"/>
                  <a:pt x="5093372" y="1936551"/>
                  <a:pt x="5076747" y="1934725"/>
                </a:cubicBezTo>
                <a:lnTo>
                  <a:pt x="4977246" y="1923326"/>
                </a:lnTo>
                <a:cubicBezTo>
                  <a:pt x="4845124" y="1905189"/>
                  <a:pt x="4714072" y="1882896"/>
                  <a:pt x="4584280" y="1859217"/>
                </a:cubicBezTo>
                <a:cubicBezTo>
                  <a:pt x="4519479" y="1847819"/>
                  <a:pt x="4454677" y="1835664"/>
                  <a:pt x="4390065" y="1825274"/>
                </a:cubicBezTo>
                <a:lnTo>
                  <a:pt x="4341574" y="1817213"/>
                </a:lnTo>
                <a:cubicBezTo>
                  <a:pt x="4325390" y="1814505"/>
                  <a:pt x="4309268" y="1811797"/>
                  <a:pt x="4293083" y="1809593"/>
                </a:cubicBezTo>
                <a:lnTo>
                  <a:pt x="4196038" y="1795549"/>
                </a:lnTo>
                <a:lnTo>
                  <a:pt x="4171793" y="1792086"/>
                </a:lnTo>
                <a:lnTo>
                  <a:pt x="4147484" y="1789315"/>
                </a:lnTo>
                <a:lnTo>
                  <a:pt x="4098867" y="1783710"/>
                </a:lnTo>
                <a:lnTo>
                  <a:pt x="4050251" y="1778105"/>
                </a:lnTo>
                <a:lnTo>
                  <a:pt x="4025942" y="1775334"/>
                </a:lnTo>
                <a:lnTo>
                  <a:pt x="4001571" y="1773319"/>
                </a:lnTo>
                <a:lnTo>
                  <a:pt x="3903959" y="1765384"/>
                </a:lnTo>
                <a:cubicBezTo>
                  <a:pt x="3887712" y="1764188"/>
                  <a:pt x="3871464" y="1762487"/>
                  <a:pt x="3855153" y="1761669"/>
                </a:cubicBezTo>
                <a:lnTo>
                  <a:pt x="3806222" y="1759464"/>
                </a:lnTo>
                <a:lnTo>
                  <a:pt x="3708358" y="1755056"/>
                </a:lnTo>
                <a:cubicBezTo>
                  <a:pt x="3700171" y="1754741"/>
                  <a:pt x="3692048" y="1754238"/>
                  <a:pt x="3683861" y="1754049"/>
                </a:cubicBezTo>
                <a:lnTo>
                  <a:pt x="3659364" y="1753860"/>
                </a:lnTo>
                <a:lnTo>
                  <a:pt x="3610306" y="1753419"/>
                </a:lnTo>
                <a:lnTo>
                  <a:pt x="3512191" y="1752537"/>
                </a:lnTo>
                <a:cubicBezTo>
                  <a:pt x="3495817" y="1752159"/>
                  <a:pt x="3479506" y="1752663"/>
                  <a:pt x="3463133" y="1753167"/>
                </a:cubicBezTo>
                <a:lnTo>
                  <a:pt x="3414012" y="1754426"/>
                </a:lnTo>
                <a:lnTo>
                  <a:pt x="3315771" y="1757008"/>
                </a:lnTo>
                <a:lnTo>
                  <a:pt x="3291210" y="1757638"/>
                </a:lnTo>
                <a:cubicBezTo>
                  <a:pt x="3283024" y="1757764"/>
                  <a:pt x="3274837" y="1758079"/>
                  <a:pt x="3266776" y="1758709"/>
                </a:cubicBezTo>
                <a:lnTo>
                  <a:pt x="3218096" y="1761794"/>
                </a:lnTo>
                <a:lnTo>
                  <a:pt x="3169416" y="1764817"/>
                </a:lnTo>
                <a:cubicBezTo>
                  <a:pt x="3153169" y="1766014"/>
                  <a:pt x="3136984" y="1767903"/>
                  <a:pt x="3120799" y="1769415"/>
                </a:cubicBezTo>
                <a:lnTo>
                  <a:pt x="3072120" y="1774264"/>
                </a:lnTo>
                <a:lnTo>
                  <a:pt x="3047811" y="1776657"/>
                </a:lnTo>
                <a:cubicBezTo>
                  <a:pt x="3039687" y="1777538"/>
                  <a:pt x="3031627" y="1778735"/>
                  <a:pt x="3023503" y="1779742"/>
                </a:cubicBezTo>
                <a:cubicBezTo>
                  <a:pt x="2764171" y="1811545"/>
                  <a:pt x="2506917" y="1866396"/>
                  <a:pt x="2252182" y="1930316"/>
                </a:cubicBezTo>
                <a:cubicBezTo>
                  <a:pt x="2188641" y="1946879"/>
                  <a:pt x="2124910" y="1963000"/>
                  <a:pt x="2061619" y="1980822"/>
                </a:cubicBezTo>
                <a:cubicBezTo>
                  <a:pt x="1998140" y="1997889"/>
                  <a:pt x="1935039" y="2016340"/>
                  <a:pt x="1871875" y="2034603"/>
                </a:cubicBezTo>
                <a:cubicBezTo>
                  <a:pt x="1745799" y="2071947"/>
                  <a:pt x="1619911" y="2110362"/>
                  <a:pt x="1494843" y="2151422"/>
                </a:cubicBezTo>
                <a:cubicBezTo>
                  <a:pt x="1369711" y="2192167"/>
                  <a:pt x="1244957" y="2234235"/>
                  <a:pt x="1120770" y="2278128"/>
                </a:cubicBezTo>
                <a:cubicBezTo>
                  <a:pt x="996583" y="2321896"/>
                  <a:pt x="872773" y="2366734"/>
                  <a:pt x="749531" y="2413210"/>
                </a:cubicBezTo>
                <a:cubicBezTo>
                  <a:pt x="626226" y="2459560"/>
                  <a:pt x="503424" y="2507169"/>
                  <a:pt x="381063" y="2555975"/>
                </a:cubicBezTo>
                <a:cubicBezTo>
                  <a:pt x="258765" y="2604844"/>
                  <a:pt x="136719" y="2654783"/>
                  <a:pt x="15996" y="2706738"/>
                </a:cubicBezTo>
                <a:lnTo>
                  <a:pt x="0" y="2670905"/>
                </a:lnTo>
                <a:close/>
              </a:path>
            </a:pathLst>
          </a:custGeom>
          <a:gradFill flip="none" rotWithShape="1">
            <a:gsLst>
              <a:gs pos="0">
                <a:schemeClr val="accent5">
                  <a:lumMod val="38000"/>
                  <a:lumOff val="62000"/>
                </a:schemeClr>
              </a:gs>
              <a:gs pos="100000">
                <a:schemeClr val="accent1">
                  <a:lumMod val="20000"/>
                  <a:lumOff val="80000"/>
                </a:schemeClr>
              </a:gs>
            </a:gsLst>
            <a:lin ang="0" scaled="1"/>
            <a:tileRect/>
          </a:gradFill>
          <a:ln w="22225" cap="flat" cmpd="sng" algn="ctr">
            <a:noFill/>
            <a:prstDash val="solid"/>
            <a:miter lim="800000"/>
          </a:ln>
          <a:effectLst>
            <a:outerShdw blurRad="177800" dist="330200" dir="5400000" algn="t" rotWithShape="0">
              <a:schemeClr val="accent5">
                <a:lumMod val="50000"/>
                <a:alpha val="25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102" name="任意多边形: 形状 23"/>
          <p:cNvSpPr/>
          <p:nvPr/>
        </p:nvSpPr>
        <p:spPr>
          <a:xfrm rot="20646829" flipV="1">
            <a:off x="405059" y="3921889"/>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11">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103" name="任意多边形: 形状 16"/>
          <p:cNvSpPr/>
          <p:nvPr/>
        </p:nvSpPr>
        <p:spPr>
          <a:xfrm rot="21002927">
            <a:off x="11109211" y="2086407"/>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04</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招聘目标</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21" name="组合 20"/>
          <p:cNvGrpSpPr/>
          <p:nvPr/>
        </p:nvGrpSpPr>
        <p:grpSpPr>
          <a:xfrm>
            <a:off x="1894558" y="2649460"/>
            <a:ext cx="1105255" cy="399606"/>
            <a:chOff x="2414177" y="3822595"/>
            <a:chExt cx="3343970" cy="399606"/>
          </a:xfrm>
        </p:grpSpPr>
        <p:sp>
          <p:nvSpPr>
            <p:cNvPr id="22" name="矩形: 圆角 21"/>
            <p:cNvSpPr/>
            <p:nvPr/>
          </p:nvSpPr>
          <p:spPr>
            <a:xfrm>
              <a:off x="2414177" y="4067175"/>
              <a:ext cx="3343970"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23" name="文本框 22"/>
            <p:cNvSpPr txBox="1"/>
            <p:nvPr/>
          </p:nvSpPr>
          <p:spPr>
            <a:xfrm>
              <a:off x="2434523" y="3822595"/>
              <a:ext cx="3208351" cy="363305"/>
            </a:xfrm>
            <a:prstGeom prst="rect">
              <a:avLst/>
            </a:prstGeom>
            <a:noFill/>
          </p:spPr>
          <p:txBody>
            <a:bodyPr wrap="square" lIns="0" tIns="0" rIns="0" bIns="0" rtlCol="0">
              <a:spAutoFit/>
            </a:bodyPr>
            <a:lstStyle/>
            <a:p>
              <a:pPr algn="ct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运营类</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grpSp>
        <p:nvGrpSpPr>
          <p:cNvPr id="26" name="组合 25"/>
          <p:cNvGrpSpPr/>
          <p:nvPr/>
        </p:nvGrpSpPr>
        <p:grpSpPr>
          <a:xfrm>
            <a:off x="1894558" y="3606583"/>
            <a:ext cx="1105255" cy="399606"/>
            <a:chOff x="2414177" y="3822595"/>
            <a:chExt cx="3343970" cy="399606"/>
          </a:xfrm>
        </p:grpSpPr>
        <p:sp>
          <p:nvSpPr>
            <p:cNvPr id="30" name="矩形: 圆角 29"/>
            <p:cNvSpPr/>
            <p:nvPr/>
          </p:nvSpPr>
          <p:spPr>
            <a:xfrm>
              <a:off x="2414177" y="4067175"/>
              <a:ext cx="3343970"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31" name="文本框 30"/>
            <p:cNvSpPr txBox="1"/>
            <p:nvPr/>
          </p:nvSpPr>
          <p:spPr>
            <a:xfrm>
              <a:off x="2434524" y="3822595"/>
              <a:ext cx="3208351" cy="363305"/>
            </a:xfrm>
            <a:prstGeom prst="rect">
              <a:avLst/>
            </a:prstGeom>
            <a:noFill/>
          </p:spPr>
          <p:txBody>
            <a:bodyPr wrap="square" lIns="0" tIns="0" rIns="0" bIns="0" rtlCol="0">
              <a:spAutoFit/>
            </a:bodyPr>
            <a:lstStyle/>
            <a:p>
              <a:pPr algn="ct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工程师</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grpSp>
        <p:nvGrpSpPr>
          <p:cNvPr id="32" name="组合 31"/>
          <p:cNvGrpSpPr/>
          <p:nvPr/>
        </p:nvGrpSpPr>
        <p:grpSpPr>
          <a:xfrm>
            <a:off x="1894558" y="4563706"/>
            <a:ext cx="1105255" cy="399606"/>
            <a:chOff x="2414177" y="3822595"/>
            <a:chExt cx="3343970" cy="399606"/>
          </a:xfrm>
        </p:grpSpPr>
        <p:sp>
          <p:nvSpPr>
            <p:cNvPr id="34" name="矩形: 圆角 33"/>
            <p:cNvSpPr/>
            <p:nvPr/>
          </p:nvSpPr>
          <p:spPr>
            <a:xfrm>
              <a:off x="2414177" y="4067175"/>
              <a:ext cx="3343970"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35" name="文本框 34"/>
            <p:cNvSpPr txBox="1"/>
            <p:nvPr/>
          </p:nvSpPr>
          <p:spPr>
            <a:xfrm>
              <a:off x="2434524" y="3822595"/>
              <a:ext cx="3208351" cy="363305"/>
            </a:xfrm>
            <a:prstGeom prst="rect">
              <a:avLst/>
            </a:prstGeom>
            <a:noFill/>
          </p:spPr>
          <p:txBody>
            <a:bodyPr wrap="square" lIns="0" tIns="0" rIns="0" bIns="0" rtlCol="0">
              <a:spAutoFit/>
            </a:bodyPr>
            <a:lstStyle/>
            <a:p>
              <a:pPr algn="ct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职能类</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38" name="文本框 37"/>
          <p:cNvSpPr txBox="1"/>
          <p:nvPr/>
        </p:nvSpPr>
        <p:spPr>
          <a:xfrm>
            <a:off x="3070546" y="1652277"/>
            <a:ext cx="1671322" cy="455638"/>
          </a:xfrm>
          <a:prstGeom prst="rect">
            <a:avLst/>
          </a:prstGeom>
          <a:noFill/>
        </p:spPr>
        <p:txBody>
          <a:bodyPr wrap="square" rtlCol="0">
            <a:spAutoFit/>
          </a:bodyPr>
          <a:lstStyle/>
          <a:p>
            <a:pPr algn="ctr" fontAlgn="auto"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rPr>
              <a:t>简历数</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endParaRPr>
          </a:p>
        </p:txBody>
      </p:sp>
      <p:sp>
        <p:nvSpPr>
          <p:cNvPr id="39" name="椭圆 38"/>
          <p:cNvSpPr/>
          <p:nvPr/>
        </p:nvSpPr>
        <p:spPr>
          <a:xfrm>
            <a:off x="3586334" y="3554296"/>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0" name="椭圆 39"/>
          <p:cNvSpPr/>
          <p:nvPr/>
        </p:nvSpPr>
        <p:spPr>
          <a:xfrm>
            <a:off x="3586334" y="4534487"/>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grpSp>
        <p:nvGrpSpPr>
          <p:cNvPr id="4" name="组合 3"/>
          <p:cNvGrpSpPr/>
          <p:nvPr/>
        </p:nvGrpSpPr>
        <p:grpSpPr>
          <a:xfrm>
            <a:off x="3518546" y="2542728"/>
            <a:ext cx="838200" cy="702624"/>
            <a:chOff x="3145489" y="2799321"/>
            <a:chExt cx="838200" cy="702624"/>
          </a:xfrm>
        </p:grpSpPr>
        <p:sp>
          <p:nvSpPr>
            <p:cNvPr id="37" name="椭圆 36"/>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 name="文本框 1"/>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b="1" dirty="0">
                  <a:solidFill>
                    <a:schemeClr val="accent1"/>
                  </a:solidFill>
                  <a:latin typeface="+mj-ea"/>
                  <a:ea typeface="+mj-ea"/>
                </a:rPr>
                <a:t>120</a:t>
              </a:r>
              <a:endParaRPr lang="zh-CN" altLang="en-US" b="1" dirty="0">
                <a:solidFill>
                  <a:schemeClr val="accent1"/>
                </a:solidFill>
                <a:latin typeface="+mj-ea"/>
                <a:ea typeface="+mj-ea"/>
              </a:endParaRPr>
            </a:p>
          </p:txBody>
        </p:sp>
      </p:grpSp>
      <p:sp>
        <p:nvSpPr>
          <p:cNvPr id="41" name="文本框 40"/>
          <p:cNvSpPr txBox="1"/>
          <p:nvPr/>
        </p:nvSpPr>
        <p:spPr>
          <a:xfrm>
            <a:off x="3518546" y="3742101"/>
            <a:ext cx="838200" cy="327013"/>
          </a:xfrm>
          <a:prstGeom prst="rect">
            <a:avLst/>
          </a:prstGeom>
          <a:noFill/>
        </p:spPr>
        <p:txBody>
          <a:bodyPr wrap="square" lIns="0" tIns="0" rIns="0" bIns="0" rtlCol="0">
            <a:spAutoFit/>
          </a:bodyPr>
          <a:lstStyle/>
          <a:p>
            <a:pPr algn="ctr" hangingPunct="0">
              <a:lnSpc>
                <a:spcPct val="130000"/>
              </a:lnSpc>
            </a:pPr>
            <a:r>
              <a:rPr lang="en-US" altLang="zh-CN" b="1" dirty="0">
                <a:solidFill>
                  <a:schemeClr val="accent1"/>
                </a:solidFill>
                <a:latin typeface="+mj-ea"/>
                <a:ea typeface="+mj-ea"/>
              </a:rPr>
              <a:t>200</a:t>
            </a:r>
            <a:endParaRPr lang="zh-CN" altLang="en-US" b="1" dirty="0">
              <a:solidFill>
                <a:schemeClr val="accent1"/>
              </a:solidFill>
              <a:latin typeface="+mj-ea"/>
              <a:ea typeface="+mj-ea"/>
            </a:endParaRPr>
          </a:p>
        </p:txBody>
      </p:sp>
      <p:sp>
        <p:nvSpPr>
          <p:cNvPr id="42" name="文本框 41"/>
          <p:cNvSpPr txBox="1"/>
          <p:nvPr/>
        </p:nvSpPr>
        <p:spPr>
          <a:xfrm>
            <a:off x="3518546" y="4708657"/>
            <a:ext cx="838200" cy="327013"/>
          </a:xfrm>
          <a:prstGeom prst="rect">
            <a:avLst/>
          </a:prstGeom>
          <a:noFill/>
        </p:spPr>
        <p:txBody>
          <a:bodyPr wrap="square" lIns="0" tIns="0" rIns="0" bIns="0" rtlCol="0">
            <a:spAutoFit/>
          </a:bodyPr>
          <a:lstStyle/>
          <a:p>
            <a:pPr algn="ctr" hangingPunct="0">
              <a:lnSpc>
                <a:spcPct val="130000"/>
              </a:lnSpc>
            </a:pPr>
            <a:r>
              <a:rPr lang="en-US" altLang="zh-CN" b="1" dirty="0">
                <a:solidFill>
                  <a:schemeClr val="accent1"/>
                </a:solidFill>
                <a:latin typeface="+mj-ea"/>
                <a:ea typeface="+mj-ea"/>
              </a:rPr>
              <a:t>60</a:t>
            </a:r>
            <a:endParaRPr lang="zh-CN" altLang="en-US" b="1" dirty="0">
              <a:solidFill>
                <a:schemeClr val="accent1"/>
              </a:solidFill>
              <a:latin typeface="+mj-ea"/>
              <a:ea typeface="+mj-ea"/>
            </a:endParaRPr>
          </a:p>
        </p:txBody>
      </p:sp>
      <p:sp>
        <p:nvSpPr>
          <p:cNvPr id="43" name="文本框 42"/>
          <p:cNvSpPr txBox="1"/>
          <p:nvPr/>
        </p:nvSpPr>
        <p:spPr>
          <a:xfrm>
            <a:off x="4453097" y="1652277"/>
            <a:ext cx="1671322" cy="455638"/>
          </a:xfrm>
          <a:prstGeom prst="rect">
            <a:avLst/>
          </a:prstGeom>
          <a:noFill/>
        </p:spPr>
        <p:txBody>
          <a:bodyPr wrap="square" rtlCol="0">
            <a:spAutoFit/>
          </a:bodyPr>
          <a:lstStyle/>
          <a:p>
            <a:pPr algn="ctr" fontAlgn="auto"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rPr>
              <a:t>校园招聘</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endParaRPr>
          </a:p>
        </p:txBody>
      </p:sp>
      <p:grpSp>
        <p:nvGrpSpPr>
          <p:cNvPr id="48" name="组合 47"/>
          <p:cNvGrpSpPr/>
          <p:nvPr/>
        </p:nvGrpSpPr>
        <p:grpSpPr>
          <a:xfrm>
            <a:off x="4901097" y="2542728"/>
            <a:ext cx="838200" cy="702624"/>
            <a:chOff x="3145489" y="2799321"/>
            <a:chExt cx="838200" cy="702624"/>
          </a:xfrm>
        </p:grpSpPr>
        <p:sp>
          <p:nvSpPr>
            <p:cNvPr id="49" name="椭圆 48"/>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50" name="文本框 49"/>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42%</a:t>
              </a:r>
              <a:endParaRPr lang="zh-CN" altLang="en-US" dirty="0">
                <a:solidFill>
                  <a:schemeClr val="tx1">
                    <a:lumMod val="75000"/>
                    <a:lumOff val="25000"/>
                  </a:schemeClr>
                </a:solidFill>
                <a:latin typeface="+mn-ea"/>
              </a:endParaRPr>
            </a:p>
          </p:txBody>
        </p:sp>
      </p:grpSp>
      <p:grpSp>
        <p:nvGrpSpPr>
          <p:cNvPr id="51" name="组合 50"/>
          <p:cNvGrpSpPr/>
          <p:nvPr/>
        </p:nvGrpSpPr>
        <p:grpSpPr>
          <a:xfrm>
            <a:off x="4901097" y="3577364"/>
            <a:ext cx="838200" cy="702624"/>
            <a:chOff x="3145489" y="2799321"/>
            <a:chExt cx="838200" cy="702624"/>
          </a:xfrm>
        </p:grpSpPr>
        <p:sp>
          <p:nvSpPr>
            <p:cNvPr id="52" name="椭圆 51"/>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53" name="文本框 52"/>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10%</a:t>
              </a:r>
              <a:endParaRPr lang="zh-CN" altLang="en-US" dirty="0">
                <a:solidFill>
                  <a:schemeClr val="tx1">
                    <a:lumMod val="75000"/>
                    <a:lumOff val="25000"/>
                  </a:schemeClr>
                </a:solidFill>
                <a:latin typeface="+mn-ea"/>
              </a:endParaRPr>
            </a:p>
          </p:txBody>
        </p:sp>
      </p:grpSp>
      <p:grpSp>
        <p:nvGrpSpPr>
          <p:cNvPr id="54" name="组合 53"/>
          <p:cNvGrpSpPr/>
          <p:nvPr/>
        </p:nvGrpSpPr>
        <p:grpSpPr>
          <a:xfrm>
            <a:off x="4901097" y="4534487"/>
            <a:ext cx="838200" cy="702624"/>
            <a:chOff x="3145489" y="2799321"/>
            <a:chExt cx="838200" cy="702624"/>
          </a:xfrm>
        </p:grpSpPr>
        <p:sp>
          <p:nvSpPr>
            <p:cNvPr id="55" name="椭圆 54"/>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56" name="文本框 55"/>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36%</a:t>
              </a:r>
              <a:endParaRPr lang="zh-CN" altLang="en-US" dirty="0">
                <a:solidFill>
                  <a:schemeClr val="tx1">
                    <a:lumMod val="75000"/>
                    <a:lumOff val="25000"/>
                  </a:schemeClr>
                </a:solidFill>
                <a:latin typeface="+mn-ea"/>
              </a:endParaRPr>
            </a:p>
          </p:txBody>
        </p:sp>
      </p:grpSp>
      <p:sp>
        <p:nvSpPr>
          <p:cNvPr id="57" name="文本框 56"/>
          <p:cNvSpPr txBox="1"/>
          <p:nvPr/>
        </p:nvSpPr>
        <p:spPr>
          <a:xfrm>
            <a:off x="5868105" y="1652277"/>
            <a:ext cx="1671322" cy="455638"/>
          </a:xfrm>
          <a:prstGeom prst="rect">
            <a:avLst/>
          </a:prstGeom>
          <a:noFill/>
        </p:spPr>
        <p:txBody>
          <a:bodyPr wrap="square" rtlCol="0">
            <a:spAutoFit/>
          </a:bodyPr>
          <a:lstStyle/>
          <a:p>
            <a:pPr algn="ctr" fontAlgn="auto"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rPr>
              <a:t>社会招聘</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endParaRPr>
          </a:p>
        </p:txBody>
      </p:sp>
      <p:sp>
        <p:nvSpPr>
          <p:cNvPr id="58" name="椭圆 57"/>
          <p:cNvSpPr/>
          <p:nvPr/>
        </p:nvSpPr>
        <p:spPr>
          <a:xfrm>
            <a:off x="6383893" y="3554296"/>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59" name="椭圆 58"/>
          <p:cNvSpPr/>
          <p:nvPr/>
        </p:nvSpPr>
        <p:spPr>
          <a:xfrm>
            <a:off x="6383893" y="4534487"/>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grpSp>
        <p:nvGrpSpPr>
          <p:cNvPr id="60" name="组合 59"/>
          <p:cNvGrpSpPr/>
          <p:nvPr/>
        </p:nvGrpSpPr>
        <p:grpSpPr>
          <a:xfrm>
            <a:off x="6316105" y="2542728"/>
            <a:ext cx="838200" cy="702624"/>
            <a:chOff x="3145489" y="2799321"/>
            <a:chExt cx="838200" cy="702624"/>
          </a:xfrm>
        </p:grpSpPr>
        <p:sp>
          <p:nvSpPr>
            <p:cNvPr id="61" name="椭圆 60"/>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62" name="文本框 61"/>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38%</a:t>
              </a:r>
              <a:endParaRPr lang="zh-CN" altLang="en-US" dirty="0">
                <a:solidFill>
                  <a:schemeClr val="tx1">
                    <a:lumMod val="75000"/>
                    <a:lumOff val="25000"/>
                  </a:schemeClr>
                </a:solidFill>
                <a:latin typeface="+mn-ea"/>
              </a:endParaRPr>
            </a:p>
          </p:txBody>
        </p:sp>
      </p:grpSp>
      <p:sp>
        <p:nvSpPr>
          <p:cNvPr id="63" name="文本框 62"/>
          <p:cNvSpPr txBox="1"/>
          <p:nvPr/>
        </p:nvSpPr>
        <p:spPr>
          <a:xfrm>
            <a:off x="6316105" y="374210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80%</a:t>
            </a:r>
            <a:endParaRPr lang="zh-CN" altLang="en-US" dirty="0">
              <a:solidFill>
                <a:schemeClr val="tx1">
                  <a:lumMod val="75000"/>
                  <a:lumOff val="25000"/>
                </a:schemeClr>
              </a:solidFill>
              <a:latin typeface="+mn-ea"/>
            </a:endParaRPr>
          </a:p>
        </p:txBody>
      </p:sp>
      <p:sp>
        <p:nvSpPr>
          <p:cNvPr id="64" name="文本框 63"/>
          <p:cNvSpPr txBox="1"/>
          <p:nvPr/>
        </p:nvSpPr>
        <p:spPr>
          <a:xfrm>
            <a:off x="6316105" y="4708657"/>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42%</a:t>
            </a:r>
            <a:endParaRPr lang="zh-CN" altLang="en-US" dirty="0">
              <a:solidFill>
                <a:schemeClr val="tx1">
                  <a:lumMod val="75000"/>
                  <a:lumOff val="25000"/>
                </a:schemeClr>
              </a:solidFill>
              <a:latin typeface="+mn-ea"/>
            </a:endParaRPr>
          </a:p>
        </p:txBody>
      </p:sp>
      <p:sp>
        <p:nvSpPr>
          <p:cNvPr id="65" name="文本框 64"/>
          <p:cNvSpPr txBox="1"/>
          <p:nvPr/>
        </p:nvSpPr>
        <p:spPr>
          <a:xfrm>
            <a:off x="7250656" y="1652277"/>
            <a:ext cx="1671322" cy="455638"/>
          </a:xfrm>
          <a:prstGeom prst="rect">
            <a:avLst/>
          </a:prstGeom>
          <a:noFill/>
        </p:spPr>
        <p:txBody>
          <a:bodyPr wrap="square" rtlCol="0">
            <a:spAutoFit/>
          </a:bodyPr>
          <a:lstStyle/>
          <a:p>
            <a:pPr algn="ctr" fontAlgn="auto"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rPr>
              <a:t>内部推荐</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endParaRPr>
          </a:p>
        </p:txBody>
      </p:sp>
      <p:grpSp>
        <p:nvGrpSpPr>
          <p:cNvPr id="66" name="组合 65"/>
          <p:cNvGrpSpPr/>
          <p:nvPr/>
        </p:nvGrpSpPr>
        <p:grpSpPr>
          <a:xfrm>
            <a:off x="7698656" y="2542728"/>
            <a:ext cx="838200" cy="702624"/>
            <a:chOff x="3145489" y="2799321"/>
            <a:chExt cx="838200" cy="702624"/>
          </a:xfrm>
        </p:grpSpPr>
        <p:sp>
          <p:nvSpPr>
            <p:cNvPr id="67" name="椭圆 66"/>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68" name="文本框 67"/>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20%</a:t>
              </a:r>
              <a:endParaRPr lang="zh-CN" altLang="en-US" dirty="0">
                <a:solidFill>
                  <a:schemeClr val="tx1">
                    <a:lumMod val="75000"/>
                    <a:lumOff val="25000"/>
                  </a:schemeClr>
                </a:solidFill>
                <a:latin typeface="+mn-ea"/>
              </a:endParaRPr>
            </a:p>
          </p:txBody>
        </p:sp>
      </p:grpSp>
      <p:grpSp>
        <p:nvGrpSpPr>
          <p:cNvPr id="69" name="组合 68"/>
          <p:cNvGrpSpPr/>
          <p:nvPr/>
        </p:nvGrpSpPr>
        <p:grpSpPr>
          <a:xfrm>
            <a:off x="7698656" y="3577364"/>
            <a:ext cx="838200" cy="702624"/>
            <a:chOff x="3145489" y="2799321"/>
            <a:chExt cx="838200" cy="702624"/>
          </a:xfrm>
        </p:grpSpPr>
        <p:sp>
          <p:nvSpPr>
            <p:cNvPr id="70" name="椭圆 69"/>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71" name="文本框 70"/>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10%</a:t>
              </a:r>
              <a:endParaRPr lang="zh-CN" altLang="en-US" dirty="0">
                <a:solidFill>
                  <a:schemeClr val="tx1">
                    <a:lumMod val="75000"/>
                    <a:lumOff val="25000"/>
                  </a:schemeClr>
                </a:solidFill>
                <a:latin typeface="+mn-ea"/>
              </a:endParaRPr>
            </a:p>
          </p:txBody>
        </p:sp>
      </p:grpSp>
      <p:grpSp>
        <p:nvGrpSpPr>
          <p:cNvPr id="72" name="组合 71"/>
          <p:cNvGrpSpPr/>
          <p:nvPr/>
        </p:nvGrpSpPr>
        <p:grpSpPr>
          <a:xfrm>
            <a:off x="7698656" y="4534487"/>
            <a:ext cx="838200" cy="702624"/>
            <a:chOff x="3145489" y="2799321"/>
            <a:chExt cx="838200" cy="702624"/>
          </a:xfrm>
        </p:grpSpPr>
        <p:sp>
          <p:nvSpPr>
            <p:cNvPr id="73" name="椭圆 72"/>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tx1">
                    <a:lumMod val="75000"/>
                    <a:lumOff val="25000"/>
                  </a:schemeClr>
                </a:solidFill>
                <a:latin typeface="+mn-ea"/>
              </a:endParaRPr>
            </a:p>
          </p:txBody>
        </p:sp>
        <p:sp>
          <p:nvSpPr>
            <p:cNvPr id="74" name="文本框 73"/>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dirty="0">
                  <a:solidFill>
                    <a:schemeClr val="tx1">
                      <a:lumMod val="75000"/>
                      <a:lumOff val="25000"/>
                    </a:schemeClr>
                  </a:solidFill>
                  <a:latin typeface="+mn-ea"/>
                </a:rPr>
                <a:t>22%</a:t>
              </a:r>
              <a:endParaRPr lang="zh-CN" altLang="en-US" dirty="0">
                <a:solidFill>
                  <a:schemeClr val="tx1">
                    <a:lumMod val="75000"/>
                    <a:lumOff val="25000"/>
                  </a:schemeClr>
                </a:solidFill>
                <a:latin typeface="+mn-ea"/>
              </a:endParaRPr>
            </a:p>
          </p:txBody>
        </p:sp>
      </p:grpSp>
      <p:sp>
        <p:nvSpPr>
          <p:cNvPr id="75" name="文本框 74"/>
          <p:cNvSpPr txBox="1"/>
          <p:nvPr/>
        </p:nvSpPr>
        <p:spPr>
          <a:xfrm>
            <a:off x="8626120" y="1652277"/>
            <a:ext cx="1671322" cy="455638"/>
          </a:xfrm>
          <a:prstGeom prst="rect">
            <a:avLst/>
          </a:prstGeom>
          <a:noFill/>
        </p:spPr>
        <p:txBody>
          <a:bodyPr wrap="square" rtlCol="0">
            <a:spAutoFit/>
          </a:bodyPr>
          <a:lstStyle/>
          <a:p>
            <a:pPr algn="ctr" fontAlgn="auto"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rPr>
              <a:t>成功录用</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20000"/>
                  </a:prstClr>
                </a:outerShdw>
              </a:effectLst>
              <a:latin typeface="OPPOSans B" panose="00020600040101010101" pitchFamily="18" charset="-122"/>
              <a:ea typeface="OPPOSans B" panose="00020600040101010101" pitchFamily="18" charset="-122"/>
              <a:sym typeface="+mn-ea"/>
            </a:endParaRPr>
          </a:p>
        </p:txBody>
      </p:sp>
      <p:grpSp>
        <p:nvGrpSpPr>
          <p:cNvPr id="76" name="组合 75"/>
          <p:cNvGrpSpPr/>
          <p:nvPr/>
        </p:nvGrpSpPr>
        <p:grpSpPr>
          <a:xfrm>
            <a:off x="9074120" y="2542728"/>
            <a:ext cx="838200" cy="702624"/>
            <a:chOff x="3145489" y="2799321"/>
            <a:chExt cx="838200" cy="702624"/>
          </a:xfrm>
        </p:grpSpPr>
        <p:sp>
          <p:nvSpPr>
            <p:cNvPr id="77" name="椭圆 76"/>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accent1"/>
                </a:solidFill>
              </a:endParaRPr>
            </a:p>
          </p:txBody>
        </p:sp>
        <p:sp>
          <p:nvSpPr>
            <p:cNvPr id="78" name="文本框 77"/>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b="1" dirty="0">
                  <a:solidFill>
                    <a:schemeClr val="accent1"/>
                  </a:solidFill>
                  <a:latin typeface="+mj-ea"/>
                  <a:ea typeface="+mj-ea"/>
                </a:rPr>
                <a:t>12</a:t>
              </a:r>
              <a:endParaRPr lang="zh-CN" altLang="en-US" b="1" dirty="0">
                <a:solidFill>
                  <a:schemeClr val="accent1"/>
                </a:solidFill>
                <a:latin typeface="+mj-ea"/>
                <a:ea typeface="+mj-ea"/>
              </a:endParaRPr>
            </a:p>
          </p:txBody>
        </p:sp>
      </p:grpSp>
      <p:grpSp>
        <p:nvGrpSpPr>
          <p:cNvPr id="79" name="组合 78"/>
          <p:cNvGrpSpPr/>
          <p:nvPr/>
        </p:nvGrpSpPr>
        <p:grpSpPr>
          <a:xfrm>
            <a:off x="9074120" y="3577364"/>
            <a:ext cx="838200" cy="702624"/>
            <a:chOff x="3145489" y="2799321"/>
            <a:chExt cx="838200" cy="702624"/>
          </a:xfrm>
        </p:grpSpPr>
        <p:sp>
          <p:nvSpPr>
            <p:cNvPr id="80" name="椭圆 79"/>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accent1"/>
                </a:solidFill>
              </a:endParaRPr>
            </a:p>
          </p:txBody>
        </p:sp>
        <p:sp>
          <p:nvSpPr>
            <p:cNvPr id="81" name="文本框 80"/>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b="1" dirty="0">
                  <a:solidFill>
                    <a:schemeClr val="accent1"/>
                  </a:solidFill>
                  <a:latin typeface="+mj-ea"/>
                  <a:ea typeface="+mj-ea"/>
                </a:rPr>
                <a:t>20</a:t>
              </a:r>
              <a:endParaRPr lang="zh-CN" altLang="en-US" b="1" dirty="0">
                <a:solidFill>
                  <a:schemeClr val="accent1"/>
                </a:solidFill>
                <a:latin typeface="+mj-ea"/>
                <a:ea typeface="+mj-ea"/>
              </a:endParaRPr>
            </a:p>
          </p:txBody>
        </p:sp>
      </p:grpSp>
      <p:grpSp>
        <p:nvGrpSpPr>
          <p:cNvPr id="82" name="组合 81"/>
          <p:cNvGrpSpPr/>
          <p:nvPr/>
        </p:nvGrpSpPr>
        <p:grpSpPr>
          <a:xfrm>
            <a:off x="9074120" y="4534487"/>
            <a:ext cx="838200" cy="702624"/>
            <a:chOff x="3145489" y="2799321"/>
            <a:chExt cx="838200" cy="702624"/>
          </a:xfrm>
        </p:grpSpPr>
        <p:sp>
          <p:nvSpPr>
            <p:cNvPr id="83" name="椭圆 82"/>
            <p:cNvSpPr/>
            <p:nvPr/>
          </p:nvSpPr>
          <p:spPr>
            <a:xfrm>
              <a:off x="3213277" y="2799321"/>
              <a:ext cx="702624" cy="702624"/>
            </a:xfrm>
            <a:prstGeom prst="ellipse">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accent1"/>
                </a:solidFill>
              </a:endParaRPr>
            </a:p>
          </p:txBody>
        </p:sp>
        <p:sp>
          <p:nvSpPr>
            <p:cNvPr id="84" name="文本框 83"/>
            <p:cNvSpPr txBox="1"/>
            <p:nvPr/>
          </p:nvSpPr>
          <p:spPr>
            <a:xfrm>
              <a:off x="3145489" y="2952631"/>
              <a:ext cx="838200" cy="327013"/>
            </a:xfrm>
            <a:prstGeom prst="rect">
              <a:avLst/>
            </a:prstGeom>
            <a:noFill/>
          </p:spPr>
          <p:txBody>
            <a:bodyPr wrap="square" lIns="0" tIns="0" rIns="0" bIns="0" rtlCol="0">
              <a:spAutoFit/>
            </a:bodyPr>
            <a:lstStyle/>
            <a:p>
              <a:pPr algn="ctr" hangingPunct="0">
                <a:lnSpc>
                  <a:spcPct val="130000"/>
                </a:lnSpc>
              </a:pPr>
              <a:r>
                <a:rPr lang="en-US" altLang="zh-CN" b="1" dirty="0">
                  <a:solidFill>
                    <a:schemeClr val="accent1"/>
                  </a:solidFill>
                  <a:latin typeface="+mj-ea"/>
                  <a:ea typeface="+mj-ea"/>
                </a:rPr>
                <a:t>8</a:t>
              </a:r>
              <a:endParaRPr lang="zh-CN" altLang="en-US" b="1" dirty="0">
                <a:solidFill>
                  <a:schemeClr val="accent1"/>
                </a:solidFill>
                <a:latin typeface="+mj-ea"/>
                <a:ea typeface="+mj-ea"/>
              </a:endParaRPr>
            </a:p>
          </p:txBody>
        </p:sp>
      </p:grpSp>
      <p:sp>
        <p:nvSpPr>
          <p:cNvPr id="90" name="任意多边形: 形状 89"/>
          <p:cNvSpPr/>
          <p:nvPr/>
        </p:nvSpPr>
        <p:spPr>
          <a:xfrm>
            <a:off x="0" y="5600762"/>
            <a:ext cx="12192000" cy="1257238"/>
          </a:xfrm>
          <a:custGeom>
            <a:avLst/>
            <a:gdLst>
              <a:gd name="connsiteX0" fmla="*/ 0 w 12192000"/>
              <a:gd name="connsiteY0" fmla="*/ 0 h 1257238"/>
              <a:gd name="connsiteX1" fmla="*/ 248653 w 12192000"/>
              <a:gd name="connsiteY1" fmla="*/ 60747 h 1257238"/>
              <a:gd name="connsiteX2" fmla="*/ 3580571 w 12192000"/>
              <a:gd name="connsiteY2" fmla="*/ 647328 h 1257238"/>
              <a:gd name="connsiteX3" fmla="*/ 7820430 w 12192000"/>
              <a:gd name="connsiteY3" fmla="*/ 234701 h 1257238"/>
              <a:gd name="connsiteX4" fmla="*/ 10117302 w 12192000"/>
              <a:gd name="connsiteY4" fmla="*/ 525733 h 1257238"/>
              <a:gd name="connsiteX5" fmla="*/ 11995942 w 12192000"/>
              <a:gd name="connsiteY5" fmla="*/ 107147 h 1257238"/>
              <a:gd name="connsiteX6" fmla="*/ 12192000 w 12192000"/>
              <a:gd name="connsiteY6" fmla="*/ 37754 h 1257238"/>
              <a:gd name="connsiteX7" fmla="*/ 12192000 w 12192000"/>
              <a:gd name="connsiteY7" fmla="*/ 1257238 h 1257238"/>
              <a:gd name="connsiteX8" fmla="*/ 0 w 12192000"/>
              <a:gd name="connsiteY8" fmla="*/ 1257238 h 12572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1257238">
                <a:moveTo>
                  <a:pt x="0" y="0"/>
                </a:moveTo>
                <a:lnTo>
                  <a:pt x="248653" y="60747"/>
                </a:lnTo>
                <a:cubicBezTo>
                  <a:pt x="1205747" y="291359"/>
                  <a:pt x="2655351" y="606497"/>
                  <a:pt x="3580571" y="647328"/>
                </a:cubicBezTo>
                <a:cubicBezTo>
                  <a:pt x="5649101" y="738664"/>
                  <a:pt x="6730975" y="254967"/>
                  <a:pt x="7820430" y="234701"/>
                </a:cubicBezTo>
                <a:cubicBezTo>
                  <a:pt x="8909885" y="214435"/>
                  <a:pt x="9228519" y="626135"/>
                  <a:pt x="10117302" y="525733"/>
                </a:cubicBezTo>
                <a:cubicBezTo>
                  <a:pt x="10672792" y="462982"/>
                  <a:pt x="11336696" y="324014"/>
                  <a:pt x="11995942" y="107147"/>
                </a:cubicBezTo>
                <a:lnTo>
                  <a:pt x="12192000" y="37754"/>
                </a:lnTo>
                <a:lnTo>
                  <a:pt x="12192000" y="1257238"/>
                </a:lnTo>
                <a:lnTo>
                  <a:pt x="0" y="1257238"/>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7" name="图形 70"/>
          <p:cNvSpPr/>
          <p:nvPr/>
        </p:nvSpPr>
        <p:spPr>
          <a:xfrm>
            <a:off x="1061327" y="5867220"/>
            <a:ext cx="4806778" cy="542663"/>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sp>
        <p:nvSpPr>
          <p:cNvPr id="88" name="任意多边形: 形状 16"/>
          <p:cNvSpPr/>
          <p:nvPr/>
        </p:nvSpPr>
        <p:spPr>
          <a:xfrm rot="597073" flipH="1">
            <a:off x="9944609" y="5886892"/>
            <a:ext cx="409336" cy="409336"/>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89" name="任意多边形: 形状 23"/>
          <p:cNvSpPr/>
          <p:nvPr/>
        </p:nvSpPr>
        <p:spPr>
          <a:xfrm rot="1746757">
            <a:off x="5590122" y="5834681"/>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sp>
        <p:nvSpPr>
          <p:cNvPr id="68" name="任意多边形: 形状 67"/>
          <p:cNvSpPr/>
          <p:nvPr/>
        </p:nvSpPr>
        <p:spPr>
          <a:xfrm>
            <a:off x="0" y="0"/>
            <a:ext cx="12192000" cy="1481912"/>
          </a:xfrm>
          <a:custGeom>
            <a:avLst/>
            <a:gdLst>
              <a:gd name="connsiteX0" fmla="*/ 0 w 12192000"/>
              <a:gd name="connsiteY0" fmla="*/ 0 h 1481912"/>
              <a:gd name="connsiteX1" fmla="*/ 12192000 w 12192000"/>
              <a:gd name="connsiteY1" fmla="*/ 0 h 1481912"/>
              <a:gd name="connsiteX2" fmla="*/ 12192000 w 12192000"/>
              <a:gd name="connsiteY2" fmla="*/ 1158733 h 1481912"/>
              <a:gd name="connsiteX3" fmla="*/ 12055622 w 12192000"/>
              <a:gd name="connsiteY3" fmla="*/ 1144951 h 1481912"/>
              <a:gd name="connsiteX4" fmla="*/ 10902479 w 12192000"/>
              <a:gd name="connsiteY4" fmla="*/ 887868 h 1481912"/>
              <a:gd name="connsiteX5" fmla="*/ 9015324 w 12192000"/>
              <a:gd name="connsiteY5" fmla="*/ 1346906 h 1481912"/>
              <a:gd name="connsiteX6" fmla="*/ 7752970 w 12192000"/>
              <a:gd name="connsiteY6" fmla="*/ 887868 h 1481912"/>
              <a:gd name="connsiteX7" fmla="*/ 6477865 w 12192000"/>
              <a:gd name="connsiteY7" fmla="*/ 1385159 h 1481912"/>
              <a:gd name="connsiteX8" fmla="*/ 4973241 w 12192000"/>
              <a:gd name="connsiteY8" fmla="*/ 1066383 h 1481912"/>
              <a:gd name="connsiteX9" fmla="*/ 3009579 w 12192000"/>
              <a:gd name="connsiteY9" fmla="*/ 1474417 h 1481912"/>
              <a:gd name="connsiteX10" fmla="*/ 1912988 w 12192000"/>
              <a:gd name="connsiteY10" fmla="*/ 913371 h 1481912"/>
              <a:gd name="connsiteX11" fmla="*/ 23940 w 12192000"/>
              <a:gd name="connsiteY11" fmla="*/ 1002105 h 1481912"/>
              <a:gd name="connsiteX12" fmla="*/ 0 w 12192000"/>
              <a:gd name="connsiteY12" fmla="*/ 1007196 h 14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2192000" h="1481912">
                <a:moveTo>
                  <a:pt x="0" y="0"/>
                </a:moveTo>
                <a:lnTo>
                  <a:pt x="12192000" y="0"/>
                </a:lnTo>
                <a:lnTo>
                  <a:pt x="12192000" y="1158733"/>
                </a:lnTo>
                <a:lnTo>
                  <a:pt x="12055622" y="1144951"/>
                </a:lnTo>
                <a:cubicBezTo>
                  <a:pt x="11674723" y="1085518"/>
                  <a:pt x="11337610" y="899026"/>
                  <a:pt x="10902479" y="887868"/>
                </a:cubicBezTo>
                <a:cubicBezTo>
                  <a:pt x="10405188" y="875117"/>
                  <a:pt x="9550868" y="1397910"/>
                  <a:pt x="9015324" y="1346906"/>
                </a:cubicBezTo>
                <a:cubicBezTo>
                  <a:pt x="8479780" y="1295902"/>
                  <a:pt x="8186506" y="977126"/>
                  <a:pt x="7752970" y="887868"/>
                </a:cubicBezTo>
                <a:cubicBezTo>
                  <a:pt x="7319434" y="798611"/>
                  <a:pt x="7255679" y="1334155"/>
                  <a:pt x="6477865" y="1385159"/>
                </a:cubicBezTo>
                <a:cubicBezTo>
                  <a:pt x="5700051" y="1436164"/>
                  <a:pt x="5508785" y="1117387"/>
                  <a:pt x="4973241" y="1066383"/>
                </a:cubicBezTo>
                <a:cubicBezTo>
                  <a:pt x="4437696" y="1015379"/>
                  <a:pt x="3545123" y="1550923"/>
                  <a:pt x="3009579" y="1474417"/>
                </a:cubicBezTo>
                <a:cubicBezTo>
                  <a:pt x="2474034" y="1397910"/>
                  <a:pt x="2448532" y="1130138"/>
                  <a:pt x="1912988" y="913371"/>
                </a:cubicBezTo>
                <a:cubicBezTo>
                  <a:pt x="1444387" y="723699"/>
                  <a:pt x="302172" y="944053"/>
                  <a:pt x="23940" y="1002105"/>
                </a:cubicBezTo>
                <a:lnTo>
                  <a:pt x="0" y="1007196"/>
                </a:lnTo>
                <a:close/>
              </a:path>
            </a:pathLst>
          </a:custGeom>
          <a:gradFill flip="none" rotWithShape="1">
            <a:gsLst>
              <a:gs pos="0">
                <a:srgbClr val="F2F4F4">
                  <a:alpha val="0"/>
                </a:srgbClr>
              </a:gs>
              <a:gs pos="100000">
                <a:schemeClr val="accent6">
                  <a:alpha val="66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7" name="任意多边形: 形状 66"/>
          <p:cNvSpPr/>
          <p:nvPr/>
        </p:nvSpPr>
        <p:spPr>
          <a:xfrm>
            <a:off x="0" y="0"/>
            <a:ext cx="12192000" cy="1373961"/>
          </a:xfrm>
          <a:custGeom>
            <a:avLst/>
            <a:gdLst>
              <a:gd name="connsiteX0" fmla="*/ 0 w 12192000"/>
              <a:gd name="connsiteY0" fmla="*/ 0 h 1373961"/>
              <a:gd name="connsiteX1" fmla="*/ 12192000 w 12192000"/>
              <a:gd name="connsiteY1" fmla="*/ 0 h 1373961"/>
              <a:gd name="connsiteX2" fmla="*/ 12192000 w 12192000"/>
              <a:gd name="connsiteY2" fmla="*/ 1005705 h 1373961"/>
              <a:gd name="connsiteX3" fmla="*/ 12084903 w 12192000"/>
              <a:gd name="connsiteY3" fmla="*/ 1009332 h 1373961"/>
              <a:gd name="connsiteX4" fmla="*/ 10790360 w 12192000"/>
              <a:gd name="connsiteY4" fmla="*/ 771148 h 1373961"/>
              <a:gd name="connsiteX5" fmla="*/ 8917653 w 12192000"/>
              <a:gd name="connsiteY5" fmla="*/ 1217030 h 1373961"/>
              <a:gd name="connsiteX6" fmla="*/ 7529047 w 12192000"/>
              <a:gd name="connsiteY6" fmla="*/ 771148 h 1373961"/>
              <a:gd name="connsiteX7" fmla="*/ 6216878 w 12192000"/>
              <a:gd name="connsiteY7" fmla="*/ 1267989 h 1373961"/>
              <a:gd name="connsiteX8" fmla="*/ 4611701 w 12192000"/>
              <a:gd name="connsiteY8" fmla="*/ 949501 h 1373961"/>
              <a:gd name="connsiteX9" fmla="*/ 2777212 w 12192000"/>
              <a:gd name="connsiteY9" fmla="*/ 1344426 h 1373961"/>
              <a:gd name="connsiteX10" fmla="*/ 1477783 w 12192000"/>
              <a:gd name="connsiteY10" fmla="*/ 732929 h 1373961"/>
              <a:gd name="connsiteX11" fmla="*/ 0 w 12192000"/>
              <a:gd name="connsiteY11" fmla="*/ 911282 h 13739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2192000" h="1373961">
                <a:moveTo>
                  <a:pt x="0" y="0"/>
                </a:moveTo>
                <a:lnTo>
                  <a:pt x="12192000" y="0"/>
                </a:lnTo>
                <a:lnTo>
                  <a:pt x="12192000" y="1005705"/>
                </a:lnTo>
                <a:lnTo>
                  <a:pt x="12084903" y="1009332"/>
                </a:lnTo>
                <a:cubicBezTo>
                  <a:pt x="11439291" y="1016769"/>
                  <a:pt x="11423354" y="795034"/>
                  <a:pt x="10790360" y="771148"/>
                </a:cubicBezTo>
                <a:cubicBezTo>
                  <a:pt x="10115166" y="745669"/>
                  <a:pt x="9592847" y="1204291"/>
                  <a:pt x="8917653" y="1217030"/>
                </a:cubicBezTo>
                <a:cubicBezTo>
                  <a:pt x="8242459" y="1229770"/>
                  <a:pt x="8115064" y="771148"/>
                  <a:pt x="7529047" y="771148"/>
                </a:cubicBezTo>
                <a:cubicBezTo>
                  <a:pt x="6943030" y="771148"/>
                  <a:pt x="6841114" y="1242510"/>
                  <a:pt x="6216878" y="1267989"/>
                </a:cubicBezTo>
                <a:cubicBezTo>
                  <a:pt x="5592643" y="1293468"/>
                  <a:pt x="5376071" y="974980"/>
                  <a:pt x="4611701" y="949501"/>
                </a:cubicBezTo>
                <a:cubicBezTo>
                  <a:pt x="3847331" y="924022"/>
                  <a:pt x="3414187" y="1510039"/>
                  <a:pt x="2777212" y="1344426"/>
                </a:cubicBezTo>
                <a:cubicBezTo>
                  <a:pt x="2140237" y="1178812"/>
                  <a:pt x="2270690" y="782486"/>
                  <a:pt x="1477783" y="732929"/>
                </a:cubicBezTo>
                <a:cubicBezTo>
                  <a:pt x="1273951" y="720190"/>
                  <a:pt x="0" y="911282"/>
                  <a:pt x="0" y="911282"/>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71" name="任意多边形: 形状 70"/>
          <p:cNvSpPr/>
          <p:nvPr/>
        </p:nvSpPr>
        <p:spPr>
          <a:xfrm flipV="1">
            <a:off x="445830" y="6009218"/>
            <a:ext cx="11746170" cy="848783"/>
          </a:xfrm>
          <a:custGeom>
            <a:avLst/>
            <a:gdLst>
              <a:gd name="connsiteX0" fmla="*/ 3151926 w 11746170"/>
              <a:gd name="connsiteY0" fmla="*/ 848755 h 848783"/>
              <a:gd name="connsiteX1" fmla="*/ 5011164 w 11746170"/>
              <a:gd name="connsiteY1" fmla="*/ 464359 h 848783"/>
              <a:gd name="connsiteX2" fmla="*/ 6515788 w 11746170"/>
              <a:gd name="connsiteY2" fmla="*/ 759273 h 848783"/>
              <a:gd name="connsiteX3" fmla="*/ 7790893 w 11746170"/>
              <a:gd name="connsiteY3" fmla="*/ 299207 h 848783"/>
              <a:gd name="connsiteX4" fmla="*/ 9053247 w 11746170"/>
              <a:gd name="connsiteY4" fmla="*/ 723883 h 848783"/>
              <a:gd name="connsiteX5" fmla="*/ 10940402 w 11746170"/>
              <a:gd name="connsiteY5" fmla="*/ 299207 h 848783"/>
              <a:gd name="connsiteX6" fmla="*/ 11616782 w 11746170"/>
              <a:gd name="connsiteY6" fmla="*/ 423602 h 848783"/>
              <a:gd name="connsiteX7" fmla="*/ 11746170 w 11746170"/>
              <a:gd name="connsiteY7" fmla="*/ 459746 h 848783"/>
              <a:gd name="connsiteX8" fmla="*/ 11746170 w 11746170"/>
              <a:gd name="connsiteY8" fmla="*/ 0 h 848783"/>
              <a:gd name="connsiteX9" fmla="*/ 2386 w 11746170"/>
              <a:gd name="connsiteY9" fmla="*/ 0 h 848783"/>
              <a:gd name="connsiteX10" fmla="*/ 0 w 11746170"/>
              <a:gd name="connsiteY10" fmla="*/ 417173 h 848783"/>
              <a:gd name="connsiteX11" fmla="*/ 1950911 w 11746170"/>
              <a:gd name="connsiteY11" fmla="*/ 322800 h 848783"/>
              <a:gd name="connsiteX12" fmla="*/ 3047502 w 11746170"/>
              <a:gd name="connsiteY12" fmla="*/ 841849 h 848783"/>
              <a:gd name="connsiteX13" fmla="*/ 3151926 w 11746170"/>
              <a:gd name="connsiteY13" fmla="*/ 848755 h 848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746170" h="848783">
                <a:moveTo>
                  <a:pt x="3151926" y="848755"/>
                </a:moveTo>
                <a:cubicBezTo>
                  <a:pt x="3693223" y="852816"/>
                  <a:pt x="4509091" y="420122"/>
                  <a:pt x="5011164" y="464359"/>
                </a:cubicBezTo>
                <a:cubicBezTo>
                  <a:pt x="5546708" y="511545"/>
                  <a:pt x="5737974" y="806459"/>
                  <a:pt x="6515788" y="759273"/>
                </a:cubicBezTo>
                <a:cubicBezTo>
                  <a:pt x="7293602" y="712087"/>
                  <a:pt x="7357357" y="216631"/>
                  <a:pt x="7790893" y="299207"/>
                </a:cubicBezTo>
                <a:cubicBezTo>
                  <a:pt x="8224428" y="381783"/>
                  <a:pt x="8517703" y="676697"/>
                  <a:pt x="9053247" y="723883"/>
                </a:cubicBezTo>
                <a:cubicBezTo>
                  <a:pt x="9588791" y="771070"/>
                  <a:pt x="10443111" y="287411"/>
                  <a:pt x="10940402" y="299207"/>
                </a:cubicBezTo>
                <a:cubicBezTo>
                  <a:pt x="11189048" y="305106"/>
                  <a:pt x="11405688" y="363970"/>
                  <a:pt x="11616782" y="423602"/>
                </a:cubicBezTo>
                <a:lnTo>
                  <a:pt x="11746170" y="459746"/>
                </a:lnTo>
                <a:lnTo>
                  <a:pt x="11746170" y="0"/>
                </a:lnTo>
                <a:lnTo>
                  <a:pt x="2386" y="0"/>
                </a:lnTo>
                <a:lnTo>
                  <a:pt x="0" y="417173"/>
                </a:lnTo>
                <a:cubicBezTo>
                  <a:pt x="0" y="417173"/>
                  <a:pt x="1415367" y="122259"/>
                  <a:pt x="1950911" y="322800"/>
                </a:cubicBezTo>
                <a:cubicBezTo>
                  <a:pt x="2486455" y="523342"/>
                  <a:pt x="2511957" y="771070"/>
                  <a:pt x="3047502" y="841849"/>
                </a:cubicBezTo>
                <a:cubicBezTo>
                  <a:pt x="3080973" y="846273"/>
                  <a:pt x="3115839" y="848485"/>
                  <a:pt x="3151926" y="848755"/>
                </a:cubicBezTo>
                <a:close/>
              </a:path>
            </a:pathLst>
          </a:custGeom>
          <a:gradFill flip="none" rotWithShape="1">
            <a:gsLst>
              <a:gs pos="0">
                <a:srgbClr val="F2F4F4">
                  <a:alpha val="0"/>
                </a:srgbClr>
              </a:gs>
              <a:gs pos="100000">
                <a:schemeClr val="accent6">
                  <a:alpha val="66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62" name="任意多边形: 形状 23"/>
          <p:cNvSpPr/>
          <p:nvPr/>
        </p:nvSpPr>
        <p:spPr>
          <a:xfrm rot="19853243" flipV="1">
            <a:off x="6550138" y="636584"/>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70" name="任意多边形: 形状 69"/>
          <p:cNvSpPr/>
          <p:nvPr/>
        </p:nvSpPr>
        <p:spPr>
          <a:xfrm flipV="1">
            <a:off x="0" y="5901846"/>
            <a:ext cx="12192000" cy="956154"/>
          </a:xfrm>
          <a:custGeom>
            <a:avLst/>
            <a:gdLst>
              <a:gd name="connsiteX0" fmla="*/ 3007568 w 12192000"/>
              <a:gd name="connsiteY0" fmla="*/ 956153 h 956154"/>
              <a:gd name="connsiteX1" fmla="*/ 4611701 w 12192000"/>
              <a:gd name="connsiteY1" fmla="*/ 531694 h 956154"/>
              <a:gd name="connsiteX2" fmla="*/ 6216878 w 12192000"/>
              <a:gd name="connsiteY2" fmla="*/ 850182 h 956154"/>
              <a:gd name="connsiteX3" fmla="*/ 7529047 w 12192000"/>
              <a:gd name="connsiteY3" fmla="*/ 353341 h 956154"/>
              <a:gd name="connsiteX4" fmla="*/ 8917653 w 12192000"/>
              <a:gd name="connsiteY4" fmla="*/ 799223 h 956154"/>
              <a:gd name="connsiteX5" fmla="*/ 10790360 w 12192000"/>
              <a:gd name="connsiteY5" fmla="*/ 353341 h 956154"/>
              <a:gd name="connsiteX6" fmla="*/ 12084903 w 12192000"/>
              <a:gd name="connsiteY6" fmla="*/ 591525 h 956154"/>
              <a:gd name="connsiteX7" fmla="*/ 12192000 w 12192000"/>
              <a:gd name="connsiteY7" fmla="*/ 587898 h 956154"/>
              <a:gd name="connsiteX8" fmla="*/ 12192000 w 12192000"/>
              <a:gd name="connsiteY8" fmla="*/ 0 h 956154"/>
              <a:gd name="connsiteX9" fmla="*/ 0 w 12192000"/>
              <a:gd name="connsiteY9" fmla="*/ 0 h 956154"/>
              <a:gd name="connsiteX10" fmla="*/ 0 w 12192000"/>
              <a:gd name="connsiteY10" fmla="*/ 493475 h 956154"/>
              <a:gd name="connsiteX11" fmla="*/ 1477783 w 12192000"/>
              <a:gd name="connsiteY11" fmla="*/ 315122 h 956154"/>
              <a:gd name="connsiteX12" fmla="*/ 2777212 w 12192000"/>
              <a:gd name="connsiteY12" fmla="*/ 926619 h 956154"/>
              <a:gd name="connsiteX13" fmla="*/ 3007568 w 12192000"/>
              <a:gd name="connsiteY13" fmla="*/ 956153 h 956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2192000" h="956154">
                <a:moveTo>
                  <a:pt x="3007568" y="956153"/>
                </a:moveTo>
                <a:cubicBezTo>
                  <a:pt x="3527649" y="955283"/>
                  <a:pt x="3942877" y="509400"/>
                  <a:pt x="4611701" y="531694"/>
                </a:cubicBezTo>
                <a:cubicBezTo>
                  <a:pt x="5376071" y="557173"/>
                  <a:pt x="5592643" y="875661"/>
                  <a:pt x="6216878" y="850182"/>
                </a:cubicBezTo>
                <a:cubicBezTo>
                  <a:pt x="6841114" y="824703"/>
                  <a:pt x="6943030" y="353341"/>
                  <a:pt x="7529047" y="353341"/>
                </a:cubicBezTo>
                <a:cubicBezTo>
                  <a:pt x="8115064" y="353341"/>
                  <a:pt x="8242459" y="811963"/>
                  <a:pt x="8917653" y="799223"/>
                </a:cubicBezTo>
                <a:cubicBezTo>
                  <a:pt x="9592847" y="786484"/>
                  <a:pt x="10115166" y="327862"/>
                  <a:pt x="10790360" y="353341"/>
                </a:cubicBezTo>
                <a:cubicBezTo>
                  <a:pt x="11423354" y="377228"/>
                  <a:pt x="11439291" y="598962"/>
                  <a:pt x="12084903" y="591525"/>
                </a:cubicBezTo>
                <a:lnTo>
                  <a:pt x="12192000" y="587898"/>
                </a:lnTo>
                <a:lnTo>
                  <a:pt x="12192000" y="0"/>
                </a:lnTo>
                <a:lnTo>
                  <a:pt x="0" y="0"/>
                </a:lnTo>
                <a:lnTo>
                  <a:pt x="0" y="493475"/>
                </a:lnTo>
                <a:cubicBezTo>
                  <a:pt x="0" y="493475"/>
                  <a:pt x="1273951" y="302383"/>
                  <a:pt x="1477783" y="315122"/>
                </a:cubicBezTo>
                <a:cubicBezTo>
                  <a:pt x="2270690" y="364679"/>
                  <a:pt x="2140237" y="761005"/>
                  <a:pt x="2777212" y="926619"/>
                </a:cubicBezTo>
                <a:cubicBezTo>
                  <a:pt x="2856834" y="947320"/>
                  <a:pt x="2933271" y="956278"/>
                  <a:pt x="3007568" y="956153"/>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sp>
        <p:nvSpPr>
          <p:cNvPr id="40" name="任意多边形: 形状 16"/>
          <p:cNvSpPr/>
          <p:nvPr/>
        </p:nvSpPr>
        <p:spPr>
          <a:xfrm rot="21002927">
            <a:off x="8960220" y="5912794"/>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6" name="矩形: 圆角 5"/>
          <p:cNvSpPr/>
          <p:nvPr/>
        </p:nvSpPr>
        <p:spPr>
          <a:xfrm>
            <a:off x="1546425" y="2684600"/>
            <a:ext cx="9379533" cy="113138"/>
          </a:xfrm>
          <a:prstGeom prst="roundRect">
            <a:avLst>
              <a:gd name="adj" fmla="val 50000"/>
            </a:avLst>
          </a:prstGeom>
          <a:solidFill>
            <a:schemeClr val="accent5">
              <a:lumMod val="20000"/>
              <a:lumOff val="80000"/>
              <a:alpha val="47000"/>
            </a:schemeClr>
          </a:solidFill>
          <a:ln w="2222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latin typeface="微软雅黑" panose="020B0503020204020204" charset="-122"/>
              <a:ea typeface="微软雅黑" panose="020B0503020204020204" charset="-122"/>
              <a:sym typeface="微软雅黑" panose="020B0503020204020204" charset="-122"/>
            </a:endParaRPr>
          </a:p>
        </p:txBody>
      </p:sp>
      <p:sp>
        <p:nvSpPr>
          <p:cNvPr id="47" name="椭圆 46"/>
          <p:cNvSpPr/>
          <p:nvPr/>
        </p:nvSpPr>
        <p:spPr>
          <a:xfrm>
            <a:off x="1340614" y="2457766"/>
            <a:ext cx="538592" cy="538592"/>
          </a:xfrm>
          <a:prstGeom prst="ellipse">
            <a:avLst/>
          </a:prstGeom>
          <a:solidFill>
            <a:schemeClr val="accent4"/>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000" dirty="0">
              <a:latin typeface="微软雅黑" panose="020B0503020204020204" charset="-122"/>
              <a:ea typeface="微软雅黑" panose="020B0503020204020204" charset="-122"/>
              <a:sym typeface="微软雅黑" panose="020B0503020204020204" charset="-122"/>
            </a:endParaRPr>
          </a:p>
        </p:txBody>
      </p:sp>
      <p:sp>
        <p:nvSpPr>
          <p:cNvPr id="101" name="椭圆 100"/>
          <p:cNvSpPr/>
          <p:nvPr/>
        </p:nvSpPr>
        <p:spPr>
          <a:xfrm>
            <a:off x="3977059" y="2457766"/>
            <a:ext cx="538592" cy="538592"/>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000" dirty="0">
              <a:latin typeface="微软雅黑" panose="020B0503020204020204" charset="-122"/>
              <a:ea typeface="微软雅黑" panose="020B0503020204020204" charset="-122"/>
              <a:sym typeface="微软雅黑" panose="020B0503020204020204" charset="-122"/>
            </a:endParaRPr>
          </a:p>
        </p:txBody>
      </p:sp>
      <p:sp>
        <p:nvSpPr>
          <p:cNvPr id="102" name="椭圆 101"/>
          <p:cNvSpPr/>
          <p:nvPr/>
        </p:nvSpPr>
        <p:spPr>
          <a:xfrm>
            <a:off x="6613504" y="2457766"/>
            <a:ext cx="538592" cy="538592"/>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000" dirty="0">
              <a:latin typeface="微软雅黑" panose="020B0503020204020204" charset="-122"/>
              <a:ea typeface="微软雅黑" panose="020B0503020204020204" charset="-122"/>
              <a:sym typeface="微软雅黑" panose="020B0503020204020204" charset="-122"/>
            </a:endParaRPr>
          </a:p>
        </p:txBody>
      </p:sp>
      <p:sp>
        <p:nvSpPr>
          <p:cNvPr id="103" name="椭圆 102"/>
          <p:cNvSpPr/>
          <p:nvPr/>
        </p:nvSpPr>
        <p:spPr>
          <a:xfrm>
            <a:off x="9249949" y="2457766"/>
            <a:ext cx="538592" cy="538592"/>
          </a:xfrm>
          <a:prstGeom prst="ellipse">
            <a:avLst/>
          </a:prstGeom>
          <a:solidFill>
            <a:srgbClr val="256EF7"/>
          </a:solidFill>
          <a:ln w="28575" cap="flat" cmpd="sng" algn="ctr">
            <a:solidFill>
              <a:schemeClr val="bg1"/>
            </a:solidFill>
            <a:prstDash val="solid"/>
            <a:miter lim="800000"/>
          </a:ln>
          <a:effectLst>
            <a:outerShdw blurRad="114300" dist="76200" dir="5400000" algn="t" rotWithShape="0">
              <a:schemeClr val="accent5">
                <a:lumMod val="50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sz="2000" dirty="0">
              <a:latin typeface="微软雅黑" panose="020B0503020204020204" charset="-122"/>
              <a:ea typeface="微软雅黑" panose="020B0503020204020204" charset="-122"/>
              <a:sym typeface="微软雅黑" panose="020B0503020204020204" charset="-122"/>
            </a:endParaRPr>
          </a:p>
        </p:txBody>
      </p:sp>
      <p:grpSp>
        <p:nvGrpSpPr>
          <p:cNvPr id="8" name="组合 7"/>
          <p:cNvGrpSpPr/>
          <p:nvPr/>
        </p:nvGrpSpPr>
        <p:grpSpPr>
          <a:xfrm>
            <a:off x="1266043" y="3420392"/>
            <a:ext cx="1775738" cy="1880168"/>
            <a:chOff x="1439903" y="3420392"/>
            <a:chExt cx="1775738" cy="1880168"/>
          </a:xfrm>
        </p:grpSpPr>
        <p:sp>
          <p:nvSpPr>
            <p:cNvPr id="104" name="文本框 103"/>
            <p:cNvSpPr txBox="1"/>
            <p:nvPr/>
          </p:nvSpPr>
          <p:spPr>
            <a:xfrm>
              <a:off x="1439903" y="3952049"/>
              <a:ext cx="1775738" cy="1348511"/>
            </a:xfrm>
            <a:prstGeom prst="rect">
              <a:avLst/>
            </a:prstGeom>
            <a:noFill/>
          </p:spPr>
          <p:txBody>
            <a:bodyPr wrap="square" rtlCol="0">
              <a:spAutoFit/>
            </a:bodyPr>
            <a:lstStyle/>
            <a:p>
              <a:pPr algn="just" fontAlgn="auto">
                <a:lnSpc>
                  <a:spcPct val="150000"/>
                </a:lnSpc>
              </a:pPr>
              <a:r>
                <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rPr>
                <a:t>根据工作需要，及时做好后勤保障工作，例如团餐配送，用车调配等</a:t>
              </a:r>
              <a:endPar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nvGrpSpPr>
            <p:cNvPr id="105" name="组合 104"/>
            <p:cNvGrpSpPr/>
            <p:nvPr/>
          </p:nvGrpSpPr>
          <p:grpSpPr>
            <a:xfrm>
              <a:off x="1524413" y="3420392"/>
              <a:ext cx="1569501" cy="407193"/>
              <a:chOff x="2414178" y="3815008"/>
              <a:chExt cx="1569501" cy="407193"/>
            </a:xfrm>
          </p:grpSpPr>
          <p:sp>
            <p:nvSpPr>
              <p:cNvPr id="106" name="矩形: 圆角 105"/>
              <p:cNvSpPr/>
              <p:nvPr/>
            </p:nvSpPr>
            <p:spPr>
              <a:xfrm>
                <a:off x="2414178" y="4067175"/>
                <a:ext cx="136166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latin typeface="微软雅黑" panose="020B0503020204020204" charset="-122"/>
                  <a:ea typeface="微软雅黑" panose="020B0503020204020204" charset="-122"/>
                  <a:sym typeface="微软雅黑" panose="020B0503020204020204" charset="-122"/>
                </a:endParaRPr>
              </a:p>
            </p:txBody>
          </p:sp>
          <p:sp>
            <p:nvSpPr>
              <p:cNvPr id="107" name="文本框 106"/>
              <p:cNvSpPr txBox="1"/>
              <p:nvPr/>
            </p:nvSpPr>
            <p:spPr>
              <a:xfrm>
                <a:off x="2549797" y="3815008"/>
                <a:ext cx="1433882"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rPr>
                  <a:t>后勤保障</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endParaRPr>
              </a:p>
            </p:txBody>
          </p:sp>
        </p:grpSp>
      </p:grpSp>
      <p:grpSp>
        <p:nvGrpSpPr>
          <p:cNvPr id="108" name="组合 107"/>
          <p:cNvGrpSpPr/>
          <p:nvPr/>
        </p:nvGrpSpPr>
        <p:grpSpPr>
          <a:xfrm>
            <a:off x="3868846" y="3420392"/>
            <a:ext cx="1775738" cy="1555399"/>
            <a:chOff x="1439903" y="3420392"/>
            <a:chExt cx="1775738" cy="1555399"/>
          </a:xfrm>
        </p:grpSpPr>
        <p:sp>
          <p:nvSpPr>
            <p:cNvPr id="109" name="文本框 108"/>
            <p:cNvSpPr txBox="1"/>
            <p:nvPr/>
          </p:nvSpPr>
          <p:spPr>
            <a:xfrm>
              <a:off x="1439903" y="3952049"/>
              <a:ext cx="1775738" cy="1023742"/>
            </a:xfrm>
            <a:prstGeom prst="rect">
              <a:avLst/>
            </a:prstGeom>
            <a:noFill/>
          </p:spPr>
          <p:txBody>
            <a:bodyPr wrap="square" rtlCol="0">
              <a:spAutoFit/>
            </a:bodyPr>
            <a:lstStyle/>
            <a:p>
              <a:pPr algn="just" fontAlgn="auto">
                <a:lnSpc>
                  <a:spcPct val="150000"/>
                </a:lnSpc>
              </a:pPr>
              <a:r>
                <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rPr>
                <a:t>配合各部门做好资源调配，及时保障大家工作顺利开展</a:t>
              </a:r>
              <a:endPar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nvGrpSpPr>
            <p:cNvPr id="110" name="组合 109"/>
            <p:cNvGrpSpPr/>
            <p:nvPr/>
          </p:nvGrpSpPr>
          <p:grpSpPr>
            <a:xfrm>
              <a:off x="1524413" y="3420392"/>
              <a:ext cx="1569501" cy="407193"/>
              <a:chOff x="2414178" y="3815008"/>
              <a:chExt cx="1569501" cy="407193"/>
            </a:xfrm>
          </p:grpSpPr>
          <p:sp>
            <p:nvSpPr>
              <p:cNvPr id="111" name="矩形: 圆角 110"/>
              <p:cNvSpPr/>
              <p:nvPr/>
            </p:nvSpPr>
            <p:spPr>
              <a:xfrm>
                <a:off x="2414178" y="4067175"/>
                <a:ext cx="136166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latin typeface="微软雅黑" panose="020B0503020204020204" charset="-122"/>
                  <a:ea typeface="微软雅黑" panose="020B0503020204020204" charset="-122"/>
                  <a:sym typeface="微软雅黑" panose="020B0503020204020204" charset="-122"/>
                </a:endParaRPr>
              </a:p>
            </p:txBody>
          </p:sp>
          <p:sp>
            <p:nvSpPr>
              <p:cNvPr id="112" name="文本框 111"/>
              <p:cNvSpPr txBox="1"/>
              <p:nvPr/>
            </p:nvSpPr>
            <p:spPr>
              <a:xfrm>
                <a:off x="2549797" y="3815008"/>
                <a:ext cx="1433882"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rPr>
                  <a:t>资源调配</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endParaRPr>
              </a:p>
            </p:txBody>
          </p:sp>
        </p:grpSp>
      </p:grpSp>
      <p:grpSp>
        <p:nvGrpSpPr>
          <p:cNvPr id="113" name="组合 112"/>
          <p:cNvGrpSpPr/>
          <p:nvPr/>
        </p:nvGrpSpPr>
        <p:grpSpPr>
          <a:xfrm>
            <a:off x="6491260" y="3420392"/>
            <a:ext cx="1775738" cy="1878564"/>
            <a:chOff x="1439903" y="3420392"/>
            <a:chExt cx="1775738" cy="1878564"/>
          </a:xfrm>
        </p:grpSpPr>
        <p:sp>
          <p:nvSpPr>
            <p:cNvPr id="114" name="文本框 113"/>
            <p:cNvSpPr txBox="1"/>
            <p:nvPr/>
          </p:nvSpPr>
          <p:spPr>
            <a:xfrm>
              <a:off x="1439903" y="3952049"/>
              <a:ext cx="1775738" cy="1346907"/>
            </a:xfrm>
            <a:prstGeom prst="rect">
              <a:avLst/>
            </a:prstGeom>
            <a:noFill/>
          </p:spPr>
          <p:txBody>
            <a:bodyPr wrap="square" rtlCol="0">
              <a:spAutoFit/>
            </a:bodyPr>
            <a:lstStyle/>
            <a:p>
              <a:pPr algn="just" fontAlgn="auto">
                <a:lnSpc>
                  <a:spcPct val="150000"/>
                </a:lnSpc>
              </a:pPr>
              <a:r>
                <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rPr>
                <a:t>突发情况下及时发现问题及时处理，保障大家 工作顺利进行</a:t>
              </a:r>
              <a:endPar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nvGrpSpPr>
            <p:cNvPr id="115" name="组合 114"/>
            <p:cNvGrpSpPr/>
            <p:nvPr/>
          </p:nvGrpSpPr>
          <p:grpSpPr>
            <a:xfrm>
              <a:off x="1524413" y="3420392"/>
              <a:ext cx="1569501" cy="407193"/>
              <a:chOff x="2414178" y="3815008"/>
              <a:chExt cx="1569501" cy="407193"/>
            </a:xfrm>
          </p:grpSpPr>
          <p:sp>
            <p:nvSpPr>
              <p:cNvPr id="116" name="矩形: 圆角 115"/>
              <p:cNvSpPr/>
              <p:nvPr/>
            </p:nvSpPr>
            <p:spPr>
              <a:xfrm>
                <a:off x="2414178" y="4067175"/>
                <a:ext cx="136166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latin typeface="微软雅黑" panose="020B0503020204020204" charset="-122"/>
                  <a:ea typeface="微软雅黑" panose="020B0503020204020204" charset="-122"/>
                  <a:sym typeface="微软雅黑" panose="020B0503020204020204" charset="-122"/>
                </a:endParaRPr>
              </a:p>
            </p:txBody>
          </p:sp>
          <p:sp>
            <p:nvSpPr>
              <p:cNvPr id="117" name="文本框 116"/>
              <p:cNvSpPr txBox="1"/>
              <p:nvPr/>
            </p:nvSpPr>
            <p:spPr>
              <a:xfrm>
                <a:off x="2549797" y="3815008"/>
                <a:ext cx="1433882"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rPr>
                  <a:t>问题处理</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endParaRPr>
              </a:p>
            </p:txBody>
          </p:sp>
        </p:grpSp>
      </p:grpSp>
      <p:grpSp>
        <p:nvGrpSpPr>
          <p:cNvPr id="118" name="组合 117"/>
          <p:cNvGrpSpPr/>
          <p:nvPr/>
        </p:nvGrpSpPr>
        <p:grpSpPr>
          <a:xfrm>
            <a:off x="9150220" y="3420392"/>
            <a:ext cx="1775738" cy="1878564"/>
            <a:chOff x="1439903" y="3420392"/>
            <a:chExt cx="1775738" cy="1878564"/>
          </a:xfrm>
        </p:grpSpPr>
        <p:sp>
          <p:nvSpPr>
            <p:cNvPr id="119" name="文本框 118"/>
            <p:cNvSpPr txBox="1"/>
            <p:nvPr/>
          </p:nvSpPr>
          <p:spPr>
            <a:xfrm>
              <a:off x="1439903" y="3952049"/>
              <a:ext cx="1775738" cy="1346907"/>
            </a:xfrm>
            <a:prstGeom prst="rect">
              <a:avLst/>
            </a:prstGeom>
            <a:noFill/>
          </p:spPr>
          <p:txBody>
            <a:bodyPr wrap="square" rtlCol="0">
              <a:spAutoFit/>
            </a:bodyPr>
            <a:lstStyle/>
            <a:p>
              <a:pPr algn="just" fontAlgn="auto">
                <a:lnSpc>
                  <a:spcPct val="150000"/>
                </a:lnSpc>
              </a:pPr>
              <a:r>
                <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rPr>
                <a:t>办公用品、设备的采购和管理，提高员工对行政服务的满意度</a:t>
              </a:r>
              <a:endParaRPr lang="zh-CN" altLang="en-US" sz="1400" dirty="0">
                <a:solidFill>
                  <a:schemeClr val="bg1">
                    <a:lumMod val="95000"/>
                  </a:schemeClr>
                </a:solidFill>
                <a:latin typeface="微软雅黑" panose="020B0503020204020204" charset="-122"/>
                <a:ea typeface="微软雅黑" panose="020B0503020204020204" charset="-122"/>
                <a:sym typeface="微软雅黑" panose="020B0503020204020204" charset="-122"/>
              </a:endParaRPr>
            </a:p>
          </p:txBody>
        </p:sp>
        <p:grpSp>
          <p:nvGrpSpPr>
            <p:cNvPr id="120" name="组合 119"/>
            <p:cNvGrpSpPr/>
            <p:nvPr/>
          </p:nvGrpSpPr>
          <p:grpSpPr>
            <a:xfrm>
              <a:off x="1524413" y="3420392"/>
              <a:ext cx="1569501" cy="407193"/>
              <a:chOff x="2414178" y="3815008"/>
              <a:chExt cx="1569501" cy="407193"/>
            </a:xfrm>
          </p:grpSpPr>
          <p:sp>
            <p:nvSpPr>
              <p:cNvPr id="121" name="矩形: 圆角 120"/>
              <p:cNvSpPr/>
              <p:nvPr/>
            </p:nvSpPr>
            <p:spPr>
              <a:xfrm>
                <a:off x="2414178" y="4067175"/>
                <a:ext cx="136166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latin typeface="微软雅黑" panose="020B0503020204020204" charset="-122"/>
                  <a:ea typeface="微软雅黑" panose="020B0503020204020204" charset="-122"/>
                  <a:sym typeface="微软雅黑" panose="020B0503020204020204" charset="-122"/>
                </a:endParaRPr>
              </a:p>
            </p:txBody>
          </p:sp>
          <p:sp>
            <p:nvSpPr>
              <p:cNvPr id="122" name="文本框 121"/>
              <p:cNvSpPr txBox="1"/>
              <p:nvPr/>
            </p:nvSpPr>
            <p:spPr>
              <a:xfrm>
                <a:off x="2549797" y="3815008"/>
                <a:ext cx="1433882"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rPr>
                  <a:t>用品采购</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微软雅黑" panose="020B0503020204020204" charset="-122"/>
                  <a:ea typeface="微软雅黑" panose="020B0503020204020204" charset="-122"/>
                  <a:sym typeface="微软雅黑" panose="020B0503020204020204" charset="-122"/>
                </a:endParaRPr>
              </a:p>
            </p:txBody>
          </p:sp>
        </p:grpSp>
      </p:grpSp>
      <p:sp>
        <p:nvSpPr>
          <p:cNvPr id="123" name="任意多边形: 形状 122"/>
          <p:cNvSpPr/>
          <p:nvPr/>
        </p:nvSpPr>
        <p:spPr>
          <a:xfrm>
            <a:off x="1510318" y="2585007"/>
            <a:ext cx="226219" cy="276225"/>
          </a:xfrm>
          <a:custGeom>
            <a:avLst/>
            <a:gdLst>
              <a:gd name="connsiteX0" fmla="*/ 0 w 226219"/>
              <a:gd name="connsiteY0" fmla="*/ 0 h 276225"/>
              <a:gd name="connsiteX1" fmla="*/ 226219 w 226219"/>
              <a:gd name="connsiteY1" fmla="*/ 147637 h 276225"/>
              <a:gd name="connsiteX2" fmla="*/ 2382 w 226219"/>
              <a:gd name="connsiteY2" fmla="*/ 276225 h 276225"/>
              <a:gd name="connsiteX3" fmla="*/ 73819 w 226219"/>
              <a:gd name="connsiteY3" fmla="*/ 142875 h 276225"/>
              <a:gd name="connsiteX4" fmla="*/ 0 w 226219"/>
              <a:gd name="connsiteY4" fmla="*/ 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9" h="276225">
                <a:moveTo>
                  <a:pt x="0" y="0"/>
                </a:moveTo>
                <a:lnTo>
                  <a:pt x="226219" y="147637"/>
                </a:lnTo>
                <a:lnTo>
                  <a:pt x="2382" y="276225"/>
                </a:lnTo>
                <a:lnTo>
                  <a:pt x="73819" y="142875"/>
                </a:lnTo>
                <a:lnTo>
                  <a:pt x="0" y="0"/>
                </a:lnTo>
                <a:close/>
              </a:path>
            </a:pathLst>
          </a:custGeom>
          <a:gradFill flip="none" rotWithShape="1">
            <a:gsLst>
              <a:gs pos="0">
                <a:schemeClr val="accent1"/>
              </a:gs>
              <a:gs pos="100000">
                <a:schemeClr val="accent2"/>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4" name="任意多边形: 形状 123"/>
          <p:cNvSpPr/>
          <p:nvPr/>
        </p:nvSpPr>
        <p:spPr>
          <a:xfrm>
            <a:off x="4159794" y="2585007"/>
            <a:ext cx="226219" cy="276225"/>
          </a:xfrm>
          <a:custGeom>
            <a:avLst/>
            <a:gdLst>
              <a:gd name="connsiteX0" fmla="*/ 0 w 226219"/>
              <a:gd name="connsiteY0" fmla="*/ 0 h 276225"/>
              <a:gd name="connsiteX1" fmla="*/ 226219 w 226219"/>
              <a:gd name="connsiteY1" fmla="*/ 147637 h 276225"/>
              <a:gd name="connsiteX2" fmla="*/ 2382 w 226219"/>
              <a:gd name="connsiteY2" fmla="*/ 276225 h 276225"/>
              <a:gd name="connsiteX3" fmla="*/ 73819 w 226219"/>
              <a:gd name="connsiteY3" fmla="*/ 142875 h 276225"/>
              <a:gd name="connsiteX4" fmla="*/ 0 w 226219"/>
              <a:gd name="connsiteY4" fmla="*/ 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9" h="276225">
                <a:moveTo>
                  <a:pt x="0" y="0"/>
                </a:moveTo>
                <a:lnTo>
                  <a:pt x="226219" y="147637"/>
                </a:lnTo>
                <a:lnTo>
                  <a:pt x="2382" y="276225"/>
                </a:lnTo>
                <a:lnTo>
                  <a:pt x="73819" y="142875"/>
                </a:lnTo>
                <a:lnTo>
                  <a:pt x="0" y="0"/>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5" name="任意多边形: 形状 124"/>
          <p:cNvSpPr/>
          <p:nvPr/>
        </p:nvSpPr>
        <p:spPr>
          <a:xfrm>
            <a:off x="6798684" y="2585007"/>
            <a:ext cx="226219" cy="276225"/>
          </a:xfrm>
          <a:custGeom>
            <a:avLst/>
            <a:gdLst>
              <a:gd name="connsiteX0" fmla="*/ 0 w 226219"/>
              <a:gd name="connsiteY0" fmla="*/ 0 h 276225"/>
              <a:gd name="connsiteX1" fmla="*/ 226219 w 226219"/>
              <a:gd name="connsiteY1" fmla="*/ 147637 h 276225"/>
              <a:gd name="connsiteX2" fmla="*/ 2382 w 226219"/>
              <a:gd name="connsiteY2" fmla="*/ 276225 h 276225"/>
              <a:gd name="connsiteX3" fmla="*/ 73819 w 226219"/>
              <a:gd name="connsiteY3" fmla="*/ 142875 h 276225"/>
              <a:gd name="connsiteX4" fmla="*/ 0 w 226219"/>
              <a:gd name="connsiteY4" fmla="*/ 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9" h="276225">
                <a:moveTo>
                  <a:pt x="0" y="0"/>
                </a:moveTo>
                <a:lnTo>
                  <a:pt x="226219" y="147637"/>
                </a:lnTo>
                <a:lnTo>
                  <a:pt x="2382" y="276225"/>
                </a:lnTo>
                <a:lnTo>
                  <a:pt x="73819" y="142875"/>
                </a:lnTo>
                <a:lnTo>
                  <a:pt x="0" y="0"/>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26" name="任意多边形: 形状 125"/>
          <p:cNvSpPr/>
          <p:nvPr/>
        </p:nvSpPr>
        <p:spPr>
          <a:xfrm>
            <a:off x="9411110" y="2585007"/>
            <a:ext cx="226219" cy="276225"/>
          </a:xfrm>
          <a:custGeom>
            <a:avLst/>
            <a:gdLst>
              <a:gd name="connsiteX0" fmla="*/ 0 w 226219"/>
              <a:gd name="connsiteY0" fmla="*/ 0 h 276225"/>
              <a:gd name="connsiteX1" fmla="*/ 226219 w 226219"/>
              <a:gd name="connsiteY1" fmla="*/ 147637 h 276225"/>
              <a:gd name="connsiteX2" fmla="*/ 2382 w 226219"/>
              <a:gd name="connsiteY2" fmla="*/ 276225 h 276225"/>
              <a:gd name="connsiteX3" fmla="*/ 73819 w 226219"/>
              <a:gd name="connsiteY3" fmla="*/ 142875 h 276225"/>
              <a:gd name="connsiteX4" fmla="*/ 0 w 226219"/>
              <a:gd name="connsiteY4" fmla="*/ 0 h 27622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26219" h="276225">
                <a:moveTo>
                  <a:pt x="0" y="0"/>
                </a:moveTo>
                <a:lnTo>
                  <a:pt x="226219" y="147637"/>
                </a:lnTo>
                <a:lnTo>
                  <a:pt x="2382" y="276225"/>
                </a:lnTo>
                <a:lnTo>
                  <a:pt x="73819" y="142875"/>
                </a:lnTo>
                <a:lnTo>
                  <a:pt x="0" y="0"/>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52" name="组合 51"/>
          <p:cNvGrpSpPr/>
          <p:nvPr/>
        </p:nvGrpSpPr>
        <p:grpSpPr>
          <a:xfrm>
            <a:off x="673100" y="351865"/>
            <a:ext cx="2933856" cy="979020"/>
            <a:chOff x="673100" y="271600"/>
            <a:chExt cx="2933856" cy="979020"/>
          </a:xfrm>
        </p:grpSpPr>
        <p:grpSp>
          <p:nvGrpSpPr>
            <p:cNvPr id="53" name="组合 52"/>
            <p:cNvGrpSpPr/>
            <p:nvPr/>
          </p:nvGrpSpPr>
          <p:grpSpPr>
            <a:xfrm>
              <a:off x="673100" y="387593"/>
              <a:ext cx="2933856" cy="863027"/>
              <a:chOff x="673100" y="365125"/>
              <a:chExt cx="2933856" cy="863027"/>
            </a:xfrm>
          </p:grpSpPr>
          <p:sp>
            <p:nvSpPr>
              <p:cNvPr id="59" name="矩形 58"/>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0" name="组合 59"/>
              <p:cNvGrpSpPr/>
              <p:nvPr/>
            </p:nvGrpSpPr>
            <p:grpSpPr>
              <a:xfrm>
                <a:off x="673100" y="365125"/>
                <a:ext cx="2872741" cy="800101"/>
                <a:chOff x="673100" y="365125"/>
                <a:chExt cx="2872741" cy="800101"/>
              </a:xfrm>
            </p:grpSpPr>
            <p:sp>
              <p:nvSpPr>
                <p:cNvPr id="64" name="任意多边形: 形状 6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65" name="任意多边形: 形状 6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54" name="组合 53"/>
            <p:cNvGrpSpPr/>
            <p:nvPr/>
          </p:nvGrpSpPr>
          <p:grpSpPr>
            <a:xfrm>
              <a:off x="1036277" y="271600"/>
              <a:ext cx="915993" cy="294161"/>
              <a:chOff x="827082" y="271600"/>
              <a:chExt cx="915993" cy="294161"/>
            </a:xfrm>
          </p:grpSpPr>
          <p:sp>
            <p:nvSpPr>
              <p:cNvPr id="57" name="任意多边形: 形状 56"/>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8" name="文本框 57"/>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04</a:t>
                </a:r>
                <a:endParaRPr lang="zh-CN" altLang="en-US" sz="900" dirty="0">
                  <a:latin typeface="OPPOSans B" panose="00020600040101010101" pitchFamily="18" charset="-122"/>
                  <a:ea typeface="OPPOSans B" panose="00020600040101010101" pitchFamily="18" charset="-122"/>
                </a:endParaRPr>
              </a:p>
            </p:txBody>
          </p:sp>
        </p:grpSp>
        <p:sp>
          <p:nvSpPr>
            <p:cNvPr id="55" name="文本框 54"/>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工作改进</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56" name="椭圆 55"/>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sp>
        <p:nvSpPr>
          <p:cNvPr id="11" name="文本框 10"/>
          <p:cNvSpPr txBox="1"/>
          <p:nvPr/>
        </p:nvSpPr>
        <p:spPr>
          <a:xfrm>
            <a:off x="1159686" y="1374883"/>
            <a:ext cx="9471710" cy="2554545"/>
          </a:xfrm>
          <a:prstGeom prst="rect">
            <a:avLst/>
          </a:prstGeom>
          <a:noFill/>
        </p:spPr>
        <p:txBody>
          <a:bodyPr wrap="square" lIns="0" tIns="0" rIns="0" bIns="0" rtlCol="0">
            <a:spAutoFit/>
          </a:bodyPr>
          <a:lstStyle/>
          <a:p>
            <a:pPr algn="dist" hangingPunct="0"/>
            <a:r>
              <a:rPr lang="en-US" altLang="zh-CN" sz="16600" dirty="0">
                <a:solidFill>
                  <a:schemeClr val="accent5">
                    <a:lumMod val="20000"/>
                    <a:lumOff val="80000"/>
                    <a:alpha val="9000"/>
                  </a:schemeClr>
                </a:solidFill>
                <a:latin typeface="优设标题黑" panose="00000500000000000000" pitchFamily="2" charset="-122"/>
                <a:ea typeface="优设标题黑" panose="00000500000000000000" pitchFamily="2" charset="-122"/>
              </a:rPr>
              <a:t>THANKS</a:t>
            </a:r>
            <a:endParaRPr lang="zh-CN" altLang="en-US" sz="16600" dirty="0">
              <a:solidFill>
                <a:schemeClr val="accent5">
                  <a:lumMod val="20000"/>
                  <a:lumOff val="80000"/>
                  <a:alpha val="9000"/>
                </a:schemeClr>
              </a:solidFill>
              <a:latin typeface="优设标题黑" panose="00000500000000000000" pitchFamily="2" charset="-122"/>
              <a:ea typeface="优设标题黑" panose="00000500000000000000" pitchFamily="2" charset="-122"/>
            </a:endParaRPr>
          </a:p>
        </p:txBody>
      </p:sp>
      <p:sp>
        <p:nvSpPr>
          <p:cNvPr id="44" name="任意多边形: 形状 43"/>
          <p:cNvSpPr/>
          <p:nvPr/>
        </p:nvSpPr>
        <p:spPr>
          <a:xfrm>
            <a:off x="0" y="2488958"/>
            <a:ext cx="12192000" cy="4369043"/>
          </a:xfrm>
          <a:custGeom>
            <a:avLst/>
            <a:gdLst>
              <a:gd name="connsiteX0" fmla="*/ 12192000 w 12192000"/>
              <a:gd name="connsiteY0" fmla="*/ 0 h 4369043"/>
              <a:gd name="connsiteX1" fmla="*/ 12192000 w 12192000"/>
              <a:gd name="connsiteY1" fmla="*/ 4369043 h 4369043"/>
              <a:gd name="connsiteX2" fmla="*/ 0 w 12192000"/>
              <a:gd name="connsiteY2" fmla="*/ 4369043 h 4369043"/>
              <a:gd name="connsiteX3" fmla="*/ 0 w 12192000"/>
              <a:gd name="connsiteY3" fmla="*/ 281641 h 4369043"/>
              <a:gd name="connsiteX4" fmla="*/ 2122046 w 12192000"/>
              <a:gd name="connsiteY4" fmla="*/ 1063979 h 4369043"/>
              <a:gd name="connsiteX5" fmla="*/ 3886078 w 12192000"/>
              <a:gd name="connsiteY5" fmla="*/ 2010605 h 4369043"/>
              <a:gd name="connsiteX6" fmla="*/ 6248970 w 12192000"/>
              <a:gd name="connsiteY6" fmla="*/ 2573888 h 4369043"/>
              <a:gd name="connsiteX7" fmla="*/ 8117151 w 12192000"/>
              <a:gd name="connsiteY7" fmla="*/ 1815022 h 4369043"/>
              <a:gd name="connsiteX8" fmla="*/ 10759944 w 12192000"/>
              <a:gd name="connsiteY8" fmla="*/ 813631 h 4369043"/>
              <a:gd name="connsiteX9" fmla="*/ 12192000 w 12192000"/>
              <a:gd name="connsiteY9" fmla="*/ 0 h 43690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4369043">
                <a:moveTo>
                  <a:pt x="12192000" y="0"/>
                </a:moveTo>
                <a:lnTo>
                  <a:pt x="12192000" y="4369043"/>
                </a:lnTo>
                <a:lnTo>
                  <a:pt x="0" y="4369043"/>
                </a:lnTo>
                <a:lnTo>
                  <a:pt x="0" y="281641"/>
                </a:lnTo>
                <a:cubicBezTo>
                  <a:pt x="735556" y="1095272"/>
                  <a:pt x="1535880" y="893273"/>
                  <a:pt x="2122046" y="1063979"/>
                </a:cubicBezTo>
                <a:cubicBezTo>
                  <a:pt x="3384859" y="1431677"/>
                  <a:pt x="3344110" y="1951383"/>
                  <a:pt x="3886078" y="2010605"/>
                </a:cubicBezTo>
                <a:cubicBezTo>
                  <a:pt x="5174928" y="2151427"/>
                  <a:pt x="5149021" y="2653764"/>
                  <a:pt x="6248970" y="2573888"/>
                </a:cubicBezTo>
                <a:cubicBezTo>
                  <a:pt x="6796862" y="2534146"/>
                  <a:pt x="7455476" y="1614196"/>
                  <a:pt x="8117151" y="1815022"/>
                </a:cubicBezTo>
                <a:cubicBezTo>
                  <a:pt x="10050426" y="2401775"/>
                  <a:pt x="9941525" y="1311119"/>
                  <a:pt x="10759944" y="813631"/>
                </a:cubicBezTo>
                <a:cubicBezTo>
                  <a:pt x="11326257" y="469403"/>
                  <a:pt x="11723327" y="672811"/>
                  <a:pt x="12192000" y="0"/>
                </a:cubicBezTo>
                <a:close/>
              </a:path>
            </a:pathLst>
          </a:custGeom>
          <a:gradFill flip="none" rotWithShape="1">
            <a:gsLst>
              <a:gs pos="0">
                <a:srgbClr val="F2F4F4">
                  <a:alpha val="50000"/>
                </a:srgbClr>
              </a:gs>
              <a:gs pos="100000">
                <a:schemeClr val="accent1">
                  <a:lumMod val="20000"/>
                  <a:lumOff val="80000"/>
                  <a:alpha val="5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17" name="组合 16"/>
          <p:cNvGrpSpPr/>
          <p:nvPr/>
        </p:nvGrpSpPr>
        <p:grpSpPr>
          <a:xfrm>
            <a:off x="2674602" y="941518"/>
            <a:ext cx="3773712" cy="1024707"/>
            <a:chOff x="3472931" y="938766"/>
            <a:chExt cx="3773712" cy="1024707"/>
          </a:xfrm>
          <a:effectLst>
            <a:outerShdw blurRad="50800" dist="63500" dir="2700000" algn="tl" rotWithShape="0">
              <a:prstClr val="black">
                <a:alpha val="25000"/>
              </a:prstClr>
            </a:outerShdw>
          </a:effectLst>
        </p:grpSpPr>
        <p:sp>
          <p:nvSpPr>
            <p:cNvPr id="84" name="文本框 83"/>
            <p:cNvSpPr txBox="1"/>
            <p:nvPr/>
          </p:nvSpPr>
          <p:spPr>
            <a:xfrm>
              <a:off x="3472931" y="947810"/>
              <a:ext cx="3773712" cy="1015663"/>
            </a:xfrm>
            <a:prstGeom prst="rect">
              <a:avLst/>
            </a:prstGeom>
            <a:noFill/>
          </p:spPr>
          <p:txBody>
            <a:bodyPr wrap="square" lIns="0" tIns="0" rIns="0" bIns="0" rtlCol="0">
              <a:spAutoFit/>
            </a:bodyPr>
            <a:lstStyle/>
            <a:p>
              <a:pPr algn="ctr"/>
              <a:r>
                <a:rPr lang="zh-CN" altLang="en-US" sz="6600" dirty="0">
                  <a:ln w="146050">
                    <a:solidFill>
                      <a:srgbClr val="FEFEF2"/>
                    </a:solidFill>
                  </a:ln>
                  <a:solidFill>
                    <a:schemeClr val="bg1"/>
                  </a:solidFill>
                  <a:latin typeface="优设标题黑" panose="00000500000000000000" pitchFamily="2" charset="-122"/>
                  <a:ea typeface="优设标题黑" panose="00000500000000000000" pitchFamily="2" charset="-122"/>
                </a:rPr>
                <a:t>面向星辰</a:t>
              </a:r>
              <a:endParaRPr lang="zh-CN" altLang="en-US" sz="6600" dirty="0">
                <a:ln w="146050">
                  <a:solidFill>
                    <a:srgbClr val="FEFEF2"/>
                  </a:solidFill>
                </a:ln>
                <a:solidFill>
                  <a:schemeClr val="bg1"/>
                </a:solidFill>
                <a:latin typeface="优设标题黑" panose="00000500000000000000" pitchFamily="2" charset="-122"/>
                <a:ea typeface="优设标题黑" panose="00000500000000000000" pitchFamily="2" charset="-122"/>
              </a:endParaRPr>
            </a:p>
          </p:txBody>
        </p:sp>
        <p:sp>
          <p:nvSpPr>
            <p:cNvPr id="81" name="文本框 80"/>
            <p:cNvSpPr txBox="1"/>
            <p:nvPr/>
          </p:nvSpPr>
          <p:spPr>
            <a:xfrm>
              <a:off x="3472931" y="938766"/>
              <a:ext cx="3773712" cy="1015663"/>
            </a:xfrm>
            <a:prstGeom prst="rect">
              <a:avLst/>
            </a:prstGeom>
            <a:noFill/>
          </p:spPr>
          <p:txBody>
            <a:bodyPr wrap="square" lIns="0" tIns="0" rIns="0" bIns="0" rtlCol="0">
              <a:spAutoFit/>
            </a:bodyPr>
            <a:lstStyle/>
            <a:p>
              <a:pPr algn="ctr"/>
              <a:r>
                <a:rPr lang="zh-CN" altLang="en-US" sz="6600" dirty="0">
                  <a:solidFill>
                    <a:schemeClr val="accent1"/>
                  </a:solidFill>
                  <a:latin typeface="优设标题黑" panose="00000500000000000000" pitchFamily="2" charset="-122"/>
                  <a:ea typeface="优设标题黑" panose="00000500000000000000" pitchFamily="2" charset="-122"/>
                </a:rPr>
                <a:t>面向星辰</a:t>
              </a:r>
              <a:endParaRPr lang="zh-CN" altLang="en-US" sz="6600" dirty="0">
                <a:solidFill>
                  <a:schemeClr val="accent1"/>
                </a:solidFill>
                <a:latin typeface="优设标题黑" panose="00000500000000000000" pitchFamily="2" charset="-122"/>
                <a:ea typeface="优设标题黑" panose="00000500000000000000" pitchFamily="2" charset="-122"/>
              </a:endParaRPr>
            </a:p>
          </p:txBody>
        </p:sp>
      </p:grpSp>
      <p:sp>
        <p:nvSpPr>
          <p:cNvPr id="78" name="任意多边形: 形状 23"/>
          <p:cNvSpPr/>
          <p:nvPr/>
        </p:nvSpPr>
        <p:spPr>
          <a:xfrm rot="19853243" flipV="1">
            <a:off x="1878439" y="588587"/>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79" name="任意多边形: 形状 16"/>
          <p:cNvSpPr/>
          <p:nvPr/>
        </p:nvSpPr>
        <p:spPr>
          <a:xfrm rot="21002927">
            <a:off x="9803716" y="2538006"/>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42" name="任意多边形: 形状 41"/>
          <p:cNvSpPr/>
          <p:nvPr/>
        </p:nvSpPr>
        <p:spPr>
          <a:xfrm>
            <a:off x="0" y="2921272"/>
            <a:ext cx="12192000" cy="3936729"/>
          </a:xfrm>
          <a:custGeom>
            <a:avLst/>
            <a:gdLst>
              <a:gd name="connsiteX0" fmla="*/ 12192000 w 12192000"/>
              <a:gd name="connsiteY0" fmla="*/ 0 h 3936729"/>
              <a:gd name="connsiteX1" fmla="*/ 12192000 w 12192000"/>
              <a:gd name="connsiteY1" fmla="*/ 3936729 h 3936729"/>
              <a:gd name="connsiteX2" fmla="*/ 0 w 12192000"/>
              <a:gd name="connsiteY2" fmla="*/ 3936729 h 3936729"/>
              <a:gd name="connsiteX3" fmla="*/ 0 w 12192000"/>
              <a:gd name="connsiteY3" fmla="*/ 234336 h 3936729"/>
              <a:gd name="connsiteX4" fmla="*/ 2122046 w 12192000"/>
              <a:gd name="connsiteY4" fmla="*/ 885271 h 3936729"/>
              <a:gd name="connsiteX5" fmla="*/ 3886078 w 12192000"/>
              <a:gd name="connsiteY5" fmla="*/ 1672901 h 3936729"/>
              <a:gd name="connsiteX6" fmla="*/ 6248970 w 12192000"/>
              <a:gd name="connsiteY6" fmla="*/ 2141574 h 3936729"/>
              <a:gd name="connsiteX7" fmla="*/ 8117151 w 12192000"/>
              <a:gd name="connsiteY7" fmla="*/ 1510168 h 3936729"/>
              <a:gd name="connsiteX8" fmla="*/ 10759944 w 12192000"/>
              <a:gd name="connsiteY8" fmla="*/ 676972 h 3936729"/>
              <a:gd name="connsiteX9" fmla="*/ 12192000 w 12192000"/>
              <a:gd name="connsiteY9" fmla="*/ 0 h 3936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3936729">
                <a:moveTo>
                  <a:pt x="12192000" y="0"/>
                </a:moveTo>
                <a:lnTo>
                  <a:pt x="12192000" y="3936729"/>
                </a:lnTo>
                <a:lnTo>
                  <a:pt x="0" y="3936729"/>
                </a:lnTo>
                <a:lnTo>
                  <a:pt x="0" y="234336"/>
                </a:lnTo>
                <a:cubicBezTo>
                  <a:pt x="735556" y="911308"/>
                  <a:pt x="1535880" y="743237"/>
                  <a:pt x="2122046" y="885271"/>
                </a:cubicBezTo>
                <a:cubicBezTo>
                  <a:pt x="3384859" y="1191210"/>
                  <a:pt x="3344110" y="1623626"/>
                  <a:pt x="3886078" y="1672901"/>
                </a:cubicBezTo>
                <a:cubicBezTo>
                  <a:pt x="5174928" y="1790070"/>
                  <a:pt x="5149021" y="2208034"/>
                  <a:pt x="6248970" y="2141574"/>
                </a:cubicBezTo>
                <a:cubicBezTo>
                  <a:pt x="6796862" y="2108507"/>
                  <a:pt x="7455476" y="1343073"/>
                  <a:pt x="8117151" y="1510168"/>
                </a:cubicBezTo>
                <a:cubicBezTo>
                  <a:pt x="10050426" y="1998369"/>
                  <a:pt x="9941525" y="1090901"/>
                  <a:pt x="10759944" y="676972"/>
                </a:cubicBezTo>
                <a:cubicBezTo>
                  <a:pt x="11326257" y="390561"/>
                  <a:pt x="11723327" y="559804"/>
                  <a:pt x="12192000" y="0"/>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3" name="图片 2" descr="徽标, 图标&#10;&#10;描述已自动生成"/>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638953">
            <a:off x="3615594" y="1785919"/>
            <a:ext cx="4154557" cy="4557934"/>
          </a:xfrm>
          <a:prstGeom prst="rect">
            <a:avLst/>
          </a:prstGeom>
        </p:spPr>
      </p:pic>
      <p:grpSp>
        <p:nvGrpSpPr>
          <p:cNvPr id="18" name="组合 17"/>
          <p:cNvGrpSpPr/>
          <p:nvPr/>
        </p:nvGrpSpPr>
        <p:grpSpPr>
          <a:xfrm>
            <a:off x="5732708" y="2125448"/>
            <a:ext cx="3773712" cy="1015663"/>
            <a:chOff x="4945357" y="1760871"/>
            <a:chExt cx="3773712" cy="1015663"/>
          </a:xfrm>
          <a:effectLst>
            <a:outerShdw blurRad="215900" dist="101600" dir="10800000" algn="r" rotWithShape="0">
              <a:schemeClr val="accent5">
                <a:lumMod val="50000"/>
                <a:alpha val="30000"/>
              </a:schemeClr>
            </a:outerShdw>
          </a:effectLst>
        </p:grpSpPr>
        <p:sp>
          <p:nvSpPr>
            <p:cNvPr id="85" name="文本框 84"/>
            <p:cNvSpPr txBox="1"/>
            <p:nvPr/>
          </p:nvSpPr>
          <p:spPr>
            <a:xfrm>
              <a:off x="4945357" y="1760871"/>
              <a:ext cx="3773712" cy="1015663"/>
            </a:xfrm>
            <a:prstGeom prst="rect">
              <a:avLst/>
            </a:prstGeom>
            <a:noFill/>
          </p:spPr>
          <p:txBody>
            <a:bodyPr wrap="square" lIns="0" tIns="0" rIns="0" bIns="0" rtlCol="0">
              <a:spAutoFit/>
            </a:bodyPr>
            <a:lstStyle/>
            <a:p>
              <a:pPr algn="ctr"/>
              <a:r>
                <a:rPr lang="zh-CN" altLang="en-US" sz="6600" dirty="0">
                  <a:ln w="146050">
                    <a:solidFill>
                      <a:srgbClr val="FEFEF2"/>
                    </a:solidFill>
                  </a:ln>
                  <a:solidFill>
                    <a:schemeClr val="bg1"/>
                  </a:solidFill>
                  <a:latin typeface="优设标题黑" panose="00000500000000000000" pitchFamily="2" charset="-122"/>
                  <a:ea typeface="优设标题黑" panose="00000500000000000000" pitchFamily="2" charset="-122"/>
                </a:rPr>
                <a:t>踏上征途</a:t>
              </a:r>
              <a:endParaRPr lang="zh-CN" altLang="en-US" sz="6600" dirty="0">
                <a:ln w="146050">
                  <a:solidFill>
                    <a:srgbClr val="FEFEF2"/>
                  </a:solidFill>
                </a:ln>
                <a:solidFill>
                  <a:schemeClr val="bg1"/>
                </a:solidFill>
                <a:latin typeface="优设标题黑" panose="00000500000000000000" pitchFamily="2" charset="-122"/>
                <a:ea typeface="优设标题黑" panose="00000500000000000000" pitchFamily="2" charset="-122"/>
              </a:endParaRPr>
            </a:p>
          </p:txBody>
        </p:sp>
        <p:sp>
          <p:nvSpPr>
            <p:cNvPr id="82" name="文本框 81"/>
            <p:cNvSpPr txBox="1"/>
            <p:nvPr/>
          </p:nvSpPr>
          <p:spPr>
            <a:xfrm>
              <a:off x="4945357" y="1760871"/>
              <a:ext cx="3773712" cy="1015663"/>
            </a:xfrm>
            <a:prstGeom prst="rect">
              <a:avLst/>
            </a:prstGeom>
            <a:noFill/>
          </p:spPr>
          <p:txBody>
            <a:bodyPr wrap="square" lIns="0" tIns="0" rIns="0" bIns="0" rtlCol="0">
              <a:spAutoFit/>
            </a:bodyPr>
            <a:lstStyle/>
            <a:p>
              <a:pPr algn="ctr"/>
              <a:r>
                <a:rPr lang="zh-CN" altLang="en-US" sz="6600" dirty="0">
                  <a:solidFill>
                    <a:schemeClr val="accent1"/>
                  </a:solidFill>
                  <a:latin typeface="优设标题黑" panose="00000500000000000000" pitchFamily="2" charset="-122"/>
                  <a:ea typeface="优设标题黑" panose="00000500000000000000" pitchFamily="2" charset="-122"/>
                </a:rPr>
                <a:t>踏上征途</a:t>
              </a:r>
              <a:endParaRPr lang="zh-CN" altLang="en-US" sz="6600" dirty="0">
                <a:solidFill>
                  <a:schemeClr val="accent1"/>
                </a:solidFill>
                <a:latin typeface="优设标题黑" panose="00000500000000000000" pitchFamily="2" charset="-122"/>
                <a:ea typeface="优设标题黑" panose="00000500000000000000" pitchFamily="2" charset="-122"/>
              </a:endParaRPr>
            </a:p>
          </p:txBody>
        </p:sp>
      </p:grpSp>
      <p:sp>
        <p:nvSpPr>
          <p:cNvPr id="80" name="任意多边形: 形状 16"/>
          <p:cNvSpPr/>
          <p:nvPr/>
        </p:nvSpPr>
        <p:spPr>
          <a:xfrm rot="3730612">
            <a:off x="2423934" y="3689205"/>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rgbClr val="256EF8"/>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pic>
        <p:nvPicPr>
          <p:cNvPr id="9" name="图片 8"/>
          <p:cNvPicPr>
            <a:picLocks noChangeAspect="1"/>
          </p:cNvPicPr>
          <p:nvPr/>
        </p:nvPicPr>
        <p:blipFill>
          <a:blip r:embed="rId5">
            <a:alphaModFix amt="50000"/>
          </a:blip>
          <a:stretch>
            <a:fillRect/>
          </a:stretch>
        </p:blipFill>
        <p:spPr>
          <a:xfrm>
            <a:off x="3747884" y="5221848"/>
            <a:ext cx="6366728" cy="2804660"/>
          </a:xfrm>
          <a:prstGeom prst="rect">
            <a:avLst/>
          </a:prstGeom>
        </p:spPr>
      </p:pic>
      <p:grpSp>
        <p:nvGrpSpPr>
          <p:cNvPr id="8" name="组合 7"/>
          <p:cNvGrpSpPr/>
          <p:nvPr/>
        </p:nvGrpSpPr>
        <p:grpSpPr>
          <a:xfrm>
            <a:off x="7800981" y="787398"/>
            <a:ext cx="876969" cy="911219"/>
            <a:chOff x="7588557" y="1043981"/>
            <a:chExt cx="876969" cy="911219"/>
          </a:xfrm>
        </p:grpSpPr>
        <p:sp>
          <p:nvSpPr>
            <p:cNvPr id="7" name="图形 5"/>
            <p:cNvSpPr/>
            <p:nvPr/>
          </p:nvSpPr>
          <p:spPr>
            <a:xfrm rot="15778632" flipH="1" flipV="1">
              <a:off x="7551915" y="1080623"/>
              <a:ext cx="605241" cy="531958"/>
            </a:xfrm>
            <a:custGeom>
              <a:avLst/>
              <a:gdLst>
                <a:gd name="connsiteX0" fmla="*/ 1022693 w 1022692"/>
                <a:gd name="connsiteY0" fmla="*/ 898865 h 898864"/>
                <a:gd name="connsiteX1" fmla="*/ 199250 w 1022692"/>
                <a:gd name="connsiteY1" fmla="*/ 152379 h 898864"/>
                <a:gd name="connsiteX2" fmla="*/ 22248 w 1022692"/>
                <a:gd name="connsiteY2" fmla="*/ 229336 h 898864"/>
                <a:gd name="connsiteX3" fmla="*/ 1022693 w 1022692"/>
                <a:gd name="connsiteY3" fmla="*/ 898865 h 898864"/>
              </a:gdLst>
              <a:ahLst/>
              <a:cxnLst>
                <a:cxn ang="0">
                  <a:pos x="connsiteX0" y="connsiteY0"/>
                </a:cxn>
                <a:cxn ang="0">
                  <a:pos x="connsiteX1" y="connsiteY1"/>
                </a:cxn>
                <a:cxn ang="0">
                  <a:pos x="connsiteX2" y="connsiteY2"/>
                </a:cxn>
                <a:cxn ang="0">
                  <a:pos x="connsiteX3" y="connsiteY3"/>
                </a:cxn>
              </a:cxnLst>
              <a:rect l="l" t="t" r="r" b="b"/>
              <a:pathLst>
                <a:path w="1022692" h="898864">
                  <a:moveTo>
                    <a:pt x="1022693" y="898865"/>
                  </a:moveTo>
                  <a:cubicBezTo>
                    <a:pt x="1022693" y="898865"/>
                    <a:pt x="228955" y="746027"/>
                    <a:pt x="199250" y="152379"/>
                  </a:cubicBezTo>
                  <a:cubicBezTo>
                    <a:pt x="191554" y="-1535"/>
                    <a:pt x="-77797" y="-124667"/>
                    <a:pt x="22248" y="229336"/>
                  </a:cubicBezTo>
                  <a:cubicBezTo>
                    <a:pt x="122292" y="583340"/>
                    <a:pt x="499383" y="883473"/>
                    <a:pt x="1022693" y="898865"/>
                  </a:cubicBezTo>
                  <a:close/>
                </a:path>
              </a:pathLst>
            </a:custGeom>
            <a:gradFill flip="none" rotWithShape="1">
              <a:gsLst>
                <a:gs pos="2000">
                  <a:schemeClr val="accent4"/>
                </a:gs>
                <a:gs pos="100000">
                  <a:srgbClr val="F47104"/>
                </a:gs>
              </a:gsLst>
              <a:lin ang="2700000" scaled="1"/>
              <a:tileRect/>
            </a:gradFill>
            <a:ln w="7663" cap="flat">
              <a:noFill/>
              <a:prstDash val="solid"/>
              <a:miter/>
            </a:ln>
          </p:spPr>
          <p:txBody>
            <a:bodyPr rtlCol="0" anchor="ctr"/>
            <a:lstStyle/>
            <a:p>
              <a:endParaRPr lang="zh-CN" altLang="en-US"/>
            </a:p>
          </p:txBody>
        </p:sp>
        <p:sp>
          <p:nvSpPr>
            <p:cNvPr id="34" name="图形 5"/>
            <p:cNvSpPr/>
            <p:nvPr/>
          </p:nvSpPr>
          <p:spPr>
            <a:xfrm rot="17319216" flipH="1" flipV="1">
              <a:off x="7871483" y="1130849"/>
              <a:ext cx="605241" cy="531958"/>
            </a:xfrm>
            <a:custGeom>
              <a:avLst/>
              <a:gdLst>
                <a:gd name="connsiteX0" fmla="*/ 1022693 w 1022692"/>
                <a:gd name="connsiteY0" fmla="*/ 898865 h 898864"/>
                <a:gd name="connsiteX1" fmla="*/ 199250 w 1022692"/>
                <a:gd name="connsiteY1" fmla="*/ 152379 h 898864"/>
                <a:gd name="connsiteX2" fmla="*/ 22248 w 1022692"/>
                <a:gd name="connsiteY2" fmla="*/ 229336 h 898864"/>
                <a:gd name="connsiteX3" fmla="*/ 1022693 w 1022692"/>
                <a:gd name="connsiteY3" fmla="*/ 898865 h 898864"/>
              </a:gdLst>
              <a:ahLst/>
              <a:cxnLst>
                <a:cxn ang="0">
                  <a:pos x="connsiteX0" y="connsiteY0"/>
                </a:cxn>
                <a:cxn ang="0">
                  <a:pos x="connsiteX1" y="connsiteY1"/>
                </a:cxn>
                <a:cxn ang="0">
                  <a:pos x="connsiteX2" y="connsiteY2"/>
                </a:cxn>
                <a:cxn ang="0">
                  <a:pos x="connsiteX3" y="connsiteY3"/>
                </a:cxn>
              </a:cxnLst>
              <a:rect l="l" t="t" r="r" b="b"/>
              <a:pathLst>
                <a:path w="1022692" h="898864">
                  <a:moveTo>
                    <a:pt x="1022693" y="898865"/>
                  </a:moveTo>
                  <a:cubicBezTo>
                    <a:pt x="1022693" y="898865"/>
                    <a:pt x="228955" y="746027"/>
                    <a:pt x="199250" y="152379"/>
                  </a:cubicBezTo>
                  <a:cubicBezTo>
                    <a:pt x="191554" y="-1535"/>
                    <a:pt x="-77797" y="-124667"/>
                    <a:pt x="22248" y="229336"/>
                  </a:cubicBezTo>
                  <a:cubicBezTo>
                    <a:pt x="122292" y="583340"/>
                    <a:pt x="499383" y="883473"/>
                    <a:pt x="1022693" y="898865"/>
                  </a:cubicBezTo>
                  <a:close/>
                </a:path>
              </a:pathLst>
            </a:custGeom>
            <a:gradFill flip="none" rotWithShape="1">
              <a:gsLst>
                <a:gs pos="2000">
                  <a:schemeClr val="accent4"/>
                </a:gs>
                <a:gs pos="100000">
                  <a:srgbClr val="F47104"/>
                </a:gs>
              </a:gsLst>
              <a:lin ang="2700000" scaled="1"/>
              <a:tileRect/>
            </a:gradFill>
            <a:ln w="7663" cap="flat">
              <a:noFill/>
              <a:prstDash val="solid"/>
              <a:miter/>
            </a:ln>
          </p:spPr>
          <p:txBody>
            <a:bodyPr rtlCol="0" anchor="ctr"/>
            <a:lstStyle/>
            <a:p>
              <a:endParaRPr lang="zh-CN" altLang="en-US"/>
            </a:p>
          </p:txBody>
        </p:sp>
        <p:sp>
          <p:nvSpPr>
            <p:cNvPr id="35" name="图形 5"/>
            <p:cNvSpPr/>
            <p:nvPr/>
          </p:nvSpPr>
          <p:spPr>
            <a:xfrm rot="18650623" flipH="1" flipV="1">
              <a:off x="7902011" y="1391686"/>
              <a:ext cx="595907" cy="531122"/>
            </a:xfrm>
            <a:custGeom>
              <a:avLst/>
              <a:gdLst>
                <a:gd name="connsiteX0" fmla="*/ 1022693 w 1022692"/>
                <a:gd name="connsiteY0" fmla="*/ 898865 h 898864"/>
                <a:gd name="connsiteX1" fmla="*/ 199250 w 1022692"/>
                <a:gd name="connsiteY1" fmla="*/ 152379 h 898864"/>
                <a:gd name="connsiteX2" fmla="*/ 22248 w 1022692"/>
                <a:gd name="connsiteY2" fmla="*/ 229336 h 898864"/>
                <a:gd name="connsiteX3" fmla="*/ 1022693 w 1022692"/>
                <a:gd name="connsiteY3" fmla="*/ 898865 h 898864"/>
                <a:gd name="connsiteX0-1" fmla="*/ 1050158 w 1050159"/>
                <a:gd name="connsiteY0-2" fmla="*/ 908628 h 908629"/>
                <a:gd name="connsiteX1-3" fmla="*/ 145964 w 1050159"/>
                <a:gd name="connsiteY1-4" fmla="*/ 56431 h 908629"/>
                <a:gd name="connsiteX2-5" fmla="*/ 49713 w 1050159"/>
                <a:gd name="connsiteY2-6" fmla="*/ 239099 h 908629"/>
                <a:gd name="connsiteX3-7" fmla="*/ 1050158 w 1050159"/>
                <a:gd name="connsiteY3-8" fmla="*/ 908628 h 908629"/>
                <a:gd name="connsiteX0-9" fmla="*/ 1016816 w 1016816"/>
                <a:gd name="connsiteY0-10" fmla="*/ 893606 h 893606"/>
                <a:gd name="connsiteX1-11" fmla="*/ 112622 w 1016816"/>
                <a:gd name="connsiteY1-12" fmla="*/ 41409 h 893606"/>
                <a:gd name="connsiteX2-13" fmla="*/ 56155 w 1016816"/>
                <a:gd name="connsiteY2-14" fmla="*/ 343929 h 893606"/>
                <a:gd name="connsiteX3-15" fmla="*/ 1016816 w 1016816"/>
                <a:gd name="connsiteY3-16" fmla="*/ 893606 h 893606"/>
                <a:gd name="connsiteX0-17" fmla="*/ 1006921 w 1006921"/>
                <a:gd name="connsiteY0-18" fmla="*/ 897452 h 897452"/>
                <a:gd name="connsiteX1-19" fmla="*/ 102727 w 1006921"/>
                <a:gd name="connsiteY1-20" fmla="*/ 45255 h 897452"/>
                <a:gd name="connsiteX2-21" fmla="*/ 46260 w 1006921"/>
                <a:gd name="connsiteY2-22" fmla="*/ 347775 h 897452"/>
                <a:gd name="connsiteX3-23" fmla="*/ 1006921 w 1006921"/>
                <a:gd name="connsiteY3-24" fmla="*/ 897452 h 897452"/>
              </a:gdLst>
              <a:ahLst/>
              <a:cxnLst>
                <a:cxn ang="0">
                  <a:pos x="connsiteX0-1" y="connsiteY0-2"/>
                </a:cxn>
                <a:cxn ang="0">
                  <a:pos x="connsiteX1-3" y="connsiteY1-4"/>
                </a:cxn>
                <a:cxn ang="0">
                  <a:pos x="connsiteX2-5" y="connsiteY2-6"/>
                </a:cxn>
                <a:cxn ang="0">
                  <a:pos x="connsiteX3-7" y="connsiteY3-8"/>
                </a:cxn>
              </a:cxnLst>
              <a:rect l="l" t="t" r="r" b="b"/>
              <a:pathLst>
                <a:path w="1006921" h="897452">
                  <a:moveTo>
                    <a:pt x="1006921" y="897452"/>
                  </a:moveTo>
                  <a:cubicBezTo>
                    <a:pt x="1006921" y="897452"/>
                    <a:pt x="132432" y="638903"/>
                    <a:pt x="102727" y="45255"/>
                  </a:cubicBezTo>
                  <a:cubicBezTo>
                    <a:pt x="95031" y="-108659"/>
                    <a:pt x="-81481" y="164621"/>
                    <a:pt x="46260" y="347775"/>
                  </a:cubicBezTo>
                  <a:cubicBezTo>
                    <a:pt x="174001" y="530929"/>
                    <a:pt x="483611" y="882060"/>
                    <a:pt x="1006921" y="897452"/>
                  </a:cubicBezTo>
                  <a:close/>
                </a:path>
              </a:pathLst>
            </a:custGeom>
            <a:gradFill flip="none" rotWithShape="1">
              <a:gsLst>
                <a:gs pos="2000">
                  <a:schemeClr val="accent4"/>
                </a:gs>
                <a:gs pos="100000">
                  <a:srgbClr val="F47104"/>
                </a:gs>
              </a:gsLst>
              <a:lin ang="2700000" scaled="1"/>
              <a:tileRect/>
            </a:gradFill>
            <a:ln w="7663" cap="flat">
              <a:noFill/>
              <a:prstDash val="solid"/>
              <a:miter/>
            </a:ln>
          </p:spPr>
          <p:txBody>
            <a:bodyPr rtlCol="0" anchor="ctr"/>
            <a:lstStyle/>
            <a:p>
              <a:endParaRPr lang="zh-CN" altLang="en-US"/>
            </a:p>
          </p:txBody>
        </p:sp>
      </p:grpSp>
      <p:sp>
        <p:nvSpPr>
          <p:cNvPr id="38" name="任意多边形: 形状 16"/>
          <p:cNvSpPr/>
          <p:nvPr/>
        </p:nvSpPr>
        <p:spPr>
          <a:xfrm rot="6689859">
            <a:off x="6948711" y="1541578"/>
            <a:ext cx="286566" cy="286566"/>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rgbClr val="256EF8"/>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39" name="任意多边形: 形状 16"/>
          <p:cNvSpPr/>
          <p:nvPr/>
        </p:nvSpPr>
        <p:spPr>
          <a:xfrm rot="3592494">
            <a:off x="733838" y="2362331"/>
            <a:ext cx="296073" cy="29607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pic>
        <p:nvPicPr>
          <p:cNvPr id="14" name="图片 13"/>
          <p:cNvPicPr>
            <a:picLocks noChangeAspect="1"/>
          </p:cNvPicPr>
          <p:nvPr/>
        </p:nvPicPr>
        <p:blipFill>
          <a:blip r:embed="rId6">
            <a:extLst>
              <a:ext uri="{BEBA8EAE-BF5A-486C-A8C5-ECC9F3942E4B}">
                <a14:imgProps xmlns:a14="http://schemas.microsoft.com/office/drawing/2010/main">
                  <a14:imgLayer r:embed="rId7">
                    <a14:imgEffect>
                      <a14:artisticBlur radius="4"/>
                    </a14:imgEffect>
                  </a14:imgLayer>
                </a14:imgProps>
              </a:ext>
            </a:extLst>
          </a:blip>
          <a:stretch>
            <a:fillRect/>
          </a:stretch>
        </p:blipFill>
        <p:spPr>
          <a:xfrm>
            <a:off x="11034073" y="494998"/>
            <a:ext cx="530398" cy="524301"/>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6225"/>
            <a:ext cx="12192000" cy="6845554"/>
          </a:xfrm>
          <a:prstGeom prst="rect">
            <a:avLst/>
          </a:prstGeom>
        </p:spPr>
      </p:pic>
      <p:sp>
        <p:nvSpPr>
          <p:cNvPr id="127" name="椭圆 126"/>
          <p:cNvSpPr/>
          <p:nvPr/>
        </p:nvSpPr>
        <p:spPr>
          <a:xfrm>
            <a:off x="1258073" y="6273222"/>
            <a:ext cx="9675854" cy="368474"/>
          </a:xfrm>
          <a:prstGeom prst="ellipse">
            <a:avLst/>
          </a:prstGeom>
          <a:solidFill>
            <a:schemeClr val="accent5"/>
          </a:solidFill>
          <a:ln>
            <a:noFill/>
          </a:ln>
          <a:effectLst>
            <a:softEdge rad="381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3" name="图片 112"/>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l="68712"/>
          <a:stretch>
            <a:fillRect/>
          </a:stretch>
        </p:blipFill>
        <p:spPr>
          <a:xfrm>
            <a:off x="-529" y="1516004"/>
            <a:ext cx="2081032" cy="4102964"/>
          </a:xfrm>
          <a:custGeom>
            <a:avLst/>
            <a:gdLst>
              <a:gd name="connsiteX0" fmla="*/ 0 w 2081032"/>
              <a:gd name="connsiteY0" fmla="*/ 0 h 4102964"/>
              <a:gd name="connsiteX1" fmla="*/ 2081032 w 2081032"/>
              <a:gd name="connsiteY1" fmla="*/ 0 h 4102964"/>
              <a:gd name="connsiteX2" fmla="*/ 2081032 w 2081032"/>
              <a:gd name="connsiteY2" fmla="*/ 4102964 h 4102964"/>
              <a:gd name="connsiteX3" fmla="*/ 0 w 2081032"/>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81032" h="4102964">
                <a:moveTo>
                  <a:pt x="0" y="0"/>
                </a:moveTo>
                <a:lnTo>
                  <a:pt x="2081032" y="0"/>
                </a:lnTo>
                <a:lnTo>
                  <a:pt x="2081032" y="4102964"/>
                </a:lnTo>
                <a:lnTo>
                  <a:pt x="0" y="4102964"/>
                </a:lnTo>
                <a:close/>
              </a:path>
            </a:pathLst>
          </a:custGeom>
          <a:effectLst>
            <a:outerShdw blurRad="215900" dist="254000" dir="5400000" algn="t" rotWithShape="0">
              <a:schemeClr val="accent5">
                <a:lumMod val="50000"/>
                <a:alpha val="40000"/>
              </a:schemeClr>
            </a:outerShdw>
          </a:effectLst>
        </p:spPr>
      </p:pic>
      <p:pic>
        <p:nvPicPr>
          <p:cNvPr id="114" name="图片 113"/>
          <p:cNvPicPr>
            <a:picLocks noChangeAspect="1"/>
          </p:cNvPicPr>
          <p:nvPr/>
        </p:nvPicPr>
        <p:blipFill>
          <a:blip r:embed="rId3">
            <a:extLst>
              <a:ext uri="{BEBA8EAE-BF5A-486C-A8C5-ECC9F3942E4B}">
                <a14:imgProps xmlns:a14="http://schemas.microsoft.com/office/drawing/2010/main">
                  <a14:imgLayer r:embed="rId4">
                    <a14:imgEffect>
                      <a14:artisticBlur radius="16"/>
                    </a14:imgEffect>
                  </a14:imgLayer>
                </a14:imgProps>
              </a:ext>
            </a:extLst>
          </a:blip>
          <a:srcRect r="68907"/>
          <a:stretch>
            <a:fillRect/>
          </a:stretch>
        </p:blipFill>
        <p:spPr>
          <a:xfrm>
            <a:off x="10124420" y="1516004"/>
            <a:ext cx="2068109" cy="4102964"/>
          </a:xfrm>
          <a:custGeom>
            <a:avLst/>
            <a:gdLst>
              <a:gd name="connsiteX0" fmla="*/ 0 w 2068109"/>
              <a:gd name="connsiteY0" fmla="*/ 0 h 4102964"/>
              <a:gd name="connsiteX1" fmla="*/ 2068109 w 2068109"/>
              <a:gd name="connsiteY1" fmla="*/ 0 h 4102964"/>
              <a:gd name="connsiteX2" fmla="*/ 2068109 w 2068109"/>
              <a:gd name="connsiteY2" fmla="*/ 4102964 h 4102964"/>
              <a:gd name="connsiteX3" fmla="*/ 0 w 2068109"/>
              <a:gd name="connsiteY3" fmla="*/ 4102964 h 4102964"/>
            </a:gdLst>
            <a:ahLst/>
            <a:cxnLst>
              <a:cxn ang="0">
                <a:pos x="connsiteX0" y="connsiteY0"/>
              </a:cxn>
              <a:cxn ang="0">
                <a:pos x="connsiteX1" y="connsiteY1"/>
              </a:cxn>
              <a:cxn ang="0">
                <a:pos x="connsiteX2" y="connsiteY2"/>
              </a:cxn>
              <a:cxn ang="0">
                <a:pos x="connsiteX3" y="connsiteY3"/>
              </a:cxn>
            </a:cxnLst>
            <a:rect l="l" t="t" r="r" b="b"/>
            <a:pathLst>
              <a:path w="2068109" h="4102964">
                <a:moveTo>
                  <a:pt x="0" y="0"/>
                </a:moveTo>
                <a:lnTo>
                  <a:pt x="2068109" y="0"/>
                </a:lnTo>
                <a:lnTo>
                  <a:pt x="2068109" y="4102964"/>
                </a:lnTo>
                <a:lnTo>
                  <a:pt x="0" y="4102964"/>
                </a:lnTo>
                <a:close/>
              </a:path>
            </a:pathLst>
          </a:custGeom>
          <a:effectLst>
            <a:outerShdw blurRad="215900" dist="254000" dir="5400000" algn="t" rotWithShape="0">
              <a:schemeClr val="accent5">
                <a:lumMod val="50000"/>
                <a:alpha val="40000"/>
              </a:schemeClr>
            </a:outerShdw>
          </a:effectLst>
        </p:spPr>
      </p:pic>
      <p:grpSp>
        <p:nvGrpSpPr>
          <p:cNvPr id="145" name="组合 144"/>
          <p:cNvGrpSpPr/>
          <p:nvPr/>
        </p:nvGrpSpPr>
        <p:grpSpPr>
          <a:xfrm>
            <a:off x="3339623" y="1943967"/>
            <a:ext cx="5512755" cy="2957540"/>
            <a:chOff x="3343454" y="1943967"/>
            <a:chExt cx="5512755" cy="2957540"/>
          </a:xfrm>
        </p:grpSpPr>
        <p:sp>
          <p:nvSpPr>
            <p:cNvPr id="63" name="任意多边形: 形状 62"/>
            <p:cNvSpPr/>
            <p:nvPr/>
          </p:nvSpPr>
          <p:spPr>
            <a:xfrm>
              <a:off x="3343456" y="1943967"/>
              <a:ext cx="5512753" cy="2949416"/>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noFill/>
            <a:ln w="25400" cap="rnd">
              <a:solidFill>
                <a:schemeClr val="tx1">
                  <a:lumMod val="85000"/>
                  <a:lumOff val="15000"/>
                </a:schemeClr>
              </a:solid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60" name="任意多边形: 形状 59"/>
            <p:cNvSpPr/>
            <p:nvPr/>
          </p:nvSpPr>
          <p:spPr>
            <a:xfrm>
              <a:off x="3347428" y="1950191"/>
              <a:ext cx="5501116" cy="487492"/>
            </a:xfrm>
            <a:custGeom>
              <a:avLst/>
              <a:gdLst>
                <a:gd name="connsiteX0" fmla="*/ 206671 w 5501116"/>
                <a:gd name="connsiteY0" fmla="*/ 0 h 487492"/>
                <a:gd name="connsiteX1" fmla="*/ 5294445 w 5501116"/>
                <a:gd name="connsiteY1" fmla="*/ 0 h 487492"/>
                <a:gd name="connsiteX2" fmla="*/ 5501116 w 5501116"/>
                <a:gd name="connsiteY2" fmla="*/ 206671 h 487492"/>
                <a:gd name="connsiteX3" fmla="*/ 5501116 w 5501116"/>
                <a:gd name="connsiteY3" fmla="*/ 406932 h 487492"/>
                <a:gd name="connsiteX4" fmla="*/ 5501116 w 5501116"/>
                <a:gd name="connsiteY4" fmla="*/ 487492 h 487492"/>
                <a:gd name="connsiteX5" fmla="*/ 0 w 5501116"/>
                <a:gd name="connsiteY5" fmla="*/ 487492 h 487492"/>
                <a:gd name="connsiteX6" fmla="*/ 0 w 5501116"/>
                <a:gd name="connsiteY6" fmla="*/ 406932 h 487492"/>
                <a:gd name="connsiteX7" fmla="*/ 0 w 5501116"/>
                <a:gd name="connsiteY7" fmla="*/ 206671 h 487492"/>
                <a:gd name="connsiteX8" fmla="*/ 206671 w 5501116"/>
                <a:gd name="connsiteY8" fmla="*/ 0 h 487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01116" h="487492">
                  <a:moveTo>
                    <a:pt x="206671" y="0"/>
                  </a:moveTo>
                  <a:lnTo>
                    <a:pt x="5294445" y="0"/>
                  </a:lnTo>
                  <a:cubicBezTo>
                    <a:pt x="5408586" y="0"/>
                    <a:pt x="5501116" y="92530"/>
                    <a:pt x="5501116" y="206671"/>
                  </a:cubicBezTo>
                  <a:lnTo>
                    <a:pt x="5501116" y="406932"/>
                  </a:lnTo>
                  <a:lnTo>
                    <a:pt x="5501116" y="487492"/>
                  </a:lnTo>
                  <a:lnTo>
                    <a:pt x="0" y="487492"/>
                  </a:lnTo>
                  <a:lnTo>
                    <a:pt x="0" y="406932"/>
                  </a:lnTo>
                  <a:lnTo>
                    <a:pt x="0" y="206671"/>
                  </a:lnTo>
                  <a:cubicBezTo>
                    <a:pt x="0" y="92530"/>
                    <a:pt x="92530" y="0"/>
                    <a:pt x="206671" y="0"/>
                  </a:cubicBezTo>
                  <a:close/>
                </a:path>
              </a:pathLst>
            </a:custGeom>
            <a:solidFill>
              <a:schemeClr val="accent1"/>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12" name="任意多边形: 形状 11"/>
            <p:cNvSpPr/>
            <p:nvPr/>
          </p:nvSpPr>
          <p:spPr>
            <a:xfrm>
              <a:off x="3343454" y="1957404"/>
              <a:ext cx="5501116" cy="2943192"/>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53000">
                  <a:schemeClr val="accent6">
                    <a:lumMod val="20000"/>
                    <a:lumOff val="80000"/>
                    <a:alpha val="37000"/>
                  </a:schemeClr>
                </a:gs>
                <a:gs pos="100000">
                  <a:schemeClr val="accent1">
                    <a:alpha val="8000"/>
                  </a:schemeClr>
                </a:gs>
              </a:gsLst>
              <a:lin ang="2700000" scaled="1"/>
              <a:tileRect/>
            </a:gra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grpSp>
          <p:nvGrpSpPr>
            <p:cNvPr id="22" name="组合 21"/>
            <p:cNvGrpSpPr/>
            <p:nvPr/>
          </p:nvGrpSpPr>
          <p:grpSpPr>
            <a:xfrm>
              <a:off x="3581921" y="2116931"/>
              <a:ext cx="790668" cy="175228"/>
              <a:chOff x="2842904" y="2209417"/>
              <a:chExt cx="610491" cy="135297"/>
            </a:xfrm>
          </p:grpSpPr>
          <p:sp>
            <p:nvSpPr>
              <p:cNvPr id="23" name="任意多边形: 形状 22"/>
              <p:cNvSpPr/>
              <p:nvPr/>
            </p:nvSpPr>
            <p:spPr>
              <a:xfrm>
                <a:off x="2842904"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chemeClr val="accent4"/>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24" name="任意多边形: 形状 23"/>
              <p:cNvSpPr/>
              <p:nvPr/>
            </p:nvSpPr>
            <p:spPr>
              <a:xfrm>
                <a:off x="3080501"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CA2C41"/>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5" name="任意多边形: 形状 24"/>
              <p:cNvSpPr/>
              <p:nvPr/>
            </p:nvSpPr>
            <p:spPr>
              <a:xfrm>
                <a:off x="3318098" y="2209417"/>
                <a:ext cx="135297" cy="135297"/>
              </a:xfrm>
              <a:custGeom>
                <a:avLst/>
                <a:gdLst>
                  <a:gd name="connsiteX0" fmla="*/ 138757 w 138756"/>
                  <a:gd name="connsiteY0" fmla="*/ 69378 h 138756"/>
                  <a:gd name="connsiteX1" fmla="*/ 69378 w 138756"/>
                  <a:gd name="connsiteY1" fmla="*/ 138757 h 138756"/>
                  <a:gd name="connsiteX2" fmla="*/ 0 w 138756"/>
                  <a:gd name="connsiteY2" fmla="*/ 69378 h 138756"/>
                  <a:gd name="connsiteX3" fmla="*/ 69378 w 138756"/>
                  <a:gd name="connsiteY3" fmla="*/ 0 h 138756"/>
                  <a:gd name="connsiteX4" fmla="*/ 138757 w 138756"/>
                  <a:gd name="connsiteY4" fmla="*/ 69378 h 1387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8756" h="138756">
                    <a:moveTo>
                      <a:pt x="138757" y="69378"/>
                    </a:moveTo>
                    <a:cubicBezTo>
                      <a:pt x="138757" y="107695"/>
                      <a:pt x="107695" y="138757"/>
                      <a:pt x="69378" y="138757"/>
                    </a:cubicBezTo>
                    <a:cubicBezTo>
                      <a:pt x="31062" y="138757"/>
                      <a:pt x="0" y="107695"/>
                      <a:pt x="0" y="69378"/>
                    </a:cubicBezTo>
                    <a:cubicBezTo>
                      <a:pt x="0" y="31062"/>
                      <a:pt x="31062" y="0"/>
                      <a:pt x="69378" y="0"/>
                    </a:cubicBezTo>
                    <a:cubicBezTo>
                      <a:pt x="107695" y="0"/>
                      <a:pt x="138757" y="31062"/>
                      <a:pt x="138757" y="69378"/>
                    </a:cubicBezTo>
                    <a:close/>
                  </a:path>
                </a:pathLst>
              </a:custGeom>
              <a:solidFill>
                <a:srgbClr val="00CD50"/>
              </a:solidFill>
              <a:ln w="25400" cap="rnd">
                <a:noFill/>
                <a:prstDash val="solid"/>
                <a:round/>
              </a:ln>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CD50"/>
                  </a:solidFill>
                  <a:effectLst/>
                  <a:uLnTx/>
                  <a:uFillTx/>
                  <a:latin typeface="Arial" panose="020B0604020202020204"/>
                  <a:ea typeface="微软雅黑" panose="020B0503020204020204" charset="-122"/>
                </a:endParaRPr>
              </a:p>
            </p:txBody>
          </p:sp>
        </p:grpSp>
        <p:sp>
          <p:nvSpPr>
            <p:cNvPr id="58" name="任意多边形: 形状 57"/>
            <p:cNvSpPr/>
            <p:nvPr/>
          </p:nvSpPr>
          <p:spPr>
            <a:xfrm>
              <a:off x="3347428" y="2437683"/>
              <a:ext cx="5501116" cy="2455700"/>
            </a:xfrm>
            <a:custGeom>
              <a:avLst/>
              <a:gdLst>
                <a:gd name="connsiteX0" fmla="*/ 0 w 5501116"/>
                <a:gd name="connsiteY0" fmla="*/ 0 h 2455700"/>
                <a:gd name="connsiteX1" fmla="*/ 5501116 w 5501116"/>
                <a:gd name="connsiteY1" fmla="*/ 0 h 2455700"/>
                <a:gd name="connsiteX2" fmla="*/ 5501116 w 5501116"/>
                <a:gd name="connsiteY2" fmla="*/ 2249029 h 2455700"/>
                <a:gd name="connsiteX3" fmla="*/ 5294445 w 5501116"/>
                <a:gd name="connsiteY3" fmla="*/ 2455700 h 2455700"/>
                <a:gd name="connsiteX4" fmla="*/ 206671 w 5501116"/>
                <a:gd name="connsiteY4" fmla="*/ 2455700 h 2455700"/>
                <a:gd name="connsiteX5" fmla="*/ 0 w 5501116"/>
                <a:gd name="connsiteY5" fmla="*/ 2249029 h 2455700"/>
                <a:gd name="connsiteX6" fmla="*/ 0 w 5501116"/>
                <a:gd name="connsiteY6" fmla="*/ 0 h 24557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01116" h="2455700">
                  <a:moveTo>
                    <a:pt x="0" y="0"/>
                  </a:moveTo>
                  <a:lnTo>
                    <a:pt x="5501116" y="0"/>
                  </a:lnTo>
                  <a:lnTo>
                    <a:pt x="5501116" y="2249029"/>
                  </a:lnTo>
                  <a:cubicBezTo>
                    <a:pt x="5501116" y="2363170"/>
                    <a:pt x="5408586" y="2455700"/>
                    <a:pt x="5294445" y="2455700"/>
                  </a:cubicBezTo>
                  <a:lnTo>
                    <a:pt x="206671" y="2455700"/>
                  </a:lnTo>
                  <a:cubicBezTo>
                    <a:pt x="92530" y="2455700"/>
                    <a:pt x="0" y="2363170"/>
                    <a:pt x="0" y="2249029"/>
                  </a:cubicBezTo>
                  <a:lnTo>
                    <a:pt x="0" y="0"/>
                  </a:lnTo>
                  <a:close/>
                </a:path>
              </a:pathLst>
            </a:custGeom>
            <a:solidFill>
              <a:srgbClr val="FEFEF2"/>
            </a:solidFill>
            <a:ln w="25400" cap="rnd">
              <a:noFill/>
              <a:prstDash val="solid"/>
              <a:round/>
            </a:ln>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31" name="文本框 30"/>
            <p:cNvSpPr txBox="1"/>
            <p:nvPr/>
          </p:nvSpPr>
          <p:spPr>
            <a:xfrm>
              <a:off x="3772676" y="3017436"/>
              <a:ext cx="4646648" cy="1015663"/>
            </a:xfrm>
            <a:prstGeom prst="rect">
              <a:avLst/>
            </a:prstGeom>
            <a:noFill/>
          </p:spPr>
          <p:txBody>
            <a:bodyPr wrap="square" rtlCol="0">
              <a:spAutoFit/>
            </a:bodyPr>
            <a:lstStyle/>
            <a:p>
              <a:pPr algn="ctr"/>
              <a:r>
                <a:rPr lang="zh-CN" altLang="en-US" sz="6000" dirty="0">
                  <a:solidFill>
                    <a:schemeClr val="tx1">
                      <a:lumMod val="65000"/>
                      <a:lumOff val="35000"/>
                    </a:schemeClr>
                  </a:solidFill>
                  <a:latin typeface="优设标题黑" panose="00000500000000000000" pitchFamily="2" charset="-122"/>
                  <a:ea typeface="优设标题黑" panose="00000500000000000000" pitchFamily="2" charset="-122"/>
                </a:rPr>
                <a:t>工作概览</a:t>
              </a:r>
              <a:endParaRPr lang="zh-CN" altLang="en-US" sz="60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42" name="文本框 41"/>
            <p:cNvSpPr txBox="1"/>
            <p:nvPr/>
          </p:nvSpPr>
          <p:spPr>
            <a:xfrm>
              <a:off x="3825670" y="2558744"/>
              <a:ext cx="4646648" cy="646331"/>
            </a:xfrm>
            <a:prstGeom prst="rect">
              <a:avLst/>
            </a:prstGeom>
            <a:noFill/>
          </p:spPr>
          <p:txBody>
            <a:bodyPr wrap="square" rtlCol="0">
              <a:spAutoFit/>
            </a:bodyPr>
            <a:lstStyle/>
            <a:p>
              <a:pPr algn="ctr"/>
              <a:r>
                <a:rPr lang="zh-CN" altLang="en-US" sz="3600" dirty="0">
                  <a:solidFill>
                    <a:schemeClr val="accent2"/>
                  </a:solidFill>
                  <a:latin typeface="+mj-lt"/>
                  <a:ea typeface="优设标题黑" panose="00000500000000000000" pitchFamily="2" charset="-122"/>
                </a:rPr>
                <a:t>第一节</a:t>
              </a:r>
              <a:endParaRPr lang="zh-CN" altLang="en-US" sz="3600" dirty="0">
                <a:solidFill>
                  <a:schemeClr val="accent2"/>
                </a:solidFill>
                <a:latin typeface="+mj-lt"/>
                <a:ea typeface="优设标题黑" panose="00000500000000000000" pitchFamily="2" charset="-122"/>
              </a:endParaRPr>
            </a:p>
          </p:txBody>
        </p:sp>
        <p:sp>
          <p:nvSpPr>
            <p:cNvPr id="4" name="文本框 3"/>
            <p:cNvSpPr txBox="1"/>
            <p:nvPr/>
          </p:nvSpPr>
          <p:spPr>
            <a:xfrm>
              <a:off x="4348843" y="3851545"/>
              <a:ext cx="3494315" cy="369332"/>
            </a:xfrm>
            <a:prstGeom prst="rect">
              <a:avLst/>
            </a:prstGeom>
            <a:noFill/>
          </p:spPr>
          <p:txBody>
            <a:bodyPr wrap="square" rtlCol="0">
              <a:spAutoFit/>
            </a:bodyPr>
            <a:lstStyle/>
            <a:p>
              <a:pPr algn="dist"/>
              <a:r>
                <a:rPr lang="en-US" altLang="zh-CN" b="1" dirty="0">
                  <a:ln w="3175">
                    <a:gradFill>
                      <a:gsLst>
                        <a:gs pos="0">
                          <a:schemeClr val="accent1">
                            <a:lumMod val="5000"/>
                            <a:lumOff val="95000"/>
                          </a:schemeClr>
                        </a:gs>
                        <a:gs pos="100000">
                          <a:schemeClr val="accent1">
                            <a:lumMod val="30000"/>
                            <a:lumOff val="70000"/>
                          </a:schemeClr>
                        </a:gs>
                      </a:gsLst>
                      <a:lin ang="5400000" scaled="1"/>
                    </a:gradFill>
                  </a:ln>
                  <a:noFill/>
                  <a:latin typeface="+mj-lt"/>
                </a:rPr>
                <a:t>Work Overview</a:t>
              </a:r>
              <a:endParaRPr lang="zh-CN" altLang="en-US" b="1" dirty="0">
                <a:ln w="3175">
                  <a:gradFill>
                    <a:gsLst>
                      <a:gs pos="0">
                        <a:schemeClr val="accent1">
                          <a:lumMod val="5000"/>
                          <a:lumOff val="95000"/>
                        </a:schemeClr>
                      </a:gs>
                      <a:gs pos="100000">
                        <a:schemeClr val="accent1">
                          <a:lumMod val="30000"/>
                          <a:lumOff val="70000"/>
                        </a:schemeClr>
                      </a:gs>
                    </a:gsLst>
                    <a:lin ang="5400000" scaled="1"/>
                  </a:gradFill>
                </a:ln>
                <a:noFill/>
                <a:latin typeface="+mj-lt"/>
              </a:endParaRPr>
            </a:p>
          </p:txBody>
        </p:sp>
        <p:grpSp>
          <p:nvGrpSpPr>
            <p:cNvPr id="103" name="组合 102"/>
            <p:cNvGrpSpPr/>
            <p:nvPr/>
          </p:nvGrpSpPr>
          <p:grpSpPr>
            <a:xfrm>
              <a:off x="3626675" y="3362737"/>
              <a:ext cx="653718" cy="361453"/>
              <a:chOff x="86747" y="3142253"/>
              <a:chExt cx="5383544" cy="2976664"/>
            </a:xfrm>
          </p:grpSpPr>
          <p:sp>
            <p:nvSpPr>
              <p:cNvPr id="95" name="任意多边形: 形状 94"/>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7" name="任意多边形: 形状 96"/>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9" name="任意多边形: 形状 98"/>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sp>
            <p:nvSpPr>
              <p:cNvPr id="101" name="任意多边形: 形状 100"/>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endParaRPr lang="zh-CN" altLang="en-US" dirty="0"/>
              </a:p>
            </p:txBody>
          </p:sp>
        </p:grpSp>
        <p:grpSp>
          <p:nvGrpSpPr>
            <p:cNvPr id="90" name="组合 89"/>
            <p:cNvGrpSpPr/>
            <p:nvPr/>
          </p:nvGrpSpPr>
          <p:grpSpPr>
            <a:xfrm flipH="1">
              <a:off x="7904876" y="3362737"/>
              <a:ext cx="653718" cy="361453"/>
              <a:chOff x="86747" y="3142253"/>
              <a:chExt cx="5383544" cy="2976664"/>
            </a:xfrm>
          </p:grpSpPr>
          <p:sp>
            <p:nvSpPr>
              <p:cNvPr id="91" name="任意多边形: 形状 90"/>
              <p:cNvSpPr/>
              <p:nvPr/>
            </p:nvSpPr>
            <p:spPr>
              <a:xfrm>
                <a:off x="628905"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2" name="任意多边形: 形状 91"/>
              <p:cNvSpPr/>
              <p:nvPr/>
            </p:nvSpPr>
            <p:spPr>
              <a:xfrm>
                <a:off x="86747" y="3921970"/>
                <a:ext cx="336704" cy="1417091"/>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3" name="任意多边形: 形状 92"/>
              <p:cNvSpPr/>
              <p:nvPr/>
            </p:nvSpPr>
            <p:spPr>
              <a:xfrm>
                <a:off x="1150154" y="3945200"/>
                <a:ext cx="336707" cy="1417093"/>
              </a:xfrm>
              <a:custGeom>
                <a:avLst/>
                <a:gdLst>
                  <a:gd name="connsiteX0" fmla="*/ 0 w 336704"/>
                  <a:gd name="connsiteY0" fmla="*/ 0 h 1417091"/>
                  <a:gd name="connsiteX1" fmla="*/ 336704 w 336704"/>
                  <a:gd name="connsiteY1" fmla="*/ 0 h 1417091"/>
                  <a:gd name="connsiteX2" fmla="*/ 336704 w 336704"/>
                  <a:gd name="connsiteY2" fmla="*/ 1417092 h 1417091"/>
                  <a:gd name="connsiteX3" fmla="*/ 0 w 336704"/>
                  <a:gd name="connsiteY3" fmla="*/ 1417092 h 1417091"/>
                </a:gdLst>
                <a:ahLst/>
                <a:cxnLst>
                  <a:cxn ang="0">
                    <a:pos x="connsiteX0" y="connsiteY0"/>
                  </a:cxn>
                  <a:cxn ang="0">
                    <a:pos x="connsiteX1" y="connsiteY1"/>
                  </a:cxn>
                  <a:cxn ang="0">
                    <a:pos x="connsiteX2" y="connsiteY2"/>
                  </a:cxn>
                  <a:cxn ang="0">
                    <a:pos x="connsiteX3" y="connsiteY3"/>
                  </a:cxn>
                </a:cxnLst>
                <a:rect l="l" t="t" r="r" b="b"/>
                <a:pathLst>
                  <a:path w="336704" h="1417091">
                    <a:moveTo>
                      <a:pt x="0" y="0"/>
                    </a:moveTo>
                    <a:lnTo>
                      <a:pt x="336704" y="0"/>
                    </a:lnTo>
                    <a:lnTo>
                      <a:pt x="336704" y="1417092"/>
                    </a:lnTo>
                    <a:lnTo>
                      <a:pt x="0" y="1417092"/>
                    </a:lnTo>
                    <a:close/>
                  </a:path>
                </a:pathLst>
              </a:custGeom>
              <a:solidFill>
                <a:schemeClr val="accent2"/>
              </a:solidFill>
              <a:ln w="6882"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sp>
            <p:nvSpPr>
              <p:cNvPr id="94" name="任意多边形: 形状 93"/>
              <p:cNvSpPr/>
              <p:nvPr/>
            </p:nvSpPr>
            <p:spPr>
              <a:xfrm>
                <a:off x="1706261" y="3142253"/>
                <a:ext cx="3764030" cy="2976664"/>
              </a:xfrm>
              <a:custGeom>
                <a:avLst/>
                <a:gdLst>
                  <a:gd name="connsiteX0" fmla="*/ 2134595 w 3764030"/>
                  <a:gd name="connsiteY0" fmla="*/ 2196809 h 2976664"/>
                  <a:gd name="connsiteX1" fmla="*/ 0 w 3764030"/>
                  <a:gd name="connsiteY1" fmla="*/ 2196809 h 2976664"/>
                  <a:gd name="connsiteX2" fmla="*/ 0 w 3764030"/>
                  <a:gd name="connsiteY2" fmla="*/ 779717 h 2976664"/>
                  <a:gd name="connsiteX3" fmla="*/ 2134595 w 3764030"/>
                  <a:gd name="connsiteY3" fmla="*/ 779717 h 2976664"/>
                  <a:gd name="connsiteX4" fmla="*/ 2134595 w 3764030"/>
                  <a:gd name="connsiteY4" fmla="*/ 0 h 2976664"/>
                  <a:gd name="connsiteX5" fmla="*/ 3764030 w 3764030"/>
                  <a:gd name="connsiteY5" fmla="*/ 1488401 h 2976664"/>
                  <a:gd name="connsiteX6" fmla="*/ 2134595 w 3764030"/>
                  <a:gd name="connsiteY6" fmla="*/ 2976665 h 2976664"/>
                  <a:gd name="connsiteX7" fmla="*/ 2134595 w 3764030"/>
                  <a:gd name="connsiteY7" fmla="*/ 2196809 h 2976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764030" h="2976664">
                    <a:moveTo>
                      <a:pt x="2134595" y="2196809"/>
                    </a:moveTo>
                    <a:lnTo>
                      <a:pt x="0" y="2196809"/>
                    </a:lnTo>
                    <a:lnTo>
                      <a:pt x="0" y="779717"/>
                    </a:lnTo>
                    <a:lnTo>
                      <a:pt x="2134595" y="779717"/>
                    </a:lnTo>
                    <a:lnTo>
                      <a:pt x="2134595" y="0"/>
                    </a:lnTo>
                    <a:lnTo>
                      <a:pt x="3764030" y="1488401"/>
                    </a:lnTo>
                    <a:lnTo>
                      <a:pt x="2134595" y="2976665"/>
                    </a:lnTo>
                    <a:lnTo>
                      <a:pt x="2134595" y="2196809"/>
                    </a:lnTo>
                    <a:close/>
                  </a:path>
                </a:pathLst>
              </a:custGeom>
              <a:solidFill>
                <a:schemeClr val="accent2"/>
              </a:solidFill>
              <a:ln w="6882" cap="flat">
                <a:noFill/>
                <a:prstDash val="solid"/>
                <a:miter/>
              </a:ln>
            </p:spPr>
            <p:txBody>
              <a:bodyPr rtlCol="0" anchor="ctr"/>
              <a:lstStyle/>
              <a:p>
                <a:endParaRPr lang="zh-CN" altLang="en-US"/>
              </a:p>
            </p:txBody>
          </p:sp>
        </p:grpSp>
        <p:sp>
          <p:nvSpPr>
            <p:cNvPr id="135" name="任意多边形: 形状 134"/>
            <p:cNvSpPr/>
            <p:nvPr/>
          </p:nvSpPr>
          <p:spPr>
            <a:xfrm rot="2315695">
              <a:off x="3440020" y="4040991"/>
              <a:ext cx="900330" cy="860516"/>
            </a:xfrm>
            <a:custGeom>
              <a:avLst/>
              <a:gdLst>
                <a:gd name="connsiteX0" fmla="*/ 492010 w 900330"/>
                <a:gd name="connsiteY0" fmla="*/ 0 h 860516"/>
                <a:gd name="connsiteX1" fmla="*/ 900330 w 900330"/>
                <a:gd name="connsiteY1" fmla="*/ 611067 h 860516"/>
                <a:gd name="connsiteX2" fmla="*/ 785240 w 900330"/>
                <a:gd name="connsiteY2" fmla="*/ 702926 h 860516"/>
                <a:gd name="connsiteX3" fmla="*/ 492010 w 900330"/>
                <a:gd name="connsiteY3" fmla="*/ 239182 h 860516"/>
                <a:gd name="connsiteX4" fmla="*/ 99134 w 900330"/>
                <a:gd name="connsiteY4" fmla="*/ 860516 h 860516"/>
                <a:gd name="connsiteX5" fmla="*/ 0 w 900330"/>
                <a:gd name="connsiteY5" fmla="*/ 736311 h 8605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330" h="860516">
                  <a:moveTo>
                    <a:pt x="492010" y="0"/>
                  </a:moveTo>
                  <a:lnTo>
                    <a:pt x="900330" y="611067"/>
                  </a:lnTo>
                  <a:lnTo>
                    <a:pt x="785240" y="702926"/>
                  </a:lnTo>
                  <a:lnTo>
                    <a:pt x="492010" y="239182"/>
                  </a:lnTo>
                  <a:lnTo>
                    <a:pt x="99134" y="860516"/>
                  </a:lnTo>
                  <a:lnTo>
                    <a:pt x="0" y="736311"/>
                  </a:ln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0" name="任意多边形: 形状 129"/>
            <p:cNvSpPr/>
            <p:nvPr/>
          </p:nvSpPr>
          <p:spPr>
            <a:xfrm>
              <a:off x="6209102" y="4399889"/>
              <a:ext cx="1523178" cy="493494"/>
            </a:xfrm>
            <a:custGeom>
              <a:avLst/>
              <a:gdLst>
                <a:gd name="connsiteX0" fmla="*/ 761589 w 1523178"/>
                <a:gd name="connsiteY0" fmla="*/ 0 h 493494"/>
                <a:gd name="connsiteX1" fmla="*/ 1455610 w 1523178"/>
                <a:gd name="connsiteY1" fmla="*/ 369008 h 493494"/>
                <a:gd name="connsiteX2" fmla="*/ 1523178 w 1523178"/>
                <a:gd name="connsiteY2" fmla="*/ 493494 h 493494"/>
                <a:gd name="connsiteX3" fmla="*/ 1390457 w 1523178"/>
                <a:gd name="connsiteY3" fmla="*/ 493494 h 493494"/>
                <a:gd name="connsiteX4" fmla="*/ 1358447 w 1523178"/>
                <a:gd name="connsiteY4" fmla="*/ 434521 h 493494"/>
                <a:gd name="connsiteX5" fmla="*/ 761589 w 1523178"/>
                <a:gd name="connsiteY5" fmla="*/ 117174 h 493494"/>
                <a:gd name="connsiteX6" fmla="*/ 164731 w 1523178"/>
                <a:gd name="connsiteY6" fmla="*/ 434521 h 493494"/>
                <a:gd name="connsiteX7" fmla="*/ 132722 w 1523178"/>
                <a:gd name="connsiteY7" fmla="*/ 493494 h 493494"/>
                <a:gd name="connsiteX8" fmla="*/ 0 w 1523178"/>
                <a:gd name="connsiteY8" fmla="*/ 493494 h 493494"/>
                <a:gd name="connsiteX9" fmla="*/ 67569 w 1523178"/>
                <a:gd name="connsiteY9" fmla="*/ 369008 h 493494"/>
                <a:gd name="connsiteX10" fmla="*/ 761589 w 1523178"/>
                <a:gd name="connsiteY10" fmla="*/ 0 h 4934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523178" h="493494">
                  <a:moveTo>
                    <a:pt x="761589" y="0"/>
                  </a:moveTo>
                  <a:cubicBezTo>
                    <a:pt x="1050489" y="0"/>
                    <a:pt x="1305202" y="146375"/>
                    <a:pt x="1455610" y="369008"/>
                  </a:cubicBezTo>
                  <a:lnTo>
                    <a:pt x="1523178" y="493494"/>
                  </a:lnTo>
                  <a:lnTo>
                    <a:pt x="1390457" y="493494"/>
                  </a:lnTo>
                  <a:lnTo>
                    <a:pt x="1358447" y="434521"/>
                  </a:lnTo>
                  <a:cubicBezTo>
                    <a:pt x="1229096" y="243057"/>
                    <a:pt x="1010044" y="117174"/>
                    <a:pt x="761589" y="117174"/>
                  </a:cubicBezTo>
                  <a:cubicBezTo>
                    <a:pt x="513135" y="117174"/>
                    <a:pt x="294082" y="243057"/>
                    <a:pt x="164731" y="434521"/>
                  </a:cubicBezTo>
                  <a:lnTo>
                    <a:pt x="132722" y="493494"/>
                  </a:lnTo>
                  <a:lnTo>
                    <a:pt x="0" y="493494"/>
                  </a:lnTo>
                  <a:lnTo>
                    <a:pt x="67569" y="369008"/>
                  </a:lnTo>
                  <a:cubicBezTo>
                    <a:pt x="217977" y="146375"/>
                    <a:pt x="472689" y="0"/>
                    <a:pt x="761589" y="0"/>
                  </a:cubicBezTo>
                  <a:close/>
                </a:path>
              </a:pathLst>
            </a:custGeom>
            <a:solidFill>
              <a:schemeClr val="accent5">
                <a:lumMod val="20000"/>
                <a:lumOff val="80000"/>
                <a:alpha val="1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132" name="任意多边形: 形状 131"/>
            <p:cNvSpPr/>
            <p:nvPr/>
          </p:nvSpPr>
          <p:spPr>
            <a:xfrm>
              <a:off x="7843158" y="1957405"/>
              <a:ext cx="1001412" cy="998653"/>
            </a:xfrm>
            <a:custGeom>
              <a:avLst/>
              <a:gdLst>
                <a:gd name="connsiteX0" fmla="*/ 16300 w 1001412"/>
                <a:gd name="connsiteY0" fmla="*/ 0 h 998653"/>
                <a:gd name="connsiteX1" fmla="*/ 136960 w 1001412"/>
                <a:gd name="connsiteY1" fmla="*/ 0 h 998653"/>
                <a:gd name="connsiteX2" fmla="*/ 131798 w 1001412"/>
                <a:gd name="connsiteY2" fmla="*/ 16631 h 998653"/>
                <a:gd name="connsiteX3" fmla="*/ 117174 w 1001412"/>
                <a:gd name="connsiteY3" fmla="*/ 161693 h 998653"/>
                <a:gd name="connsiteX4" fmla="*/ 836960 w 1001412"/>
                <a:gd name="connsiteY4" fmla="*/ 881479 h 998653"/>
                <a:gd name="connsiteX5" fmla="*/ 982022 w 1001412"/>
                <a:gd name="connsiteY5" fmla="*/ 866856 h 998653"/>
                <a:gd name="connsiteX6" fmla="*/ 1001412 w 1001412"/>
                <a:gd name="connsiteY6" fmla="*/ 860837 h 998653"/>
                <a:gd name="connsiteX7" fmla="*/ 1001412 w 1001412"/>
                <a:gd name="connsiteY7" fmla="*/ 982294 h 998653"/>
                <a:gd name="connsiteX8" fmla="*/ 922534 w 1001412"/>
                <a:gd name="connsiteY8" fmla="*/ 994332 h 998653"/>
                <a:gd name="connsiteX9" fmla="*/ 836960 w 1001412"/>
                <a:gd name="connsiteY9" fmla="*/ 998653 h 998653"/>
                <a:gd name="connsiteX10" fmla="*/ 0 w 1001412"/>
                <a:gd name="connsiteY10" fmla="*/ 161693 h 9986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1412" h="998653">
                  <a:moveTo>
                    <a:pt x="16300" y="0"/>
                  </a:moveTo>
                  <a:lnTo>
                    <a:pt x="136960" y="0"/>
                  </a:lnTo>
                  <a:lnTo>
                    <a:pt x="131798" y="16631"/>
                  </a:lnTo>
                  <a:cubicBezTo>
                    <a:pt x="122210" y="63487"/>
                    <a:pt x="117174" y="112002"/>
                    <a:pt x="117174" y="161693"/>
                  </a:cubicBezTo>
                  <a:cubicBezTo>
                    <a:pt x="117174" y="559220"/>
                    <a:pt x="439433" y="881479"/>
                    <a:pt x="836960" y="881479"/>
                  </a:cubicBezTo>
                  <a:cubicBezTo>
                    <a:pt x="886651" y="881479"/>
                    <a:pt x="935166" y="876444"/>
                    <a:pt x="982022" y="866856"/>
                  </a:cubicBezTo>
                  <a:lnTo>
                    <a:pt x="1001412" y="860837"/>
                  </a:lnTo>
                  <a:lnTo>
                    <a:pt x="1001412" y="982294"/>
                  </a:lnTo>
                  <a:lnTo>
                    <a:pt x="922534" y="994332"/>
                  </a:lnTo>
                  <a:cubicBezTo>
                    <a:pt x="894398" y="997189"/>
                    <a:pt x="865850" y="998653"/>
                    <a:pt x="836960" y="998653"/>
                  </a:cubicBezTo>
                  <a:cubicBezTo>
                    <a:pt x="374720" y="998653"/>
                    <a:pt x="0" y="623933"/>
                    <a:pt x="0" y="161693"/>
                  </a:cubicBezTo>
                  <a:close/>
                </a:path>
              </a:pathLst>
            </a:custGeom>
            <a:solidFill>
              <a:schemeClr val="accent5">
                <a:lumMod val="20000"/>
                <a:lumOff val="80000"/>
                <a:alpha val="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nvGrpSpPr>
          <p:cNvPr id="223" name="组合 222"/>
          <p:cNvGrpSpPr/>
          <p:nvPr/>
        </p:nvGrpSpPr>
        <p:grpSpPr>
          <a:xfrm>
            <a:off x="1977222" y="4479232"/>
            <a:ext cx="1720374" cy="1901049"/>
            <a:chOff x="1977222" y="4479232"/>
            <a:chExt cx="1720374" cy="1901049"/>
          </a:xfrm>
        </p:grpSpPr>
        <p:sp>
          <p:nvSpPr>
            <p:cNvPr id="154" name="任意多边形: 形状 153"/>
            <p:cNvSpPr/>
            <p:nvPr/>
          </p:nvSpPr>
          <p:spPr>
            <a:xfrm>
              <a:off x="2180720" y="4479232"/>
              <a:ext cx="876315" cy="741428"/>
            </a:xfrm>
            <a:custGeom>
              <a:avLst/>
              <a:gdLst>
                <a:gd name="connsiteX0" fmla="*/ 0 w 876315"/>
                <a:gd name="connsiteY0" fmla="*/ 741428 h 741428"/>
                <a:gd name="connsiteX1" fmla="*/ 876316 w 876315"/>
                <a:gd name="connsiteY1" fmla="*/ 741428 h 741428"/>
                <a:gd name="connsiteX2" fmla="*/ 876316 w 876315"/>
                <a:gd name="connsiteY2" fmla="*/ 0 h 741428"/>
                <a:gd name="connsiteX3" fmla="*/ 0 w 876315"/>
                <a:gd name="connsiteY3" fmla="*/ 741428 h 741428"/>
                <a:gd name="connsiteX4" fmla="*/ 704597 w 876315"/>
                <a:gd name="connsiteY4" fmla="*/ 616022 h 741428"/>
                <a:gd name="connsiteX5" fmla="*/ 421767 w 876315"/>
                <a:gd name="connsiteY5" fmla="*/ 616022 h 741428"/>
                <a:gd name="connsiteX6" fmla="*/ 704597 w 876315"/>
                <a:gd name="connsiteY6" fmla="*/ 376694 h 741428"/>
                <a:gd name="connsiteX7" fmla="*/ 704597 w 876315"/>
                <a:gd name="connsiteY7" fmla="*/ 616022 h 7414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6315" h="741428">
                  <a:moveTo>
                    <a:pt x="0" y="741428"/>
                  </a:moveTo>
                  <a:lnTo>
                    <a:pt x="876316" y="741428"/>
                  </a:lnTo>
                  <a:lnTo>
                    <a:pt x="876316" y="0"/>
                  </a:lnTo>
                  <a:lnTo>
                    <a:pt x="0" y="741428"/>
                  </a:lnTo>
                  <a:close/>
                  <a:moveTo>
                    <a:pt x="704597" y="616022"/>
                  </a:moveTo>
                  <a:lnTo>
                    <a:pt x="421767" y="616022"/>
                  </a:lnTo>
                  <a:lnTo>
                    <a:pt x="704597" y="376694"/>
                  </a:lnTo>
                  <a:lnTo>
                    <a:pt x="704597" y="616022"/>
                  </a:lnTo>
                  <a:close/>
                </a:path>
              </a:pathLst>
            </a:custGeom>
            <a:solidFill>
              <a:srgbClr val="D5C3B8"/>
            </a:solidFill>
            <a:ln w="4749" cap="flat">
              <a:noFill/>
              <a:prstDash val="solid"/>
              <a:miter/>
            </a:ln>
          </p:spPr>
          <p:txBody>
            <a:bodyPr rtlCol="0" anchor="ctr"/>
            <a:lstStyle/>
            <a:p>
              <a:endParaRPr lang="zh-CN" altLang="en-US"/>
            </a:p>
          </p:txBody>
        </p:sp>
        <p:sp>
          <p:nvSpPr>
            <p:cNvPr id="155" name="任意多边形: 形状 154"/>
            <p:cNvSpPr/>
            <p:nvPr/>
          </p:nvSpPr>
          <p:spPr>
            <a:xfrm>
              <a:off x="2978181" y="4545984"/>
              <a:ext cx="24823" cy="27539"/>
            </a:xfrm>
            <a:custGeom>
              <a:avLst/>
              <a:gdLst>
                <a:gd name="connsiteX0" fmla="*/ 0 w 24823"/>
                <a:gd name="connsiteY0" fmla="*/ 0 h 27539"/>
                <a:gd name="connsiteX1" fmla="*/ 24824 w 24823"/>
                <a:gd name="connsiteY1" fmla="*/ 27540 h 27539"/>
              </a:gdLst>
              <a:ahLst/>
              <a:cxnLst>
                <a:cxn ang="0">
                  <a:pos x="connsiteX0" y="connsiteY0"/>
                </a:cxn>
                <a:cxn ang="0">
                  <a:pos x="connsiteX1" y="connsiteY1"/>
                </a:cxn>
              </a:cxnLst>
              <a:rect l="l" t="t" r="r" b="b"/>
              <a:pathLst>
                <a:path w="24823" h="27539">
                  <a:moveTo>
                    <a:pt x="0" y="0"/>
                  </a:moveTo>
                  <a:lnTo>
                    <a:pt x="24824" y="27540"/>
                  </a:lnTo>
                </a:path>
              </a:pathLst>
            </a:custGeom>
            <a:ln w="5181" cap="rnd">
              <a:solidFill>
                <a:srgbClr val="BCA396"/>
              </a:solidFill>
              <a:prstDash val="solid"/>
              <a:round/>
            </a:ln>
          </p:spPr>
          <p:txBody>
            <a:bodyPr rtlCol="0" anchor="ctr"/>
            <a:lstStyle/>
            <a:p>
              <a:endParaRPr lang="zh-CN" altLang="en-US"/>
            </a:p>
          </p:txBody>
        </p:sp>
        <p:sp>
          <p:nvSpPr>
            <p:cNvPr id="156" name="任意多边形: 形状 155"/>
            <p:cNvSpPr/>
            <p:nvPr/>
          </p:nvSpPr>
          <p:spPr>
            <a:xfrm>
              <a:off x="2896228" y="4615453"/>
              <a:ext cx="24871" cy="27539"/>
            </a:xfrm>
            <a:custGeom>
              <a:avLst/>
              <a:gdLst>
                <a:gd name="connsiteX0" fmla="*/ 0 w 24871"/>
                <a:gd name="connsiteY0" fmla="*/ 0 h 27539"/>
                <a:gd name="connsiteX1" fmla="*/ 24872 w 24871"/>
                <a:gd name="connsiteY1" fmla="*/ 27540 h 27539"/>
              </a:gdLst>
              <a:ahLst/>
              <a:cxnLst>
                <a:cxn ang="0">
                  <a:pos x="connsiteX0" y="connsiteY0"/>
                </a:cxn>
                <a:cxn ang="0">
                  <a:pos x="connsiteX1" y="connsiteY1"/>
                </a:cxn>
              </a:cxnLst>
              <a:rect l="l" t="t" r="r" b="b"/>
              <a:pathLst>
                <a:path w="24871" h="27539">
                  <a:moveTo>
                    <a:pt x="0" y="0"/>
                  </a:moveTo>
                  <a:lnTo>
                    <a:pt x="24872" y="27540"/>
                  </a:lnTo>
                </a:path>
              </a:pathLst>
            </a:custGeom>
            <a:ln w="5181" cap="rnd">
              <a:solidFill>
                <a:srgbClr val="BCA396"/>
              </a:solidFill>
              <a:prstDash val="solid"/>
              <a:round/>
            </a:ln>
          </p:spPr>
          <p:txBody>
            <a:bodyPr rtlCol="0" anchor="ctr"/>
            <a:lstStyle/>
            <a:p>
              <a:endParaRPr lang="zh-CN" altLang="en-US"/>
            </a:p>
          </p:txBody>
        </p:sp>
        <p:sp>
          <p:nvSpPr>
            <p:cNvPr id="157" name="任意多边形: 形状 156"/>
            <p:cNvSpPr/>
            <p:nvPr/>
          </p:nvSpPr>
          <p:spPr>
            <a:xfrm>
              <a:off x="2814324" y="4684969"/>
              <a:ext cx="24823" cy="27539"/>
            </a:xfrm>
            <a:custGeom>
              <a:avLst/>
              <a:gdLst>
                <a:gd name="connsiteX0" fmla="*/ 0 w 24823"/>
                <a:gd name="connsiteY0" fmla="*/ 0 h 27539"/>
                <a:gd name="connsiteX1" fmla="*/ 24824 w 24823"/>
                <a:gd name="connsiteY1" fmla="*/ 27540 h 27539"/>
              </a:gdLst>
              <a:ahLst/>
              <a:cxnLst>
                <a:cxn ang="0">
                  <a:pos x="connsiteX0" y="connsiteY0"/>
                </a:cxn>
                <a:cxn ang="0">
                  <a:pos x="connsiteX1" y="connsiteY1"/>
                </a:cxn>
              </a:cxnLst>
              <a:rect l="l" t="t" r="r" b="b"/>
              <a:pathLst>
                <a:path w="24823" h="27539">
                  <a:moveTo>
                    <a:pt x="0" y="0"/>
                  </a:moveTo>
                  <a:lnTo>
                    <a:pt x="24824" y="27540"/>
                  </a:lnTo>
                </a:path>
              </a:pathLst>
            </a:custGeom>
            <a:ln w="5181" cap="rnd">
              <a:solidFill>
                <a:srgbClr val="BCA396"/>
              </a:solidFill>
              <a:prstDash val="solid"/>
              <a:round/>
            </a:ln>
          </p:spPr>
          <p:txBody>
            <a:bodyPr rtlCol="0" anchor="ctr"/>
            <a:lstStyle/>
            <a:p>
              <a:endParaRPr lang="zh-CN" altLang="en-US"/>
            </a:p>
          </p:txBody>
        </p:sp>
        <p:sp>
          <p:nvSpPr>
            <p:cNvPr id="158" name="任意多边形: 形状 157"/>
            <p:cNvSpPr/>
            <p:nvPr/>
          </p:nvSpPr>
          <p:spPr>
            <a:xfrm>
              <a:off x="2732372" y="4754486"/>
              <a:ext cx="24871" cy="27539"/>
            </a:xfrm>
            <a:custGeom>
              <a:avLst/>
              <a:gdLst>
                <a:gd name="connsiteX0" fmla="*/ 0 w 24871"/>
                <a:gd name="connsiteY0" fmla="*/ 0 h 27539"/>
                <a:gd name="connsiteX1" fmla="*/ 24872 w 24871"/>
                <a:gd name="connsiteY1" fmla="*/ 27540 h 27539"/>
              </a:gdLst>
              <a:ahLst/>
              <a:cxnLst>
                <a:cxn ang="0">
                  <a:pos x="connsiteX0" y="connsiteY0"/>
                </a:cxn>
                <a:cxn ang="0">
                  <a:pos x="connsiteX1" y="connsiteY1"/>
                </a:cxn>
              </a:cxnLst>
              <a:rect l="l" t="t" r="r" b="b"/>
              <a:pathLst>
                <a:path w="24871" h="27539">
                  <a:moveTo>
                    <a:pt x="0" y="0"/>
                  </a:moveTo>
                  <a:lnTo>
                    <a:pt x="24872" y="27540"/>
                  </a:lnTo>
                </a:path>
              </a:pathLst>
            </a:custGeom>
            <a:ln w="5181" cap="rnd">
              <a:solidFill>
                <a:srgbClr val="BCA396"/>
              </a:solidFill>
              <a:prstDash val="solid"/>
              <a:round/>
            </a:ln>
          </p:spPr>
          <p:txBody>
            <a:bodyPr rtlCol="0" anchor="ctr"/>
            <a:lstStyle/>
            <a:p>
              <a:endParaRPr lang="zh-CN" altLang="en-US"/>
            </a:p>
          </p:txBody>
        </p:sp>
        <p:sp>
          <p:nvSpPr>
            <p:cNvPr id="159" name="任意多边形: 形状 158"/>
            <p:cNvSpPr/>
            <p:nvPr/>
          </p:nvSpPr>
          <p:spPr>
            <a:xfrm>
              <a:off x="2650467" y="4824002"/>
              <a:ext cx="24871" cy="27539"/>
            </a:xfrm>
            <a:custGeom>
              <a:avLst/>
              <a:gdLst>
                <a:gd name="connsiteX0" fmla="*/ 0 w 24871"/>
                <a:gd name="connsiteY0" fmla="*/ 0 h 27539"/>
                <a:gd name="connsiteX1" fmla="*/ 24872 w 24871"/>
                <a:gd name="connsiteY1" fmla="*/ 27540 h 27539"/>
              </a:gdLst>
              <a:ahLst/>
              <a:cxnLst>
                <a:cxn ang="0">
                  <a:pos x="connsiteX0" y="connsiteY0"/>
                </a:cxn>
                <a:cxn ang="0">
                  <a:pos x="connsiteX1" y="connsiteY1"/>
                </a:cxn>
              </a:cxnLst>
              <a:rect l="l" t="t" r="r" b="b"/>
              <a:pathLst>
                <a:path w="24871" h="27539">
                  <a:moveTo>
                    <a:pt x="0" y="0"/>
                  </a:moveTo>
                  <a:lnTo>
                    <a:pt x="24872" y="27540"/>
                  </a:lnTo>
                </a:path>
              </a:pathLst>
            </a:custGeom>
            <a:ln w="5181" cap="rnd">
              <a:solidFill>
                <a:srgbClr val="BCA396"/>
              </a:solidFill>
              <a:prstDash val="solid"/>
              <a:round/>
            </a:ln>
          </p:spPr>
          <p:txBody>
            <a:bodyPr rtlCol="0" anchor="ctr"/>
            <a:lstStyle/>
            <a:p>
              <a:endParaRPr lang="zh-CN" altLang="en-US"/>
            </a:p>
          </p:txBody>
        </p:sp>
        <p:sp>
          <p:nvSpPr>
            <p:cNvPr id="160" name="任意多边形: 形状 159"/>
            <p:cNvSpPr/>
            <p:nvPr/>
          </p:nvSpPr>
          <p:spPr>
            <a:xfrm>
              <a:off x="2568563" y="4893471"/>
              <a:ext cx="24823" cy="27539"/>
            </a:xfrm>
            <a:custGeom>
              <a:avLst/>
              <a:gdLst>
                <a:gd name="connsiteX0" fmla="*/ 0 w 24823"/>
                <a:gd name="connsiteY0" fmla="*/ 0 h 27539"/>
                <a:gd name="connsiteX1" fmla="*/ 24824 w 24823"/>
                <a:gd name="connsiteY1" fmla="*/ 27540 h 27539"/>
              </a:gdLst>
              <a:ahLst/>
              <a:cxnLst>
                <a:cxn ang="0">
                  <a:pos x="connsiteX0" y="connsiteY0"/>
                </a:cxn>
                <a:cxn ang="0">
                  <a:pos x="connsiteX1" y="connsiteY1"/>
                </a:cxn>
              </a:cxnLst>
              <a:rect l="l" t="t" r="r" b="b"/>
              <a:pathLst>
                <a:path w="24823" h="27539">
                  <a:moveTo>
                    <a:pt x="0" y="0"/>
                  </a:moveTo>
                  <a:lnTo>
                    <a:pt x="24824" y="27540"/>
                  </a:lnTo>
                </a:path>
              </a:pathLst>
            </a:custGeom>
            <a:ln w="5181" cap="rnd">
              <a:solidFill>
                <a:srgbClr val="BCA396"/>
              </a:solidFill>
              <a:prstDash val="solid"/>
              <a:round/>
            </a:ln>
          </p:spPr>
          <p:txBody>
            <a:bodyPr rtlCol="0" anchor="ctr"/>
            <a:lstStyle/>
            <a:p>
              <a:endParaRPr lang="zh-CN" altLang="en-US"/>
            </a:p>
          </p:txBody>
        </p:sp>
        <p:sp>
          <p:nvSpPr>
            <p:cNvPr id="161" name="任意多边形: 形状 160"/>
            <p:cNvSpPr/>
            <p:nvPr/>
          </p:nvSpPr>
          <p:spPr>
            <a:xfrm>
              <a:off x="2486611" y="4962987"/>
              <a:ext cx="24871" cy="27539"/>
            </a:xfrm>
            <a:custGeom>
              <a:avLst/>
              <a:gdLst>
                <a:gd name="connsiteX0" fmla="*/ 0 w 24871"/>
                <a:gd name="connsiteY0" fmla="*/ 0 h 27539"/>
                <a:gd name="connsiteX1" fmla="*/ 24871 w 24871"/>
                <a:gd name="connsiteY1" fmla="*/ 27540 h 27539"/>
              </a:gdLst>
              <a:ahLst/>
              <a:cxnLst>
                <a:cxn ang="0">
                  <a:pos x="connsiteX0" y="connsiteY0"/>
                </a:cxn>
                <a:cxn ang="0">
                  <a:pos x="connsiteX1" y="connsiteY1"/>
                </a:cxn>
              </a:cxnLst>
              <a:rect l="l" t="t" r="r" b="b"/>
              <a:pathLst>
                <a:path w="24871" h="27539">
                  <a:moveTo>
                    <a:pt x="0" y="0"/>
                  </a:moveTo>
                  <a:lnTo>
                    <a:pt x="24871" y="27540"/>
                  </a:lnTo>
                </a:path>
              </a:pathLst>
            </a:custGeom>
            <a:ln w="5181" cap="rnd">
              <a:solidFill>
                <a:srgbClr val="BCA396"/>
              </a:solidFill>
              <a:prstDash val="solid"/>
              <a:round/>
            </a:ln>
          </p:spPr>
          <p:txBody>
            <a:bodyPr rtlCol="0" anchor="ctr"/>
            <a:lstStyle/>
            <a:p>
              <a:endParaRPr lang="zh-CN" altLang="en-US"/>
            </a:p>
          </p:txBody>
        </p:sp>
        <p:sp>
          <p:nvSpPr>
            <p:cNvPr id="162" name="任意多边形: 形状 161"/>
            <p:cNvSpPr/>
            <p:nvPr/>
          </p:nvSpPr>
          <p:spPr>
            <a:xfrm>
              <a:off x="2404706" y="5032503"/>
              <a:ext cx="24823" cy="27539"/>
            </a:xfrm>
            <a:custGeom>
              <a:avLst/>
              <a:gdLst>
                <a:gd name="connsiteX0" fmla="*/ 0 w 24823"/>
                <a:gd name="connsiteY0" fmla="*/ 0 h 27539"/>
                <a:gd name="connsiteX1" fmla="*/ 24824 w 24823"/>
                <a:gd name="connsiteY1" fmla="*/ 27540 h 27539"/>
              </a:gdLst>
              <a:ahLst/>
              <a:cxnLst>
                <a:cxn ang="0">
                  <a:pos x="connsiteX0" y="connsiteY0"/>
                </a:cxn>
                <a:cxn ang="0">
                  <a:pos x="connsiteX1" y="connsiteY1"/>
                </a:cxn>
              </a:cxnLst>
              <a:rect l="l" t="t" r="r" b="b"/>
              <a:pathLst>
                <a:path w="24823" h="27539">
                  <a:moveTo>
                    <a:pt x="0" y="0"/>
                  </a:moveTo>
                  <a:lnTo>
                    <a:pt x="24824" y="27540"/>
                  </a:lnTo>
                </a:path>
              </a:pathLst>
            </a:custGeom>
            <a:ln w="5181" cap="rnd">
              <a:solidFill>
                <a:srgbClr val="BCA396"/>
              </a:solidFill>
              <a:prstDash val="solid"/>
              <a:round/>
            </a:ln>
          </p:spPr>
          <p:txBody>
            <a:bodyPr rtlCol="0" anchor="ctr"/>
            <a:lstStyle/>
            <a:p>
              <a:endParaRPr lang="zh-CN" altLang="en-US"/>
            </a:p>
          </p:txBody>
        </p:sp>
        <p:sp>
          <p:nvSpPr>
            <p:cNvPr id="163" name="任意多边形: 形状 162"/>
            <p:cNvSpPr/>
            <p:nvPr/>
          </p:nvSpPr>
          <p:spPr>
            <a:xfrm>
              <a:off x="2322754" y="5101972"/>
              <a:ext cx="24871" cy="27539"/>
            </a:xfrm>
            <a:custGeom>
              <a:avLst/>
              <a:gdLst>
                <a:gd name="connsiteX0" fmla="*/ 0 w 24871"/>
                <a:gd name="connsiteY0" fmla="*/ 0 h 27539"/>
                <a:gd name="connsiteX1" fmla="*/ 24871 w 24871"/>
                <a:gd name="connsiteY1" fmla="*/ 27540 h 27539"/>
              </a:gdLst>
              <a:ahLst/>
              <a:cxnLst>
                <a:cxn ang="0">
                  <a:pos x="connsiteX0" y="connsiteY0"/>
                </a:cxn>
                <a:cxn ang="0">
                  <a:pos x="connsiteX1" y="connsiteY1"/>
                </a:cxn>
              </a:cxnLst>
              <a:rect l="l" t="t" r="r" b="b"/>
              <a:pathLst>
                <a:path w="24871" h="27539">
                  <a:moveTo>
                    <a:pt x="0" y="0"/>
                  </a:moveTo>
                  <a:lnTo>
                    <a:pt x="24871" y="27540"/>
                  </a:lnTo>
                </a:path>
              </a:pathLst>
            </a:custGeom>
            <a:ln w="5181" cap="rnd">
              <a:solidFill>
                <a:srgbClr val="BCA396"/>
              </a:solidFill>
              <a:prstDash val="solid"/>
              <a:round/>
            </a:ln>
          </p:spPr>
          <p:txBody>
            <a:bodyPr rtlCol="0" anchor="ctr"/>
            <a:lstStyle/>
            <a:p>
              <a:endParaRPr lang="zh-CN" altLang="en-US"/>
            </a:p>
          </p:txBody>
        </p:sp>
        <p:sp>
          <p:nvSpPr>
            <p:cNvPr id="164" name="任意多边形: 形状 163"/>
            <p:cNvSpPr/>
            <p:nvPr/>
          </p:nvSpPr>
          <p:spPr>
            <a:xfrm>
              <a:off x="2240850" y="5171488"/>
              <a:ext cx="24871" cy="27539"/>
            </a:xfrm>
            <a:custGeom>
              <a:avLst/>
              <a:gdLst>
                <a:gd name="connsiteX0" fmla="*/ 0 w 24871"/>
                <a:gd name="connsiteY0" fmla="*/ 0 h 27539"/>
                <a:gd name="connsiteX1" fmla="*/ 24872 w 24871"/>
                <a:gd name="connsiteY1" fmla="*/ 27540 h 27539"/>
              </a:gdLst>
              <a:ahLst/>
              <a:cxnLst>
                <a:cxn ang="0">
                  <a:pos x="connsiteX0" y="connsiteY0"/>
                </a:cxn>
                <a:cxn ang="0">
                  <a:pos x="connsiteX1" y="connsiteY1"/>
                </a:cxn>
              </a:cxnLst>
              <a:rect l="l" t="t" r="r" b="b"/>
              <a:pathLst>
                <a:path w="24871" h="27539">
                  <a:moveTo>
                    <a:pt x="0" y="0"/>
                  </a:moveTo>
                  <a:lnTo>
                    <a:pt x="24872" y="27540"/>
                  </a:lnTo>
                </a:path>
              </a:pathLst>
            </a:custGeom>
            <a:ln w="5181" cap="rnd">
              <a:solidFill>
                <a:srgbClr val="BCA396"/>
              </a:solidFill>
              <a:prstDash val="solid"/>
              <a:round/>
            </a:ln>
          </p:spPr>
          <p:txBody>
            <a:bodyPr rtlCol="0" anchor="ctr"/>
            <a:lstStyle/>
            <a:p>
              <a:endParaRPr lang="zh-CN" altLang="en-US"/>
            </a:p>
          </p:txBody>
        </p:sp>
        <p:sp>
          <p:nvSpPr>
            <p:cNvPr id="165" name="任意多边形: 形状 164"/>
            <p:cNvSpPr/>
            <p:nvPr/>
          </p:nvSpPr>
          <p:spPr>
            <a:xfrm>
              <a:off x="2926341" y="4589724"/>
              <a:ext cx="10672" cy="12578"/>
            </a:xfrm>
            <a:custGeom>
              <a:avLst/>
              <a:gdLst>
                <a:gd name="connsiteX0" fmla="*/ 0 w 10672"/>
                <a:gd name="connsiteY0" fmla="*/ 0 h 12578"/>
                <a:gd name="connsiteX1" fmla="*/ 10673 w 10672"/>
                <a:gd name="connsiteY1" fmla="*/ 12579 h 12578"/>
              </a:gdLst>
              <a:ahLst/>
              <a:cxnLst>
                <a:cxn ang="0">
                  <a:pos x="connsiteX0" y="connsiteY0"/>
                </a:cxn>
                <a:cxn ang="0">
                  <a:pos x="connsiteX1" y="connsiteY1"/>
                </a:cxn>
              </a:cxnLst>
              <a:rect l="l" t="t" r="r" b="b"/>
              <a:pathLst>
                <a:path w="10672" h="12578">
                  <a:moveTo>
                    <a:pt x="0" y="0"/>
                  </a:moveTo>
                  <a:lnTo>
                    <a:pt x="10673" y="12579"/>
                  </a:lnTo>
                </a:path>
              </a:pathLst>
            </a:custGeom>
            <a:ln w="5181" cap="rnd">
              <a:solidFill>
                <a:srgbClr val="BCA396"/>
              </a:solidFill>
              <a:prstDash val="solid"/>
              <a:round/>
            </a:ln>
          </p:spPr>
          <p:txBody>
            <a:bodyPr rtlCol="0" anchor="ctr"/>
            <a:lstStyle/>
            <a:p>
              <a:endParaRPr lang="zh-CN" altLang="en-US"/>
            </a:p>
          </p:txBody>
        </p:sp>
        <p:sp>
          <p:nvSpPr>
            <p:cNvPr id="166" name="任意多边形: 形状 165"/>
            <p:cNvSpPr/>
            <p:nvPr/>
          </p:nvSpPr>
          <p:spPr>
            <a:xfrm>
              <a:off x="2951403" y="4568902"/>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67" name="任意多边形: 形状 166"/>
            <p:cNvSpPr/>
            <p:nvPr/>
          </p:nvSpPr>
          <p:spPr>
            <a:xfrm>
              <a:off x="2843103" y="4661003"/>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68" name="任意多边形: 形状 167"/>
            <p:cNvSpPr/>
            <p:nvPr/>
          </p:nvSpPr>
          <p:spPr>
            <a:xfrm>
              <a:off x="2868165" y="4640182"/>
              <a:ext cx="10720" cy="12531"/>
            </a:xfrm>
            <a:custGeom>
              <a:avLst/>
              <a:gdLst>
                <a:gd name="connsiteX0" fmla="*/ 0 w 10720"/>
                <a:gd name="connsiteY0" fmla="*/ 0 h 12531"/>
                <a:gd name="connsiteX1" fmla="*/ 10721 w 10720"/>
                <a:gd name="connsiteY1" fmla="*/ 12531 h 12531"/>
              </a:gdLst>
              <a:ahLst/>
              <a:cxnLst>
                <a:cxn ang="0">
                  <a:pos x="connsiteX0" y="connsiteY0"/>
                </a:cxn>
                <a:cxn ang="0">
                  <a:pos x="connsiteX1" y="connsiteY1"/>
                </a:cxn>
              </a:cxnLst>
              <a:rect l="l" t="t" r="r" b="b"/>
              <a:pathLst>
                <a:path w="10720" h="12531">
                  <a:moveTo>
                    <a:pt x="0" y="0"/>
                  </a:moveTo>
                  <a:lnTo>
                    <a:pt x="10721" y="12531"/>
                  </a:lnTo>
                </a:path>
              </a:pathLst>
            </a:custGeom>
            <a:ln w="5181" cap="rnd">
              <a:solidFill>
                <a:srgbClr val="BCA396"/>
              </a:solidFill>
              <a:prstDash val="solid"/>
              <a:round/>
            </a:ln>
          </p:spPr>
          <p:txBody>
            <a:bodyPr rtlCol="0" anchor="ctr"/>
            <a:lstStyle/>
            <a:p>
              <a:endParaRPr lang="zh-CN" altLang="en-US"/>
            </a:p>
          </p:txBody>
        </p:sp>
        <p:sp>
          <p:nvSpPr>
            <p:cNvPr id="169" name="任意多边形: 形状 168"/>
            <p:cNvSpPr/>
            <p:nvPr/>
          </p:nvSpPr>
          <p:spPr>
            <a:xfrm>
              <a:off x="2761817" y="4729376"/>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0" name="任意多边形: 形状 169"/>
            <p:cNvSpPr/>
            <p:nvPr/>
          </p:nvSpPr>
          <p:spPr>
            <a:xfrm>
              <a:off x="2786880" y="4708554"/>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1" name="任意多边形: 形状 170"/>
            <p:cNvSpPr/>
            <p:nvPr/>
          </p:nvSpPr>
          <p:spPr>
            <a:xfrm>
              <a:off x="2679103" y="4799226"/>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2" name="任意多边形: 形状 171"/>
            <p:cNvSpPr/>
            <p:nvPr/>
          </p:nvSpPr>
          <p:spPr>
            <a:xfrm>
              <a:off x="2704165" y="4778357"/>
              <a:ext cx="10720" cy="12578"/>
            </a:xfrm>
            <a:custGeom>
              <a:avLst/>
              <a:gdLst>
                <a:gd name="connsiteX0" fmla="*/ 0 w 10720"/>
                <a:gd name="connsiteY0" fmla="*/ 0 h 12578"/>
                <a:gd name="connsiteX1" fmla="*/ 10721 w 10720"/>
                <a:gd name="connsiteY1" fmla="*/ 12579 h 12578"/>
              </a:gdLst>
              <a:ahLst/>
              <a:cxnLst>
                <a:cxn ang="0">
                  <a:pos x="connsiteX0" y="connsiteY0"/>
                </a:cxn>
                <a:cxn ang="0">
                  <a:pos x="connsiteX1" y="connsiteY1"/>
                </a:cxn>
              </a:cxnLst>
              <a:rect l="l" t="t" r="r" b="b"/>
              <a:pathLst>
                <a:path w="10720" h="12578">
                  <a:moveTo>
                    <a:pt x="0" y="0"/>
                  </a:moveTo>
                  <a:lnTo>
                    <a:pt x="10721" y="12579"/>
                  </a:lnTo>
                </a:path>
              </a:pathLst>
            </a:custGeom>
            <a:ln w="5181" cap="rnd">
              <a:solidFill>
                <a:srgbClr val="BCA396"/>
              </a:solidFill>
              <a:prstDash val="solid"/>
              <a:round/>
            </a:ln>
          </p:spPr>
          <p:txBody>
            <a:bodyPr rtlCol="0" anchor="ctr"/>
            <a:lstStyle/>
            <a:p>
              <a:endParaRPr lang="zh-CN" altLang="en-US"/>
            </a:p>
          </p:txBody>
        </p:sp>
        <p:sp>
          <p:nvSpPr>
            <p:cNvPr id="173" name="任意多边形: 形状 172"/>
            <p:cNvSpPr/>
            <p:nvPr/>
          </p:nvSpPr>
          <p:spPr>
            <a:xfrm>
              <a:off x="2598247" y="4867885"/>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4" name="任意多边形: 形状 173"/>
            <p:cNvSpPr/>
            <p:nvPr/>
          </p:nvSpPr>
          <p:spPr>
            <a:xfrm>
              <a:off x="2623309" y="4847063"/>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5" name="任意多边形: 形状 174"/>
            <p:cNvSpPr/>
            <p:nvPr/>
          </p:nvSpPr>
          <p:spPr>
            <a:xfrm>
              <a:off x="2514675" y="4938687"/>
              <a:ext cx="10720" cy="12531"/>
            </a:xfrm>
            <a:custGeom>
              <a:avLst/>
              <a:gdLst>
                <a:gd name="connsiteX0" fmla="*/ 0 w 10720"/>
                <a:gd name="connsiteY0" fmla="*/ 0 h 12531"/>
                <a:gd name="connsiteX1" fmla="*/ 10720 w 10720"/>
                <a:gd name="connsiteY1" fmla="*/ 12531 h 12531"/>
              </a:gdLst>
              <a:ahLst/>
              <a:cxnLst>
                <a:cxn ang="0">
                  <a:pos x="connsiteX0" y="connsiteY0"/>
                </a:cxn>
                <a:cxn ang="0">
                  <a:pos x="connsiteX1" y="connsiteY1"/>
                </a:cxn>
              </a:cxnLst>
              <a:rect l="l" t="t" r="r" b="b"/>
              <a:pathLst>
                <a:path w="10720" h="12531">
                  <a:moveTo>
                    <a:pt x="0" y="0"/>
                  </a:moveTo>
                  <a:lnTo>
                    <a:pt x="10720" y="12531"/>
                  </a:lnTo>
                </a:path>
              </a:pathLst>
            </a:custGeom>
            <a:ln w="5181" cap="rnd">
              <a:solidFill>
                <a:srgbClr val="BCA396"/>
              </a:solidFill>
              <a:prstDash val="solid"/>
              <a:round/>
            </a:ln>
          </p:spPr>
          <p:txBody>
            <a:bodyPr rtlCol="0" anchor="ctr"/>
            <a:lstStyle/>
            <a:p>
              <a:endParaRPr lang="zh-CN" altLang="en-US"/>
            </a:p>
          </p:txBody>
        </p:sp>
        <p:sp>
          <p:nvSpPr>
            <p:cNvPr id="176" name="任意多边形: 形状 175"/>
            <p:cNvSpPr/>
            <p:nvPr/>
          </p:nvSpPr>
          <p:spPr>
            <a:xfrm>
              <a:off x="2539784" y="4917866"/>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7" name="任意多边形: 形状 176"/>
            <p:cNvSpPr/>
            <p:nvPr/>
          </p:nvSpPr>
          <p:spPr>
            <a:xfrm>
              <a:off x="2433819" y="5007251"/>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8" name="任意多边形: 形状 177"/>
            <p:cNvSpPr/>
            <p:nvPr/>
          </p:nvSpPr>
          <p:spPr>
            <a:xfrm>
              <a:off x="2458881" y="4986429"/>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79" name="任意多边形: 形状 178"/>
            <p:cNvSpPr/>
            <p:nvPr/>
          </p:nvSpPr>
          <p:spPr>
            <a:xfrm>
              <a:off x="2352200" y="5075862"/>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80" name="任意多边形: 形状 179"/>
            <p:cNvSpPr/>
            <p:nvPr/>
          </p:nvSpPr>
          <p:spPr>
            <a:xfrm>
              <a:off x="2377262" y="5055040"/>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81" name="任意多边形: 形状 180"/>
            <p:cNvSpPr/>
            <p:nvPr/>
          </p:nvSpPr>
          <p:spPr>
            <a:xfrm>
              <a:off x="2268247" y="5146617"/>
              <a:ext cx="10672" cy="12531"/>
            </a:xfrm>
            <a:custGeom>
              <a:avLst/>
              <a:gdLst>
                <a:gd name="connsiteX0" fmla="*/ 0 w 10672"/>
                <a:gd name="connsiteY0" fmla="*/ 0 h 12531"/>
                <a:gd name="connsiteX1" fmla="*/ 10673 w 10672"/>
                <a:gd name="connsiteY1" fmla="*/ 12531 h 12531"/>
              </a:gdLst>
              <a:ahLst/>
              <a:cxnLst>
                <a:cxn ang="0">
                  <a:pos x="connsiteX0" y="connsiteY0"/>
                </a:cxn>
                <a:cxn ang="0">
                  <a:pos x="connsiteX1" y="connsiteY1"/>
                </a:cxn>
              </a:cxnLst>
              <a:rect l="l" t="t" r="r" b="b"/>
              <a:pathLst>
                <a:path w="10672" h="12531">
                  <a:moveTo>
                    <a:pt x="0" y="0"/>
                  </a:moveTo>
                  <a:lnTo>
                    <a:pt x="10673" y="12531"/>
                  </a:lnTo>
                </a:path>
              </a:pathLst>
            </a:custGeom>
            <a:ln w="5181" cap="rnd">
              <a:solidFill>
                <a:srgbClr val="BCA396"/>
              </a:solidFill>
              <a:prstDash val="solid"/>
              <a:round/>
            </a:ln>
          </p:spPr>
          <p:txBody>
            <a:bodyPr rtlCol="0" anchor="ctr"/>
            <a:lstStyle/>
            <a:p>
              <a:endParaRPr lang="zh-CN" altLang="en-US"/>
            </a:p>
          </p:txBody>
        </p:sp>
        <p:sp>
          <p:nvSpPr>
            <p:cNvPr id="182" name="任意多边形: 形状 181"/>
            <p:cNvSpPr/>
            <p:nvPr/>
          </p:nvSpPr>
          <p:spPr>
            <a:xfrm>
              <a:off x="2293309" y="5125748"/>
              <a:ext cx="10672" cy="12578"/>
            </a:xfrm>
            <a:custGeom>
              <a:avLst/>
              <a:gdLst>
                <a:gd name="connsiteX0" fmla="*/ 0 w 10672"/>
                <a:gd name="connsiteY0" fmla="*/ 0 h 12578"/>
                <a:gd name="connsiteX1" fmla="*/ 10673 w 10672"/>
                <a:gd name="connsiteY1" fmla="*/ 12579 h 12578"/>
              </a:gdLst>
              <a:ahLst/>
              <a:cxnLst>
                <a:cxn ang="0">
                  <a:pos x="connsiteX0" y="connsiteY0"/>
                </a:cxn>
                <a:cxn ang="0">
                  <a:pos x="connsiteX1" y="connsiteY1"/>
                </a:cxn>
              </a:cxnLst>
              <a:rect l="l" t="t" r="r" b="b"/>
              <a:pathLst>
                <a:path w="10672" h="12578">
                  <a:moveTo>
                    <a:pt x="0" y="0"/>
                  </a:moveTo>
                  <a:lnTo>
                    <a:pt x="10673" y="12579"/>
                  </a:lnTo>
                </a:path>
              </a:pathLst>
            </a:custGeom>
            <a:ln w="5181" cap="rnd">
              <a:solidFill>
                <a:srgbClr val="BCA396"/>
              </a:solidFill>
              <a:prstDash val="solid"/>
              <a:round/>
            </a:ln>
          </p:spPr>
          <p:txBody>
            <a:bodyPr rtlCol="0" anchor="ctr"/>
            <a:lstStyle/>
            <a:p>
              <a:endParaRPr lang="zh-CN" altLang="en-US"/>
            </a:p>
          </p:txBody>
        </p:sp>
        <p:sp>
          <p:nvSpPr>
            <p:cNvPr id="183" name="任意多边形: 形状 182"/>
            <p:cNvSpPr/>
            <p:nvPr/>
          </p:nvSpPr>
          <p:spPr>
            <a:xfrm>
              <a:off x="2484610" y="5159148"/>
              <a:ext cx="400707" cy="4764"/>
            </a:xfrm>
            <a:custGeom>
              <a:avLst/>
              <a:gdLst>
                <a:gd name="connsiteX0" fmla="*/ 0 w 400707"/>
                <a:gd name="connsiteY0" fmla="*/ 0 h 4764"/>
                <a:gd name="connsiteX1" fmla="*/ 400708 w 400707"/>
                <a:gd name="connsiteY1" fmla="*/ 0 h 4764"/>
              </a:gdLst>
              <a:ahLst/>
              <a:cxnLst>
                <a:cxn ang="0">
                  <a:pos x="connsiteX0" y="connsiteY0"/>
                </a:cxn>
                <a:cxn ang="0">
                  <a:pos x="connsiteX1" y="connsiteY1"/>
                </a:cxn>
              </a:cxnLst>
              <a:rect l="l" t="t" r="r" b="b"/>
              <a:pathLst>
                <a:path w="400707" h="4764">
                  <a:moveTo>
                    <a:pt x="0" y="0"/>
                  </a:moveTo>
                  <a:lnTo>
                    <a:pt x="400708" y="0"/>
                  </a:lnTo>
                </a:path>
              </a:pathLst>
            </a:custGeom>
            <a:ln w="5181" cap="rnd">
              <a:solidFill>
                <a:srgbClr val="BCA396"/>
              </a:solidFill>
              <a:prstDash val="solid"/>
              <a:round/>
            </a:ln>
          </p:spPr>
          <p:txBody>
            <a:bodyPr rtlCol="0" anchor="ctr"/>
            <a:lstStyle/>
            <a:p>
              <a:endParaRPr lang="zh-CN" altLang="en-US"/>
            </a:p>
          </p:txBody>
        </p:sp>
        <p:sp>
          <p:nvSpPr>
            <p:cNvPr id="184" name="任意多边形: 形状 183"/>
            <p:cNvSpPr/>
            <p:nvPr/>
          </p:nvSpPr>
          <p:spPr>
            <a:xfrm>
              <a:off x="2978181" y="4745623"/>
              <a:ext cx="4764" cy="342769"/>
            </a:xfrm>
            <a:custGeom>
              <a:avLst/>
              <a:gdLst>
                <a:gd name="connsiteX0" fmla="*/ 0 w 4764"/>
                <a:gd name="connsiteY0" fmla="*/ 342769 h 342769"/>
                <a:gd name="connsiteX1" fmla="*/ 0 w 4764"/>
                <a:gd name="connsiteY1" fmla="*/ 0 h 342769"/>
              </a:gdLst>
              <a:ahLst/>
              <a:cxnLst>
                <a:cxn ang="0">
                  <a:pos x="connsiteX0" y="connsiteY0"/>
                </a:cxn>
                <a:cxn ang="0">
                  <a:pos x="connsiteX1" y="connsiteY1"/>
                </a:cxn>
              </a:cxnLst>
              <a:rect l="l" t="t" r="r" b="b"/>
              <a:pathLst>
                <a:path w="4764" h="342769">
                  <a:moveTo>
                    <a:pt x="0" y="342769"/>
                  </a:moveTo>
                  <a:lnTo>
                    <a:pt x="0" y="0"/>
                  </a:lnTo>
                </a:path>
              </a:pathLst>
            </a:custGeom>
            <a:ln w="5181" cap="rnd">
              <a:solidFill>
                <a:srgbClr val="BCA396"/>
              </a:solidFill>
              <a:prstDash val="solid"/>
              <a:round/>
            </a:ln>
          </p:spPr>
          <p:txBody>
            <a:bodyPr rtlCol="0" anchor="ctr"/>
            <a:lstStyle/>
            <a:p>
              <a:endParaRPr lang="zh-CN" altLang="en-US"/>
            </a:p>
          </p:txBody>
        </p:sp>
        <p:sp>
          <p:nvSpPr>
            <p:cNvPr id="185" name="任意多边形: 形状 184"/>
            <p:cNvSpPr/>
            <p:nvPr/>
          </p:nvSpPr>
          <p:spPr>
            <a:xfrm>
              <a:off x="2085999" y="5753015"/>
              <a:ext cx="1445739" cy="209597"/>
            </a:xfrm>
            <a:custGeom>
              <a:avLst/>
              <a:gdLst>
                <a:gd name="connsiteX0" fmla="*/ 0 w 1445739"/>
                <a:gd name="connsiteY0" fmla="*/ 0 h 209597"/>
                <a:gd name="connsiteX1" fmla="*/ 1445740 w 1445739"/>
                <a:gd name="connsiteY1" fmla="*/ 0 h 209597"/>
                <a:gd name="connsiteX2" fmla="*/ 1445740 w 1445739"/>
                <a:gd name="connsiteY2" fmla="*/ 209597 h 209597"/>
                <a:gd name="connsiteX3" fmla="*/ 0 w 1445739"/>
                <a:gd name="connsiteY3" fmla="*/ 209597 h 209597"/>
              </a:gdLst>
              <a:ahLst/>
              <a:cxnLst>
                <a:cxn ang="0">
                  <a:pos x="connsiteX0" y="connsiteY0"/>
                </a:cxn>
                <a:cxn ang="0">
                  <a:pos x="connsiteX1" y="connsiteY1"/>
                </a:cxn>
                <a:cxn ang="0">
                  <a:pos x="connsiteX2" y="connsiteY2"/>
                </a:cxn>
                <a:cxn ang="0">
                  <a:pos x="connsiteX3" y="connsiteY3"/>
                </a:cxn>
              </a:cxnLst>
              <a:rect l="l" t="t" r="r" b="b"/>
              <a:pathLst>
                <a:path w="1445739" h="209597">
                  <a:moveTo>
                    <a:pt x="0" y="0"/>
                  </a:moveTo>
                  <a:lnTo>
                    <a:pt x="1445740" y="0"/>
                  </a:lnTo>
                  <a:lnTo>
                    <a:pt x="1445740" y="209597"/>
                  </a:lnTo>
                  <a:lnTo>
                    <a:pt x="0" y="209597"/>
                  </a:lnTo>
                  <a:close/>
                </a:path>
              </a:pathLst>
            </a:custGeom>
            <a:solidFill>
              <a:schemeClr val="accent4"/>
            </a:solidFill>
            <a:ln w="4749" cap="flat">
              <a:noFill/>
              <a:prstDash val="solid"/>
              <a:miter/>
            </a:ln>
          </p:spPr>
          <p:txBody>
            <a:bodyPr rtlCol="0" anchor="ctr"/>
            <a:lstStyle/>
            <a:p>
              <a:endParaRPr lang="zh-CN" altLang="en-US"/>
            </a:p>
          </p:txBody>
        </p:sp>
        <p:sp>
          <p:nvSpPr>
            <p:cNvPr id="186" name="任意多边形: 形状 185"/>
            <p:cNvSpPr/>
            <p:nvPr/>
          </p:nvSpPr>
          <p:spPr>
            <a:xfrm>
              <a:off x="3007054" y="5753015"/>
              <a:ext cx="4764" cy="209597"/>
            </a:xfrm>
            <a:custGeom>
              <a:avLst/>
              <a:gdLst>
                <a:gd name="connsiteX0" fmla="*/ 0 w 4764"/>
                <a:gd name="connsiteY0" fmla="*/ 0 h 209597"/>
                <a:gd name="connsiteX1" fmla="*/ 0 w 4764"/>
                <a:gd name="connsiteY1" fmla="*/ 209597 h 209597"/>
              </a:gdLst>
              <a:ahLst/>
              <a:cxnLst>
                <a:cxn ang="0">
                  <a:pos x="connsiteX0" y="connsiteY0"/>
                </a:cxn>
                <a:cxn ang="0">
                  <a:pos x="connsiteX1" y="connsiteY1"/>
                </a:cxn>
              </a:cxnLst>
              <a:rect l="l" t="t" r="r" b="b"/>
              <a:pathLst>
                <a:path w="4764" h="209597">
                  <a:moveTo>
                    <a:pt x="0" y="0"/>
                  </a:moveTo>
                  <a:lnTo>
                    <a:pt x="0" y="209597"/>
                  </a:lnTo>
                </a:path>
              </a:pathLst>
            </a:custGeom>
            <a:ln w="5181" cap="rnd">
              <a:solidFill>
                <a:srgbClr val="B22828"/>
              </a:solidFill>
              <a:prstDash val="solid"/>
              <a:round/>
            </a:ln>
          </p:spPr>
          <p:txBody>
            <a:bodyPr rtlCol="0" anchor="ctr"/>
            <a:lstStyle/>
            <a:p>
              <a:endParaRPr lang="zh-CN" altLang="en-US"/>
            </a:p>
          </p:txBody>
        </p:sp>
        <p:sp>
          <p:nvSpPr>
            <p:cNvPr id="187" name="任意多边形: 形状 186"/>
            <p:cNvSpPr/>
            <p:nvPr/>
          </p:nvSpPr>
          <p:spPr>
            <a:xfrm>
              <a:off x="3058608" y="5753015"/>
              <a:ext cx="4764" cy="209597"/>
            </a:xfrm>
            <a:custGeom>
              <a:avLst/>
              <a:gdLst>
                <a:gd name="connsiteX0" fmla="*/ 0 w 4764"/>
                <a:gd name="connsiteY0" fmla="*/ 0 h 209597"/>
                <a:gd name="connsiteX1" fmla="*/ 0 w 4764"/>
                <a:gd name="connsiteY1" fmla="*/ 209597 h 209597"/>
              </a:gdLst>
              <a:ahLst/>
              <a:cxnLst>
                <a:cxn ang="0">
                  <a:pos x="connsiteX0" y="connsiteY0"/>
                </a:cxn>
                <a:cxn ang="0">
                  <a:pos x="connsiteX1" y="connsiteY1"/>
                </a:cxn>
              </a:cxnLst>
              <a:rect l="l" t="t" r="r" b="b"/>
              <a:pathLst>
                <a:path w="4764" h="209597">
                  <a:moveTo>
                    <a:pt x="0" y="0"/>
                  </a:moveTo>
                  <a:lnTo>
                    <a:pt x="0" y="209597"/>
                  </a:lnTo>
                </a:path>
              </a:pathLst>
            </a:custGeom>
            <a:ln w="5181" cap="rnd">
              <a:solidFill>
                <a:srgbClr val="B22828"/>
              </a:solidFill>
              <a:prstDash val="solid"/>
              <a:round/>
            </a:ln>
          </p:spPr>
          <p:txBody>
            <a:bodyPr rtlCol="0" anchor="ctr"/>
            <a:lstStyle/>
            <a:p>
              <a:endParaRPr lang="zh-CN" altLang="en-US"/>
            </a:p>
          </p:txBody>
        </p:sp>
        <p:sp>
          <p:nvSpPr>
            <p:cNvPr id="188" name="任意多边形: 形状 187"/>
            <p:cNvSpPr/>
            <p:nvPr/>
          </p:nvSpPr>
          <p:spPr>
            <a:xfrm>
              <a:off x="3109494" y="5753015"/>
              <a:ext cx="4764" cy="209597"/>
            </a:xfrm>
            <a:custGeom>
              <a:avLst/>
              <a:gdLst>
                <a:gd name="connsiteX0" fmla="*/ 0 w 4764"/>
                <a:gd name="connsiteY0" fmla="*/ 0 h 209597"/>
                <a:gd name="connsiteX1" fmla="*/ 0 w 4764"/>
                <a:gd name="connsiteY1" fmla="*/ 209597 h 209597"/>
              </a:gdLst>
              <a:ahLst/>
              <a:cxnLst>
                <a:cxn ang="0">
                  <a:pos x="connsiteX0" y="connsiteY0"/>
                </a:cxn>
                <a:cxn ang="0">
                  <a:pos x="connsiteX1" y="connsiteY1"/>
                </a:cxn>
              </a:cxnLst>
              <a:rect l="l" t="t" r="r" b="b"/>
              <a:pathLst>
                <a:path w="4764" h="209597">
                  <a:moveTo>
                    <a:pt x="0" y="0"/>
                  </a:moveTo>
                  <a:lnTo>
                    <a:pt x="0" y="209597"/>
                  </a:lnTo>
                </a:path>
              </a:pathLst>
            </a:custGeom>
            <a:ln w="5181" cap="rnd">
              <a:solidFill>
                <a:srgbClr val="B22828"/>
              </a:solidFill>
              <a:prstDash val="solid"/>
              <a:round/>
            </a:ln>
          </p:spPr>
          <p:txBody>
            <a:bodyPr rtlCol="0" anchor="ctr"/>
            <a:lstStyle/>
            <a:p>
              <a:endParaRPr lang="zh-CN" altLang="en-US"/>
            </a:p>
          </p:txBody>
        </p:sp>
        <p:sp>
          <p:nvSpPr>
            <p:cNvPr id="189" name="任意多边形: 形状 188"/>
            <p:cNvSpPr/>
            <p:nvPr/>
          </p:nvSpPr>
          <p:spPr>
            <a:xfrm>
              <a:off x="3199022" y="5826915"/>
              <a:ext cx="249620" cy="61749"/>
            </a:xfrm>
            <a:custGeom>
              <a:avLst/>
              <a:gdLst>
                <a:gd name="connsiteX0" fmla="*/ 218745 w 249620"/>
                <a:gd name="connsiteY0" fmla="*/ 61750 h 61749"/>
                <a:gd name="connsiteX1" fmla="*/ 30875 w 249620"/>
                <a:gd name="connsiteY1" fmla="*/ 61750 h 61749"/>
                <a:gd name="connsiteX2" fmla="*/ 0 w 249620"/>
                <a:gd name="connsiteY2" fmla="*/ 30875 h 61749"/>
                <a:gd name="connsiteX3" fmla="*/ 30875 w 249620"/>
                <a:gd name="connsiteY3" fmla="*/ 0 h 61749"/>
                <a:gd name="connsiteX4" fmla="*/ 218745 w 249620"/>
                <a:gd name="connsiteY4" fmla="*/ 0 h 61749"/>
                <a:gd name="connsiteX5" fmla="*/ 249620 w 249620"/>
                <a:gd name="connsiteY5" fmla="*/ 30875 h 61749"/>
                <a:gd name="connsiteX6" fmla="*/ 218745 w 249620"/>
                <a:gd name="connsiteY6" fmla="*/ 61750 h 617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49620" h="61749">
                  <a:moveTo>
                    <a:pt x="218745" y="61750"/>
                  </a:moveTo>
                  <a:lnTo>
                    <a:pt x="30875" y="61750"/>
                  </a:lnTo>
                  <a:cubicBezTo>
                    <a:pt x="13817" y="61750"/>
                    <a:pt x="0" y="47932"/>
                    <a:pt x="0" y="30875"/>
                  </a:cubicBezTo>
                  <a:cubicBezTo>
                    <a:pt x="0" y="13817"/>
                    <a:pt x="13817" y="0"/>
                    <a:pt x="30875" y="0"/>
                  </a:cubicBezTo>
                  <a:lnTo>
                    <a:pt x="218745" y="0"/>
                  </a:lnTo>
                  <a:cubicBezTo>
                    <a:pt x="235803" y="0"/>
                    <a:pt x="249620" y="13817"/>
                    <a:pt x="249620" y="30875"/>
                  </a:cubicBezTo>
                  <a:cubicBezTo>
                    <a:pt x="249620" y="47932"/>
                    <a:pt x="235803" y="61750"/>
                    <a:pt x="218745" y="61750"/>
                  </a:cubicBezTo>
                </a:path>
              </a:pathLst>
            </a:custGeom>
            <a:solidFill>
              <a:schemeClr val="accent4">
                <a:lumMod val="50000"/>
              </a:schemeClr>
            </a:solidFill>
            <a:ln w="4749" cap="flat">
              <a:noFill/>
              <a:prstDash val="solid"/>
              <a:miter/>
            </a:ln>
          </p:spPr>
          <p:txBody>
            <a:bodyPr rtlCol="0" anchor="ctr"/>
            <a:lstStyle/>
            <a:p>
              <a:endParaRPr lang="zh-CN" altLang="en-US"/>
            </a:p>
          </p:txBody>
        </p:sp>
        <p:sp>
          <p:nvSpPr>
            <p:cNvPr id="190" name="任意多边形: 形状 189"/>
            <p:cNvSpPr/>
            <p:nvPr/>
          </p:nvSpPr>
          <p:spPr>
            <a:xfrm>
              <a:off x="2366065" y="5833061"/>
              <a:ext cx="49552" cy="49552"/>
            </a:xfrm>
            <a:custGeom>
              <a:avLst/>
              <a:gdLst>
                <a:gd name="connsiteX0" fmla="*/ 49552 w 49552"/>
                <a:gd name="connsiteY0" fmla="*/ 24776 h 49552"/>
                <a:gd name="connsiteX1" fmla="*/ 24776 w 49552"/>
                <a:gd name="connsiteY1" fmla="*/ 49552 h 49552"/>
                <a:gd name="connsiteX2" fmla="*/ 0 w 49552"/>
                <a:gd name="connsiteY2" fmla="*/ 24776 h 49552"/>
                <a:gd name="connsiteX3" fmla="*/ 24776 w 49552"/>
                <a:gd name="connsiteY3" fmla="*/ 0 h 49552"/>
                <a:gd name="connsiteX4" fmla="*/ 49552 w 49552"/>
                <a:gd name="connsiteY4" fmla="*/ 24776 h 49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 h="49552">
                  <a:moveTo>
                    <a:pt x="49552" y="24776"/>
                  </a:moveTo>
                  <a:cubicBezTo>
                    <a:pt x="49552" y="38451"/>
                    <a:pt x="38451" y="49552"/>
                    <a:pt x="24776" y="49552"/>
                  </a:cubicBezTo>
                  <a:cubicBezTo>
                    <a:pt x="11102" y="49552"/>
                    <a:pt x="0" y="38451"/>
                    <a:pt x="0" y="24776"/>
                  </a:cubicBezTo>
                  <a:cubicBezTo>
                    <a:pt x="0" y="11102"/>
                    <a:pt x="11102" y="0"/>
                    <a:pt x="24776" y="0"/>
                  </a:cubicBezTo>
                  <a:cubicBezTo>
                    <a:pt x="38451" y="0"/>
                    <a:pt x="49552" y="11102"/>
                    <a:pt x="49552" y="24776"/>
                  </a:cubicBezTo>
                </a:path>
              </a:pathLst>
            </a:custGeom>
            <a:solidFill>
              <a:schemeClr val="accent4">
                <a:lumMod val="50000"/>
              </a:schemeClr>
            </a:solidFill>
            <a:ln w="4749" cap="flat">
              <a:noFill/>
              <a:prstDash val="solid"/>
              <a:miter/>
            </a:ln>
          </p:spPr>
          <p:txBody>
            <a:bodyPr rtlCol="0" anchor="ctr"/>
            <a:lstStyle/>
            <a:p>
              <a:endParaRPr lang="zh-CN" altLang="en-US"/>
            </a:p>
          </p:txBody>
        </p:sp>
        <p:sp>
          <p:nvSpPr>
            <p:cNvPr id="191" name="任意多边形: 形状 190"/>
            <p:cNvSpPr/>
            <p:nvPr/>
          </p:nvSpPr>
          <p:spPr>
            <a:xfrm>
              <a:off x="2600629" y="5833061"/>
              <a:ext cx="49552" cy="49552"/>
            </a:xfrm>
            <a:custGeom>
              <a:avLst/>
              <a:gdLst>
                <a:gd name="connsiteX0" fmla="*/ 49552 w 49552"/>
                <a:gd name="connsiteY0" fmla="*/ 24776 h 49552"/>
                <a:gd name="connsiteX1" fmla="*/ 24776 w 49552"/>
                <a:gd name="connsiteY1" fmla="*/ 49552 h 49552"/>
                <a:gd name="connsiteX2" fmla="*/ 0 w 49552"/>
                <a:gd name="connsiteY2" fmla="*/ 24776 h 49552"/>
                <a:gd name="connsiteX3" fmla="*/ 24776 w 49552"/>
                <a:gd name="connsiteY3" fmla="*/ 0 h 49552"/>
                <a:gd name="connsiteX4" fmla="*/ 49552 w 49552"/>
                <a:gd name="connsiteY4" fmla="*/ 24776 h 49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 h="49552">
                  <a:moveTo>
                    <a:pt x="49552" y="24776"/>
                  </a:moveTo>
                  <a:cubicBezTo>
                    <a:pt x="49552" y="38451"/>
                    <a:pt x="38451" y="49552"/>
                    <a:pt x="24776" y="49552"/>
                  </a:cubicBezTo>
                  <a:cubicBezTo>
                    <a:pt x="11102" y="49552"/>
                    <a:pt x="0" y="38451"/>
                    <a:pt x="0" y="24776"/>
                  </a:cubicBezTo>
                  <a:cubicBezTo>
                    <a:pt x="0" y="11102"/>
                    <a:pt x="11102" y="0"/>
                    <a:pt x="24776" y="0"/>
                  </a:cubicBezTo>
                  <a:cubicBezTo>
                    <a:pt x="38451" y="0"/>
                    <a:pt x="49552" y="11102"/>
                    <a:pt x="49552" y="24776"/>
                  </a:cubicBezTo>
                </a:path>
              </a:pathLst>
            </a:custGeom>
            <a:solidFill>
              <a:schemeClr val="accent4">
                <a:lumMod val="50000"/>
              </a:schemeClr>
            </a:solidFill>
            <a:ln w="4749" cap="flat">
              <a:noFill/>
              <a:prstDash val="solid"/>
              <a:miter/>
            </a:ln>
          </p:spPr>
          <p:txBody>
            <a:bodyPr rtlCol="0" anchor="ctr"/>
            <a:lstStyle/>
            <a:p>
              <a:endParaRPr lang="zh-CN" altLang="en-US"/>
            </a:p>
          </p:txBody>
        </p:sp>
        <p:sp>
          <p:nvSpPr>
            <p:cNvPr id="192" name="任意多边形: 形状 191"/>
            <p:cNvSpPr/>
            <p:nvPr/>
          </p:nvSpPr>
          <p:spPr>
            <a:xfrm>
              <a:off x="2803842" y="5833061"/>
              <a:ext cx="49552" cy="49552"/>
            </a:xfrm>
            <a:custGeom>
              <a:avLst/>
              <a:gdLst>
                <a:gd name="connsiteX0" fmla="*/ 49552 w 49552"/>
                <a:gd name="connsiteY0" fmla="*/ 24776 h 49552"/>
                <a:gd name="connsiteX1" fmla="*/ 24776 w 49552"/>
                <a:gd name="connsiteY1" fmla="*/ 49552 h 49552"/>
                <a:gd name="connsiteX2" fmla="*/ 0 w 49552"/>
                <a:gd name="connsiteY2" fmla="*/ 24776 h 49552"/>
                <a:gd name="connsiteX3" fmla="*/ 24776 w 49552"/>
                <a:gd name="connsiteY3" fmla="*/ 0 h 49552"/>
                <a:gd name="connsiteX4" fmla="*/ 49552 w 49552"/>
                <a:gd name="connsiteY4" fmla="*/ 24776 h 4955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552" h="49552">
                  <a:moveTo>
                    <a:pt x="49552" y="24776"/>
                  </a:moveTo>
                  <a:cubicBezTo>
                    <a:pt x="49552" y="38451"/>
                    <a:pt x="38451" y="49552"/>
                    <a:pt x="24776" y="49552"/>
                  </a:cubicBezTo>
                  <a:cubicBezTo>
                    <a:pt x="11102" y="49552"/>
                    <a:pt x="0" y="38451"/>
                    <a:pt x="0" y="24776"/>
                  </a:cubicBezTo>
                  <a:cubicBezTo>
                    <a:pt x="0" y="11102"/>
                    <a:pt x="11102" y="0"/>
                    <a:pt x="24776" y="0"/>
                  </a:cubicBezTo>
                  <a:cubicBezTo>
                    <a:pt x="38451" y="0"/>
                    <a:pt x="49552" y="11102"/>
                    <a:pt x="49552" y="24776"/>
                  </a:cubicBezTo>
                </a:path>
              </a:pathLst>
            </a:custGeom>
            <a:solidFill>
              <a:schemeClr val="accent4">
                <a:lumMod val="50000"/>
              </a:schemeClr>
            </a:solidFill>
            <a:ln w="4749" cap="flat">
              <a:noFill/>
              <a:prstDash val="solid"/>
              <a:miter/>
            </a:ln>
          </p:spPr>
          <p:txBody>
            <a:bodyPr rtlCol="0" anchor="ctr"/>
            <a:lstStyle/>
            <a:p>
              <a:endParaRPr lang="zh-CN" altLang="en-US"/>
            </a:p>
          </p:txBody>
        </p:sp>
        <p:sp>
          <p:nvSpPr>
            <p:cNvPr id="193" name="任意多边形: 形状 192"/>
            <p:cNvSpPr/>
            <p:nvPr/>
          </p:nvSpPr>
          <p:spPr>
            <a:xfrm>
              <a:off x="2204019" y="5753015"/>
              <a:ext cx="4764" cy="209597"/>
            </a:xfrm>
            <a:custGeom>
              <a:avLst/>
              <a:gdLst>
                <a:gd name="connsiteX0" fmla="*/ 0 w 4764"/>
                <a:gd name="connsiteY0" fmla="*/ 0 h 209597"/>
                <a:gd name="connsiteX1" fmla="*/ 0 w 4764"/>
                <a:gd name="connsiteY1" fmla="*/ 209597 h 209597"/>
              </a:gdLst>
              <a:ahLst/>
              <a:cxnLst>
                <a:cxn ang="0">
                  <a:pos x="connsiteX0" y="connsiteY0"/>
                </a:cxn>
                <a:cxn ang="0">
                  <a:pos x="connsiteX1" y="connsiteY1"/>
                </a:cxn>
              </a:cxnLst>
              <a:rect l="l" t="t" r="r" b="b"/>
              <a:pathLst>
                <a:path w="4764" h="209597">
                  <a:moveTo>
                    <a:pt x="0" y="0"/>
                  </a:moveTo>
                  <a:lnTo>
                    <a:pt x="0" y="209597"/>
                  </a:lnTo>
                </a:path>
              </a:pathLst>
            </a:custGeom>
            <a:ln w="5181" cap="rnd">
              <a:solidFill>
                <a:srgbClr val="B22828"/>
              </a:solidFill>
              <a:prstDash val="solid"/>
              <a:round/>
            </a:ln>
          </p:spPr>
          <p:txBody>
            <a:bodyPr rtlCol="0" anchor="ctr"/>
            <a:lstStyle/>
            <a:p>
              <a:endParaRPr lang="zh-CN" altLang="en-US"/>
            </a:p>
          </p:txBody>
        </p:sp>
        <p:sp>
          <p:nvSpPr>
            <p:cNvPr id="194" name="任意多边形: 形状 193"/>
            <p:cNvSpPr/>
            <p:nvPr/>
          </p:nvSpPr>
          <p:spPr>
            <a:xfrm>
              <a:off x="2155229" y="5755731"/>
              <a:ext cx="4764" cy="209597"/>
            </a:xfrm>
            <a:custGeom>
              <a:avLst/>
              <a:gdLst>
                <a:gd name="connsiteX0" fmla="*/ 0 w 4764"/>
                <a:gd name="connsiteY0" fmla="*/ 0 h 209597"/>
                <a:gd name="connsiteX1" fmla="*/ 0 w 4764"/>
                <a:gd name="connsiteY1" fmla="*/ 209597 h 209597"/>
              </a:gdLst>
              <a:ahLst/>
              <a:cxnLst>
                <a:cxn ang="0">
                  <a:pos x="connsiteX0" y="connsiteY0"/>
                </a:cxn>
                <a:cxn ang="0">
                  <a:pos x="connsiteX1" y="connsiteY1"/>
                </a:cxn>
              </a:cxnLst>
              <a:rect l="l" t="t" r="r" b="b"/>
              <a:pathLst>
                <a:path w="4764" h="209597">
                  <a:moveTo>
                    <a:pt x="0" y="0"/>
                  </a:moveTo>
                  <a:lnTo>
                    <a:pt x="0" y="209597"/>
                  </a:lnTo>
                </a:path>
              </a:pathLst>
            </a:custGeom>
            <a:ln w="5181" cap="rnd">
              <a:solidFill>
                <a:srgbClr val="B22828"/>
              </a:solidFill>
              <a:prstDash val="solid"/>
              <a:round/>
            </a:ln>
          </p:spPr>
          <p:txBody>
            <a:bodyPr rtlCol="0" anchor="ctr"/>
            <a:lstStyle/>
            <a:p>
              <a:endParaRPr lang="zh-CN" altLang="en-US"/>
            </a:p>
          </p:txBody>
        </p:sp>
        <p:sp>
          <p:nvSpPr>
            <p:cNvPr id="195" name="任意多边形: 形状 194"/>
            <p:cNvSpPr/>
            <p:nvPr/>
          </p:nvSpPr>
          <p:spPr>
            <a:xfrm>
              <a:off x="2060222" y="5999252"/>
              <a:ext cx="1551896" cy="331905"/>
            </a:xfrm>
            <a:custGeom>
              <a:avLst/>
              <a:gdLst>
                <a:gd name="connsiteX0" fmla="*/ 6766 w 1551896"/>
                <a:gd name="connsiteY0" fmla="*/ 0 h 331905"/>
                <a:gd name="connsiteX1" fmla="*/ 40690 w 1551896"/>
                <a:gd name="connsiteY1" fmla="*/ 195160 h 331905"/>
                <a:gd name="connsiteX2" fmla="*/ 0 w 1551896"/>
                <a:gd name="connsiteY2" fmla="*/ 331906 h 331905"/>
                <a:gd name="connsiteX3" fmla="*/ 1451171 w 1551896"/>
                <a:gd name="connsiteY3" fmla="*/ 331906 h 331905"/>
                <a:gd name="connsiteX4" fmla="*/ 1528835 w 1551896"/>
                <a:gd name="connsiteY4" fmla="*/ 307940 h 331905"/>
                <a:gd name="connsiteX5" fmla="*/ 1551896 w 1551896"/>
                <a:gd name="connsiteY5" fmla="*/ 51554 h 331905"/>
                <a:gd name="connsiteX6" fmla="*/ 1466418 w 1551896"/>
                <a:gd name="connsiteY6" fmla="*/ 0 h 331905"/>
                <a:gd name="connsiteX7" fmla="*/ 6766 w 1551896"/>
                <a:gd name="connsiteY7" fmla="*/ 0 h 331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51896" h="331905">
                  <a:moveTo>
                    <a:pt x="6766" y="0"/>
                  </a:moveTo>
                  <a:cubicBezTo>
                    <a:pt x="6766" y="0"/>
                    <a:pt x="40690" y="98628"/>
                    <a:pt x="40690" y="195160"/>
                  </a:cubicBezTo>
                  <a:cubicBezTo>
                    <a:pt x="40690" y="291692"/>
                    <a:pt x="0" y="331906"/>
                    <a:pt x="0" y="331906"/>
                  </a:cubicBezTo>
                  <a:lnTo>
                    <a:pt x="1451171" y="331906"/>
                  </a:lnTo>
                  <a:lnTo>
                    <a:pt x="1528835" y="307940"/>
                  </a:lnTo>
                  <a:lnTo>
                    <a:pt x="1551896" y="51554"/>
                  </a:lnTo>
                  <a:lnTo>
                    <a:pt x="1466418" y="0"/>
                  </a:lnTo>
                  <a:lnTo>
                    <a:pt x="6766" y="0"/>
                  </a:lnTo>
                  <a:close/>
                </a:path>
              </a:pathLst>
            </a:custGeom>
            <a:solidFill>
              <a:srgbClr val="F7FBF5"/>
            </a:solidFill>
            <a:ln w="4749" cap="flat">
              <a:noFill/>
              <a:prstDash val="solid"/>
              <a:miter/>
            </a:ln>
          </p:spPr>
          <p:txBody>
            <a:bodyPr rtlCol="0" anchor="ctr"/>
            <a:lstStyle/>
            <a:p>
              <a:endParaRPr lang="zh-CN" altLang="en-US"/>
            </a:p>
          </p:txBody>
        </p:sp>
        <p:sp>
          <p:nvSpPr>
            <p:cNvPr id="196" name="任意多边形: 形状 195"/>
            <p:cNvSpPr/>
            <p:nvPr/>
          </p:nvSpPr>
          <p:spPr>
            <a:xfrm>
              <a:off x="2026965" y="5962612"/>
              <a:ext cx="1670631" cy="417669"/>
            </a:xfrm>
            <a:custGeom>
              <a:avLst/>
              <a:gdLst>
                <a:gd name="connsiteX0" fmla="*/ 27826 w 1670631"/>
                <a:gd name="connsiteY0" fmla="*/ 0 h 417669"/>
                <a:gd name="connsiteX1" fmla="*/ 1553945 w 1670631"/>
                <a:gd name="connsiteY1" fmla="*/ 0 h 417669"/>
                <a:gd name="connsiteX2" fmla="*/ 1670632 w 1670631"/>
                <a:gd name="connsiteY2" fmla="*/ 195351 h 417669"/>
                <a:gd name="connsiteX3" fmla="*/ 1562093 w 1670631"/>
                <a:gd name="connsiteY3" fmla="*/ 417670 h 417669"/>
                <a:gd name="connsiteX4" fmla="*/ 27826 w 1670631"/>
                <a:gd name="connsiteY4" fmla="*/ 417670 h 417669"/>
                <a:gd name="connsiteX5" fmla="*/ 0 w 1670631"/>
                <a:gd name="connsiteY5" fmla="*/ 392227 h 417669"/>
                <a:gd name="connsiteX6" fmla="*/ 27492 w 1670631"/>
                <a:gd name="connsiteY6" fmla="*/ 368546 h 417669"/>
                <a:gd name="connsiteX7" fmla="*/ 1484429 w 1670631"/>
                <a:gd name="connsiteY7" fmla="*/ 368546 h 417669"/>
                <a:gd name="connsiteX8" fmla="*/ 1556661 w 1670631"/>
                <a:gd name="connsiteY8" fmla="*/ 182105 h 417669"/>
                <a:gd name="connsiteX9" fmla="*/ 1499676 w 1670631"/>
                <a:gd name="connsiteY9" fmla="*/ 36593 h 417669"/>
                <a:gd name="connsiteX10" fmla="*/ 27492 w 1670631"/>
                <a:gd name="connsiteY10" fmla="*/ 36593 h 417669"/>
                <a:gd name="connsiteX11" fmla="*/ 27826 w 1670631"/>
                <a:gd name="connsiteY11" fmla="*/ 0 h 4176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670631" h="417669">
                  <a:moveTo>
                    <a:pt x="27826" y="0"/>
                  </a:moveTo>
                  <a:lnTo>
                    <a:pt x="1553945" y="0"/>
                  </a:lnTo>
                  <a:cubicBezTo>
                    <a:pt x="1553945" y="0"/>
                    <a:pt x="1670632" y="39356"/>
                    <a:pt x="1670632" y="195351"/>
                  </a:cubicBezTo>
                  <a:cubicBezTo>
                    <a:pt x="1670632" y="351346"/>
                    <a:pt x="1562093" y="417670"/>
                    <a:pt x="1562093" y="417670"/>
                  </a:cubicBezTo>
                  <a:lnTo>
                    <a:pt x="27826" y="417670"/>
                  </a:lnTo>
                  <a:cubicBezTo>
                    <a:pt x="27826" y="417670"/>
                    <a:pt x="0" y="409522"/>
                    <a:pt x="0" y="392227"/>
                  </a:cubicBezTo>
                  <a:cubicBezTo>
                    <a:pt x="0" y="374931"/>
                    <a:pt x="27492" y="368546"/>
                    <a:pt x="27492" y="368546"/>
                  </a:cubicBezTo>
                  <a:lnTo>
                    <a:pt x="1484429" y="368546"/>
                  </a:lnTo>
                  <a:cubicBezTo>
                    <a:pt x="1484429" y="368546"/>
                    <a:pt x="1556661" y="301174"/>
                    <a:pt x="1556661" y="182105"/>
                  </a:cubicBezTo>
                  <a:cubicBezTo>
                    <a:pt x="1556661" y="63084"/>
                    <a:pt x="1499676" y="36593"/>
                    <a:pt x="1499676" y="36593"/>
                  </a:cubicBezTo>
                  <a:lnTo>
                    <a:pt x="27492" y="36593"/>
                  </a:lnTo>
                  <a:cubicBezTo>
                    <a:pt x="27492" y="36640"/>
                    <a:pt x="-3383" y="20345"/>
                    <a:pt x="27826" y="0"/>
                  </a:cubicBezTo>
                </a:path>
              </a:pathLst>
            </a:custGeom>
            <a:solidFill>
              <a:srgbClr val="5D6BAF"/>
            </a:solidFill>
            <a:ln w="4749" cap="flat">
              <a:noFill/>
              <a:prstDash val="solid"/>
              <a:miter/>
            </a:ln>
          </p:spPr>
          <p:txBody>
            <a:bodyPr rtlCol="0" anchor="ctr"/>
            <a:lstStyle/>
            <a:p>
              <a:endParaRPr lang="zh-CN" altLang="en-US"/>
            </a:p>
          </p:txBody>
        </p:sp>
        <p:sp>
          <p:nvSpPr>
            <p:cNvPr id="197" name="任意多边形: 形状 196"/>
            <p:cNvSpPr/>
            <p:nvPr/>
          </p:nvSpPr>
          <p:spPr>
            <a:xfrm>
              <a:off x="2244709" y="6071151"/>
              <a:ext cx="488329" cy="4764"/>
            </a:xfrm>
            <a:custGeom>
              <a:avLst/>
              <a:gdLst>
                <a:gd name="connsiteX0" fmla="*/ 0 w 488329"/>
                <a:gd name="connsiteY0" fmla="*/ 0 h 4764"/>
                <a:gd name="connsiteX1" fmla="*/ 488330 w 488329"/>
                <a:gd name="connsiteY1" fmla="*/ 0 h 4764"/>
              </a:gdLst>
              <a:ahLst/>
              <a:cxnLst>
                <a:cxn ang="0">
                  <a:pos x="connsiteX0" y="connsiteY0"/>
                </a:cxn>
                <a:cxn ang="0">
                  <a:pos x="connsiteX1" y="connsiteY1"/>
                </a:cxn>
              </a:cxnLst>
              <a:rect l="l" t="t" r="r" b="b"/>
              <a:pathLst>
                <a:path w="488329" h="4764">
                  <a:moveTo>
                    <a:pt x="0" y="0"/>
                  </a:moveTo>
                  <a:lnTo>
                    <a:pt x="488330" y="0"/>
                  </a:lnTo>
                </a:path>
              </a:pathLst>
            </a:custGeom>
            <a:ln w="5181" cap="rnd">
              <a:solidFill>
                <a:srgbClr val="34418A"/>
              </a:solidFill>
              <a:prstDash val="solid"/>
              <a:round/>
            </a:ln>
          </p:spPr>
          <p:txBody>
            <a:bodyPr rtlCol="0" anchor="ctr"/>
            <a:lstStyle/>
            <a:p>
              <a:endParaRPr lang="zh-CN" altLang="en-US"/>
            </a:p>
          </p:txBody>
        </p:sp>
        <p:sp>
          <p:nvSpPr>
            <p:cNvPr id="198" name="任意多边形: 形状 197"/>
            <p:cNvSpPr/>
            <p:nvPr/>
          </p:nvSpPr>
          <p:spPr>
            <a:xfrm>
              <a:off x="2220076" y="6292183"/>
              <a:ext cx="488329" cy="4764"/>
            </a:xfrm>
            <a:custGeom>
              <a:avLst/>
              <a:gdLst>
                <a:gd name="connsiteX0" fmla="*/ 0 w 488329"/>
                <a:gd name="connsiteY0" fmla="*/ 0 h 4764"/>
                <a:gd name="connsiteX1" fmla="*/ 488330 w 488329"/>
                <a:gd name="connsiteY1" fmla="*/ 0 h 4764"/>
              </a:gdLst>
              <a:ahLst/>
              <a:cxnLst>
                <a:cxn ang="0">
                  <a:pos x="connsiteX0" y="connsiteY0"/>
                </a:cxn>
                <a:cxn ang="0">
                  <a:pos x="connsiteX1" y="connsiteY1"/>
                </a:cxn>
              </a:cxnLst>
              <a:rect l="l" t="t" r="r" b="b"/>
              <a:pathLst>
                <a:path w="488329" h="4764">
                  <a:moveTo>
                    <a:pt x="0" y="0"/>
                  </a:moveTo>
                  <a:lnTo>
                    <a:pt x="488330" y="0"/>
                  </a:lnTo>
                </a:path>
              </a:pathLst>
            </a:custGeom>
            <a:ln w="5181" cap="rnd">
              <a:solidFill>
                <a:srgbClr val="34418A"/>
              </a:solidFill>
              <a:prstDash val="solid"/>
              <a:round/>
            </a:ln>
          </p:spPr>
          <p:txBody>
            <a:bodyPr rtlCol="0" anchor="ctr"/>
            <a:lstStyle/>
            <a:p>
              <a:endParaRPr lang="zh-CN" altLang="en-US"/>
            </a:p>
          </p:txBody>
        </p:sp>
        <p:sp>
          <p:nvSpPr>
            <p:cNvPr id="199" name="任意多边形: 形状 198"/>
            <p:cNvSpPr/>
            <p:nvPr/>
          </p:nvSpPr>
          <p:spPr>
            <a:xfrm>
              <a:off x="2637889" y="6119465"/>
              <a:ext cx="598250" cy="4764"/>
            </a:xfrm>
            <a:custGeom>
              <a:avLst/>
              <a:gdLst>
                <a:gd name="connsiteX0" fmla="*/ 0 w 598250"/>
                <a:gd name="connsiteY0" fmla="*/ 0 h 4764"/>
                <a:gd name="connsiteX1" fmla="*/ 598250 w 598250"/>
                <a:gd name="connsiteY1" fmla="*/ 0 h 4764"/>
              </a:gdLst>
              <a:ahLst/>
              <a:cxnLst>
                <a:cxn ang="0">
                  <a:pos x="connsiteX0" y="connsiteY0"/>
                </a:cxn>
                <a:cxn ang="0">
                  <a:pos x="connsiteX1" y="connsiteY1"/>
                </a:cxn>
              </a:cxnLst>
              <a:rect l="l" t="t" r="r" b="b"/>
              <a:pathLst>
                <a:path w="598250" h="4764">
                  <a:moveTo>
                    <a:pt x="0" y="0"/>
                  </a:moveTo>
                  <a:lnTo>
                    <a:pt x="598250" y="0"/>
                  </a:lnTo>
                </a:path>
              </a:pathLst>
            </a:custGeom>
            <a:ln w="5181" cap="rnd">
              <a:solidFill>
                <a:srgbClr val="34418A"/>
              </a:solidFill>
              <a:prstDash val="solid"/>
              <a:round/>
            </a:ln>
          </p:spPr>
          <p:txBody>
            <a:bodyPr rtlCol="0" anchor="ctr"/>
            <a:lstStyle/>
            <a:p>
              <a:endParaRPr lang="zh-CN" altLang="en-US"/>
            </a:p>
          </p:txBody>
        </p:sp>
        <p:sp>
          <p:nvSpPr>
            <p:cNvPr id="200" name="任意多边形: 形状 199"/>
            <p:cNvSpPr/>
            <p:nvPr/>
          </p:nvSpPr>
          <p:spPr>
            <a:xfrm>
              <a:off x="2396607" y="6181739"/>
              <a:ext cx="712887" cy="4764"/>
            </a:xfrm>
            <a:custGeom>
              <a:avLst/>
              <a:gdLst>
                <a:gd name="connsiteX0" fmla="*/ 0 w 712887"/>
                <a:gd name="connsiteY0" fmla="*/ 0 h 4764"/>
                <a:gd name="connsiteX1" fmla="*/ 712888 w 712887"/>
                <a:gd name="connsiteY1" fmla="*/ 0 h 4764"/>
              </a:gdLst>
              <a:ahLst/>
              <a:cxnLst>
                <a:cxn ang="0">
                  <a:pos x="connsiteX0" y="connsiteY0"/>
                </a:cxn>
                <a:cxn ang="0">
                  <a:pos x="connsiteX1" y="connsiteY1"/>
                </a:cxn>
              </a:cxnLst>
              <a:rect l="l" t="t" r="r" b="b"/>
              <a:pathLst>
                <a:path w="712887" h="4764">
                  <a:moveTo>
                    <a:pt x="0" y="0"/>
                  </a:moveTo>
                  <a:lnTo>
                    <a:pt x="712888" y="0"/>
                  </a:lnTo>
                </a:path>
              </a:pathLst>
            </a:custGeom>
            <a:ln w="5181" cap="rnd">
              <a:solidFill>
                <a:srgbClr val="34418A"/>
              </a:solidFill>
              <a:prstDash val="solid"/>
              <a:round/>
            </a:ln>
          </p:spPr>
          <p:txBody>
            <a:bodyPr rtlCol="0" anchor="ctr"/>
            <a:lstStyle/>
            <a:p>
              <a:endParaRPr lang="zh-CN" altLang="en-US"/>
            </a:p>
          </p:txBody>
        </p:sp>
        <p:sp>
          <p:nvSpPr>
            <p:cNvPr id="201" name="任意多边形: 形状 200"/>
            <p:cNvSpPr/>
            <p:nvPr/>
          </p:nvSpPr>
          <p:spPr>
            <a:xfrm>
              <a:off x="2663046" y="6241773"/>
              <a:ext cx="811373" cy="4764"/>
            </a:xfrm>
            <a:custGeom>
              <a:avLst/>
              <a:gdLst>
                <a:gd name="connsiteX0" fmla="*/ 0 w 811373"/>
                <a:gd name="connsiteY0" fmla="*/ 0 h 4764"/>
                <a:gd name="connsiteX1" fmla="*/ 811373 w 811373"/>
                <a:gd name="connsiteY1" fmla="*/ 0 h 4764"/>
              </a:gdLst>
              <a:ahLst/>
              <a:cxnLst>
                <a:cxn ang="0">
                  <a:pos x="connsiteX0" y="connsiteY0"/>
                </a:cxn>
                <a:cxn ang="0">
                  <a:pos x="connsiteX1" y="connsiteY1"/>
                </a:cxn>
              </a:cxnLst>
              <a:rect l="l" t="t" r="r" b="b"/>
              <a:pathLst>
                <a:path w="811373" h="4764">
                  <a:moveTo>
                    <a:pt x="0" y="0"/>
                  </a:moveTo>
                  <a:lnTo>
                    <a:pt x="811373" y="0"/>
                  </a:lnTo>
                </a:path>
              </a:pathLst>
            </a:custGeom>
            <a:ln w="5181" cap="rnd">
              <a:solidFill>
                <a:srgbClr val="34418A"/>
              </a:solidFill>
              <a:prstDash val="solid"/>
              <a:round/>
            </a:ln>
          </p:spPr>
          <p:txBody>
            <a:bodyPr rtlCol="0" anchor="ctr"/>
            <a:lstStyle/>
            <a:p>
              <a:endParaRPr lang="zh-CN" altLang="en-US"/>
            </a:p>
          </p:txBody>
        </p:sp>
        <p:sp>
          <p:nvSpPr>
            <p:cNvPr id="202" name="任意多边形: 形状 201"/>
            <p:cNvSpPr/>
            <p:nvPr/>
          </p:nvSpPr>
          <p:spPr>
            <a:xfrm>
              <a:off x="2155229" y="5259587"/>
              <a:ext cx="1283884" cy="168907"/>
            </a:xfrm>
            <a:custGeom>
              <a:avLst/>
              <a:gdLst>
                <a:gd name="connsiteX0" fmla="*/ 0 w 1283884"/>
                <a:gd name="connsiteY0" fmla="*/ 0 h 168907"/>
                <a:gd name="connsiteX1" fmla="*/ 52697 w 1283884"/>
                <a:gd name="connsiteY1" fmla="*/ 77283 h 168907"/>
                <a:gd name="connsiteX2" fmla="*/ 0 w 1283884"/>
                <a:gd name="connsiteY2" fmla="*/ 168907 h 168907"/>
                <a:gd name="connsiteX3" fmla="*/ 1283884 w 1283884"/>
                <a:gd name="connsiteY3" fmla="*/ 168907 h 168907"/>
                <a:gd name="connsiteX4" fmla="*/ 1274736 w 1283884"/>
                <a:gd name="connsiteY4" fmla="*/ 0 h 168907"/>
                <a:gd name="connsiteX5" fmla="*/ 0 w 1283884"/>
                <a:gd name="connsiteY5" fmla="*/ 0 h 1689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83884" h="168907">
                  <a:moveTo>
                    <a:pt x="0" y="0"/>
                  </a:moveTo>
                  <a:cubicBezTo>
                    <a:pt x="0" y="0"/>
                    <a:pt x="52697" y="19297"/>
                    <a:pt x="52697" y="77283"/>
                  </a:cubicBezTo>
                  <a:cubicBezTo>
                    <a:pt x="52697" y="135269"/>
                    <a:pt x="0" y="168907"/>
                    <a:pt x="0" y="168907"/>
                  </a:cubicBezTo>
                  <a:lnTo>
                    <a:pt x="1283884" y="168907"/>
                  </a:lnTo>
                  <a:lnTo>
                    <a:pt x="1274736" y="0"/>
                  </a:lnTo>
                  <a:lnTo>
                    <a:pt x="0" y="0"/>
                  </a:lnTo>
                  <a:close/>
                </a:path>
              </a:pathLst>
            </a:custGeom>
            <a:solidFill>
              <a:srgbClr val="F7FBF5"/>
            </a:solidFill>
            <a:ln w="4749" cap="flat">
              <a:noFill/>
              <a:prstDash val="solid"/>
              <a:miter/>
            </a:ln>
          </p:spPr>
          <p:txBody>
            <a:bodyPr rtlCol="0" anchor="ctr"/>
            <a:lstStyle/>
            <a:p>
              <a:endParaRPr lang="zh-CN" altLang="en-US"/>
            </a:p>
          </p:txBody>
        </p:sp>
        <p:sp>
          <p:nvSpPr>
            <p:cNvPr id="203" name="任意多边形: 形状 202"/>
            <p:cNvSpPr/>
            <p:nvPr/>
          </p:nvSpPr>
          <p:spPr>
            <a:xfrm>
              <a:off x="2143053" y="5220660"/>
              <a:ext cx="1361860" cy="255623"/>
            </a:xfrm>
            <a:custGeom>
              <a:avLst/>
              <a:gdLst>
                <a:gd name="connsiteX0" fmla="*/ 12176 w 1361860"/>
                <a:gd name="connsiteY0" fmla="*/ 0 h 255623"/>
                <a:gd name="connsiteX1" fmla="*/ 1324553 w 1361860"/>
                <a:gd name="connsiteY1" fmla="*/ 0 h 255623"/>
                <a:gd name="connsiteX2" fmla="*/ 1361861 w 1361860"/>
                <a:gd name="connsiteY2" fmla="*/ 123357 h 255623"/>
                <a:gd name="connsiteX3" fmla="*/ 1314357 w 1361860"/>
                <a:gd name="connsiteY3" fmla="*/ 255624 h 255623"/>
                <a:gd name="connsiteX4" fmla="*/ 12176 w 1361860"/>
                <a:gd name="connsiteY4" fmla="*/ 255624 h 255623"/>
                <a:gd name="connsiteX5" fmla="*/ 12176 w 1361860"/>
                <a:gd name="connsiteY5" fmla="*/ 207787 h 255623"/>
                <a:gd name="connsiteX6" fmla="*/ 1231976 w 1361860"/>
                <a:gd name="connsiteY6" fmla="*/ 207787 h 255623"/>
                <a:gd name="connsiteX7" fmla="*/ 1267568 w 1361860"/>
                <a:gd name="connsiteY7" fmla="*/ 118259 h 255623"/>
                <a:gd name="connsiteX8" fmla="*/ 1232977 w 1361860"/>
                <a:gd name="connsiteY8" fmla="*/ 38927 h 255623"/>
                <a:gd name="connsiteX9" fmla="*/ 12176 w 1361860"/>
                <a:gd name="connsiteY9" fmla="*/ 38927 h 255623"/>
                <a:gd name="connsiteX10" fmla="*/ 12176 w 1361860"/>
                <a:gd name="connsiteY10" fmla="*/ 0 h 255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61860" h="255623">
                  <a:moveTo>
                    <a:pt x="12176" y="0"/>
                  </a:moveTo>
                  <a:lnTo>
                    <a:pt x="1324553" y="0"/>
                  </a:lnTo>
                  <a:cubicBezTo>
                    <a:pt x="1324553" y="0"/>
                    <a:pt x="1361861" y="25681"/>
                    <a:pt x="1361861" y="123357"/>
                  </a:cubicBezTo>
                  <a:cubicBezTo>
                    <a:pt x="1361861" y="221032"/>
                    <a:pt x="1314357" y="255624"/>
                    <a:pt x="1314357" y="255624"/>
                  </a:cubicBezTo>
                  <a:lnTo>
                    <a:pt x="12176" y="255624"/>
                  </a:lnTo>
                  <a:cubicBezTo>
                    <a:pt x="12176" y="255624"/>
                    <a:pt x="-15220" y="235279"/>
                    <a:pt x="12176" y="207787"/>
                  </a:cubicBezTo>
                  <a:lnTo>
                    <a:pt x="1231976" y="207787"/>
                  </a:lnTo>
                  <a:cubicBezTo>
                    <a:pt x="1231976" y="207787"/>
                    <a:pt x="1267568" y="172814"/>
                    <a:pt x="1267568" y="118259"/>
                  </a:cubicBezTo>
                  <a:cubicBezTo>
                    <a:pt x="1267568" y="63703"/>
                    <a:pt x="1232977" y="38927"/>
                    <a:pt x="1232977" y="38927"/>
                  </a:cubicBezTo>
                  <a:lnTo>
                    <a:pt x="12176" y="38927"/>
                  </a:lnTo>
                  <a:cubicBezTo>
                    <a:pt x="12176" y="38927"/>
                    <a:pt x="-10265" y="22632"/>
                    <a:pt x="12176" y="0"/>
                  </a:cubicBezTo>
                </a:path>
              </a:pathLst>
            </a:custGeom>
            <a:solidFill>
              <a:schemeClr val="accent4"/>
            </a:solidFill>
            <a:ln w="4749" cap="flat">
              <a:noFill/>
              <a:prstDash val="solid"/>
              <a:miter/>
            </a:ln>
          </p:spPr>
          <p:txBody>
            <a:bodyPr rtlCol="0" anchor="ctr"/>
            <a:lstStyle/>
            <a:p>
              <a:endParaRPr lang="zh-CN" altLang="en-US"/>
            </a:p>
          </p:txBody>
        </p:sp>
        <p:sp>
          <p:nvSpPr>
            <p:cNvPr id="204" name="任意多边形: 形状 203"/>
            <p:cNvSpPr/>
            <p:nvPr/>
          </p:nvSpPr>
          <p:spPr>
            <a:xfrm>
              <a:off x="2277824" y="5287079"/>
              <a:ext cx="628887" cy="4764"/>
            </a:xfrm>
            <a:custGeom>
              <a:avLst/>
              <a:gdLst>
                <a:gd name="connsiteX0" fmla="*/ 0 w 628887"/>
                <a:gd name="connsiteY0" fmla="*/ 0 h 4764"/>
                <a:gd name="connsiteX1" fmla="*/ 628887 w 628887"/>
                <a:gd name="connsiteY1" fmla="*/ 0 h 4764"/>
              </a:gdLst>
              <a:ahLst/>
              <a:cxnLst>
                <a:cxn ang="0">
                  <a:pos x="connsiteX0" y="connsiteY0"/>
                </a:cxn>
                <a:cxn ang="0">
                  <a:pos x="connsiteX1" y="connsiteY1"/>
                </a:cxn>
              </a:cxnLst>
              <a:rect l="l" t="t" r="r" b="b"/>
              <a:pathLst>
                <a:path w="628887" h="4764">
                  <a:moveTo>
                    <a:pt x="0" y="0"/>
                  </a:moveTo>
                  <a:lnTo>
                    <a:pt x="628887" y="0"/>
                  </a:lnTo>
                </a:path>
              </a:pathLst>
            </a:custGeom>
            <a:ln w="5181" cap="rnd">
              <a:solidFill>
                <a:srgbClr val="DD6516"/>
              </a:solidFill>
              <a:prstDash val="solid"/>
              <a:round/>
            </a:ln>
          </p:spPr>
          <p:txBody>
            <a:bodyPr rtlCol="0" anchor="ctr"/>
            <a:lstStyle/>
            <a:p>
              <a:endParaRPr lang="zh-CN" altLang="en-US"/>
            </a:p>
          </p:txBody>
        </p:sp>
        <p:sp>
          <p:nvSpPr>
            <p:cNvPr id="205" name="任意多边形: 形状 204"/>
            <p:cNvSpPr/>
            <p:nvPr/>
          </p:nvSpPr>
          <p:spPr>
            <a:xfrm>
              <a:off x="2780876" y="5318621"/>
              <a:ext cx="555844" cy="4764"/>
            </a:xfrm>
            <a:custGeom>
              <a:avLst/>
              <a:gdLst>
                <a:gd name="connsiteX0" fmla="*/ 0 w 555844"/>
                <a:gd name="connsiteY0" fmla="*/ 0 h 4764"/>
                <a:gd name="connsiteX1" fmla="*/ 555845 w 555844"/>
                <a:gd name="connsiteY1" fmla="*/ 0 h 4764"/>
              </a:gdLst>
              <a:ahLst/>
              <a:cxnLst>
                <a:cxn ang="0">
                  <a:pos x="connsiteX0" y="connsiteY0"/>
                </a:cxn>
                <a:cxn ang="0">
                  <a:pos x="connsiteX1" y="connsiteY1"/>
                </a:cxn>
              </a:cxnLst>
              <a:rect l="l" t="t" r="r" b="b"/>
              <a:pathLst>
                <a:path w="555844" h="4764">
                  <a:moveTo>
                    <a:pt x="0" y="0"/>
                  </a:moveTo>
                  <a:lnTo>
                    <a:pt x="555845" y="0"/>
                  </a:lnTo>
                </a:path>
              </a:pathLst>
            </a:custGeom>
            <a:ln w="5181" cap="rnd">
              <a:solidFill>
                <a:srgbClr val="DD6516"/>
              </a:solidFill>
              <a:prstDash val="solid"/>
              <a:round/>
            </a:ln>
          </p:spPr>
          <p:txBody>
            <a:bodyPr rtlCol="0" anchor="ctr"/>
            <a:lstStyle/>
            <a:p>
              <a:endParaRPr lang="zh-CN" altLang="en-US"/>
            </a:p>
          </p:txBody>
        </p:sp>
        <p:sp>
          <p:nvSpPr>
            <p:cNvPr id="206" name="任意多边形: 形状 205"/>
            <p:cNvSpPr/>
            <p:nvPr/>
          </p:nvSpPr>
          <p:spPr>
            <a:xfrm>
              <a:off x="2484610" y="5344017"/>
              <a:ext cx="404471" cy="4764"/>
            </a:xfrm>
            <a:custGeom>
              <a:avLst/>
              <a:gdLst>
                <a:gd name="connsiteX0" fmla="*/ 0 w 404471"/>
                <a:gd name="connsiteY0" fmla="*/ 0 h 4764"/>
                <a:gd name="connsiteX1" fmla="*/ 404472 w 404471"/>
                <a:gd name="connsiteY1" fmla="*/ 0 h 4764"/>
              </a:gdLst>
              <a:ahLst/>
              <a:cxnLst>
                <a:cxn ang="0">
                  <a:pos x="connsiteX0" y="connsiteY0"/>
                </a:cxn>
                <a:cxn ang="0">
                  <a:pos x="connsiteX1" y="connsiteY1"/>
                </a:cxn>
              </a:cxnLst>
              <a:rect l="l" t="t" r="r" b="b"/>
              <a:pathLst>
                <a:path w="404471" h="4764">
                  <a:moveTo>
                    <a:pt x="0" y="0"/>
                  </a:moveTo>
                  <a:lnTo>
                    <a:pt x="404472" y="0"/>
                  </a:lnTo>
                </a:path>
              </a:pathLst>
            </a:custGeom>
            <a:ln w="5181" cap="rnd">
              <a:solidFill>
                <a:srgbClr val="DD6516"/>
              </a:solidFill>
              <a:prstDash val="solid"/>
              <a:round/>
            </a:ln>
          </p:spPr>
          <p:txBody>
            <a:bodyPr rtlCol="0" anchor="ctr"/>
            <a:lstStyle/>
            <a:p>
              <a:endParaRPr lang="zh-CN" altLang="en-US"/>
            </a:p>
          </p:txBody>
        </p:sp>
        <p:sp>
          <p:nvSpPr>
            <p:cNvPr id="207" name="任意多边形: 形状 206"/>
            <p:cNvSpPr/>
            <p:nvPr/>
          </p:nvSpPr>
          <p:spPr>
            <a:xfrm>
              <a:off x="2269104" y="5375225"/>
              <a:ext cx="474798" cy="4764"/>
            </a:xfrm>
            <a:custGeom>
              <a:avLst/>
              <a:gdLst>
                <a:gd name="connsiteX0" fmla="*/ 0 w 474798"/>
                <a:gd name="connsiteY0" fmla="*/ 0 h 4764"/>
                <a:gd name="connsiteX1" fmla="*/ 474798 w 474798"/>
                <a:gd name="connsiteY1" fmla="*/ 0 h 4764"/>
              </a:gdLst>
              <a:ahLst/>
              <a:cxnLst>
                <a:cxn ang="0">
                  <a:pos x="connsiteX0" y="connsiteY0"/>
                </a:cxn>
                <a:cxn ang="0">
                  <a:pos x="connsiteX1" y="connsiteY1"/>
                </a:cxn>
              </a:cxnLst>
              <a:rect l="l" t="t" r="r" b="b"/>
              <a:pathLst>
                <a:path w="474798" h="4764">
                  <a:moveTo>
                    <a:pt x="0" y="0"/>
                  </a:moveTo>
                  <a:lnTo>
                    <a:pt x="474798" y="0"/>
                  </a:lnTo>
                </a:path>
              </a:pathLst>
            </a:custGeom>
            <a:ln w="5181" cap="rnd">
              <a:solidFill>
                <a:srgbClr val="DD6516"/>
              </a:solidFill>
              <a:prstDash val="solid"/>
              <a:round/>
            </a:ln>
          </p:spPr>
          <p:txBody>
            <a:bodyPr rtlCol="0" anchor="ctr"/>
            <a:lstStyle/>
            <a:p>
              <a:endParaRPr lang="zh-CN" altLang="en-US"/>
            </a:p>
          </p:txBody>
        </p:sp>
        <p:sp>
          <p:nvSpPr>
            <p:cNvPr id="208" name="任意多边形: 形状 207"/>
            <p:cNvSpPr/>
            <p:nvPr/>
          </p:nvSpPr>
          <p:spPr>
            <a:xfrm>
              <a:off x="2788690" y="5410484"/>
              <a:ext cx="410332" cy="4764"/>
            </a:xfrm>
            <a:custGeom>
              <a:avLst/>
              <a:gdLst>
                <a:gd name="connsiteX0" fmla="*/ 0 w 410332"/>
                <a:gd name="connsiteY0" fmla="*/ 0 h 4764"/>
                <a:gd name="connsiteX1" fmla="*/ 410332 w 410332"/>
                <a:gd name="connsiteY1" fmla="*/ 0 h 4764"/>
              </a:gdLst>
              <a:ahLst/>
              <a:cxnLst>
                <a:cxn ang="0">
                  <a:pos x="connsiteX0" y="connsiteY0"/>
                </a:cxn>
                <a:cxn ang="0">
                  <a:pos x="connsiteX1" y="connsiteY1"/>
                </a:cxn>
              </a:cxnLst>
              <a:rect l="l" t="t" r="r" b="b"/>
              <a:pathLst>
                <a:path w="410332" h="4764">
                  <a:moveTo>
                    <a:pt x="0" y="0"/>
                  </a:moveTo>
                  <a:lnTo>
                    <a:pt x="410332" y="0"/>
                  </a:lnTo>
                </a:path>
              </a:pathLst>
            </a:custGeom>
            <a:ln w="5181" cap="rnd">
              <a:solidFill>
                <a:srgbClr val="DD6516"/>
              </a:solidFill>
              <a:prstDash val="solid"/>
              <a:round/>
            </a:ln>
          </p:spPr>
          <p:txBody>
            <a:bodyPr rtlCol="0" anchor="ctr"/>
            <a:lstStyle/>
            <a:p>
              <a:endParaRPr lang="zh-CN" altLang="en-US"/>
            </a:p>
          </p:txBody>
        </p:sp>
        <p:sp>
          <p:nvSpPr>
            <p:cNvPr id="209" name="任意多边形: 形状 208"/>
            <p:cNvSpPr/>
            <p:nvPr/>
          </p:nvSpPr>
          <p:spPr>
            <a:xfrm>
              <a:off x="2034683" y="5208557"/>
              <a:ext cx="4764" cy="41928"/>
            </a:xfrm>
            <a:custGeom>
              <a:avLst/>
              <a:gdLst>
                <a:gd name="connsiteX0" fmla="*/ 0 w 4764"/>
                <a:gd name="connsiteY0" fmla="*/ 0 h 41928"/>
                <a:gd name="connsiteX1" fmla="*/ 0 w 4764"/>
                <a:gd name="connsiteY1" fmla="*/ 41929 h 41928"/>
              </a:gdLst>
              <a:ahLst/>
              <a:cxnLst>
                <a:cxn ang="0">
                  <a:pos x="connsiteX0" y="connsiteY0"/>
                </a:cxn>
                <a:cxn ang="0">
                  <a:pos x="connsiteX1" y="connsiteY1"/>
                </a:cxn>
              </a:cxnLst>
              <a:rect l="l" t="t" r="r" b="b"/>
              <a:pathLst>
                <a:path w="4764" h="41928">
                  <a:moveTo>
                    <a:pt x="0" y="0"/>
                  </a:moveTo>
                  <a:lnTo>
                    <a:pt x="0" y="41929"/>
                  </a:lnTo>
                </a:path>
              </a:pathLst>
            </a:custGeom>
            <a:ln w="5181" cap="rnd">
              <a:solidFill>
                <a:srgbClr val="F4B3B3"/>
              </a:solidFill>
              <a:prstDash val="solid"/>
              <a:round/>
            </a:ln>
          </p:spPr>
          <p:txBody>
            <a:bodyPr rtlCol="0" anchor="ctr"/>
            <a:lstStyle/>
            <a:p>
              <a:endParaRPr lang="zh-CN" altLang="en-US"/>
            </a:p>
          </p:txBody>
        </p:sp>
        <p:sp>
          <p:nvSpPr>
            <p:cNvPr id="210" name="任意多边形: 形状 209"/>
            <p:cNvSpPr/>
            <p:nvPr/>
          </p:nvSpPr>
          <p:spPr>
            <a:xfrm>
              <a:off x="2034683" y="5269355"/>
              <a:ext cx="4764" cy="41976"/>
            </a:xfrm>
            <a:custGeom>
              <a:avLst/>
              <a:gdLst>
                <a:gd name="connsiteX0" fmla="*/ 0 w 4764"/>
                <a:gd name="connsiteY0" fmla="*/ 0 h 41976"/>
                <a:gd name="connsiteX1" fmla="*/ 0 w 4764"/>
                <a:gd name="connsiteY1" fmla="*/ 41977 h 41976"/>
              </a:gdLst>
              <a:ahLst/>
              <a:cxnLst>
                <a:cxn ang="0">
                  <a:pos x="connsiteX0" y="connsiteY0"/>
                </a:cxn>
                <a:cxn ang="0">
                  <a:pos x="connsiteX1" y="connsiteY1"/>
                </a:cxn>
              </a:cxnLst>
              <a:rect l="l" t="t" r="r" b="b"/>
              <a:pathLst>
                <a:path w="4764" h="41976">
                  <a:moveTo>
                    <a:pt x="0" y="0"/>
                  </a:moveTo>
                  <a:lnTo>
                    <a:pt x="0" y="41977"/>
                  </a:lnTo>
                </a:path>
              </a:pathLst>
            </a:custGeom>
            <a:ln w="5181" cap="rnd">
              <a:solidFill>
                <a:srgbClr val="F4B3B3"/>
              </a:solidFill>
              <a:prstDash val="solid"/>
              <a:round/>
            </a:ln>
          </p:spPr>
          <p:txBody>
            <a:bodyPr rtlCol="0" anchor="ctr"/>
            <a:lstStyle/>
            <a:p>
              <a:endParaRPr lang="zh-CN" altLang="en-US"/>
            </a:p>
          </p:txBody>
        </p:sp>
        <p:sp>
          <p:nvSpPr>
            <p:cNvPr id="211" name="任意多边形: 形状 210"/>
            <p:cNvSpPr/>
            <p:nvPr/>
          </p:nvSpPr>
          <p:spPr>
            <a:xfrm>
              <a:off x="1995041" y="5260063"/>
              <a:ext cx="31351" cy="4764"/>
            </a:xfrm>
            <a:custGeom>
              <a:avLst/>
              <a:gdLst>
                <a:gd name="connsiteX0" fmla="*/ 0 w 31351"/>
                <a:gd name="connsiteY0" fmla="*/ 0 h 4764"/>
                <a:gd name="connsiteX1" fmla="*/ 31351 w 31351"/>
                <a:gd name="connsiteY1" fmla="*/ 0 h 4764"/>
              </a:gdLst>
              <a:ahLst/>
              <a:cxnLst>
                <a:cxn ang="0">
                  <a:pos x="connsiteX0" y="connsiteY0"/>
                </a:cxn>
                <a:cxn ang="0">
                  <a:pos x="connsiteX1" y="connsiteY1"/>
                </a:cxn>
              </a:cxnLst>
              <a:rect l="l" t="t" r="r" b="b"/>
              <a:pathLst>
                <a:path w="31351" h="4764">
                  <a:moveTo>
                    <a:pt x="0" y="0"/>
                  </a:moveTo>
                  <a:lnTo>
                    <a:pt x="31351" y="0"/>
                  </a:lnTo>
                </a:path>
              </a:pathLst>
            </a:custGeom>
            <a:ln w="5181" cap="rnd">
              <a:solidFill>
                <a:srgbClr val="F4B3B3"/>
              </a:solidFill>
              <a:prstDash val="solid"/>
              <a:round/>
            </a:ln>
          </p:spPr>
          <p:txBody>
            <a:bodyPr rtlCol="0" anchor="ctr"/>
            <a:lstStyle/>
            <a:p>
              <a:endParaRPr lang="zh-CN" altLang="en-US"/>
            </a:p>
          </p:txBody>
        </p:sp>
        <p:sp>
          <p:nvSpPr>
            <p:cNvPr id="212" name="任意多边形: 形状 211"/>
            <p:cNvSpPr/>
            <p:nvPr/>
          </p:nvSpPr>
          <p:spPr>
            <a:xfrm>
              <a:off x="2041020" y="5260063"/>
              <a:ext cx="31399" cy="4764"/>
            </a:xfrm>
            <a:custGeom>
              <a:avLst/>
              <a:gdLst>
                <a:gd name="connsiteX0" fmla="*/ 0 w 31399"/>
                <a:gd name="connsiteY0" fmla="*/ 0 h 4764"/>
                <a:gd name="connsiteX1" fmla="*/ 31399 w 31399"/>
                <a:gd name="connsiteY1" fmla="*/ 0 h 4764"/>
              </a:gdLst>
              <a:ahLst/>
              <a:cxnLst>
                <a:cxn ang="0">
                  <a:pos x="connsiteX0" y="connsiteY0"/>
                </a:cxn>
                <a:cxn ang="0">
                  <a:pos x="connsiteX1" y="connsiteY1"/>
                </a:cxn>
              </a:cxnLst>
              <a:rect l="l" t="t" r="r" b="b"/>
              <a:pathLst>
                <a:path w="31399" h="4764">
                  <a:moveTo>
                    <a:pt x="0" y="0"/>
                  </a:moveTo>
                  <a:lnTo>
                    <a:pt x="31399" y="0"/>
                  </a:lnTo>
                </a:path>
              </a:pathLst>
            </a:custGeom>
            <a:ln w="5181" cap="rnd">
              <a:solidFill>
                <a:srgbClr val="F4B3B3"/>
              </a:solidFill>
              <a:prstDash val="solid"/>
              <a:round/>
            </a:ln>
          </p:spPr>
          <p:txBody>
            <a:bodyPr rtlCol="0" anchor="ctr"/>
            <a:lstStyle/>
            <a:p>
              <a:endParaRPr lang="zh-CN" altLang="en-US"/>
            </a:p>
          </p:txBody>
        </p:sp>
        <p:sp>
          <p:nvSpPr>
            <p:cNvPr id="213" name="任意多边形: 形状 212"/>
            <p:cNvSpPr/>
            <p:nvPr/>
          </p:nvSpPr>
          <p:spPr>
            <a:xfrm>
              <a:off x="2128071" y="5048846"/>
              <a:ext cx="27158" cy="27158"/>
            </a:xfrm>
            <a:custGeom>
              <a:avLst/>
              <a:gdLst>
                <a:gd name="connsiteX0" fmla="*/ 27159 w 27158"/>
                <a:gd name="connsiteY0" fmla="*/ 13579 h 27158"/>
                <a:gd name="connsiteX1" fmla="*/ 13579 w 27158"/>
                <a:gd name="connsiteY1" fmla="*/ 27159 h 27158"/>
                <a:gd name="connsiteX2" fmla="*/ 0 w 27158"/>
                <a:gd name="connsiteY2" fmla="*/ 13579 h 27158"/>
                <a:gd name="connsiteX3" fmla="*/ 13579 w 27158"/>
                <a:gd name="connsiteY3" fmla="*/ 0 h 27158"/>
                <a:gd name="connsiteX4" fmla="*/ 27159 w 27158"/>
                <a:gd name="connsiteY4" fmla="*/ 13579 h 2715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7158" h="27158">
                  <a:moveTo>
                    <a:pt x="27159" y="13579"/>
                  </a:moveTo>
                  <a:cubicBezTo>
                    <a:pt x="27159" y="21060"/>
                    <a:pt x="21060" y="27159"/>
                    <a:pt x="13579" y="27159"/>
                  </a:cubicBezTo>
                  <a:cubicBezTo>
                    <a:pt x="6099" y="27159"/>
                    <a:pt x="0" y="21107"/>
                    <a:pt x="0" y="13579"/>
                  </a:cubicBezTo>
                  <a:cubicBezTo>
                    <a:pt x="0" y="6099"/>
                    <a:pt x="6051" y="0"/>
                    <a:pt x="13579" y="0"/>
                  </a:cubicBezTo>
                  <a:cubicBezTo>
                    <a:pt x="21107" y="0"/>
                    <a:pt x="27159" y="6051"/>
                    <a:pt x="27159" y="13579"/>
                  </a:cubicBezTo>
                </a:path>
              </a:pathLst>
            </a:custGeom>
            <a:solidFill>
              <a:srgbClr val="F4B3B3"/>
            </a:solidFill>
            <a:ln w="4749" cap="flat">
              <a:noFill/>
              <a:prstDash val="solid"/>
              <a:miter/>
            </a:ln>
          </p:spPr>
          <p:txBody>
            <a:bodyPr rtlCol="0" anchor="ctr"/>
            <a:lstStyle/>
            <a:p>
              <a:endParaRPr lang="zh-CN" altLang="en-US"/>
            </a:p>
          </p:txBody>
        </p:sp>
        <p:sp>
          <p:nvSpPr>
            <p:cNvPr id="214" name="任意多边形: 形状 213"/>
            <p:cNvSpPr/>
            <p:nvPr/>
          </p:nvSpPr>
          <p:spPr>
            <a:xfrm>
              <a:off x="2325566" y="6178308"/>
              <a:ext cx="7814" cy="32161"/>
            </a:xfrm>
            <a:custGeom>
              <a:avLst/>
              <a:gdLst>
                <a:gd name="connsiteX0" fmla="*/ 7814 w 7814"/>
                <a:gd name="connsiteY0" fmla="*/ 32161 h 32161"/>
                <a:gd name="connsiteX1" fmla="*/ 0 w 7814"/>
                <a:gd name="connsiteY1" fmla="*/ 0 h 32161"/>
              </a:gdLst>
              <a:ahLst/>
              <a:cxnLst>
                <a:cxn ang="0">
                  <a:pos x="connsiteX0" y="connsiteY0"/>
                </a:cxn>
                <a:cxn ang="0">
                  <a:pos x="connsiteX1" y="connsiteY1"/>
                </a:cxn>
              </a:cxnLst>
              <a:rect l="l" t="t" r="r" b="b"/>
              <a:pathLst>
                <a:path w="7814" h="32161">
                  <a:moveTo>
                    <a:pt x="7814" y="32161"/>
                  </a:moveTo>
                  <a:lnTo>
                    <a:pt x="0" y="0"/>
                  </a:lnTo>
                </a:path>
              </a:pathLst>
            </a:custGeom>
            <a:ln w="5181" cap="rnd">
              <a:solidFill>
                <a:srgbClr val="F7FBF5"/>
              </a:solidFill>
              <a:prstDash val="solid"/>
              <a:round/>
            </a:ln>
          </p:spPr>
          <p:txBody>
            <a:bodyPr rtlCol="0" anchor="ctr"/>
            <a:lstStyle/>
            <a:p>
              <a:endParaRPr lang="zh-CN" altLang="en-US"/>
            </a:p>
          </p:txBody>
        </p:sp>
        <p:sp>
          <p:nvSpPr>
            <p:cNvPr id="215" name="任意多边形: 形状 214"/>
            <p:cNvSpPr/>
            <p:nvPr/>
          </p:nvSpPr>
          <p:spPr>
            <a:xfrm>
              <a:off x="2346959" y="6171685"/>
              <a:ext cx="8957" cy="32066"/>
            </a:xfrm>
            <a:custGeom>
              <a:avLst/>
              <a:gdLst>
                <a:gd name="connsiteX0" fmla="*/ 8958 w 8957"/>
                <a:gd name="connsiteY0" fmla="*/ 32066 h 32066"/>
                <a:gd name="connsiteX1" fmla="*/ 0 w 8957"/>
                <a:gd name="connsiteY1" fmla="*/ 0 h 32066"/>
              </a:gdLst>
              <a:ahLst/>
              <a:cxnLst>
                <a:cxn ang="0">
                  <a:pos x="connsiteX0" y="connsiteY0"/>
                </a:cxn>
                <a:cxn ang="0">
                  <a:pos x="connsiteX1" y="connsiteY1"/>
                </a:cxn>
              </a:cxnLst>
              <a:rect l="l" t="t" r="r" b="b"/>
              <a:pathLst>
                <a:path w="8957" h="32066">
                  <a:moveTo>
                    <a:pt x="8958" y="32066"/>
                  </a:moveTo>
                  <a:lnTo>
                    <a:pt x="0" y="0"/>
                  </a:lnTo>
                </a:path>
              </a:pathLst>
            </a:custGeom>
            <a:ln w="5181" cap="rnd">
              <a:solidFill>
                <a:srgbClr val="F7FBF5"/>
              </a:solidFill>
              <a:prstDash val="solid"/>
              <a:round/>
            </a:ln>
          </p:spPr>
          <p:txBody>
            <a:bodyPr rtlCol="0" anchor="ctr"/>
            <a:lstStyle/>
            <a:p>
              <a:endParaRPr lang="zh-CN" altLang="en-US"/>
            </a:p>
          </p:txBody>
        </p:sp>
        <p:sp>
          <p:nvSpPr>
            <p:cNvPr id="216" name="任意多边形: 形状 215"/>
            <p:cNvSpPr/>
            <p:nvPr/>
          </p:nvSpPr>
          <p:spPr>
            <a:xfrm>
              <a:off x="1977222" y="5476284"/>
              <a:ext cx="1345920" cy="44216"/>
            </a:xfrm>
            <a:custGeom>
              <a:avLst/>
              <a:gdLst>
                <a:gd name="connsiteX0" fmla="*/ 1323812 w 1345920"/>
                <a:gd name="connsiteY0" fmla="*/ 44216 h 44216"/>
                <a:gd name="connsiteX1" fmla="*/ 22108 w 1345920"/>
                <a:gd name="connsiteY1" fmla="*/ 44216 h 44216"/>
                <a:gd name="connsiteX2" fmla="*/ 0 w 1345920"/>
                <a:gd name="connsiteY2" fmla="*/ 22108 h 44216"/>
                <a:gd name="connsiteX3" fmla="*/ 22108 w 1345920"/>
                <a:gd name="connsiteY3" fmla="*/ 0 h 44216"/>
                <a:gd name="connsiteX4" fmla="*/ 1323812 w 1345920"/>
                <a:gd name="connsiteY4" fmla="*/ 0 h 44216"/>
                <a:gd name="connsiteX5" fmla="*/ 1345920 w 1345920"/>
                <a:gd name="connsiteY5" fmla="*/ 22108 h 44216"/>
                <a:gd name="connsiteX6" fmla="*/ 1323812 w 1345920"/>
                <a:gd name="connsiteY6" fmla="*/ 44216 h 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5920" h="44216">
                  <a:moveTo>
                    <a:pt x="1323812" y="44216"/>
                  </a:moveTo>
                  <a:lnTo>
                    <a:pt x="22108" y="44216"/>
                  </a:lnTo>
                  <a:cubicBezTo>
                    <a:pt x="9910" y="44216"/>
                    <a:pt x="0" y="34306"/>
                    <a:pt x="0" y="22108"/>
                  </a:cubicBezTo>
                  <a:cubicBezTo>
                    <a:pt x="0" y="9910"/>
                    <a:pt x="9910" y="0"/>
                    <a:pt x="22108" y="0"/>
                  </a:cubicBezTo>
                  <a:lnTo>
                    <a:pt x="1323812" y="0"/>
                  </a:lnTo>
                  <a:cubicBezTo>
                    <a:pt x="1336010" y="0"/>
                    <a:pt x="1345920" y="9910"/>
                    <a:pt x="1345920" y="22108"/>
                  </a:cubicBezTo>
                  <a:cubicBezTo>
                    <a:pt x="1345920" y="34353"/>
                    <a:pt x="1336010" y="44216"/>
                    <a:pt x="1323812" y="44216"/>
                  </a:cubicBezTo>
                </a:path>
              </a:pathLst>
            </a:custGeom>
            <a:solidFill>
              <a:srgbClr val="D5C3B8"/>
            </a:solidFill>
            <a:ln w="4749" cap="flat">
              <a:noFill/>
              <a:prstDash val="solid"/>
              <a:miter/>
            </a:ln>
          </p:spPr>
          <p:txBody>
            <a:bodyPr rtlCol="0" anchor="ctr"/>
            <a:lstStyle/>
            <a:p>
              <a:endParaRPr lang="zh-CN" altLang="en-US"/>
            </a:p>
          </p:txBody>
        </p:sp>
        <p:sp>
          <p:nvSpPr>
            <p:cNvPr id="217" name="任意多边形: 形状 216"/>
            <p:cNvSpPr/>
            <p:nvPr/>
          </p:nvSpPr>
          <p:spPr>
            <a:xfrm>
              <a:off x="1999330" y="5520500"/>
              <a:ext cx="1301704" cy="188299"/>
            </a:xfrm>
            <a:custGeom>
              <a:avLst/>
              <a:gdLst>
                <a:gd name="connsiteX0" fmla="*/ 0 w 1301704"/>
                <a:gd name="connsiteY0" fmla="*/ 0 h 188299"/>
                <a:gd name="connsiteX1" fmla="*/ 1301704 w 1301704"/>
                <a:gd name="connsiteY1" fmla="*/ 0 h 188299"/>
                <a:gd name="connsiteX2" fmla="*/ 1301704 w 1301704"/>
                <a:gd name="connsiteY2" fmla="*/ 188299 h 188299"/>
                <a:gd name="connsiteX3" fmla="*/ 0 w 1301704"/>
                <a:gd name="connsiteY3" fmla="*/ 188299 h 188299"/>
              </a:gdLst>
              <a:ahLst/>
              <a:cxnLst>
                <a:cxn ang="0">
                  <a:pos x="connsiteX0" y="connsiteY0"/>
                </a:cxn>
                <a:cxn ang="0">
                  <a:pos x="connsiteX1" y="connsiteY1"/>
                </a:cxn>
                <a:cxn ang="0">
                  <a:pos x="connsiteX2" y="connsiteY2"/>
                </a:cxn>
                <a:cxn ang="0">
                  <a:pos x="connsiteX3" y="connsiteY3"/>
                </a:cxn>
              </a:cxnLst>
              <a:rect l="l" t="t" r="r" b="b"/>
              <a:pathLst>
                <a:path w="1301704" h="188299">
                  <a:moveTo>
                    <a:pt x="0" y="0"/>
                  </a:moveTo>
                  <a:lnTo>
                    <a:pt x="1301704" y="0"/>
                  </a:lnTo>
                  <a:lnTo>
                    <a:pt x="1301704" y="188299"/>
                  </a:lnTo>
                  <a:lnTo>
                    <a:pt x="0" y="188299"/>
                  </a:lnTo>
                  <a:close/>
                </a:path>
              </a:pathLst>
            </a:custGeom>
            <a:solidFill>
              <a:srgbClr val="F7FBF5"/>
            </a:solidFill>
            <a:ln w="4749" cap="flat">
              <a:noFill/>
              <a:prstDash val="solid"/>
              <a:miter/>
            </a:ln>
          </p:spPr>
          <p:txBody>
            <a:bodyPr rtlCol="0" anchor="ctr"/>
            <a:lstStyle/>
            <a:p>
              <a:endParaRPr lang="zh-CN" altLang="en-US"/>
            </a:p>
          </p:txBody>
        </p:sp>
        <p:sp>
          <p:nvSpPr>
            <p:cNvPr id="218" name="任意多边形: 形状 217"/>
            <p:cNvSpPr/>
            <p:nvPr/>
          </p:nvSpPr>
          <p:spPr>
            <a:xfrm>
              <a:off x="2046643" y="5567813"/>
              <a:ext cx="622645" cy="4764"/>
            </a:xfrm>
            <a:custGeom>
              <a:avLst/>
              <a:gdLst>
                <a:gd name="connsiteX0" fmla="*/ 0 w 622645"/>
                <a:gd name="connsiteY0" fmla="*/ 0 h 4764"/>
                <a:gd name="connsiteX1" fmla="*/ 622645 w 622645"/>
                <a:gd name="connsiteY1" fmla="*/ 0 h 4764"/>
              </a:gdLst>
              <a:ahLst/>
              <a:cxnLst>
                <a:cxn ang="0">
                  <a:pos x="connsiteX0" y="connsiteY0"/>
                </a:cxn>
                <a:cxn ang="0">
                  <a:pos x="connsiteX1" y="connsiteY1"/>
                </a:cxn>
              </a:cxnLst>
              <a:rect l="l" t="t" r="r" b="b"/>
              <a:pathLst>
                <a:path w="622645" h="4764">
                  <a:moveTo>
                    <a:pt x="0" y="0"/>
                  </a:moveTo>
                  <a:lnTo>
                    <a:pt x="622645" y="0"/>
                  </a:lnTo>
                </a:path>
              </a:pathLst>
            </a:custGeom>
            <a:ln w="5181" cap="rnd">
              <a:solidFill>
                <a:srgbClr val="BCA396"/>
              </a:solidFill>
              <a:prstDash val="solid"/>
              <a:round/>
            </a:ln>
          </p:spPr>
          <p:txBody>
            <a:bodyPr rtlCol="0" anchor="ctr"/>
            <a:lstStyle/>
            <a:p>
              <a:endParaRPr lang="zh-CN" altLang="en-US"/>
            </a:p>
          </p:txBody>
        </p:sp>
        <p:sp>
          <p:nvSpPr>
            <p:cNvPr id="219" name="任意多边形: 形状 218"/>
            <p:cNvSpPr/>
            <p:nvPr/>
          </p:nvSpPr>
          <p:spPr>
            <a:xfrm>
              <a:off x="2552649" y="5594971"/>
              <a:ext cx="697259" cy="4764"/>
            </a:xfrm>
            <a:custGeom>
              <a:avLst/>
              <a:gdLst>
                <a:gd name="connsiteX0" fmla="*/ 0 w 697259"/>
                <a:gd name="connsiteY0" fmla="*/ 0 h 4764"/>
                <a:gd name="connsiteX1" fmla="*/ 697260 w 697259"/>
                <a:gd name="connsiteY1" fmla="*/ 0 h 4764"/>
              </a:gdLst>
              <a:ahLst/>
              <a:cxnLst>
                <a:cxn ang="0">
                  <a:pos x="connsiteX0" y="connsiteY0"/>
                </a:cxn>
                <a:cxn ang="0">
                  <a:pos x="connsiteX1" y="connsiteY1"/>
                </a:cxn>
              </a:cxnLst>
              <a:rect l="l" t="t" r="r" b="b"/>
              <a:pathLst>
                <a:path w="697259" h="4764">
                  <a:moveTo>
                    <a:pt x="0" y="0"/>
                  </a:moveTo>
                  <a:lnTo>
                    <a:pt x="697260" y="0"/>
                  </a:lnTo>
                </a:path>
              </a:pathLst>
            </a:custGeom>
            <a:ln w="5181" cap="rnd">
              <a:solidFill>
                <a:srgbClr val="BCA396"/>
              </a:solidFill>
              <a:prstDash val="solid"/>
              <a:round/>
            </a:ln>
          </p:spPr>
          <p:txBody>
            <a:bodyPr rtlCol="0" anchor="ctr"/>
            <a:lstStyle/>
            <a:p>
              <a:endParaRPr lang="zh-CN" altLang="en-US"/>
            </a:p>
          </p:txBody>
        </p:sp>
        <p:sp>
          <p:nvSpPr>
            <p:cNvPr id="220" name="任意多边形: 形状 219"/>
            <p:cNvSpPr/>
            <p:nvPr/>
          </p:nvSpPr>
          <p:spPr>
            <a:xfrm>
              <a:off x="2368257" y="5641808"/>
              <a:ext cx="504624" cy="4764"/>
            </a:xfrm>
            <a:custGeom>
              <a:avLst/>
              <a:gdLst>
                <a:gd name="connsiteX0" fmla="*/ 0 w 504624"/>
                <a:gd name="connsiteY0" fmla="*/ 0 h 4764"/>
                <a:gd name="connsiteX1" fmla="*/ 504625 w 504624"/>
                <a:gd name="connsiteY1" fmla="*/ 0 h 4764"/>
              </a:gdLst>
              <a:ahLst/>
              <a:cxnLst>
                <a:cxn ang="0">
                  <a:pos x="connsiteX0" y="connsiteY0"/>
                </a:cxn>
                <a:cxn ang="0">
                  <a:pos x="connsiteX1" y="connsiteY1"/>
                </a:cxn>
              </a:cxnLst>
              <a:rect l="l" t="t" r="r" b="b"/>
              <a:pathLst>
                <a:path w="504624" h="4764">
                  <a:moveTo>
                    <a:pt x="0" y="0"/>
                  </a:moveTo>
                  <a:lnTo>
                    <a:pt x="504625" y="0"/>
                  </a:lnTo>
                </a:path>
              </a:pathLst>
            </a:custGeom>
            <a:ln w="5181" cap="rnd">
              <a:solidFill>
                <a:srgbClr val="BCA396"/>
              </a:solidFill>
              <a:prstDash val="solid"/>
              <a:round/>
            </a:ln>
          </p:spPr>
          <p:txBody>
            <a:bodyPr rtlCol="0" anchor="ctr"/>
            <a:lstStyle/>
            <a:p>
              <a:endParaRPr lang="zh-CN" altLang="en-US"/>
            </a:p>
          </p:txBody>
        </p:sp>
        <p:sp>
          <p:nvSpPr>
            <p:cNvPr id="221" name="任意多边形: 形状 220"/>
            <p:cNvSpPr/>
            <p:nvPr/>
          </p:nvSpPr>
          <p:spPr>
            <a:xfrm>
              <a:off x="2198587" y="5683165"/>
              <a:ext cx="554463" cy="4764"/>
            </a:xfrm>
            <a:custGeom>
              <a:avLst/>
              <a:gdLst>
                <a:gd name="connsiteX0" fmla="*/ 0 w 554463"/>
                <a:gd name="connsiteY0" fmla="*/ 0 h 4764"/>
                <a:gd name="connsiteX1" fmla="*/ 554463 w 554463"/>
                <a:gd name="connsiteY1" fmla="*/ 0 h 4764"/>
              </a:gdLst>
              <a:ahLst/>
              <a:cxnLst>
                <a:cxn ang="0">
                  <a:pos x="connsiteX0" y="connsiteY0"/>
                </a:cxn>
                <a:cxn ang="0">
                  <a:pos x="connsiteX1" y="connsiteY1"/>
                </a:cxn>
              </a:cxnLst>
              <a:rect l="l" t="t" r="r" b="b"/>
              <a:pathLst>
                <a:path w="554463" h="4764">
                  <a:moveTo>
                    <a:pt x="0" y="0"/>
                  </a:moveTo>
                  <a:lnTo>
                    <a:pt x="554463" y="0"/>
                  </a:lnTo>
                </a:path>
              </a:pathLst>
            </a:custGeom>
            <a:ln w="5181" cap="rnd">
              <a:solidFill>
                <a:srgbClr val="BCA396"/>
              </a:solidFill>
              <a:prstDash val="solid"/>
              <a:round/>
            </a:ln>
          </p:spPr>
          <p:txBody>
            <a:bodyPr rtlCol="0" anchor="ctr"/>
            <a:lstStyle/>
            <a:p>
              <a:endParaRPr lang="zh-CN" altLang="en-US"/>
            </a:p>
          </p:txBody>
        </p:sp>
        <p:sp>
          <p:nvSpPr>
            <p:cNvPr id="222" name="任意多边形: 形状 221"/>
            <p:cNvSpPr/>
            <p:nvPr/>
          </p:nvSpPr>
          <p:spPr>
            <a:xfrm>
              <a:off x="1977222" y="5708799"/>
              <a:ext cx="1345920" cy="44216"/>
            </a:xfrm>
            <a:custGeom>
              <a:avLst/>
              <a:gdLst>
                <a:gd name="connsiteX0" fmla="*/ 1323812 w 1345920"/>
                <a:gd name="connsiteY0" fmla="*/ 44216 h 44216"/>
                <a:gd name="connsiteX1" fmla="*/ 22108 w 1345920"/>
                <a:gd name="connsiteY1" fmla="*/ 44216 h 44216"/>
                <a:gd name="connsiteX2" fmla="*/ 0 w 1345920"/>
                <a:gd name="connsiteY2" fmla="*/ 22108 h 44216"/>
                <a:gd name="connsiteX3" fmla="*/ 22108 w 1345920"/>
                <a:gd name="connsiteY3" fmla="*/ 0 h 44216"/>
                <a:gd name="connsiteX4" fmla="*/ 1323812 w 1345920"/>
                <a:gd name="connsiteY4" fmla="*/ 0 h 44216"/>
                <a:gd name="connsiteX5" fmla="*/ 1345920 w 1345920"/>
                <a:gd name="connsiteY5" fmla="*/ 22108 h 44216"/>
                <a:gd name="connsiteX6" fmla="*/ 1323812 w 1345920"/>
                <a:gd name="connsiteY6" fmla="*/ 44216 h 44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45920" h="44216">
                  <a:moveTo>
                    <a:pt x="1323812" y="44216"/>
                  </a:moveTo>
                  <a:lnTo>
                    <a:pt x="22108" y="44216"/>
                  </a:lnTo>
                  <a:cubicBezTo>
                    <a:pt x="9910" y="44216"/>
                    <a:pt x="0" y="34306"/>
                    <a:pt x="0" y="22108"/>
                  </a:cubicBezTo>
                  <a:cubicBezTo>
                    <a:pt x="0" y="9911"/>
                    <a:pt x="9910" y="0"/>
                    <a:pt x="22108" y="0"/>
                  </a:cubicBezTo>
                  <a:lnTo>
                    <a:pt x="1323812" y="0"/>
                  </a:lnTo>
                  <a:cubicBezTo>
                    <a:pt x="1336010" y="0"/>
                    <a:pt x="1345920" y="9911"/>
                    <a:pt x="1345920" y="22108"/>
                  </a:cubicBezTo>
                  <a:cubicBezTo>
                    <a:pt x="1345920" y="34353"/>
                    <a:pt x="1336010" y="44216"/>
                    <a:pt x="1323812" y="44216"/>
                  </a:cubicBezTo>
                </a:path>
              </a:pathLst>
            </a:custGeom>
            <a:solidFill>
              <a:srgbClr val="D5C3B8"/>
            </a:solidFill>
            <a:ln w="4749" cap="flat">
              <a:noFill/>
              <a:prstDash val="solid"/>
              <a:miter/>
            </a:ln>
          </p:spPr>
          <p:txBody>
            <a:bodyPr rtlCol="0" anchor="ctr"/>
            <a:lstStyle/>
            <a:p>
              <a:endParaRPr lang="zh-CN" altLang="en-US"/>
            </a:p>
          </p:txBody>
        </p:sp>
      </p:grpSp>
      <p:pic>
        <p:nvPicPr>
          <p:cNvPr id="109" name="图片 108" descr="穿着西装笔挺的男子与配字&#10;&#10;描述已自动生成"/>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000338" y="2686248"/>
            <a:ext cx="3907867" cy="3907867"/>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工作概览</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sp>
        <p:nvSpPr>
          <p:cNvPr id="269" name="任意多边形: 形状 268"/>
          <p:cNvSpPr/>
          <p:nvPr/>
        </p:nvSpPr>
        <p:spPr>
          <a:xfrm>
            <a:off x="0" y="4391344"/>
            <a:ext cx="12192000" cy="2466656"/>
          </a:xfrm>
          <a:custGeom>
            <a:avLst/>
            <a:gdLst>
              <a:gd name="connsiteX0" fmla="*/ 12192000 w 12192000"/>
              <a:gd name="connsiteY0" fmla="*/ 0 h 2466656"/>
              <a:gd name="connsiteX1" fmla="*/ 12192000 w 12192000"/>
              <a:gd name="connsiteY1" fmla="*/ 2466656 h 2466656"/>
              <a:gd name="connsiteX2" fmla="*/ 0 w 12192000"/>
              <a:gd name="connsiteY2" fmla="*/ 2466656 h 2466656"/>
              <a:gd name="connsiteX3" fmla="*/ 0 w 12192000"/>
              <a:gd name="connsiteY3" fmla="*/ 688773 h 2466656"/>
              <a:gd name="connsiteX4" fmla="*/ 35843 w 12192000"/>
              <a:gd name="connsiteY4" fmla="*/ 706556 h 2466656"/>
              <a:gd name="connsiteX5" fmla="*/ 3580570 w 12192000"/>
              <a:gd name="connsiteY5" fmla="*/ 1925183 h 2466656"/>
              <a:gd name="connsiteX6" fmla="*/ 7896629 w 12192000"/>
              <a:gd name="connsiteY6" fmla="*/ 1271257 h 2466656"/>
              <a:gd name="connsiteX7" fmla="*/ 9787101 w 12192000"/>
              <a:gd name="connsiteY7" fmla="*/ 1752789 h 2466656"/>
              <a:gd name="connsiteX8" fmla="*/ 12144622 w 12192000"/>
              <a:gd name="connsiteY8" fmla="*/ 92027 h 2466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92000" h="2466656">
                <a:moveTo>
                  <a:pt x="12192000" y="0"/>
                </a:moveTo>
                <a:lnTo>
                  <a:pt x="12192000" y="2466656"/>
                </a:lnTo>
                <a:lnTo>
                  <a:pt x="0" y="2466656"/>
                </a:lnTo>
                <a:lnTo>
                  <a:pt x="0" y="688773"/>
                </a:lnTo>
                <a:lnTo>
                  <a:pt x="35843" y="706556"/>
                </a:lnTo>
                <a:cubicBezTo>
                  <a:pt x="946598" y="1155285"/>
                  <a:pt x="2562827" y="1880269"/>
                  <a:pt x="3580570" y="1925183"/>
                </a:cubicBezTo>
                <a:cubicBezTo>
                  <a:pt x="5649099" y="2016519"/>
                  <a:pt x="7004874" y="1289084"/>
                  <a:pt x="7896629" y="1271257"/>
                </a:cubicBezTo>
                <a:cubicBezTo>
                  <a:pt x="8788385" y="1253430"/>
                  <a:pt x="9106942" y="1752549"/>
                  <a:pt x="9787101" y="1752789"/>
                </a:cubicBezTo>
                <a:cubicBezTo>
                  <a:pt x="10382240" y="1752999"/>
                  <a:pt x="11428158" y="1370520"/>
                  <a:pt x="12144622" y="92027"/>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46" name="图形 70"/>
          <p:cNvSpPr/>
          <p:nvPr/>
        </p:nvSpPr>
        <p:spPr>
          <a:xfrm>
            <a:off x="1321112" y="5827003"/>
            <a:ext cx="4571688" cy="651320"/>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sp>
        <p:nvSpPr>
          <p:cNvPr id="2" name="椭圆 1"/>
          <p:cNvSpPr/>
          <p:nvPr/>
        </p:nvSpPr>
        <p:spPr>
          <a:xfrm>
            <a:off x="2019103" y="2055502"/>
            <a:ext cx="1681108" cy="1681108"/>
          </a:xfrm>
          <a:prstGeom prst="ellipse">
            <a:avLst/>
          </a:prstGeom>
          <a:gradFill flip="none" rotWithShape="1">
            <a:gsLst>
              <a:gs pos="0">
                <a:srgbClr val="F2F4F4"/>
              </a:gs>
              <a:gs pos="100000">
                <a:schemeClr val="accent6">
                  <a:lumMod val="20000"/>
                  <a:lumOff val="80000"/>
                </a:schemeClr>
              </a:gs>
            </a:gsLst>
            <a:lin ang="0" scaled="1"/>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5255444" y="2055502"/>
            <a:ext cx="1681108" cy="1681108"/>
          </a:xfrm>
          <a:prstGeom prst="ellipse">
            <a:avLst/>
          </a:prstGeom>
          <a:gradFill flip="none" rotWithShape="1">
            <a:gsLst>
              <a:gs pos="0">
                <a:srgbClr val="F2F4F4"/>
              </a:gs>
              <a:gs pos="100000">
                <a:schemeClr val="accent6">
                  <a:lumMod val="20000"/>
                  <a:lumOff val="80000"/>
                </a:schemeClr>
              </a:gs>
            </a:gsLst>
            <a:lin ang="0" scaled="1"/>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8528170" y="2055502"/>
            <a:ext cx="1681108" cy="1681108"/>
          </a:xfrm>
          <a:prstGeom prst="ellipse">
            <a:avLst/>
          </a:prstGeom>
          <a:gradFill flip="none" rotWithShape="1">
            <a:gsLst>
              <a:gs pos="0">
                <a:srgbClr val="F2F4F4"/>
              </a:gs>
              <a:gs pos="100000">
                <a:schemeClr val="accent6">
                  <a:lumMod val="20000"/>
                  <a:lumOff val="80000"/>
                </a:schemeClr>
              </a:gs>
            </a:gsLst>
            <a:lin ang="0" scaled="1"/>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文本框 33"/>
          <p:cNvSpPr txBox="1"/>
          <p:nvPr/>
        </p:nvSpPr>
        <p:spPr>
          <a:xfrm>
            <a:off x="1631694" y="4522747"/>
            <a:ext cx="2455925" cy="814518"/>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今年实际完成业绩</a:t>
            </a:r>
            <a:r>
              <a:rPr lang="en-US" altLang="zh-CN" sz="1400" dirty="0">
                <a:solidFill>
                  <a:srgbClr val="E7E9FC"/>
                </a:solidFill>
                <a:latin typeface="+mn-ea"/>
              </a:rPr>
              <a:t>6100</a:t>
            </a:r>
            <a:r>
              <a:rPr lang="zh-CN" altLang="en-US" sz="1400" dirty="0">
                <a:solidFill>
                  <a:srgbClr val="E7E9FC"/>
                </a:solidFill>
                <a:latin typeface="+mn-ea"/>
              </a:rPr>
              <a:t>万，基本完成年初目标，其中某产品超额</a:t>
            </a:r>
            <a:r>
              <a:rPr lang="en-US" altLang="zh-CN" sz="1400" dirty="0">
                <a:solidFill>
                  <a:srgbClr val="E7E9FC"/>
                </a:solidFill>
                <a:latin typeface="+mn-ea"/>
              </a:rPr>
              <a:t>500%</a:t>
            </a:r>
            <a:r>
              <a:rPr lang="zh-CN" altLang="en-US" sz="1400" dirty="0">
                <a:solidFill>
                  <a:srgbClr val="E7E9FC"/>
                </a:solidFill>
                <a:latin typeface="+mn-ea"/>
              </a:rPr>
              <a:t>。</a:t>
            </a:r>
            <a:endParaRPr lang="zh-CN" altLang="en-US" sz="1400" dirty="0">
              <a:solidFill>
                <a:srgbClr val="E7E9FC"/>
              </a:solidFill>
              <a:latin typeface="+mn-ea"/>
            </a:endParaRPr>
          </a:p>
        </p:txBody>
      </p:sp>
      <p:sp>
        <p:nvSpPr>
          <p:cNvPr id="51" name="文本框 50"/>
          <p:cNvSpPr txBox="1"/>
          <p:nvPr/>
        </p:nvSpPr>
        <p:spPr>
          <a:xfrm>
            <a:off x="4831523" y="4522747"/>
            <a:ext cx="2455925" cy="814518"/>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经过半年磨合，各位同事已经掌握技巧，业务熟练，能够做到独当一面。</a:t>
            </a:r>
            <a:endParaRPr lang="zh-CN" altLang="en-US" sz="1400" dirty="0">
              <a:solidFill>
                <a:srgbClr val="E7E9FC"/>
              </a:solidFill>
              <a:latin typeface="+mn-ea"/>
            </a:endParaRPr>
          </a:p>
        </p:txBody>
      </p:sp>
      <p:sp>
        <p:nvSpPr>
          <p:cNvPr id="52" name="文本框 51"/>
          <p:cNvSpPr txBox="1"/>
          <p:nvPr/>
        </p:nvSpPr>
        <p:spPr>
          <a:xfrm>
            <a:off x="8140761" y="4522747"/>
            <a:ext cx="2455925" cy="814518"/>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公司经过二年发展，公司已拥有先进的设施，完善的组织结构，高效的信息管理平台。</a:t>
            </a:r>
            <a:endParaRPr lang="zh-CN" altLang="en-US" sz="1400" dirty="0">
              <a:solidFill>
                <a:srgbClr val="E7E9FC"/>
              </a:solidFill>
              <a:latin typeface="+mn-ea"/>
            </a:endParaRPr>
          </a:p>
        </p:txBody>
      </p:sp>
      <p:grpSp>
        <p:nvGrpSpPr>
          <p:cNvPr id="22" name="组合 21"/>
          <p:cNvGrpSpPr/>
          <p:nvPr/>
        </p:nvGrpSpPr>
        <p:grpSpPr>
          <a:xfrm>
            <a:off x="1668207" y="3982271"/>
            <a:ext cx="2382900" cy="396484"/>
            <a:chOff x="1897000" y="3825717"/>
            <a:chExt cx="2382900" cy="396484"/>
          </a:xfrm>
        </p:grpSpPr>
        <p:sp>
          <p:nvSpPr>
            <p:cNvPr id="21" name="矩形: 圆角 20"/>
            <p:cNvSpPr/>
            <p:nvPr/>
          </p:nvSpPr>
          <p:spPr>
            <a:xfrm>
              <a:off x="2414178" y="4067175"/>
              <a:ext cx="133629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48" name="文本框 47"/>
            <p:cNvSpPr txBox="1"/>
            <p:nvPr/>
          </p:nvSpPr>
          <p:spPr>
            <a:xfrm>
              <a:off x="1897000" y="3825717"/>
              <a:ext cx="2382900" cy="363305"/>
            </a:xfrm>
            <a:prstGeom prst="rect">
              <a:avLst/>
            </a:prstGeom>
            <a:noFill/>
          </p:spPr>
          <p:txBody>
            <a:bodyPr wrap="square" lIns="0" tIns="0" rIns="0" bIns="0" rtlCol="0">
              <a:spAutoFit/>
            </a:bodyPr>
            <a:lstStyle/>
            <a:p>
              <a:pPr algn="ct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业务方面</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grpSp>
        <p:nvGrpSpPr>
          <p:cNvPr id="65" name="组合 64"/>
          <p:cNvGrpSpPr/>
          <p:nvPr/>
        </p:nvGrpSpPr>
        <p:grpSpPr>
          <a:xfrm>
            <a:off x="4905908" y="3982271"/>
            <a:ext cx="2382900" cy="396484"/>
            <a:chOff x="1897000" y="3825717"/>
            <a:chExt cx="2382900" cy="396484"/>
          </a:xfrm>
        </p:grpSpPr>
        <p:sp>
          <p:nvSpPr>
            <p:cNvPr id="66" name="矩形: 圆角 65"/>
            <p:cNvSpPr/>
            <p:nvPr/>
          </p:nvSpPr>
          <p:spPr>
            <a:xfrm>
              <a:off x="2414178" y="4067175"/>
              <a:ext cx="133629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67" name="文本框 66"/>
            <p:cNvSpPr txBox="1"/>
            <p:nvPr/>
          </p:nvSpPr>
          <p:spPr>
            <a:xfrm>
              <a:off x="1897000" y="3825717"/>
              <a:ext cx="2382900" cy="363305"/>
            </a:xfrm>
            <a:prstGeom prst="rect">
              <a:avLst/>
            </a:prstGeom>
            <a:noFill/>
          </p:spPr>
          <p:txBody>
            <a:bodyPr wrap="square" lIns="0" tIns="0" rIns="0" bIns="0" rtlCol="0">
              <a:spAutoFit/>
            </a:bodyPr>
            <a:lstStyle/>
            <a:p>
              <a:pPr algn="ct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技能方面</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grpSp>
        <p:nvGrpSpPr>
          <p:cNvPr id="68" name="组合 67"/>
          <p:cNvGrpSpPr/>
          <p:nvPr/>
        </p:nvGrpSpPr>
        <p:grpSpPr>
          <a:xfrm>
            <a:off x="8140761" y="3982271"/>
            <a:ext cx="2382900" cy="396484"/>
            <a:chOff x="1897000" y="3825717"/>
            <a:chExt cx="2382900" cy="396484"/>
          </a:xfrm>
        </p:grpSpPr>
        <p:sp>
          <p:nvSpPr>
            <p:cNvPr id="69" name="矩形: 圆角 68"/>
            <p:cNvSpPr/>
            <p:nvPr/>
          </p:nvSpPr>
          <p:spPr>
            <a:xfrm>
              <a:off x="2414178" y="4067175"/>
              <a:ext cx="133629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70" name="文本框 69"/>
            <p:cNvSpPr txBox="1"/>
            <p:nvPr/>
          </p:nvSpPr>
          <p:spPr>
            <a:xfrm>
              <a:off x="1897000" y="3825717"/>
              <a:ext cx="2382900" cy="363305"/>
            </a:xfrm>
            <a:prstGeom prst="rect">
              <a:avLst/>
            </a:prstGeom>
            <a:noFill/>
          </p:spPr>
          <p:txBody>
            <a:bodyPr wrap="square" lIns="0" tIns="0" rIns="0" bIns="0" rtlCol="0">
              <a:spAutoFit/>
            </a:bodyPr>
            <a:lstStyle/>
            <a:p>
              <a:pPr algn="ct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管理方面</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grpSp>
        <p:nvGrpSpPr>
          <p:cNvPr id="49" name="图形 120"/>
          <p:cNvGrpSpPr/>
          <p:nvPr/>
        </p:nvGrpSpPr>
        <p:grpSpPr>
          <a:xfrm>
            <a:off x="5610659" y="1747085"/>
            <a:ext cx="1148719" cy="1857191"/>
            <a:chOff x="8959827" y="3822422"/>
            <a:chExt cx="1691079" cy="2734051"/>
          </a:xfrm>
          <a:effectLst>
            <a:outerShdw blurRad="165100" dist="38100" dir="10800000" algn="r" rotWithShape="0">
              <a:schemeClr val="accent5">
                <a:lumMod val="50000"/>
                <a:alpha val="23000"/>
              </a:schemeClr>
            </a:outerShdw>
          </a:effectLst>
        </p:grpSpPr>
        <p:sp>
          <p:nvSpPr>
            <p:cNvPr id="50" name="任意多边形: 形状 49"/>
            <p:cNvSpPr/>
            <p:nvPr/>
          </p:nvSpPr>
          <p:spPr>
            <a:xfrm>
              <a:off x="10136356" y="5587057"/>
              <a:ext cx="41394" cy="704027"/>
            </a:xfrm>
            <a:custGeom>
              <a:avLst/>
              <a:gdLst>
                <a:gd name="connsiteX0" fmla="*/ 0 w 41394"/>
                <a:gd name="connsiteY0" fmla="*/ 0 h 704027"/>
                <a:gd name="connsiteX1" fmla="*/ 41395 w 41394"/>
                <a:gd name="connsiteY1" fmla="*/ 0 h 704027"/>
                <a:gd name="connsiteX2" fmla="*/ 41395 w 41394"/>
                <a:gd name="connsiteY2" fmla="*/ 704027 h 704027"/>
                <a:gd name="connsiteX3" fmla="*/ 0 w 41394"/>
                <a:gd name="connsiteY3" fmla="*/ 704027 h 704027"/>
              </a:gdLst>
              <a:ahLst/>
              <a:cxnLst>
                <a:cxn ang="0">
                  <a:pos x="connsiteX0" y="connsiteY0"/>
                </a:cxn>
                <a:cxn ang="0">
                  <a:pos x="connsiteX1" y="connsiteY1"/>
                </a:cxn>
                <a:cxn ang="0">
                  <a:pos x="connsiteX2" y="connsiteY2"/>
                </a:cxn>
                <a:cxn ang="0">
                  <a:pos x="connsiteX3" y="connsiteY3"/>
                </a:cxn>
              </a:cxnLst>
              <a:rect l="l" t="t" r="r" b="b"/>
              <a:pathLst>
                <a:path w="41394" h="704027">
                  <a:moveTo>
                    <a:pt x="0" y="0"/>
                  </a:moveTo>
                  <a:lnTo>
                    <a:pt x="41395" y="0"/>
                  </a:lnTo>
                  <a:lnTo>
                    <a:pt x="41395" y="704027"/>
                  </a:lnTo>
                  <a:lnTo>
                    <a:pt x="0" y="704027"/>
                  </a:lnTo>
                  <a:close/>
                </a:path>
              </a:pathLst>
            </a:custGeom>
            <a:solidFill>
              <a:srgbClr val="E1E4F7"/>
            </a:solidFill>
            <a:ln w="5236" cap="flat">
              <a:noFill/>
              <a:prstDash val="solid"/>
              <a:miter/>
            </a:ln>
          </p:spPr>
          <p:txBody>
            <a:bodyPr rtlCol="0" anchor="ctr"/>
            <a:lstStyle/>
            <a:p>
              <a:endParaRPr lang="zh-CN" altLang="en-US"/>
            </a:p>
          </p:txBody>
        </p:sp>
        <p:sp>
          <p:nvSpPr>
            <p:cNvPr id="53" name="任意多边形: 形状 52"/>
            <p:cNvSpPr/>
            <p:nvPr/>
          </p:nvSpPr>
          <p:spPr>
            <a:xfrm rot="-2577701">
              <a:off x="9976414" y="6331440"/>
              <a:ext cx="217792" cy="41394"/>
            </a:xfrm>
            <a:custGeom>
              <a:avLst/>
              <a:gdLst>
                <a:gd name="connsiteX0" fmla="*/ 0 w 217792"/>
                <a:gd name="connsiteY0" fmla="*/ 0 h 41394"/>
                <a:gd name="connsiteX1" fmla="*/ 217793 w 217792"/>
                <a:gd name="connsiteY1" fmla="*/ 0 h 41394"/>
                <a:gd name="connsiteX2" fmla="*/ 217793 w 217792"/>
                <a:gd name="connsiteY2" fmla="*/ 41394 h 41394"/>
                <a:gd name="connsiteX3" fmla="*/ 0 w 217792"/>
                <a:gd name="connsiteY3" fmla="*/ 41394 h 41394"/>
              </a:gdLst>
              <a:ahLst/>
              <a:cxnLst>
                <a:cxn ang="0">
                  <a:pos x="connsiteX0" y="connsiteY0"/>
                </a:cxn>
                <a:cxn ang="0">
                  <a:pos x="connsiteX1" y="connsiteY1"/>
                </a:cxn>
                <a:cxn ang="0">
                  <a:pos x="connsiteX2" y="connsiteY2"/>
                </a:cxn>
                <a:cxn ang="0">
                  <a:pos x="connsiteX3" y="connsiteY3"/>
                </a:cxn>
              </a:cxnLst>
              <a:rect l="l" t="t" r="r" b="b"/>
              <a:pathLst>
                <a:path w="217792" h="41394">
                  <a:moveTo>
                    <a:pt x="0" y="0"/>
                  </a:moveTo>
                  <a:lnTo>
                    <a:pt x="217793" y="0"/>
                  </a:lnTo>
                  <a:lnTo>
                    <a:pt x="217793" y="41394"/>
                  </a:lnTo>
                  <a:lnTo>
                    <a:pt x="0" y="41394"/>
                  </a:lnTo>
                  <a:close/>
                </a:path>
              </a:pathLst>
            </a:custGeom>
            <a:solidFill>
              <a:srgbClr val="E1E4F7"/>
            </a:solidFill>
            <a:ln w="5236" cap="flat">
              <a:noFill/>
              <a:prstDash val="solid"/>
              <a:miter/>
            </a:ln>
          </p:spPr>
          <p:txBody>
            <a:bodyPr rtlCol="0" anchor="ctr"/>
            <a:lstStyle/>
            <a:p>
              <a:endParaRPr lang="zh-CN" altLang="en-US"/>
            </a:p>
          </p:txBody>
        </p:sp>
        <p:sp>
          <p:nvSpPr>
            <p:cNvPr id="55" name="任意多边形: 形状 54"/>
            <p:cNvSpPr/>
            <p:nvPr/>
          </p:nvSpPr>
          <p:spPr>
            <a:xfrm rot="-2822785">
              <a:off x="10213244" y="6250116"/>
              <a:ext cx="41394" cy="217793"/>
            </a:xfrm>
            <a:custGeom>
              <a:avLst/>
              <a:gdLst>
                <a:gd name="connsiteX0" fmla="*/ 0 w 41394"/>
                <a:gd name="connsiteY0" fmla="*/ 0 h 217793"/>
                <a:gd name="connsiteX1" fmla="*/ 41395 w 41394"/>
                <a:gd name="connsiteY1" fmla="*/ 0 h 217793"/>
                <a:gd name="connsiteX2" fmla="*/ 41395 w 41394"/>
                <a:gd name="connsiteY2" fmla="*/ 217794 h 217793"/>
                <a:gd name="connsiteX3" fmla="*/ 0 w 41394"/>
                <a:gd name="connsiteY3" fmla="*/ 217794 h 217793"/>
              </a:gdLst>
              <a:ahLst/>
              <a:cxnLst>
                <a:cxn ang="0">
                  <a:pos x="connsiteX0" y="connsiteY0"/>
                </a:cxn>
                <a:cxn ang="0">
                  <a:pos x="connsiteX1" y="connsiteY1"/>
                </a:cxn>
                <a:cxn ang="0">
                  <a:pos x="connsiteX2" y="connsiteY2"/>
                </a:cxn>
                <a:cxn ang="0">
                  <a:pos x="connsiteX3" y="connsiteY3"/>
                </a:cxn>
              </a:cxnLst>
              <a:rect l="l" t="t" r="r" b="b"/>
              <a:pathLst>
                <a:path w="41394" h="217793">
                  <a:moveTo>
                    <a:pt x="0" y="0"/>
                  </a:moveTo>
                  <a:lnTo>
                    <a:pt x="41395" y="0"/>
                  </a:lnTo>
                  <a:lnTo>
                    <a:pt x="41395" y="217794"/>
                  </a:lnTo>
                  <a:lnTo>
                    <a:pt x="0" y="217794"/>
                  </a:lnTo>
                  <a:close/>
                </a:path>
              </a:pathLst>
            </a:custGeom>
            <a:solidFill>
              <a:srgbClr val="E1E4F7"/>
            </a:solidFill>
            <a:ln w="5236" cap="flat">
              <a:noFill/>
              <a:prstDash val="solid"/>
              <a:miter/>
            </a:ln>
          </p:spPr>
          <p:txBody>
            <a:bodyPr rtlCol="0" anchor="ctr"/>
            <a:lstStyle/>
            <a:p>
              <a:endParaRPr lang="zh-CN" altLang="en-US"/>
            </a:p>
          </p:txBody>
        </p:sp>
        <p:sp>
          <p:nvSpPr>
            <p:cNvPr id="56" name="任意多边形: 形状 55"/>
            <p:cNvSpPr/>
            <p:nvPr/>
          </p:nvSpPr>
          <p:spPr>
            <a:xfrm>
              <a:off x="9949607" y="6379337"/>
              <a:ext cx="126548" cy="126548"/>
            </a:xfrm>
            <a:custGeom>
              <a:avLst/>
              <a:gdLst>
                <a:gd name="connsiteX0" fmla="*/ 126548 w 126548"/>
                <a:gd name="connsiteY0" fmla="*/ 63248 h 126548"/>
                <a:gd name="connsiteX1" fmla="*/ 63300 w 126548"/>
                <a:gd name="connsiteY1" fmla="*/ 126548 h 126548"/>
                <a:gd name="connsiteX2" fmla="*/ 0 w 126548"/>
                <a:gd name="connsiteY2" fmla="*/ 63248 h 126548"/>
                <a:gd name="connsiteX3" fmla="*/ 63300 w 126548"/>
                <a:gd name="connsiteY3" fmla="*/ 0 h 126548"/>
                <a:gd name="connsiteX4" fmla="*/ 126548 w 126548"/>
                <a:gd name="connsiteY4" fmla="*/ 63248 h 126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48" h="126548">
                  <a:moveTo>
                    <a:pt x="126548" y="63248"/>
                  </a:moveTo>
                  <a:cubicBezTo>
                    <a:pt x="126548" y="98181"/>
                    <a:pt x="98234" y="126548"/>
                    <a:pt x="63300" y="126548"/>
                  </a:cubicBezTo>
                  <a:cubicBezTo>
                    <a:pt x="28367" y="126548"/>
                    <a:pt x="0" y="98234"/>
                    <a:pt x="0" y="63248"/>
                  </a:cubicBezTo>
                  <a:cubicBezTo>
                    <a:pt x="0" y="28315"/>
                    <a:pt x="28314" y="0"/>
                    <a:pt x="63300" y="0"/>
                  </a:cubicBezTo>
                  <a:cubicBezTo>
                    <a:pt x="98234" y="0"/>
                    <a:pt x="126548" y="28315"/>
                    <a:pt x="126548" y="63248"/>
                  </a:cubicBezTo>
                </a:path>
              </a:pathLst>
            </a:custGeom>
            <a:solidFill>
              <a:srgbClr val="E1E4F7"/>
            </a:solidFill>
            <a:ln w="5236" cap="flat">
              <a:noFill/>
              <a:prstDash val="solid"/>
              <a:miter/>
            </a:ln>
          </p:spPr>
          <p:txBody>
            <a:bodyPr rtlCol="0" anchor="ctr"/>
            <a:lstStyle/>
            <a:p>
              <a:endParaRPr lang="zh-CN" altLang="en-US"/>
            </a:p>
          </p:txBody>
        </p:sp>
        <p:sp>
          <p:nvSpPr>
            <p:cNvPr id="57" name="任意多边形: 形状 56"/>
            <p:cNvSpPr/>
            <p:nvPr/>
          </p:nvSpPr>
          <p:spPr>
            <a:xfrm>
              <a:off x="10239528" y="6380651"/>
              <a:ext cx="126548" cy="126548"/>
            </a:xfrm>
            <a:custGeom>
              <a:avLst/>
              <a:gdLst>
                <a:gd name="connsiteX0" fmla="*/ 126548 w 126548"/>
                <a:gd name="connsiteY0" fmla="*/ 63300 h 126548"/>
                <a:gd name="connsiteX1" fmla="*/ 63300 w 126548"/>
                <a:gd name="connsiteY1" fmla="*/ 126548 h 126548"/>
                <a:gd name="connsiteX2" fmla="*/ 0 w 126548"/>
                <a:gd name="connsiteY2" fmla="*/ 63300 h 126548"/>
                <a:gd name="connsiteX3" fmla="*/ 63300 w 126548"/>
                <a:gd name="connsiteY3" fmla="*/ 0 h 126548"/>
                <a:gd name="connsiteX4" fmla="*/ 126548 w 126548"/>
                <a:gd name="connsiteY4" fmla="*/ 63300 h 126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26548" h="126548">
                  <a:moveTo>
                    <a:pt x="126548" y="63300"/>
                  </a:moveTo>
                  <a:cubicBezTo>
                    <a:pt x="126548" y="98234"/>
                    <a:pt x="98234" y="126548"/>
                    <a:pt x="63300" y="126548"/>
                  </a:cubicBezTo>
                  <a:cubicBezTo>
                    <a:pt x="28367" y="126548"/>
                    <a:pt x="0" y="98234"/>
                    <a:pt x="0" y="63300"/>
                  </a:cubicBezTo>
                  <a:cubicBezTo>
                    <a:pt x="0" y="28367"/>
                    <a:pt x="28314" y="0"/>
                    <a:pt x="63300" y="0"/>
                  </a:cubicBezTo>
                  <a:cubicBezTo>
                    <a:pt x="98234" y="0"/>
                    <a:pt x="126548" y="28315"/>
                    <a:pt x="126548" y="63300"/>
                  </a:cubicBezTo>
                </a:path>
              </a:pathLst>
            </a:custGeom>
            <a:solidFill>
              <a:srgbClr val="E1E4F7"/>
            </a:solidFill>
            <a:ln w="5236" cap="flat">
              <a:noFill/>
              <a:prstDash val="solid"/>
              <a:miter/>
            </a:ln>
          </p:spPr>
          <p:txBody>
            <a:bodyPr rtlCol="0" anchor="ctr"/>
            <a:lstStyle/>
            <a:p>
              <a:endParaRPr lang="zh-CN" altLang="en-US"/>
            </a:p>
          </p:txBody>
        </p:sp>
        <p:sp>
          <p:nvSpPr>
            <p:cNvPr id="58" name="任意多边形: 形状 57"/>
            <p:cNvSpPr/>
            <p:nvPr/>
          </p:nvSpPr>
          <p:spPr>
            <a:xfrm>
              <a:off x="9236605" y="4470580"/>
              <a:ext cx="1414301" cy="1181723"/>
            </a:xfrm>
            <a:custGeom>
              <a:avLst/>
              <a:gdLst>
                <a:gd name="connsiteX0" fmla="*/ 1265266 w 1414301"/>
                <a:gd name="connsiteY0" fmla="*/ 66792 h 1181723"/>
                <a:gd name="connsiteX1" fmla="*/ 1128736 w 1414301"/>
                <a:gd name="connsiteY1" fmla="*/ 664759 h 1181723"/>
                <a:gd name="connsiteX2" fmla="*/ 1031921 w 1414301"/>
                <a:gd name="connsiteY2" fmla="*/ 876460 h 1181723"/>
                <a:gd name="connsiteX3" fmla="*/ 1013692 w 1414301"/>
                <a:gd name="connsiteY3" fmla="*/ 908610 h 1181723"/>
                <a:gd name="connsiteX4" fmla="*/ 796265 w 1414301"/>
                <a:gd name="connsiteY4" fmla="*/ 989929 h 1181723"/>
                <a:gd name="connsiteX5" fmla="*/ 83044 w 1414301"/>
                <a:gd name="connsiteY5" fmla="*/ 971542 h 1181723"/>
                <a:gd name="connsiteX6" fmla="*/ 97 w 1414301"/>
                <a:gd name="connsiteY6" fmla="*/ 1067938 h 1181723"/>
                <a:gd name="connsiteX7" fmla="*/ 2146 w 1414301"/>
                <a:gd name="connsiteY7" fmla="*/ 1104920 h 1181723"/>
                <a:gd name="connsiteX8" fmla="*/ 76320 w 1414301"/>
                <a:gd name="connsiteY8" fmla="*/ 1175575 h 1181723"/>
                <a:gd name="connsiteX9" fmla="*/ 1159415 w 1414301"/>
                <a:gd name="connsiteY9" fmla="*/ 1181721 h 1181723"/>
                <a:gd name="connsiteX10" fmla="*/ 1176960 w 1414301"/>
                <a:gd name="connsiteY10" fmla="*/ 1179725 h 1181723"/>
                <a:gd name="connsiteX11" fmla="*/ 1309970 w 1414301"/>
                <a:gd name="connsiteY11" fmla="*/ 1078076 h 1181723"/>
                <a:gd name="connsiteX12" fmla="*/ 1340543 w 1414301"/>
                <a:gd name="connsiteY12" fmla="*/ 976428 h 1181723"/>
                <a:gd name="connsiteX13" fmla="*/ 1414298 w 1414301"/>
                <a:gd name="connsiteY13" fmla="*/ 74462 h 1181723"/>
                <a:gd name="connsiteX14" fmla="*/ 1341384 w 1414301"/>
                <a:gd name="connsiteY14" fmla="*/ 25 h 1181723"/>
                <a:gd name="connsiteX15" fmla="*/ 1265266 w 1414301"/>
                <a:gd name="connsiteY15" fmla="*/ 66792 h 1181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1414301" h="1181723">
                  <a:moveTo>
                    <a:pt x="1265266" y="66792"/>
                  </a:moveTo>
                  <a:lnTo>
                    <a:pt x="1128736" y="664759"/>
                  </a:lnTo>
                  <a:cubicBezTo>
                    <a:pt x="1119491" y="751856"/>
                    <a:pt x="1080985" y="792095"/>
                    <a:pt x="1031921" y="876460"/>
                  </a:cubicBezTo>
                  <a:lnTo>
                    <a:pt x="1013692" y="908610"/>
                  </a:lnTo>
                  <a:cubicBezTo>
                    <a:pt x="942460" y="974642"/>
                    <a:pt x="893290" y="994446"/>
                    <a:pt x="796265" y="989929"/>
                  </a:cubicBezTo>
                  <a:lnTo>
                    <a:pt x="83044" y="971542"/>
                  </a:lnTo>
                  <a:cubicBezTo>
                    <a:pt x="38865" y="969441"/>
                    <a:pt x="-2267" y="1023759"/>
                    <a:pt x="97" y="1067938"/>
                  </a:cubicBezTo>
                  <a:lnTo>
                    <a:pt x="2146" y="1104920"/>
                  </a:lnTo>
                  <a:cubicBezTo>
                    <a:pt x="4300" y="1144371"/>
                    <a:pt x="36817" y="1175312"/>
                    <a:pt x="76320" y="1175575"/>
                  </a:cubicBezTo>
                  <a:lnTo>
                    <a:pt x="1159415" y="1181721"/>
                  </a:lnTo>
                  <a:cubicBezTo>
                    <a:pt x="1165351" y="1181774"/>
                    <a:pt x="1171182" y="1181091"/>
                    <a:pt x="1176960" y="1179725"/>
                  </a:cubicBezTo>
                  <a:cubicBezTo>
                    <a:pt x="1201860" y="1173841"/>
                    <a:pt x="1265266" y="1152146"/>
                    <a:pt x="1309970" y="1078076"/>
                  </a:cubicBezTo>
                  <a:cubicBezTo>
                    <a:pt x="1328514" y="1047345"/>
                    <a:pt x="1338442" y="1012254"/>
                    <a:pt x="1340543" y="976428"/>
                  </a:cubicBezTo>
                  <a:cubicBezTo>
                    <a:pt x="1351312" y="795930"/>
                    <a:pt x="1414875" y="268513"/>
                    <a:pt x="1414298" y="74462"/>
                  </a:cubicBezTo>
                  <a:cubicBezTo>
                    <a:pt x="1414192" y="34013"/>
                    <a:pt x="1381833" y="970"/>
                    <a:pt x="1341384" y="25"/>
                  </a:cubicBezTo>
                  <a:cubicBezTo>
                    <a:pt x="1302458" y="-973"/>
                    <a:pt x="1269363" y="28129"/>
                    <a:pt x="1265266" y="66792"/>
                  </a:cubicBezTo>
                </a:path>
              </a:pathLst>
            </a:custGeom>
            <a:solidFill>
              <a:schemeClr val="accent4"/>
            </a:solidFill>
            <a:ln w="5236" cap="flat">
              <a:noFill/>
              <a:prstDash val="solid"/>
              <a:miter/>
            </a:ln>
          </p:spPr>
          <p:txBody>
            <a:bodyPr rtlCol="0" anchor="ctr"/>
            <a:lstStyle/>
            <a:p>
              <a:endParaRPr lang="zh-CN" altLang="en-US"/>
            </a:p>
          </p:txBody>
        </p:sp>
        <p:sp>
          <p:nvSpPr>
            <p:cNvPr id="59" name="任意多边形: 形状 58"/>
            <p:cNvSpPr/>
            <p:nvPr/>
          </p:nvSpPr>
          <p:spPr>
            <a:xfrm>
              <a:off x="9187322" y="6187597"/>
              <a:ext cx="163372" cy="163372"/>
            </a:xfrm>
            <a:custGeom>
              <a:avLst/>
              <a:gdLst>
                <a:gd name="connsiteX0" fmla="*/ 0 w 163372"/>
                <a:gd name="connsiteY0" fmla="*/ 0 h 163372"/>
                <a:gd name="connsiteX1" fmla="*/ 163373 w 163372"/>
                <a:gd name="connsiteY1" fmla="*/ 0 h 163372"/>
                <a:gd name="connsiteX2" fmla="*/ 163373 w 163372"/>
                <a:gd name="connsiteY2" fmla="*/ 163373 h 163372"/>
                <a:gd name="connsiteX3" fmla="*/ 0 w 163372"/>
                <a:gd name="connsiteY3" fmla="*/ 163373 h 163372"/>
              </a:gdLst>
              <a:ahLst/>
              <a:cxnLst>
                <a:cxn ang="0">
                  <a:pos x="connsiteX0" y="connsiteY0"/>
                </a:cxn>
                <a:cxn ang="0">
                  <a:pos x="connsiteX1" y="connsiteY1"/>
                </a:cxn>
                <a:cxn ang="0">
                  <a:pos x="connsiteX2" y="connsiteY2"/>
                </a:cxn>
                <a:cxn ang="0">
                  <a:pos x="connsiteX3" y="connsiteY3"/>
                </a:cxn>
              </a:cxnLst>
              <a:rect l="l" t="t" r="r" b="b"/>
              <a:pathLst>
                <a:path w="163372" h="163372">
                  <a:moveTo>
                    <a:pt x="0" y="0"/>
                  </a:moveTo>
                  <a:lnTo>
                    <a:pt x="163373" y="0"/>
                  </a:lnTo>
                  <a:lnTo>
                    <a:pt x="163373" y="163373"/>
                  </a:lnTo>
                  <a:lnTo>
                    <a:pt x="0" y="163373"/>
                  </a:lnTo>
                  <a:close/>
                </a:path>
              </a:pathLst>
            </a:custGeom>
            <a:solidFill>
              <a:srgbClr val="FFD9C1"/>
            </a:solidFill>
            <a:ln w="5236" cap="flat">
              <a:noFill/>
              <a:prstDash val="solid"/>
              <a:miter/>
            </a:ln>
          </p:spPr>
          <p:txBody>
            <a:bodyPr rtlCol="0" anchor="ctr"/>
            <a:lstStyle/>
            <a:p>
              <a:endParaRPr lang="zh-CN" altLang="en-US"/>
            </a:p>
          </p:txBody>
        </p:sp>
        <p:sp>
          <p:nvSpPr>
            <p:cNvPr id="60" name="任意多边形: 形状 59"/>
            <p:cNvSpPr/>
            <p:nvPr/>
          </p:nvSpPr>
          <p:spPr>
            <a:xfrm>
              <a:off x="9187270" y="6187597"/>
              <a:ext cx="163372" cy="115201"/>
            </a:xfrm>
            <a:custGeom>
              <a:avLst/>
              <a:gdLst>
                <a:gd name="connsiteX0" fmla="*/ 115727 w 163372"/>
                <a:gd name="connsiteY0" fmla="*/ 110474 h 115201"/>
                <a:gd name="connsiteX1" fmla="*/ 163373 w 163372"/>
                <a:gd name="connsiteY1" fmla="*/ 115202 h 115201"/>
                <a:gd name="connsiteX2" fmla="*/ 163373 w 163372"/>
                <a:gd name="connsiteY2" fmla="*/ 0 h 115201"/>
                <a:gd name="connsiteX3" fmla="*/ 0 w 163372"/>
                <a:gd name="connsiteY3" fmla="*/ 0 h 115201"/>
                <a:gd name="connsiteX4" fmla="*/ 0 w 163372"/>
                <a:gd name="connsiteY4" fmla="*/ 92560 h 115201"/>
                <a:gd name="connsiteX5" fmla="*/ 115727 w 163372"/>
                <a:gd name="connsiteY5" fmla="*/ 110474 h 115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63372" h="115201">
                  <a:moveTo>
                    <a:pt x="115727" y="110474"/>
                  </a:moveTo>
                  <a:cubicBezTo>
                    <a:pt x="131591" y="112260"/>
                    <a:pt x="147508" y="113836"/>
                    <a:pt x="163373" y="115202"/>
                  </a:cubicBezTo>
                  <a:lnTo>
                    <a:pt x="163373" y="0"/>
                  </a:lnTo>
                  <a:lnTo>
                    <a:pt x="0" y="0"/>
                  </a:lnTo>
                  <a:lnTo>
                    <a:pt x="0" y="92560"/>
                  </a:lnTo>
                  <a:cubicBezTo>
                    <a:pt x="38663" y="97446"/>
                    <a:pt x="77326" y="106166"/>
                    <a:pt x="115727" y="110474"/>
                  </a:cubicBezTo>
                </a:path>
              </a:pathLst>
            </a:custGeom>
            <a:solidFill>
              <a:srgbClr val="EFAD85"/>
            </a:solidFill>
            <a:ln w="5236" cap="flat">
              <a:noFill/>
              <a:prstDash val="solid"/>
              <a:miter/>
            </a:ln>
          </p:spPr>
          <p:txBody>
            <a:bodyPr rtlCol="0" anchor="ctr"/>
            <a:lstStyle/>
            <a:p>
              <a:endParaRPr lang="zh-CN" altLang="en-US"/>
            </a:p>
          </p:txBody>
        </p:sp>
        <p:sp>
          <p:nvSpPr>
            <p:cNvPr id="61" name="任意多边形: 形状 60"/>
            <p:cNvSpPr/>
            <p:nvPr/>
          </p:nvSpPr>
          <p:spPr>
            <a:xfrm>
              <a:off x="9512860" y="6217488"/>
              <a:ext cx="163372" cy="163372"/>
            </a:xfrm>
            <a:custGeom>
              <a:avLst/>
              <a:gdLst>
                <a:gd name="connsiteX0" fmla="*/ 0 w 163372"/>
                <a:gd name="connsiteY0" fmla="*/ 0 h 163372"/>
                <a:gd name="connsiteX1" fmla="*/ 163373 w 163372"/>
                <a:gd name="connsiteY1" fmla="*/ 0 h 163372"/>
                <a:gd name="connsiteX2" fmla="*/ 163373 w 163372"/>
                <a:gd name="connsiteY2" fmla="*/ 163373 h 163372"/>
                <a:gd name="connsiteX3" fmla="*/ 0 w 163372"/>
                <a:gd name="connsiteY3" fmla="*/ 163373 h 163372"/>
              </a:gdLst>
              <a:ahLst/>
              <a:cxnLst>
                <a:cxn ang="0">
                  <a:pos x="connsiteX0" y="connsiteY0"/>
                </a:cxn>
                <a:cxn ang="0">
                  <a:pos x="connsiteX1" y="connsiteY1"/>
                </a:cxn>
                <a:cxn ang="0">
                  <a:pos x="connsiteX2" y="connsiteY2"/>
                </a:cxn>
                <a:cxn ang="0">
                  <a:pos x="connsiteX3" y="connsiteY3"/>
                </a:cxn>
              </a:cxnLst>
              <a:rect l="l" t="t" r="r" b="b"/>
              <a:pathLst>
                <a:path w="163372" h="163372">
                  <a:moveTo>
                    <a:pt x="0" y="0"/>
                  </a:moveTo>
                  <a:lnTo>
                    <a:pt x="163373" y="0"/>
                  </a:lnTo>
                  <a:lnTo>
                    <a:pt x="163373" y="163373"/>
                  </a:lnTo>
                  <a:lnTo>
                    <a:pt x="0" y="163373"/>
                  </a:lnTo>
                  <a:close/>
                </a:path>
              </a:pathLst>
            </a:custGeom>
            <a:solidFill>
              <a:srgbClr val="FFD9C1"/>
            </a:solidFill>
            <a:ln w="5236" cap="flat">
              <a:noFill/>
              <a:prstDash val="solid"/>
              <a:miter/>
            </a:ln>
          </p:spPr>
          <p:txBody>
            <a:bodyPr rtlCol="0" anchor="ctr"/>
            <a:lstStyle/>
            <a:p>
              <a:endParaRPr lang="zh-CN" altLang="en-US"/>
            </a:p>
          </p:txBody>
        </p:sp>
        <p:sp>
          <p:nvSpPr>
            <p:cNvPr id="62" name="任意多边形: 形状 61"/>
            <p:cNvSpPr/>
            <p:nvPr/>
          </p:nvSpPr>
          <p:spPr>
            <a:xfrm>
              <a:off x="9512860" y="6217488"/>
              <a:ext cx="163372" cy="125602"/>
            </a:xfrm>
            <a:custGeom>
              <a:avLst/>
              <a:gdLst>
                <a:gd name="connsiteX0" fmla="*/ 20908 w 163372"/>
                <a:gd name="connsiteY0" fmla="*/ 102804 h 125602"/>
                <a:gd name="connsiteX1" fmla="*/ 88516 w 163372"/>
                <a:gd name="connsiteY1" fmla="*/ 115044 h 125602"/>
                <a:gd name="connsiteX2" fmla="*/ 163373 w 163372"/>
                <a:gd name="connsiteY2" fmla="*/ 125603 h 125602"/>
                <a:gd name="connsiteX3" fmla="*/ 163373 w 163372"/>
                <a:gd name="connsiteY3" fmla="*/ 0 h 125602"/>
                <a:gd name="connsiteX4" fmla="*/ 0 w 163372"/>
                <a:gd name="connsiteY4" fmla="*/ 0 h 125602"/>
                <a:gd name="connsiteX5" fmla="*/ 0 w 163372"/>
                <a:gd name="connsiteY5" fmla="*/ 97709 h 125602"/>
                <a:gd name="connsiteX6" fmla="*/ 20908 w 163372"/>
                <a:gd name="connsiteY6" fmla="*/ 102804 h 125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3372" h="125602">
                  <a:moveTo>
                    <a:pt x="20908" y="102804"/>
                  </a:moveTo>
                  <a:cubicBezTo>
                    <a:pt x="43128" y="108215"/>
                    <a:pt x="65927" y="111472"/>
                    <a:pt x="88516" y="115044"/>
                  </a:cubicBezTo>
                  <a:cubicBezTo>
                    <a:pt x="113416" y="118931"/>
                    <a:pt x="138368" y="122398"/>
                    <a:pt x="163373" y="125603"/>
                  </a:cubicBezTo>
                  <a:lnTo>
                    <a:pt x="163373" y="0"/>
                  </a:lnTo>
                  <a:lnTo>
                    <a:pt x="0" y="0"/>
                  </a:lnTo>
                  <a:lnTo>
                    <a:pt x="0" y="97709"/>
                  </a:lnTo>
                  <a:cubicBezTo>
                    <a:pt x="6934" y="99285"/>
                    <a:pt x="13868" y="101071"/>
                    <a:pt x="20908" y="102804"/>
                  </a:cubicBezTo>
                </a:path>
              </a:pathLst>
            </a:custGeom>
            <a:solidFill>
              <a:srgbClr val="EFAD85"/>
            </a:solidFill>
            <a:ln w="5236" cap="flat">
              <a:noFill/>
              <a:prstDash val="solid"/>
              <a:miter/>
            </a:ln>
          </p:spPr>
          <p:txBody>
            <a:bodyPr rtlCol="0" anchor="ctr"/>
            <a:lstStyle/>
            <a:p>
              <a:endParaRPr lang="zh-CN" altLang="en-US"/>
            </a:p>
          </p:txBody>
        </p:sp>
        <p:sp>
          <p:nvSpPr>
            <p:cNvPr id="63" name="任意多边形: 形状 62"/>
            <p:cNvSpPr/>
            <p:nvPr/>
          </p:nvSpPr>
          <p:spPr>
            <a:xfrm>
              <a:off x="9052073" y="4927944"/>
              <a:ext cx="1187770" cy="1343399"/>
            </a:xfrm>
            <a:custGeom>
              <a:avLst/>
              <a:gdLst>
                <a:gd name="connsiteX0" fmla="*/ 119648 w 1187770"/>
                <a:gd name="connsiteY0" fmla="*/ 216692 h 1343399"/>
                <a:gd name="connsiteX1" fmla="*/ 38329 w 1187770"/>
                <a:gd name="connsiteY1" fmla="*/ 261554 h 1343399"/>
                <a:gd name="connsiteX2" fmla="*/ 12536 w 1187770"/>
                <a:gd name="connsiteY2" fmla="*/ 510343 h 1343399"/>
                <a:gd name="connsiteX3" fmla="*/ 93802 w 1187770"/>
                <a:gd name="connsiteY3" fmla="*/ 1340184 h 1343399"/>
                <a:gd name="connsiteX4" fmla="*/ 342276 w 1187770"/>
                <a:gd name="connsiteY4" fmla="*/ 1342495 h 1343399"/>
                <a:gd name="connsiteX5" fmla="*/ 352993 w 1187770"/>
                <a:gd name="connsiteY5" fmla="*/ 523424 h 1343399"/>
                <a:gd name="connsiteX6" fmla="*/ 1104561 w 1187770"/>
                <a:gd name="connsiteY6" fmla="*/ 544909 h 1343399"/>
                <a:gd name="connsiteX7" fmla="*/ 1187771 w 1187770"/>
                <a:gd name="connsiteY7" fmla="*/ 0 h 1343399"/>
                <a:gd name="connsiteX8" fmla="*/ 1082708 w 1187770"/>
                <a:gd name="connsiteY8" fmla="*/ 21485 h 1343399"/>
                <a:gd name="connsiteX9" fmla="*/ 831029 w 1187770"/>
                <a:gd name="connsiteY9" fmla="*/ 72966 h 1343399"/>
                <a:gd name="connsiteX10" fmla="*/ 527660 w 1187770"/>
                <a:gd name="connsiteY10" fmla="*/ 135058 h 1343399"/>
                <a:gd name="connsiteX11" fmla="*/ 267524 w 1187770"/>
                <a:gd name="connsiteY11" fmla="*/ 188273 h 1343399"/>
                <a:gd name="connsiteX12" fmla="*/ 122064 w 1187770"/>
                <a:gd name="connsiteY12" fmla="*/ 216272 h 1343399"/>
                <a:gd name="connsiteX13" fmla="*/ 119648 w 1187770"/>
                <a:gd name="connsiteY13" fmla="*/ 216692 h 13433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7770" h="1343399">
                  <a:moveTo>
                    <a:pt x="119648" y="216692"/>
                  </a:moveTo>
                  <a:cubicBezTo>
                    <a:pt x="87446" y="222313"/>
                    <a:pt x="58974" y="235131"/>
                    <a:pt x="38329" y="261554"/>
                  </a:cubicBezTo>
                  <a:cubicBezTo>
                    <a:pt x="-14360" y="328952"/>
                    <a:pt x="-1910" y="432702"/>
                    <a:pt x="12536" y="510343"/>
                  </a:cubicBezTo>
                  <a:cubicBezTo>
                    <a:pt x="93802" y="1335561"/>
                    <a:pt x="85397" y="1287232"/>
                    <a:pt x="93802" y="1340184"/>
                  </a:cubicBezTo>
                  <a:cubicBezTo>
                    <a:pt x="94695" y="1345647"/>
                    <a:pt x="342276" y="1342495"/>
                    <a:pt x="342276" y="1342495"/>
                  </a:cubicBezTo>
                  <a:lnTo>
                    <a:pt x="352993" y="523424"/>
                  </a:lnTo>
                  <a:lnTo>
                    <a:pt x="1104561" y="544909"/>
                  </a:lnTo>
                  <a:lnTo>
                    <a:pt x="1187771" y="0"/>
                  </a:lnTo>
                  <a:cubicBezTo>
                    <a:pt x="1152732" y="7144"/>
                    <a:pt x="1117746" y="14341"/>
                    <a:pt x="1082708" y="21485"/>
                  </a:cubicBezTo>
                  <a:cubicBezTo>
                    <a:pt x="998815" y="38663"/>
                    <a:pt x="914922" y="55841"/>
                    <a:pt x="831029" y="72966"/>
                  </a:cubicBezTo>
                  <a:cubicBezTo>
                    <a:pt x="729906" y="93664"/>
                    <a:pt x="628783" y="114361"/>
                    <a:pt x="527660" y="135058"/>
                  </a:cubicBezTo>
                  <a:cubicBezTo>
                    <a:pt x="440983" y="152814"/>
                    <a:pt x="354254" y="170517"/>
                    <a:pt x="267524" y="188273"/>
                  </a:cubicBezTo>
                  <a:cubicBezTo>
                    <a:pt x="219037" y="198201"/>
                    <a:pt x="170919" y="208392"/>
                    <a:pt x="122064" y="216272"/>
                  </a:cubicBezTo>
                  <a:cubicBezTo>
                    <a:pt x="121329" y="216430"/>
                    <a:pt x="120488" y="216587"/>
                    <a:pt x="119648" y="216692"/>
                  </a:cubicBezTo>
                </a:path>
              </a:pathLst>
            </a:custGeom>
            <a:gradFill flip="none" rotWithShape="1">
              <a:gsLst>
                <a:gs pos="0">
                  <a:schemeClr val="accent2"/>
                </a:gs>
                <a:gs pos="39000">
                  <a:schemeClr val="accent5">
                    <a:lumMod val="75000"/>
                  </a:schemeClr>
                </a:gs>
              </a:gsLst>
              <a:lin ang="2700000" scaled="1"/>
              <a:tileRect/>
            </a:gradFill>
            <a:ln w="523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64" name="任意多边形: 形状 63"/>
            <p:cNvSpPr/>
            <p:nvPr/>
          </p:nvSpPr>
          <p:spPr>
            <a:xfrm>
              <a:off x="9135316" y="6172100"/>
              <a:ext cx="260346" cy="99191"/>
            </a:xfrm>
            <a:custGeom>
              <a:avLst/>
              <a:gdLst>
                <a:gd name="connsiteX0" fmla="*/ 0 w 260346"/>
                <a:gd name="connsiteY0" fmla="*/ 0 h 99191"/>
                <a:gd name="connsiteX1" fmla="*/ 10611 w 260346"/>
                <a:gd name="connsiteY1" fmla="*/ 95975 h 99191"/>
                <a:gd name="connsiteX2" fmla="*/ 259085 w 260346"/>
                <a:gd name="connsiteY2" fmla="*/ 98287 h 99191"/>
                <a:gd name="connsiteX3" fmla="*/ 260346 w 260346"/>
                <a:gd name="connsiteY3" fmla="*/ 0 h 99191"/>
                <a:gd name="connsiteX4" fmla="*/ 0 w 260346"/>
                <a:gd name="connsiteY4" fmla="*/ 0 h 9919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0346" h="99191">
                  <a:moveTo>
                    <a:pt x="0" y="0"/>
                  </a:moveTo>
                  <a:cubicBezTo>
                    <a:pt x="6409" y="68974"/>
                    <a:pt x="6829" y="72494"/>
                    <a:pt x="10611" y="95975"/>
                  </a:cubicBezTo>
                  <a:cubicBezTo>
                    <a:pt x="11504" y="101438"/>
                    <a:pt x="259085" y="98287"/>
                    <a:pt x="259085" y="98287"/>
                  </a:cubicBezTo>
                  <a:lnTo>
                    <a:pt x="260346" y="0"/>
                  </a:lnTo>
                  <a:lnTo>
                    <a:pt x="0" y="0"/>
                  </a:lnTo>
                  <a:close/>
                </a:path>
              </a:pathLst>
            </a:custGeom>
            <a:solidFill>
              <a:srgbClr val="788FD6"/>
            </a:solidFill>
            <a:ln w="5236" cap="flat">
              <a:noFill/>
              <a:prstDash val="solid"/>
              <a:miter/>
            </a:ln>
          </p:spPr>
          <p:txBody>
            <a:bodyPr rtlCol="0" anchor="ctr"/>
            <a:lstStyle/>
            <a:p>
              <a:endParaRPr lang="zh-CN" altLang="en-US"/>
            </a:p>
          </p:txBody>
        </p:sp>
        <p:sp>
          <p:nvSpPr>
            <p:cNvPr id="71" name="任意多边形: 形状 70"/>
            <p:cNvSpPr/>
            <p:nvPr/>
          </p:nvSpPr>
          <p:spPr>
            <a:xfrm>
              <a:off x="9429215" y="4994712"/>
              <a:ext cx="886611" cy="1317909"/>
            </a:xfrm>
            <a:custGeom>
              <a:avLst/>
              <a:gdLst>
                <a:gd name="connsiteX0" fmla="*/ 110857 w 886611"/>
                <a:gd name="connsiteY0" fmla="*/ 170570 h 1317909"/>
                <a:gd name="connsiteX1" fmla="*/ 15 w 886611"/>
                <a:gd name="connsiteY1" fmla="*/ 466112 h 1317909"/>
                <a:gd name="connsiteX2" fmla="*/ 30694 w 886611"/>
                <a:gd name="connsiteY2" fmla="*/ 1317122 h 1317909"/>
                <a:gd name="connsiteX3" fmla="*/ 270553 w 886611"/>
                <a:gd name="connsiteY3" fmla="*/ 1313393 h 1317909"/>
                <a:gd name="connsiteX4" fmla="*/ 343992 w 886611"/>
                <a:gd name="connsiteY4" fmla="*/ 481189 h 1317909"/>
                <a:gd name="connsiteX5" fmla="*/ 613951 w 886611"/>
                <a:gd name="connsiteY5" fmla="*/ 493481 h 1317909"/>
                <a:gd name="connsiteX6" fmla="*/ 885434 w 886611"/>
                <a:gd name="connsiteY6" fmla="*/ 74752 h 1317909"/>
                <a:gd name="connsiteX7" fmla="*/ 827912 w 886611"/>
                <a:gd name="connsiteY7" fmla="*/ 9193 h 1317909"/>
                <a:gd name="connsiteX8" fmla="*/ 803747 w 886611"/>
                <a:gd name="connsiteY8" fmla="*/ 0 h 1317909"/>
                <a:gd name="connsiteX9" fmla="*/ 110857 w 886611"/>
                <a:gd name="connsiteY9" fmla="*/ 170570 h 1317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86611" h="1317909">
                  <a:moveTo>
                    <a:pt x="110857" y="170570"/>
                  </a:moveTo>
                  <a:cubicBezTo>
                    <a:pt x="110857" y="170570"/>
                    <a:pt x="-1508" y="154758"/>
                    <a:pt x="15" y="466112"/>
                  </a:cubicBezTo>
                  <a:cubicBezTo>
                    <a:pt x="12308" y="568864"/>
                    <a:pt x="29433" y="1302729"/>
                    <a:pt x="30694" y="1317122"/>
                  </a:cubicBezTo>
                  <a:cubicBezTo>
                    <a:pt x="35317" y="1320169"/>
                    <a:pt x="270553" y="1313393"/>
                    <a:pt x="270553" y="1313393"/>
                  </a:cubicBezTo>
                  <a:lnTo>
                    <a:pt x="343992" y="481189"/>
                  </a:lnTo>
                  <a:lnTo>
                    <a:pt x="613951" y="493481"/>
                  </a:lnTo>
                  <a:cubicBezTo>
                    <a:pt x="920735" y="498104"/>
                    <a:pt x="857855" y="333207"/>
                    <a:pt x="885434" y="74752"/>
                  </a:cubicBezTo>
                  <a:cubicBezTo>
                    <a:pt x="891737" y="30311"/>
                    <a:pt x="872774" y="9771"/>
                    <a:pt x="827912" y="9193"/>
                  </a:cubicBezTo>
                  <a:lnTo>
                    <a:pt x="803747" y="0"/>
                  </a:lnTo>
                  <a:lnTo>
                    <a:pt x="110857" y="170570"/>
                  </a:lnTo>
                  <a:close/>
                </a:path>
              </a:pathLst>
            </a:custGeom>
            <a:gradFill flip="none" rotWithShape="1">
              <a:gsLst>
                <a:gs pos="0">
                  <a:schemeClr val="accent2"/>
                </a:gs>
                <a:gs pos="39000">
                  <a:schemeClr val="accent5">
                    <a:lumMod val="75000"/>
                  </a:schemeClr>
                </a:gs>
              </a:gsLst>
              <a:lin ang="2700000" scaled="1"/>
              <a:tileRect/>
            </a:gradFill>
            <a:ln w="523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72" name="任意多边形: 形状 71"/>
            <p:cNvSpPr/>
            <p:nvPr/>
          </p:nvSpPr>
          <p:spPr>
            <a:xfrm>
              <a:off x="9456599" y="6196265"/>
              <a:ext cx="255828" cy="116356"/>
            </a:xfrm>
            <a:custGeom>
              <a:avLst/>
              <a:gdLst>
                <a:gd name="connsiteX0" fmla="*/ 0 w 255828"/>
                <a:gd name="connsiteY0" fmla="*/ 0 h 116356"/>
                <a:gd name="connsiteX1" fmla="*/ 3362 w 255828"/>
                <a:gd name="connsiteY1" fmla="*/ 115569 h 116356"/>
                <a:gd name="connsiteX2" fmla="*/ 243221 w 255828"/>
                <a:gd name="connsiteY2" fmla="*/ 111840 h 116356"/>
                <a:gd name="connsiteX3" fmla="*/ 255828 w 255828"/>
                <a:gd name="connsiteY3" fmla="*/ 0 h 116356"/>
                <a:gd name="connsiteX4" fmla="*/ 0 w 255828"/>
                <a:gd name="connsiteY4" fmla="*/ 0 h 116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5828" h="116356">
                  <a:moveTo>
                    <a:pt x="0" y="0"/>
                  </a:moveTo>
                  <a:cubicBezTo>
                    <a:pt x="1839" y="67398"/>
                    <a:pt x="3047" y="112102"/>
                    <a:pt x="3362" y="115569"/>
                  </a:cubicBezTo>
                  <a:cubicBezTo>
                    <a:pt x="7985" y="118616"/>
                    <a:pt x="243221" y="111840"/>
                    <a:pt x="243221" y="111840"/>
                  </a:cubicBezTo>
                  <a:lnTo>
                    <a:pt x="255828" y="0"/>
                  </a:lnTo>
                  <a:lnTo>
                    <a:pt x="0" y="0"/>
                  </a:lnTo>
                  <a:close/>
                </a:path>
              </a:pathLst>
            </a:custGeom>
            <a:solidFill>
              <a:srgbClr val="9EAEE8"/>
            </a:solidFill>
            <a:ln w="5236" cap="flat">
              <a:noFill/>
              <a:prstDash val="solid"/>
              <a:miter/>
            </a:ln>
          </p:spPr>
          <p:txBody>
            <a:bodyPr rtlCol="0" anchor="ctr"/>
            <a:lstStyle/>
            <a:p>
              <a:endParaRPr lang="zh-CN" altLang="en-US"/>
            </a:p>
          </p:txBody>
        </p:sp>
        <p:sp>
          <p:nvSpPr>
            <p:cNvPr id="73" name="任意多边形: 形状 72"/>
            <p:cNvSpPr/>
            <p:nvPr/>
          </p:nvSpPr>
          <p:spPr>
            <a:xfrm>
              <a:off x="8960195" y="6362107"/>
              <a:ext cx="415032" cy="159905"/>
            </a:xfrm>
            <a:custGeom>
              <a:avLst/>
              <a:gdLst>
                <a:gd name="connsiteX0" fmla="*/ 225972 w 415032"/>
                <a:gd name="connsiteY0" fmla="*/ 1891 h 159905"/>
                <a:gd name="connsiteX1" fmla="*/ 56348 w 415032"/>
                <a:gd name="connsiteY1" fmla="*/ 66978 h 159905"/>
                <a:gd name="connsiteX2" fmla="*/ 769 w 415032"/>
                <a:gd name="connsiteY2" fmla="*/ 159853 h 159905"/>
                <a:gd name="connsiteX3" fmla="*/ 769 w 415032"/>
                <a:gd name="connsiteY3" fmla="*/ 159906 h 159905"/>
                <a:gd name="connsiteX4" fmla="*/ 415033 w 415032"/>
                <a:gd name="connsiteY4" fmla="*/ 158750 h 159905"/>
                <a:gd name="connsiteX5" fmla="*/ 408151 w 415032"/>
                <a:gd name="connsiteY5" fmla="*/ 0 h 159905"/>
                <a:gd name="connsiteX6" fmla="*/ 225972 w 415032"/>
                <a:gd name="connsiteY6" fmla="*/ 1891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5032" h="159905">
                  <a:moveTo>
                    <a:pt x="225972" y="1891"/>
                  </a:moveTo>
                  <a:cubicBezTo>
                    <a:pt x="225972" y="1891"/>
                    <a:pt x="136668" y="36825"/>
                    <a:pt x="56348" y="66978"/>
                  </a:cubicBezTo>
                  <a:cubicBezTo>
                    <a:pt x="18473" y="81214"/>
                    <a:pt x="-4589" y="119719"/>
                    <a:pt x="769" y="159853"/>
                  </a:cubicBezTo>
                  <a:lnTo>
                    <a:pt x="769" y="159906"/>
                  </a:lnTo>
                  <a:lnTo>
                    <a:pt x="415033" y="158750"/>
                  </a:lnTo>
                  <a:lnTo>
                    <a:pt x="408151" y="0"/>
                  </a:lnTo>
                  <a:lnTo>
                    <a:pt x="225972" y="1891"/>
                  </a:lnTo>
                  <a:close/>
                </a:path>
              </a:pathLst>
            </a:custGeom>
            <a:solidFill>
              <a:srgbClr val="788FD6"/>
            </a:solidFill>
            <a:ln w="5236" cap="flat">
              <a:noFill/>
              <a:prstDash val="solid"/>
              <a:miter/>
            </a:ln>
          </p:spPr>
          <p:txBody>
            <a:bodyPr rtlCol="0" anchor="ctr"/>
            <a:lstStyle/>
            <a:p>
              <a:endParaRPr lang="zh-CN" altLang="en-US"/>
            </a:p>
          </p:txBody>
        </p:sp>
        <p:sp>
          <p:nvSpPr>
            <p:cNvPr id="74" name="任意多边形: 形状 73"/>
            <p:cNvSpPr/>
            <p:nvPr/>
          </p:nvSpPr>
          <p:spPr>
            <a:xfrm>
              <a:off x="8959827" y="6345192"/>
              <a:ext cx="414980" cy="159905"/>
            </a:xfrm>
            <a:custGeom>
              <a:avLst/>
              <a:gdLst>
                <a:gd name="connsiteX0" fmla="*/ 225972 w 414980"/>
                <a:gd name="connsiteY0" fmla="*/ 1891 h 159905"/>
                <a:gd name="connsiteX1" fmla="*/ 56348 w 414980"/>
                <a:gd name="connsiteY1" fmla="*/ 66978 h 159905"/>
                <a:gd name="connsiteX2" fmla="*/ 769 w 414980"/>
                <a:gd name="connsiteY2" fmla="*/ 159853 h 159905"/>
                <a:gd name="connsiteX3" fmla="*/ 769 w 414980"/>
                <a:gd name="connsiteY3" fmla="*/ 159906 h 159905"/>
                <a:gd name="connsiteX4" fmla="*/ 414980 w 414980"/>
                <a:gd name="connsiteY4" fmla="*/ 158750 h 159905"/>
                <a:gd name="connsiteX5" fmla="*/ 408099 w 414980"/>
                <a:gd name="connsiteY5" fmla="*/ 0 h 159905"/>
                <a:gd name="connsiteX6" fmla="*/ 225972 w 414980"/>
                <a:gd name="connsiteY6" fmla="*/ 1891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14980" h="159905">
                  <a:moveTo>
                    <a:pt x="225972" y="1891"/>
                  </a:moveTo>
                  <a:cubicBezTo>
                    <a:pt x="225972" y="1891"/>
                    <a:pt x="136668" y="36825"/>
                    <a:pt x="56348" y="66978"/>
                  </a:cubicBezTo>
                  <a:cubicBezTo>
                    <a:pt x="18473" y="81214"/>
                    <a:pt x="-4589" y="119719"/>
                    <a:pt x="769" y="159853"/>
                  </a:cubicBezTo>
                  <a:lnTo>
                    <a:pt x="769" y="159906"/>
                  </a:lnTo>
                  <a:lnTo>
                    <a:pt x="414980" y="158750"/>
                  </a:lnTo>
                  <a:lnTo>
                    <a:pt x="408099" y="0"/>
                  </a:lnTo>
                  <a:lnTo>
                    <a:pt x="225972" y="1891"/>
                  </a:lnTo>
                  <a:close/>
                </a:path>
              </a:pathLst>
            </a:custGeom>
            <a:solidFill>
              <a:schemeClr val="accent4"/>
            </a:solidFill>
            <a:ln w="5236" cap="flat">
              <a:noFill/>
              <a:prstDash val="solid"/>
              <a:miter/>
            </a:ln>
          </p:spPr>
          <p:txBody>
            <a:bodyPr rtlCol="0" anchor="ctr"/>
            <a:lstStyle/>
            <a:p>
              <a:endParaRPr lang="zh-CN" altLang="en-US"/>
            </a:p>
          </p:txBody>
        </p:sp>
        <p:sp>
          <p:nvSpPr>
            <p:cNvPr id="75" name="任意多边形: 形状 74"/>
            <p:cNvSpPr/>
            <p:nvPr/>
          </p:nvSpPr>
          <p:spPr>
            <a:xfrm>
              <a:off x="9253818" y="6396568"/>
              <a:ext cx="446527" cy="159905"/>
            </a:xfrm>
            <a:custGeom>
              <a:avLst/>
              <a:gdLst>
                <a:gd name="connsiteX0" fmla="*/ 260198 w 446527"/>
                <a:gd name="connsiteY0" fmla="*/ 3047 h 159905"/>
                <a:gd name="connsiteX1" fmla="*/ 58109 w 446527"/>
                <a:gd name="connsiteY1" fmla="*/ 67976 h 159905"/>
                <a:gd name="connsiteX2" fmla="*/ 745 w 446527"/>
                <a:gd name="connsiteY2" fmla="*/ 159906 h 159905"/>
                <a:gd name="connsiteX3" fmla="*/ 446527 w 446527"/>
                <a:gd name="connsiteY3" fmla="*/ 158750 h 159905"/>
                <a:gd name="connsiteX4" fmla="*/ 439593 w 446527"/>
                <a:gd name="connsiteY4" fmla="*/ 0 h 159905"/>
                <a:gd name="connsiteX5" fmla="*/ 260198 w 446527"/>
                <a:gd name="connsiteY5" fmla="*/ 3047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527" h="159905">
                  <a:moveTo>
                    <a:pt x="260198" y="3047"/>
                  </a:moveTo>
                  <a:cubicBezTo>
                    <a:pt x="260198" y="3047"/>
                    <a:pt x="148148" y="37928"/>
                    <a:pt x="58109" y="67976"/>
                  </a:cubicBezTo>
                  <a:cubicBezTo>
                    <a:pt x="19393" y="80898"/>
                    <a:pt x="-4613" y="119457"/>
                    <a:pt x="745" y="159906"/>
                  </a:cubicBezTo>
                  <a:lnTo>
                    <a:pt x="446527" y="158750"/>
                  </a:lnTo>
                  <a:lnTo>
                    <a:pt x="439593" y="0"/>
                  </a:lnTo>
                  <a:lnTo>
                    <a:pt x="260198" y="3047"/>
                  </a:lnTo>
                  <a:close/>
                </a:path>
              </a:pathLst>
            </a:custGeom>
            <a:solidFill>
              <a:srgbClr val="788FD6"/>
            </a:solidFill>
            <a:ln w="5236" cap="flat">
              <a:noFill/>
              <a:prstDash val="solid"/>
              <a:miter/>
            </a:ln>
          </p:spPr>
          <p:txBody>
            <a:bodyPr rtlCol="0" anchor="ctr"/>
            <a:lstStyle/>
            <a:p>
              <a:endParaRPr lang="zh-CN" altLang="en-US"/>
            </a:p>
          </p:txBody>
        </p:sp>
        <p:sp>
          <p:nvSpPr>
            <p:cNvPr id="76" name="任意多边形: 形状 75"/>
            <p:cNvSpPr/>
            <p:nvPr/>
          </p:nvSpPr>
          <p:spPr>
            <a:xfrm>
              <a:off x="9253818" y="6378549"/>
              <a:ext cx="446527" cy="159905"/>
            </a:xfrm>
            <a:custGeom>
              <a:avLst/>
              <a:gdLst>
                <a:gd name="connsiteX0" fmla="*/ 260198 w 446527"/>
                <a:gd name="connsiteY0" fmla="*/ 3047 h 159905"/>
                <a:gd name="connsiteX1" fmla="*/ 58109 w 446527"/>
                <a:gd name="connsiteY1" fmla="*/ 67976 h 159905"/>
                <a:gd name="connsiteX2" fmla="*/ 745 w 446527"/>
                <a:gd name="connsiteY2" fmla="*/ 159906 h 159905"/>
                <a:gd name="connsiteX3" fmla="*/ 446527 w 446527"/>
                <a:gd name="connsiteY3" fmla="*/ 158750 h 159905"/>
                <a:gd name="connsiteX4" fmla="*/ 439593 w 446527"/>
                <a:gd name="connsiteY4" fmla="*/ 0 h 159905"/>
                <a:gd name="connsiteX5" fmla="*/ 260198 w 446527"/>
                <a:gd name="connsiteY5" fmla="*/ 3047 h 1599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6527" h="159905">
                  <a:moveTo>
                    <a:pt x="260198" y="3047"/>
                  </a:moveTo>
                  <a:cubicBezTo>
                    <a:pt x="260198" y="3047"/>
                    <a:pt x="148148" y="37928"/>
                    <a:pt x="58109" y="67976"/>
                  </a:cubicBezTo>
                  <a:cubicBezTo>
                    <a:pt x="19393" y="80898"/>
                    <a:pt x="-4613" y="119457"/>
                    <a:pt x="745" y="159906"/>
                  </a:cubicBezTo>
                  <a:lnTo>
                    <a:pt x="446527" y="158750"/>
                  </a:lnTo>
                  <a:lnTo>
                    <a:pt x="439593" y="0"/>
                  </a:lnTo>
                  <a:lnTo>
                    <a:pt x="260198" y="3047"/>
                  </a:lnTo>
                  <a:close/>
                </a:path>
              </a:pathLst>
            </a:custGeom>
            <a:solidFill>
              <a:schemeClr val="accent4"/>
            </a:solidFill>
            <a:ln w="5236"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77" name="任意多边形: 形状 76"/>
            <p:cNvSpPr/>
            <p:nvPr/>
          </p:nvSpPr>
          <p:spPr>
            <a:xfrm>
              <a:off x="9885449" y="4132704"/>
              <a:ext cx="193454" cy="287593"/>
            </a:xfrm>
            <a:custGeom>
              <a:avLst/>
              <a:gdLst>
                <a:gd name="connsiteX0" fmla="*/ 148050 w 193454"/>
                <a:gd name="connsiteY0" fmla="*/ 284950 h 287593"/>
                <a:gd name="connsiteX1" fmla="*/ 53231 w 193454"/>
                <a:gd name="connsiteY1" fmla="*/ 287577 h 287593"/>
                <a:gd name="connsiteX2" fmla="*/ 5270 w 193454"/>
                <a:gd name="connsiteY2" fmla="*/ 242189 h 287593"/>
                <a:gd name="connsiteX3" fmla="*/ 17 w 193454"/>
                <a:gd name="connsiteY3" fmla="*/ 50607 h 287593"/>
                <a:gd name="connsiteX4" fmla="*/ 45404 w 193454"/>
                <a:gd name="connsiteY4" fmla="*/ 2646 h 287593"/>
                <a:gd name="connsiteX5" fmla="*/ 140223 w 193454"/>
                <a:gd name="connsiteY5" fmla="*/ 19 h 287593"/>
                <a:gd name="connsiteX6" fmla="*/ 185400 w 193454"/>
                <a:gd name="connsiteY6" fmla="*/ 45511 h 287593"/>
                <a:gd name="connsiteX7" fmla="*/ 193438 w 193454"/>
                <a:gd name="connsiteY7" fmla="*/ 236989 h 287593"/>
                <a:gd name="connsiteX8" fmla="*/ 148050 w 193454"/>
                <a:gd name="connsiteY8" fmla="*/ 284950 h 2875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3454" h="287593">
                  <a:moveTo>
                    <a:pt x="148050" y="284950"/>
                  </a:moveTo>
                  <a:lnTo>
                    <a:pt x="53231" y="287577"/>
                  </a:lnTo>
                  <a:cubicBezTo>
                    <a:pt x="27543" y="288259"/>
                    <a:pt x="6005" y="267877"/>
                    <a:pt x="5270" y="242189"/>
                  </a:cubicBezTo>
                  <a:lnTo>
                    <a:pt x="17" y="50607"/>
                  </a:lnTo>
                  <a:cubicBezTo>
                    <a:pt x="-666" y="24919"/>
                    <a:pt x="19716" y="3381"/>
                    <a:pt x="45404" y="2646"/>
                  </a:cubicBezTo>
                  <a:lnTo>
                    <a:pt x="140223" y="19"/>
                  </a:lnTo>
                  <a:cubicBezTo>
                    <a:pt x="165911" y="-716"/>
                    <a:pt x="184665" y="19876"/>
                    <a:pt x="185400" y="45511"/>
                  </a:cubicBezTo>
                  <a:lnTo>
                    <a:pt x="193438" y="236989"/>
                  </a:lnTo>
                  <a:cubicBezTo>
                    <a:pt x="194121" y="262624"/>
                    <a:pt x="173686" y="284215"/>
                    <a:pt x="148050" y="284950"/>
                  </a:cubicBezTo>
                </a:path>
              </a:pathLst>
            </a:custGeom>
            <a:solidFill>
              <a:srgbClr val="FFC6B5"/>
            </a:solidFill>
            <a:ln w="5236" cap="flat">
              <a:noFill/>
              <a:prstDash val="solid"/>
              <a:miter/>
            </a:ln>
          </p:spPr>
          <p:txBody>
            <a:bodyPr rtlCol="0" anchor="ctr"/>
            <a:lstStyle/>
            <a:p>
              <a:endParaRPr lang="zh-CN" altLang="en-US"/>
            </a:p>
          </p:txBody>
        </p:sp>
        <p:sp>
          <p:nvSpPr>
            <p:cNvPr id="78" name="任意多边形: 形状 77"/>
            <p:cNvSpPr/>
            <p:nvPr/>
          </p:nvSpPr>
          <p:spPr>
            <a:xfrm>
              <a:off x="9889091" y="4181314"/>
              <a:ext cx="174509" cy="134099"/>
            </a:xfrm>
            <a:custGeom>
              <a:avLst/>
              <a:gdLst>
                <a:gd name="connsiteX0" fmla="*/ 174510 w 174509"/>
                <a:gd name="connsiteY0" fmla="*/ 0 h 134099"/>
                <a:gd name="connsiteX1" fmla="*/ 99337 w 174509"/>
                <a:gd name="connsiteY1" fmla="*/ 124710 h 134099"/>
                <a:gd name="connsiteX2" fmla="*/ 788 w 174509"/>
                <a:gd name="connsiteY2" fmla="*/ 125288 h 134099"/>
                <a:gd name="connsiteX3" fmla="*/ 0 w 174509"/>
                <a:gd name="connsiteY3" fmla="*/ 98654 h 134099"/>
                <a:gd name="connsiteX4" fmla="*/ 89461 w 174509"/>
                <a:gd name="connsiteY4" fmla="*/ 101859 h 134099"/>
                <a:gd name="connsiteX5" fmla="*/ 119509 w 174509"/>
                <a:gd name="connsiteY5" fmla="*/ 85521 h 134099"/>
                <a:gd name="connsiteX6" fmla="*/ 142045 w 174509"/>
                <a:gd name="connsiteY6" fmla="*/ 64771 h 134099"/>
                <a:gd name="connsiteX7" fmla="*/ 159381 w 174509"/>
                <a:gd name="connsiteY7" fmla="*/ 39136 h 134099"/>
                <a:gd name="connsiteX8" fmla="*/ 171778 w 174509"/>
                <a:gd name="connsiteY8" fmla="*/ 7039 h 134099"/>
                <a:gd name="connsiteX9" fmla="*/ 173039 w 174509"/>
                <a:gd name="connsiteY9" fmla="*/ 3730 h 134099"/>
                <a:gd name="connsiteX10" fmla="*/ 174510 w 174509"/>
                <a:gd name="connsiteY10" fmla="*/ 0 h 13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4509" h="134099">
                  <a:moveTo>
                    <a:pt x="174510" y="0"/>
                  </a:moveTo>
                  <a:cubicBezTo>
                    <a:pt x="164161" y="29523"/>
                    <a:pt x="159170" y="104012"/>
                    <a:pt x="99337" y="124710"/>
                  </a:cubicBezTo>
                  <a:cubicBezTo>
                    <a:pt x="69657" y="136267"/>
                    <a:pt x="30994" y="137948"/>
                    <a:pt x="788" y="125288"/>
                  </a:cubicBezTo>
                  <a:lnTo>
                    <a:pt x="0" y="98654"/>
                  </a:lnTo>
                  <a:cubicBezTo>
                    <a:pt x="27999" y="108372"/>
                    <a:pt x="62670" y="112207"/>
                    <a:pt x="89461" y="101859"/>
                  </a:cubicBezTo>
                  <a:cubicBezTo>
                    <a:pt x="100125" y="97709"/>
                    <a:pt x="110264" y="92193"/>
                    <a:pt x="119509" y="85521"/>
                  </a:cubicBezTo>
                  <a:cubicBezTo>
                    <a:pt x="127809" y="79533"/>
                    <a:pt x="135321" y="72493"/>
                    <a:pt x="142045" y="64771"/>
                  </a:cubicBezTo>
                  <a:cubicBezTo>
                    <a:pt x="148822" y="56944"/>
                    <a:pt x="155178" y="48644"/>
                    <a:pt x="159381" y="39136"/>
                  </a:cubicBezTo>
                  <a:cubicBezTo>
                    <a:pt x="163951" y="28682"/>
                    <a:pt x="167628" y="17703"/>
                    <a:pt x="171778" y="7039"/>
                  </a:cubicBezTo>
                  <a:cubicBezTo>
                    <a:pt x="172198" y="5936"/>
                    <a:pt x="172618" y="4833"/>
                    <a:pt x="173039" y="3730"/>
                  </a:cubicBezTo>
                  <a:cubicBezTo>
                    <a:pt x="173564" y="2469"/>
                    <a:pt x="174089" y="1208"/>
                    <a:pt x="174510" y="0"/>
                  </a:cubicBezTo>
                </a:path>
              </a:pathLst>
            </a:custGeom>
            <a:solidFill>
              <a:srgbClr val="EFAD85"/>
            </a:solidFill>
            <a:ln w="5236" cap="flat">
              <a:noFill/>
              <a:prstDash val="solid"/>
              <a:miter/>
            </a:ln>
          </p:spPr>
          <p:txBody>
            <a:bodyPr rtlCol="0" anchor="ctr"/>
            <a:lstStyle/>
            <a:p>
              <a:endParaRPr lang="zh-CN" altLang="en-US"/>
            </a:p>
          </p:txBody>
        </p:sp>
        <p:sp>
          <p:nvSpPr>
            <p:cNvPr id="79" name="任意多边形: 形状 78"/>
            <p:cNvSpPr/>
            <p:nvPr/>
          </p:nvSpPr>
          <p:spPr>
            <a:xfrm>
              <a:off x="9772430" y="3887077"/>
              <a:ext cx="275507" cy="398443"/>
            </a:xfrm>
            <a:custGeom>
              <a:avLst/>
              <a:gdLst>
                <a:gd name="connsiteX0" fmla="*/ 144134 w 275507"/>
                <a:gd name="connsiteY0" fmla="*/ 398407 h 398443"/>
                <a:gd name="connsiteX1" fmla="*/ 26359 w 275507"/>
                <a:gd name="connsiteY1" fmla="*/ 324338 h 398443"/>
                <a:gd name="connsiteX2" fmla="*/ 1826 w 275507"/>
                <a:gd name="connsiteY2" fmla="*/ 222111 h 398443"/>
                <a:gd name="connsiteX3" fmla="*/ 1669 w 275507"/>
                <a:gd name="connsiteY3" fmla="*/ 121093 h 398443"/>
                <a:gd name="connsiteX4" fmla="*/ 25256 w 275507"/>
                <a:gd name="connsiteY4" fmla="*/ 42454 h 398443"/>
                <a:gd name="connsiteX5" fmla="*/ 91498 w 275507"/>
                <a:gd name="connsiteY5" fmla="*/ 4211 h 398443"/>
                <a:gd name="connsiteX6" fmla="*/ 191938 w 275507"/>
                <a:gd name="connsiteY6" fmla="*/ 12616 h 398443"/>
                <a:gd name="connsiteX7" fmla="*/ 261805 w 275507"/>
                <a:gd name="connsiteY7" fmla="*/ 83954 h 398443"/>
                <a:gd name="connsiteX8" fmla="*/ 272889 w 275507"/>
                <a:gd name="connsiteY8" fmla="*/ 174938 h 398443"/>
                <a:gd name="connsiteX9" fmla="*/ 272154 w 275507"/>
                <a:gd name="connsiteY9" fmla="*/ 293292 h 398443"/>
                <a:gd name="connsiteX10" fmla="*/ 228710 w 275507"/>
                <a:gd name="connsiteY10" fmla="*/ 365522 h 398443"/>
                <a:gd name="connsiteX11" fmla="*/ 144134 w 275507"/>
                <a:gd name="connsiteY11" fmla="*/ 398407 h 3984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75507" h="398443">
                  <a:moveTo>
                    <a:pt x="144134" y="398407"/>
                  </a:moveTo>
                  <a:cubicBezTo>
                    <a:pt x="96173" y="399720"/>
                    <a:pt x="48737" y="365155"/>
                    <a:pt x="26359" y="324338"/>
                  </a:cubicBezTo>
                  <a:cubicBezTo>
                    <a:pt x="9233" y="293134"/>
                    <a:pt x="3928" y="257150"/>
                    <a:pt x="1826" y="222111"/>
                  </a:cubicBezTo>
                  <a:cubicBezTo>
                    <a:pt x="-222" y="188491"/>
                    <a:pt x="-905" y="154714"/>
                    <a:pt x="1669" y="121093"/>
                  </a:cubicBezTo>
                  <a:cubicBezTo>
                    <a:pt x="3770" y="93672"/>
                    <a:pt x="8183" y="64937"/>
                    <a:pt x="25256" y="42454"/>
                  </a:cubicBezTo>
                  <a:cubicBezTo>
                    <a:pt x="41067" y="21546"/>
                    <a:pt x="66493" y="9779"/>
                    <a:pt x="91498" y="4211"/>
                  </a:cubicBezTo>
                  <a:cubicBezTo>
                    <a:pt x="124855" y="-3196"/>
                    <a:pt x="160682" y="-1095"/>
                    <a:pt x="191938" y="12616"/>
                  </a:cubicBezTo>
                  <a:cubicBezTo>
                    <a:pt x="223247" y="26327"/>
                    <a:pt x="249618" y="52014"/>
                    <a:pt x="261805" y="83954"/>
                  </a:cubicBezTo>
                  <a:cubicBezTo>
                    <a:pt x="272784" y="112636"/>
                    <a:pt x="272048" y="144260"/>
                    <a:pt x="272889" y="174938"/>
                  </a:cubicBezTo>
                  <a:cubicBezTo>
                    <a:pt x="273940" y="214074"/>
                    <a:pt x="278615" y="254418"/>
                    <a:pt x="272154" y="293292"/>
                  </a:cubicBezTo>
                  <a:cubicBezTo>
                    <a:pt x="267583" y="320713"/>
                    <a:pt x="249407" y="347609"/>
                    <a:pt x="228710" y="365522"/>
                  </a:cubicBezTo>
                  <a:cubicBezTo>
                    <a:pt x="205281" y="385905"/>
                    <a:pt x="175128" y="397567"/>
                    <a:pt x="144134" y="398407"/>
                  </a:cubicBezTo>
                </a:path>
              </a:pathLst>
            </a:custGeom>
            <a:solidFill>
              <a:srgbClr val="FFC6B5"/>
            </a:solidFill>
            <a:ln w="5236" cap="flat">
              <a:noFill/>
              <a:prstDash val="solid"/>
              <a:miter/>
            </a:ln>
          </p:spPr>
          <p:txBody>
            <a:bodyPr rtlCol="0" anchor="ctr"/>
            <a:lstStyle/>
            <a:p>
              <a:endParaRPr lang="zh-CN" altLang="en-US"/>
            </a:p>
          </p:txBody>
        </p:sp>
        <p:sp>
          <p:nvSpPr>
            <p:cNvPr id="80" name="任意多边形: 形状 79"/>
            <p:cNvSpPr/>
            <p:nvPr/>
          </p:nvSpPr>
          <p:spPr>
            <a:xfrm>
              <a:off x="9503299" y="4323885"/>
              <a:ext cx="962120" cy="813397"/>
            </a:xfrm>
            <a:custGeom>
              <a:avLst/>
              <a:gdLst>
                <a:gd name="connsiteX0" fmla="*/ 821277 w 962120"/>
                <a:gd name="connsiteY0" fmla="*/ 719997 h 813397"/>
                <a:gd name="connsiteX1" fmla="*/ 877539 w 962120"/>
                <a:gd name="connsiteY1" fmla="*/ 688215 h 813397"/>
                <a:gd name="connsiteX2" fmla="*/ 936794 w 962120"/>
                <a:gd name="connsiteY2" fmla="*/ 603955 h 813397"/>
                <a:gd name="connsiteX3" fmla="*/ 961904 w 962120"/>
                <a:gd name="connsiteY3" fmla="*/ 369034 h 813397"/>
                <a:gd name="connsiteX4" fmla="*/ 934378 w 962120"/>
                <a:gd name="connsiteY4" fmla="*/ 244849 h 813397"/>
                <a:gd name="connsiteX5" fmla="*/ 869239 w 962120"/>
                <a:gd name="connsiteY5" fmla="*/ 128334 h 813397"/>
                <a:gd name="connsiteX6" fmla="*/ 634423 w 962120"/>
                <a:gd name="connsiteY6" fmla="*/ 473 h 813397"/>
                <a:gd name="connsiteX7" fmla="*/ 620450 w 962120"/>
                <a:gd name="connsiteY7" fmla="*/ 0 h 813397"/>
                <a:gd name="connsiteX8" fmla="*/ 618138 w 962120"/>
                <a:gd name="connsiteY8" fmla="*/ 0 h 813397"/>
                <a:gd name="connsiteX9" fmla="*/ 575010 w 962120"/>
                <a:gd name="connsiteY9" fmla="*/ 3467 h 813397"/>
                <a:gd name="connsiteX10" fmla="*/ 562087 w 962120"/>
                <a:gd name="connsiteY10" fmla="*/ 29838 h 813397"/>
                <a:gd name="connsiteX11" fmla="*/ 503935 w 962120"/>
                <a:gd name="connsiteY11" fmla="*/ 78850 h 813397"/>
                <a:gd name="connsiteX12" fmla="*/ 498314 w 962120"/>
                <a:gd name="connsiteY12" fmla="*/ 80163 h 813397"/>
                <a:gd name="connsiteX13" fmla="*/ 396140 w 962120"/>
                <a:gd name="connsiteY13" fmla="*/ 25793 h 813397"/>
                <a:gd name="connsiteX14" fmla="*/ 386317 w 962120"/>
                <a:gd name="connsiteY14" fmla="*/ 3782 h 813397"/>
                <a:gd name="connsiteX15" fmla="*/ 329530 w 962120"/>
                <a:gd name="connsiteY15" fmla="*/ 6199 h 813397"/>
                <a:gd name="connsiteX16" fmla="*/ 263971 w 962120"/>
                <a:gd name="connsiteY16" fmla="*/ 16968 h 813397"/>
                <a:gd name="connsiteX17" fmla="*/ 229352 w 962120"/>
                <a:gd name="connsiteY17" fmla="*/ 27842 h 813397"/>
                <a:gd name="connsiteX18" fmla="*/ 70024 w 962120"/>
                <a:gd name="connsiteY18" fmla="*/ 160063 h 813397"/>
                <a:gd name="connsiteX19" fmla="*/ 70024 w 962120"/>
                <a:gd name="connsiteY19" fmla="*/ 160063 h 813397"/>
                <a:gd name="connsiteX20" fmla="*/ 54895 w 962120"/>
                <a:gd name="connsiteY20" fmla="*/ 193789 h 813397"/>
                <a:gd name="connsiteX21" fmla="*/ 0 w 962120"/>
                <a:gd name="connsiteY21" fmla="*/ 342085 h 813397"/>
                <a:gd name="connsiteX22" fmla="*/ 130751 w 962120"/>
                <a:gd name="connsiteY22" fmla="*/ 776363 h 813397"/>
                <a:gd name="connsiteX23" fmla="*/ 308728 w 962120"/>
                <a:gd name="connsiteY23" fmla="*/ 796693 h 813397"/>
                <a:gd name="connsiteX24" fmla="*/ 309883 w 962120"/>
                <a:gd name="connsiteY24" fmla="*/ 801893 h 813397"/>
                <a:gd name="connsiteX25" fmla="*/ 359263 w 962120"/>
                <a:gd name="connsiteY25" fmla="*/ 802471 h 813397"/>
                <a:gd name="connsiteX26" fmla="*/ 814921 w 962120"/>
                <a:gd name="connsiteY26" fmla="*/ 813398 h 813397"/>
                <a:gd name="connsiteX27" fmla="*/ 821277 w 962120"/>
                <a:gd name="connsiteY27" fmla="*/ 719997 h 8133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962120" h="813397">
                  <a:moveTo>
                    <a:pt x="821277" y="719997"/>
                  </a:moveTo>
                  <a:cubicBezTo>
                    <a:pt x="824902" y="706391"/>
                    <a:pt x="872916" y="701558"/>
                    <a:pt x="877539" y="688215"/>
                  </a:cubicBezTo>
                  <a:cubicBezTo>
                    <a:pt x="885103" y="666415"/>
                    <a:pt x="924029" y="638573"/>
                    <a:pt x="936794" y="603955"/>
                  </a:cubicBezTo>
                  <a:cubicBezTo>
                    <a:pt x="959435" y="500257"/>
                    <a:pt x="963165" y="420305"/>
                    <a:pt x="961904" y="369034"/>
                  </a:cubicBezTo>
                  <a:cubicBezTo>
                    <a:pt x="960854" y="326273"/>
                    <a:pt x="951503" y="284090"/>
                    <a:pt x="934378" y="244849"/>
                  </a:cubicBezTo>
                  <a:cubicBezTo>
                    <a:pt x="920509" y="213120"/>
                    <a:pt x="899444" y="171673"/>
                    <a:pt x="869239" y="128334"/>
                  </a:cubicBezTo>
                  <a:cubicBezTo>
                    <a:pt x="815604" y="51271"/>
                    <a:pt x="728192" y="4570"/>
                    <a:pt x="634423" y="473"/>
                  </a:cubicBezTo>
                  <a:cubicBezTo>
                    <a:pt x="625387" y="53"/>
                    <a:pt x="620450" y="0"/>
                    <a:pt x="620450" y="0"/>
                  </a:cubicBezTo>
                  <a:lnTo>
                    <a:pt x="618138" y="0"/>
                  </a:lnTo>
                  <a:lnTo>
                    <a:pt x="575010" y="3467"/>
                  </a:lnTo>
                  <a:lnTo>
                    <a:pt x="562087" y="29838"/>
                  </a:lnTo>
                  <a:cubicBezTo>
                    <a:pt x="550425" y="53582"/>
                    <a:pt x="529570" y="72126"/>
                    <a:pt x="503935" y="78850"/>
                  </a:cubicBezTo>
                  <a:cubicBezTo>
                    <a:pt x="502096" y="79323"/>
                    <a:pt x="500205" y="79795"/>
                    <a:pt x="498314" y="80163"/>
                  </a:cubicBezTo>
                  <a:cubicBezTo>
                    <a:pt x="456078" y="88726"/>
                    <a:pt x="413791" y="65087"/>
                    <a:pt x="396140" y="25793"/>
                  </a:cubicBezTo>
                  <a:lnTo>
                    <a:pt x="386317" y="3782"/>
                  </a:lnTo>
                  <a:lnTo>
                    <a:pt x="329530" y="6199"/>
                  </a:lnTo>
                  <a:cubicBezTo>
                    <a:pt x="307309" y="6671"/>
                    <a:pt x="285246" y="10296"/>
                    <a:pt x="263971" y="16968"/>
                  </a:cubicBezTo>
                  <a:lnTo>
                    <a:pt x="229352" y="27842"/>
                  </a:lnTo>
                  <a:cubicBezTo>
                    <a:pt x="160957" y="49327"/>
                    <a:pt x="103750" y="96816"/>
                    <a:pt x="70024" y="160063"/>
                  </a:cubicBezTo>
                  <a:lnTo>
                    <a:pt x="70024" y="160063"/>
                  </a:lnTo>
                  <a:cubicBezTo>
                    <a:pt x="64246" y="170937"/>
                    <a:pt x="59150" y="182232"/>
                    <a:pt x="54895" y="193789"/>
                  </a:cubicBezTo>
                  <a:lnTo>
                    <a:pt x="0" y="342085"/>
                  </a:lnTo>
                  <a:lnTo>
                    <a:pt x="130751" y="776363"/>
                  </a:lnTo>
                  <a:lnTo>
                    <a:pt x="308728" y="796693"/>
                  </a:lnTo>
                  <a:cubicBezTo>
                    <a:pt x="309043" y="798426"/>
                    <a:pt x="309358" y="800160"/>
                    <a:pt x="309883" y="801893"/>
                  </a:cubicBezTo>
                  <a:lnTo>
                    <a:pt x="359263" y="802471"/>
                  </a:lnTo>
                  <a:lnTo>
                    <a:pt x="814921" y="813398"/>
                  </a:lnTo>
                  <a:lnTo>
                    <a:pt x="821277" y="719997"/>
                  </a:lnTo>
                  <a:close/>
                </a:path>
              </a:pathLst>
            </a:custGeom>
            <a:solidFill>
              <a:schemeClr val="accent1">
                <a:lumMod val="40000"/>
                <a:lumOff val="60000"/>
              </a:schemeClr>
            </a:solidFill>
            <a:ln w="5236" cap="flat">
              <a:noFill/>
              <a:prstDash val="solid"/>
              <a:miter/>
            </a:ln>
          </p:spPr>
          <p:txBody>
            <a:bodyPr rtlCol="0" anchor="ctr"/>
            <a:lstStyle/>
            <a:p>
              <a:endParaRPr lang="zh-CN" altLang="en-US"/>
            </a:p>
          </p:txBody>
        </p:sp>
        <p:grpSp>
          <p:nvGrpSpPr>
            <p:cNvPr id="81" name="图形 120"/>
            <p:cNvGrpSpPr/>
            <p:nvPr/>
          </p:nvGrpSpPr>
          <p:grpSpPr>
            <a:xfrm>
              <a:off x="9525520" y="4342849"/>
              <a:ext cx="620081" cy="676815"/>
              <a:chOff x="9525520" y="4342849"/>
              <a:chExt cx="620081" cy="676815"/>
            </a:xfrm>
            <a:solidFill>
              <a:srgbClr val="687ACC"/>
            </a:solidFill>
          </p:grpSpPr>
          <p:sp>
            <p:nvSpPr>
              <p:cNvPr id="108" name="任意多边形: 形状 107"/>
              <p:cNvSpPr/>
              <p:nvPr/>
            </p:nvSpPr>
            <p:spPr>
              <a:xfrm>
                <a:off x="9672766" y="4342849"/>
                <a:ext cx="85153" cy="80951"/>
              </a:xfrm>
              <a:custGeom>
                <a:avLst/>
                <a:gdLst>
                  <a:gd name="connsiteX0" fmla="*/ 42551 w 85153"/>
                  <a:gd name="connsiteY0" fmla="*/ 0 h 80951"/>
                  <a:gd name="connsiteX1" fmla="*/ 55736 w 85153"/>
                  <a:gd name="connsiteY1" fmla="*/ 26633 h 80951"/>
                  <a:gd name="connsiteX2" fmla="*/ 85154 w 85153"/>
                  <a:gd name="connsiteY2" fmla="*/ 30889 h 80951"/>
                  <a:gd name="connsiteX3" fmla="*/ 63826 w 85153"/>
                  <a:gd name="connsiteY3" fmla="*/ 51638 h 80951"/>
                  <a:gd name="connsiteX4" fmla="*/ 68869 w 85153"/>
                  <a:gd name="connsiteY4" fmla="*/ 80951 h 80951"/>
                  <a:gd name="connsiteX5" fmla="*/ 42551 w 85153"/>
                  <a:gd name="connsiteY5" fmla="*/ 67083 h 80951"/>
                  <a:gd name="connsiteX6" fmla="*/ 16285 w 85153"/>
                  <a:gd name="connsiteY6" fmla="*/ 80951 h 80951"/>
                  <a:gd name="connsiteX7" fmla="*/ 21275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1" y="0"/>
                    </a:moveTo>
                    <a:lnTo>
                      <a:pt x="55736" y="26633"/>
                    </a:lnTo>
                    <a:lnTo>
                      <a:pt x="85154" y="30889"/>
                    </a:lnTo>
                    <a:lnTo>
                      <a:pt x="63826" y="51638"/>
                    </a:lnTo>
                    <a:lnTo>
                      <a:pt x="68869" y="80951"/>
                    </a:lnTo>
                    <a:lnTo>
                      <a:pt x="42551" y="67083"/>
                    </a:lnTo>
                    <a:lnTo>
                      <a:pt x="16285" y="80951"/>
                    </a:lnTo>
                    <a:lnTo>
                      <a:pt x="21275"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09" name="任意多边形: 形状 108"/>
              <p:cNvSpPr/>
              <p:nvPr/>
            </p:nvSpPr>
            <p:spPr>
              <a:xfrm>
                <a:off x="9525520" y="4490094"/>
                <a:ext cx="85153" cy="80951"/>
              </a:xfrm>
              <a:custGeom>
                <a:avLst/>
                <a:gdLst>
                  <a:gd name="connsiteX0" fmla="*/ 42551 w 85153"/>
                  <a:gd name="connsiteY0" fmla="*/ 0 h 80951"/>
                  <a:gd name="connsiteX1" fmla="*/ 55736 w 85153"/>
                  <a:gd name="connsiteY1" fmla="*/ 26633 h 80951"/>
                  <a:gd name="connsiteX2" fmla="*/ 85154 w 85153"/>
                  <a:gd name="connsiteY2" fmla="*/ 30889 h 80951"/>
                  <a:gd name="connsiteX3" fmla="*/ 63826 w 85153"/>
                  <a:gd name="connsiteY3" fmla="*/ 51638 h 80951"/>
                  <a:gd name="connsiteX4" fmla="*/ 68869 w 85153"/>
                  <a:gd name="connsiteY4" fmla="*/ 80951 h 80951"/>
                  <a:gd name="connsiteX5" fmla="*/ 42551 w 85153"/>
                  <a:gd name="connsiteY5" fmla="*/ 67083 h 80951"/>
                  <a:gd name="connsiteX6" fmla="*/ 16232 w 85153"/>
                  <a:gd name="connsiteY6" fmla="*/ 80951 h 80951"/>
                  <a:gd name="connsiteX7" fmla="*/ 21275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1" y="0"/>
                    </a:moveTo>
                    <a:lnTo>
                      <a:pt x="55736" y="26633"/>
                    </a:lnTo>
                    <a:lnTo>
                      <a:pt x="85154" y="30889"/>
                    </a:lnTo>
                    <a:lnTo>
                      <a:pt x="63826" y="51638"/>
                    </a:lnTo>
                    <a:lnTo>
                      <a:pt x="68869" y="80951"/>
                    </a:lnTo>
                    <a:lnTo>
                      <a:pt x="42551" y="67083"/>
                    </a:lnTo>
                    <a:lnTo>
                      <a:pt x="16232" y="80951"/>
                    </a:lnTo>
                    <a:lnTo>
                      <a:pt x="21275"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10" name="任意多边形: 形状 109"/>
              <p:cNvSpPr/>
              <p:nvPr/>
            </p:nvSpPr>
            <p:spPr>
              <a:xfrm>
                <a:off x="9776305" y="4562535"/>
                <a:ext cx="85153" cy="80951"/>
              </a:xfrm>
              <a:custGeom>
                <a:avLst/>
                <a:gdLst>
                  <a:gd name="connsiteX0" fmla="*/ 42551 w 85153"/>
                  <a:gd name="connsiteY0" fmla="*/ 0 h 80951"/>
                  <a:gd name="connsiteX1" fmla="*/ 55736 w 85153"/>
                  <a:gd name="connsiteY1" fmla="*/ 26686 h 80951"/>
                  <a:gd name="connsiteX2" fmla="*/ 85154 w 85153"/>
                  <a:gd name="connsiteY2" fmla="*/ 30941 h 80951"/>
                  <a:gd name="connsiteX3" fmla="*/ 63826 w 85153"/>
                  <a:gd name="connsiteY3" fmla="*/ 51691 h 80951"/>
                  <a:gd name="connsiteX4" fmla="*/ 68869 w 85153"/>
                  <a:gd name="connsiteY4" fmla="*/ 80951 h 80951"/>
                  <a:gd name="connsiteX5" fmla="*/ 42551 w 85153"/>
                  <a:gd name="connsiteY5" fmla="*/ 67135 h 80951"/>
                  <a:gd name="connsiteX6" fmla="*/ 16232 w 85153"/>
                  <a:gd name="connsiteY6" fmla="*/ 80951 h 80951"/>
                  <a:gd name="connsiteX7" fmla="*/ 21275 w 85153"/>
                  <a:gd name="connsiteY7" fmla="*/ 51691 h 80951"/>
                  <a:gd name="connsiteX8" fmla="*/ 0 w 85153"/>
                  <a:gd name="connsiteY8" fmla="*/ 30941 h 80951"/>
                  <a:gd name="connsiteX9" fmla="*/ 29418 w 85153"/>
                  <a:gd name="connsiteY9" fmla="*/ 26686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1" y="0"/>
                    </a:moveTo>
                    <a:lnTo>
                      <a:pt x="55736" y="26686"/>
                    </a:lnTo>
                    <a:lnTo>
                      <a:pt x="85154" y="30941"/>
                    </a:lnTo>
                    <a:lnTo>
                      <a:pt x="63826" y="51691"/>
                    </a:lnTo>
                    <a:lnTo>
                      <a:pt x="68869" y="80951"/>
                    </a:lnTo>
                    <a:lnTo>
                      <a:pt x="42551" y="67135"/>
                    </a:lnTo>
                    <a:lnTo>
                      <a:pt x="16232" y="80951"/>
                    </a:lnTo>
                    <a:lnTo>
                      <a:pt x="21275" y="51691"/>
                    </a:lnTo>
                    <a:lnTo>
                      <a:pt x="0" y="30941"/>
                    </a:lnTo>
                    <a:lnTo>
                      <a:pt x="29418" y="26686"/>
                    </a:lnTo>
                    <a:close/>
                  </a:path>
                </a:pathLst>
              </a:custGeom>
              <a:solidFill>
                <a:srgbClr val="687ACC"/>
              </a:solidFill>
              <a:ln w="5236" cap="flat">
                <a:noFill/>
                <a:prstDash val="solid"/>
                <a:miter/>
              </a:ln>
            </p:spPr>
            <p:txBody>
              <a:bodyPr rtlCol="0" anchor="ctr"/>
              <a:lstStyle/>
              <a:p>
                <a:endParaRPr lang="zh-CN" altLang="en-US"/>
              </a:p>
            </p:txBody>
          </p:sp>
          <p:sp>
            <p:nvSpPr>
              <p:cNvPr id="111" name="任意多边形: 形状 110"/>
              <p:cNvSpPr/>
              <p:nvPr/>
            </p:nvSpPr>
            <p:spPr>
              <a:xfrm>
                <a:off x="9909735" y="4444077"/>
                <a:ext cx="85153" cy="80951"/>
              </a:xfrm>
              <a:custGeom>
                <a:avLst/>
                <a:gdLst>
                  <a:gd name="connsiteX0" fmla="*/ 42603 w 85153"/>
                  <a:gd name="connsiteY0" fmla="*/ 0 h 80951"/>
                  <a:gd name="connsiteX1" fmla="*/ 55736 w 85153"/>
                  <a:gd name="connsiteY1" fmla="*/ 26633 h 80951"/>
                  <a:gd name="connsiteX2" fmla="*/ 85154 w 85153"/>
                  <a:gd name="connsiteY2" fmla="*/ 30889 h 80951"/>
                  <a:gd name="connsiteX3" fmla="*/ 63878 w 85153"/>
                  <a:gd name="connsiteY3" fmla="*/ 51638 h 80951"/>
                  <a:gd name="connsiteX4" fmla="*/ 68869 w 85153"/>
                  <a:gd name="connsiteY4" fmla="*/ 80951 h 80951"/>
                  <a:gd name="connsiteX5" fmla="*/ 42603 w 85153"/>
                  <a:gd name="connsiteY5" fmla="*/ 67135 h 80951"/>
                  <a:gd name="connsiteX6" fmla="*/ 16285 w 85153"/>
                  <a:gd name="connsiteY6" fmla="*/ 80951 h 80951"/>
                  <a:gd name="connsiteX7" fmla="*/ 21275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603" y="0"/>
                    </a:moveTo>
                    <a:lnTo>
                      <a:pt x="55736" y="26633"/>
                    </a:lnTo>
                    <a:lnTo>
                      <a:pt x="85154" y="30889"/>
                    </a:lnTo>
                    <a:lnTo>
                      <a:pt x="63878" y="51638"/>
                    </a:lnTo>
                    <a:lnTo>
                      <a:pt x="68869" y="80951"/>
                    </a:lnTo>
                    <a:lnTo>
                      <a:pt x="42603" y="67135"/>
                    </a:lnTo>
                    <a:lnTo>
                      <a:pt x="16285" y="80951"/>
                    </a:lnTo>
                    <a:lnTo>
                      <a:pt x="21275"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12" name="任意多边形: 形状 111"/>
              <p:cNvSpPr/>
              <p:nvPr/>
            </p:nvSpPr>
            <p:spPr>
              <a:xfrm>
                <a:off x="9990266" y="4664919"/>
                <a:ext cx="85153" cy="80951"/>
              </a:xfrm>
              <a:custGeom>
                <a:avLst/>
                <a:gdLst>
                  <a:gd name="connsiteX0" fmla="*/ 42603 w 85153"/>
                  <a:gd name="connsiteY0" fmla="*/ 0 h 80951"/>
                  <a:gd name="connsiteX1" fmla="*/ 55736 w 85153"/>
                  <a:gd name="connsiteY1" fmla="*/ 26686 h 80951"/>
                  <a:gd name="connsiteX2" fmla="*/ 85154 w 85153"/>
                  <a:gd name="connsiteY2" fmla="*/ 30941 h 80951"/>
                  <a:gd name="connsiteX3" fmla="*/ 63878 w 85153"/>
                  <a:gd name="connsiteY3" fmla="*/ 51691 h 80951"/>
                  <a:gd name="connsiteX4" fmla="*/ 68869 w 85153"/>
                  <a:gd name="connsiteY4" fmla="*/ 80951 h 80951"/>
                  <a:gd name="connsiteX5" fmla="*/ 42603 w 85153"/>
                  <a:gd name="connsiteY5" fmla="*/ 67135 h 80951"/>
                  <a:gd name="connsiteX6" fmla="*/ 16285 w 85153"/>
                  <a:gd name="connsiteY6" fmla="*/ 80951 h 80951"/>
                  <a:gd name="connsiteX7" fmla="*/ 21275 w 85153"/>
                  <a:gd name="connsiteY7" fmla="*/ 51691 h 80951"/>
                  <a:gd name="connsiteX8" fmla="*/ 0 w 85153"/>
                  <a:gd name="connsiteY8" fmla="*/ 30941 h 80951"/>
                  <a:gd name="connsiteX9" fmla="*/ 29418 w 85153"/>
                  <a:gd name="connsiteY9" fmla="*/ 26686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603" y="0"/>
                    </a:moveTo>
                    <a:lnTo>
                      <a:pt x="55736" y="26686"/>
                    </a:lnTo>
                    <a:lnTo>
                      <a:pt x="85154" y="30941"/>
                    </a:lnTo>
                    <a:lnTo>
                      <a:pt x="63878" y="51691"/>
                    </a:lnTo>
                    <a:lnTo>
                      <a:pt x="68869" y="80951"/>
                    </a:lnTo>
                    <a:lnTo>
                      <a:pt x="42603" y="67135"/>
                    </a:lnTo>
                    <a:lnTo>
                      <a:pt x="16285" y="80951"/>
                    </a:lnTo>
                    <a:lnTo>
                      <a:pt x="21275" y="51691"/>
                    </a:lnTo>
                    <a:lnTo>
                      <a:pt x="0" y="30941"/>
                    </a:lnTo>
                    <a:lnTo>
                      <a:pt x="29418" y="26686"/>
                    </a:lnTo>
                    <a:close/>
                  </a:path>
                </a:pathLst>
              </a:custGeom>
              <a:solidFill>
                <a:srgbClr val="687ACC"/>
              </a:solidFill>
              <a:ln w="5236" cap="flat">
                <a:noFill/>
                <a:prstDash val="solid"/>
                <a:miter/>
              </a:ln>
            </p:spPr>
            <p:txBody>
              <a:bodyPr rtlCol="0" anchor="ctr"/>
              <a:lstStyle/>
              <a:p>
                <a:endParaRPr lang="zh-CN" altLang="en-US"/>
              </a:p>
            </p:txBody>
          </p:sp>
          <p:sp>
            <p:nvSpPr>
              <p:cNvPr id="113" name="任意多边形: 形状 112"/>
              <p:cNvSpPr/>
              <p:nvPr/>
            </p:nvSpPr>
            <p:spPr>
              <a:xfrm>
                <a:off x="9783187" y="4786897"/>
                <a:ext cx="85153" cy="80951"/>
              </a:xfrm>
              <a:custGeom>
                <a:avLst/>
                <a:gdLst>
                  <a:gd name="connsiteX0" fmla="*/ 42603 w 85153"/>
                  <a:gd name="connsiteY0" fmla="*/ 0 h 80951"/>
                  <a:gd name="connsiteX1" fmla="*/ 55736 w 85153"/>
                  <a:gd name="connsiteY1" fmla="*/ 26633 h 80951"/>
                  <a:gd name="connsiteX2" fmla="*/ 85154 w 85153"/>
                  <a:gd name="connsiteY2" fmla="*/ 30889 h 80951"/>
                  <a:gd name="connsiteX3" fmla="*/ 63878 w 85153"/>
                  <a:gd name="connsiteY3" fmla="*/ 51638 h 80951"/>
                  <a:gd name="connsiteX4" fmla="*/ 68869 w 85153"/>
                  <a:gd name="connsiteY4" fmla="*/ 80951 h 80951"/>
                  <a:gd name="connsiteX5" fmla="*/ 42603 w 85153"/>
                  <a:gd name="connsiteY5" fmla="*/ 67083 h 80951"/>
                  <a:gd name="connsiteX6" fmla="*/ 16285 w 85153"/>
                  <a:gd name="connsiteY6" fmla="*/ 80951 h 80951"/>
                  <a:gd name="connsiteX7" fmla="*/ 21328 w 85153"/>
                  <a:gd name="connsiteY7" fmla="*/ 51638 h 80951"/>
                  <a:gd name="connsiteX8" fmla="*/ 0 w 85153"/>
                  <a:gd name="connsiteY8" fmla="*/ 30889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603" y="0"/>
                    </a:moveTo>
                    <a:lnTo>
                      <a:pt x="55736" y="26633"/>
                    </a:lnTo>
                    <a:lnTo>
                      <a:pt x="85154" y="30889"/>
                    </a:lnTo>
                    <a:lnTo>
                      <a:pt x="63878" y="51638"/>
                    </a:lnTo>
                    <a:lnTo>
                      <a:pt x="68869" y="80951"/>
                    </a:lnTo>
                    <a:lnTo>
                      <a:pt x="42603" y="67083"/>
                    </a:lnTo>
                    <a:lnTo>
                      <a:pt x="16285" y="80951"/>
                    </a:lnTo>
                    <a:lnTo>
                      <a:pt x="21328" y="51638"/>
                    </a:lnTo>
                    <a:lnTo>
                      <a:pt x="0" y="30889"/>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14" name="任意多边形: 形状 113"/>
              <p:cNvSpPr/>
              <p:nvPr/>
            </p:nvSpPr>
            <p:spPr>
              <a:xfrm>
                <a:off x="10060448" y="4825981"/>
                <a:ext cx="85153" cy="80951"/>
              </a:xfrm>
              <a:custGeom>
                <a:avLst/>
                <a:gdLst>
                  <a:gd name="connsiteX0" fmla="*/ 42550 w 85153"/>
                  <a:gd name="connsiteY0" fmla="*/ 0 h 80951"/>
                  <a:gd name="connsiteX1" fmla="*/ 55736 w 85153"/>
                  <a:gd name="connsiteY1" fmla="*/ 26633 h 80951"/>
                  <a:gd name="connsiteX2" fmla="*/ 85154 w 85153"/>
                  <a:gd name="connsiteY2" fmla="*/ 30941 h 80951"/>
                  <a:gd name="connsiteX3" fmla="*/ 63826 w 85153"/>
                  <a:gd name="connsiteY3" fmla="*/ 51691 h 80951"/>
                  <a:gd name="connsiteX4" fmla="*/ 68869 w 85153"/>
                  <a:gd name="connsiteY4" fmla="*/ 80951 h 80951"/>
                  <a:gd name="connsiteX5" fmla="*/ 42550 w 85153"/>
                  <a:gd name="connsiteY5" fmla="*/ 67135 h 80951"/>
                  <a:gd name="connsiteX6" fmla="*/ 16285 w 85153"/>
                  <a:gd name="connsiteY6" fmla="*/ 80951 h 80951"/>
                  <a:gd name="connsiteX7" fmla="*/ 21275 w 85153"/>
                  <a:gd name="connsiteY7" fmla="*/ 51691 h 80951"/>
                  <a:gd name="connsiteX8" fmla="*/ 0 w 85153"/>
                  <a:gd name="connsiteY8" fmla="*/ 30941 h 80951"/>
                  <a:gd name="connsiteX9" fmla="*/ 29418 w 85153"/>
                  <a:gd name="connsiteY9" fmla="*/ 26633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53" h="80951">
                    <a:moveTo>
                      <a:pt x="42550" y="0"/>
                    </a:moveTo>
                    <a:lnTo>
                      <a:pt x="55736" y="26633"/>
                    </a:lnTo>
                    <a:lnTo>
                      <a:pt x="85154" y="30941"/>
                    </a:lnTo>
                    <a:lnTo>
                      <a:pt x="63826" y="51691"/>
                    </a:lnTo>
                    <a:lnTo>
                      <a:pt x="68869" y="80951"/>
                    </a:lnTo>
                    <a:lnTo>
                      <a:pt x="42550" y="67135"/>
                    </a:lnTo>
                    <a:lnTo>
                      <a:pt x="16285" y="80951"/>
                    </a:lnTo>
                    <a:lnTo>
                      <a:pt x="21275" y="51691"/>
                    </a:lnTo>
                    <a:lnTo>
                      <a:pt x="0" y="30941"/>
                    </a:lnTo>
                    <a:lnTo>
                      <a:pt x="29418" y="26633"/>
                    </a:lnTo>
                    <a:close/>
                  </a:path>
                </a:pathLst>
              </a:custGeom>
              <a:solidFill>
                <a:srgbClr val="687ACC"/>
              </a:solidFill>
              <a:ln w="5236" cap="flat">
                <a:noFill/>
                <a:prstDash val="solid"/>
                <a:miter/>
              </a:ln>
            </p:spPr>
            <p:txBody>
              <a:bodyPr rtlCol="0" anchor="ctr"/>
              <a:lstStyle/>
              <a:p>
                <a:endParaRPr lang="zh-CN" altLang="en-US"/>
              </a:p>
            </p:txBody>
          </p:sp>
          <p:sp>
            <p:nvSpPr>
              <p:cNvPr id="115" name="任意多边形: 形状 114"/>
              <p:cNvSpPr/>
              <p:nvPr/>
            </p:nvSpPr>
            <p:spPr>
              <a:xfrm>
                <a:off x="9857992" y="4938713"/>
                <a:ext cx="85100" cy="80951"/>
              </a:xfrm>
              <a:custGeom>
                <a:avLst/>
                <a:gdLst>
                  <a:gd name="connsiteX0" fmla="*/ 42551 w 85100"/>
                  <a:gd name="connsiteY0" fmla="*/ 0 h 80951"/>
                  <a:gd name="connsiteX1" fmla="*/ 55683 w 85100"/>
                  <a:gd name="connsiteY1" fmla="*/ 26686 h 80951"/>
                  <a:gd name="connsiteX2" fmla="*/ 85101 w 85100"/>
                  <a:gd name="connsiteY2" fmla="*/ 30941 h 80951"/>
                  <a:gd name="connsiteX3" fmla="*/ 63826 w 85100"/>
                  <a:gd name="connsiteY3" fmla="*/ 51691 h 80951"/>
                  <a:gd name="connsiteX4" fmla="*/ 68869 w 85100"/>
                  <a:gd name="connsiteY4" fmla="*/ 80951 h 80951"/>
                  <a:gd name="connsiteX5" fmla="*/ 42551 w 85100"/>
                  <a:gd name="connsiteY5" fmla="*/ 67135 h 80951"/>
                  <a:gd name="connsiteX6" fmla="*/ 16232 w 85100"/>
                  <a:gd name="connsiteY6" fmla="*/ 80951 h 80951"/>
                  <a:gd name="connsiteX7" fmla="*/ 21275 w 85100"/>
                  <a:gd name="connsiteY7" fmla="*/ 51691 h 80951"/>
                  <a:gd name="connsiteX8" fmla="*/ 0 w 85100"/>
                  <a:gd name="connsiteY8" fmla="*/ 30941 h 80951"/>
                  <a:gd name="connsiteX9" fmla="*/ 29418 w 85100"/>
                  <a:gd name="connsiteY9" fmla="*/ 26686 h 809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5100" h="80951">
                    <a:moveTo>
                      <a:pt x="42551" y="0"/>
                    </a:moveTo>
                    <a:lnTo>
                      <a:pt x="55683" y="26686"/>
                    </a:lnTo>
                    <a:lnTo>
                      <a:pt x="85101" y="30941"/>
                    </a:lnTo>
                    <a:lnTo>
                      <a:pt x="63826" y="51691"/>
                    </a:lnTo>
                    <a:lnTo>
                      <a:pt x="68869" y="80951"/>
                    </a:lnTo>
                    <a:lnTo>
                      <a:pt x="42551" y="67135"/>
                    </a:lnTo>
                    <a:lnTo>
                      <a:pt x="16232" y="80951"/>
                    </a:lnTo>
                    <a:lnTo>
                      <a:pt x="21275" y="51691"/>
                    </a:lnTo>
                    <a:lnTo>
                      <a:pt x="0" y="30941"/>
                    </a:lnTo>
                    <a:lnTo>
                      <a:pt x="29418" y="26686"/>
                    </a:lnTo>
                    <a:close/>
                  </a:path>
                </a:pathLst>
              </a:custGeom>
              <a:solidFill>
                <a:srgbClr val="687ACC"/>
              </a:solidFill>
              <a:ln w="5236" cap="flat">
                <a:noFill/>
                <a:prstDash val="solid"/>
                <a:miter/>
              </a:ln>
            </p:spPr>
            <p:txBody>
              <a:bodyPr rtlCol="0" anchor="ctr"/>
              <a:lstStyle/>
              <a:p>
                <a:endParaRPr lang="zh-CN" altLang="en-US"/>
              </a:p>
            </p:txBody>
          </p:sp>
        </p:grpSp>
        <p:sp>
          <p:nvSpPr>
            <p:cNvPr id="82" name="任意多边形: 形状 81"/>
            <p:cNvSpPr/>
            <p:nvPr/>
          </p:nvSpPr>
          <p:spPr>
            <a:xfrm>
              <a:off x="9869391" y="4213358"/>
              <a:ext cx="51533" cy="22800"/>
            </a:xfrm>
            <a:custGeom>
              <a:avLst/>
              <a:gdLst>
                <a:gd name="connsiteX0" fmla="*/ 0 w 51533"/>
                <a:gd name="connsiteY0" fmla="*/ 525 h 22800"/>
                <a:gd name="connsiteX1" fmla="*/ 26003 w 51533"/>
                <a:gd name="connsiteY1" fmla="*/ 22799 h 22800"/>
                <a:gd name="connsiteX2" fmla="*/ 51533 w 51533"/>
                <a:gd name="connsiteY2" fmla="*/ 0 h 22800"/>
                <a:gd name="connsiteX3" fmla="*/ 0 w 51533"/>
                <a:gd name="connsiteY3" fmla="*/ 525 h 22800"/>
              </a:gdLst>
              <a:ahLst/>
              <a:cxnLst>
                <a:cxn ang="0">
                  <a:pos x="connsiteX0" y="connsiteY0"/>
                </a:cxn>
                <a:cxn ang="0">
                  <a:pos x="connsiteX1" y="connsiteY1"/>
                </a:cxn>
                <a:cxn ang="0">
                  <a:pos x="connsiteX2" y="connsiteY2"/>
                </a:cxn>
                <a:cxn ang="0">
                  <a:pos x="connsiteX3" y="connsiteY3"/>
                </a:cxn>
              </a:cxnLst>
              <a:rect l="l" t="t" r="r" b="b"/>
              <a:pathLst>
                <a:path w="51533" h="22800">
                  <a:moveTo>
                    <a:pt x="0" y="525"/>
                  </a:moveTo>
                  <a:cubicBezTo>
                    <a:pt x="998" y="13080"/>
                    <a:pt x="12240" y="22956"/>
                    <a:pt x="26003" y="22799"/>
                  </a:cubicBezTo>
                  <a:cubicBezTo>
                    <a:pt x="39766" y="22641"/>
                    <a:pt x="50851" y="12555"/>
                    <a:pt x="51533" y="0"/>
                  </a:cubicBezTo>
                  <a:lnTo>
                    <a:pt x="0" y="525"/>
                  </a:lnTo>
                  <a:close/>
                </a:path>
              </a:pathLst>
            </a:custGeom>
            <a:solidFill>
              <a:srgbClr val="F27158"/>
            </a:solidFill>
            <a:ln w="5236" cap="flat">
              <a:noFill/>
              <a:prstDash val="solid"/>
              <a:miter/>
            </a:ln>
          </p:spPr>
          <p:txBody>
            <a:bodyPr rtlCol="0" anchor="ctr"/>
            <a:lstStyle/>
            <a:p>
              <a:endParaRPr lang="zh-CN" altLang="en-US"/>
            </a:p>
          </p:txBody>
        </p:sp>
        <p:sp>
          <p:nvSpPr>
            <p:cNvPr id="83" name="任意多边形: 形状 82"/>
            <p:cNvSpPr/>
            <p:nvPr/>
          </p:nvSpPr>
          <p:spPr>
            <a:xfrm>
              <a:off x="9816055" y="4083285"/>
              <a:ext cx="26615" cy="40723"/>
            </a:xfrm>
            <a:custGeom>
              <a:avLst/>
              <a:gdLst>
                <a:gd name="connsiteX0" fmla="*/ 26598 w 26615"/>
                <a:gd name="connsiteY0" fmla="*/ 20808 h 40723"/>
                <a:gd name="connsiteX1" fmla="*/ 12625 w 26615"/>
                <a:gd name="connsiteY1" fmla="*/ 40718 h 40723"/>
                <a:gd name="connsiteX2" fmla="*/ 17 w 26615"/>
                <a:gd name="connsiteY2" fmla="*/ 19915 h 40723"/>
                <a:gd name="connsiteX3" fmla="*/ 13990 w 26615"/>
                <a:gd name="connsiteY3" fmla="*/ 6 h 40723"/>
                <a:gd name="connsiteX4" fmla="*/ 26598 w 26615"/>
                <a:gd name="connsiteY4" fmla="*/ 20808 h 40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5" h="40723">
                  <a:moveTo>
                    <a:pt x="26598" y="20808"/>
                  </a:moveTo>
                  <a:cubicBezTo>
                    <a:pt x="26230" y="32050"/>
                    <a:pt x="19926" y="40980"/>
                    <a:pt x="12625" y="40718"/>
                  </a:cubicBezTo>
                  <a:cubicBezTo>
                    <a:pt x="5270" y="40455"/>
                    <a:pt x="-351" y="31157"/>
                    <a:pt x="17" y="19915"/>
                  </a:cubicBezTo>
                  <a:cubicBezTo>
                    <a:pt x="385" y="8673"/>
                    <a:pt x="6636" y="-257"/>
                    <a:pt x="13990" y="6"/>
                  </a:cubicBezTo>
                  <a:cubicBezTo>
                    <a:pt x="21345" y="216"/>
                    <a:pt x="26966" y="9566"/>
                    <a:pt x="26598" y="20808"/>
                  </a:cubicBezTo>
                </a:path>
              </a:pathLst>
            </a:custGeom>
            <a:solidFill>
              <a:srgbClr val="173037"/>
            </a:solidFill>
            <a:ln w="5236" cap="flat">
              <a:noFill/>
              <a:prstDash val="solid"/>
              <a:miter/>
            </a:ln>
          </p:spPr>
          <p:txBody>
            <a:bodyPr rtlCol="0" anchor="ctr"/>
            <a:lstStyle/>
            <a:p>
              <a:endParaRPr lang="zh-CN" altLang="en-US"/>
            </a:p>
          </p:txBody>
        </p:sp>
        <p:sp>
          <p:nvSpPr>
            <p:cNvPr id="84" name="任意多边形: 形状 83"/>
            <p:cNvSpPr/>
            <p:nvPr/>
          </p:nvSpPr>
          <p:spPr>
            <a:xfrm>
              <a:off x="9936089" y="4084598"/>
              <a:ext cx="26615" cy="40775"/>
            </a:xfrm>
            <a:custGeom>
              <a:avLst/>
              <a:gdLst>
                <a:gd name="connsiteX0" fmla="*/ 26598 w 26615"/>
                <a:gd name="connsiteY0" fmla="*/ 20861 h 40775"/>
                <a:gd name="connsiteX1" fmla="*/ 12625 w 26615"/>
                <a:gd name="connsiteY1" fmla="*/ 40770 h 40775"/>
                <a:gd name="connsiteX2" fmla="*/ 17 w 26615"/>
                <a:gd name="connsiteY2" fmla="*/ 19915 h 40775"/>
                <a:gd name="connsiteX3" fmla="*/ 13990 w 26615"/>
                <a:gd name="connsiteY3" fmla="*/ 6 h 40775"/>
                <a:gd name="connsiteX4" fmla="*/ 26598 w 26615"/>
                <a:gd name="connsiteY4" fmla="*/ 20861 h 407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615" h="40775">
                  <a:moveTo>
                    <a:pt x="26598" y="20861"/>
                  </a:moveTo>
                  <a:cubicBezTo>
                    <a:pt x="26230" y="32102"/>
                    <a:pt x="19926" y="41033"/>
                    <a:pt x="12625" y="40770"/>
                  </a:cubicBezTo>
                  <a:cubicBezTo>
                    <a:pt x="5270" y="40507"/>
                    <a:pt x="-351" y="31209"/>
                    <a:pt x="17" y="19915"/>
                  </a:cubicBezTo>
                  <a:cubicBezTo>
                    <a:pt x="385" y="8673"/>
                    <a:pt x="6636" y="-257"/>
                    <a:pt x="13990" y="6"/>
                  </a:cubicBezTo>
                  <a:cubicBezTo>
                    <a:pt x="21345" y="321"/>
                    <a:pt x="26966" y="9619"/>
                    <a:pt x="26598" y="20861"/>
                  </a:cubicBezTo>
                </a:path>
              </a:pathLst>
            </a:custGeom>
            <a:solidFill>
              <a:srgbClr val="173037"/>
            </a:solidFill>
            <a:ln w="5236" cap="flat">
              <a:noFill/>
              <a:prstDash val="solid"/>
              <a:miter/>
            </a:ln>
          </p:spPr>
          <p:txBody>
            <a:bodyPr rtlCol="0" anchor="ctr"/>
            <a:lstStyle/>
            <a:p>
              <a:endParaRPr lang="zh-CN" altLang="en-US"/>
            </a:p>
          </p:txBody>
        </p:sp>
        <p:sp>
          <p:nvSpPr>
            <p:cNvPr id="85" name="任意多边形: 形状 84"/>
            <p:cNvSpPr/>
            <p:nvPr/>
          </p:nvSpPr>
          <p:spPr>
            <a:xfrm>
              <a:off x="9796207" y="4058931"/>
              <a:ext cx="68464" cy="17812"/>
            </a:xfrm>
            <a:custGeom>
              <a:avLst/>
              <a:gdLst>
                <a:gd name="connsiteX0" fmla="*/ 1899 w 68464"/>
                <a:gd name="connsiteY0" fmla="*/ 14852 h 17812"/>
                <a:gd name="connsiteX1" fmla="*/ 34731 w 68464"/>
                <a:gd name="connsiteY1" fmla="*/ 7077 h 17812"/>
                <a:gd name="connsiteX2" fmla="*/ 50333 w 68464"/>
                <a:gd name="connsiteY2" fmla="*/ 10544 h 17812"/>
                <a:gd name="connsiteX3" fmla="*/ 65304 w 68464"/>
                <a:gd name="connsiteY3" fmla="*/ 17636 h 17812"/>
                <a:gd name="connsiteX4" fmla="*/ 68088 w 68464"/>
                <a:gd name="connsiteY4" fmla="*/ 14852 h 17812"/>
                <a:gd name="connsiteX5" fmla="*/ 35204 w 68464"/>
                <a:gd name="connsiteY5" fmla="*/ 38 h 17812"/>
                <a:gd name="connsiteX6" fmla="*/ 375 w 68464"/>
                <a:gd name="connsiteY6" fmla="*/ 12960 h 17812"/>
                <a:gd name="connsiteX7" fmla="*/ 1899 w 68464"/>
                <a:gd name="connsiteY7" fmla="*/ 14852 h 17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8464" h="17812">
                  <a:moveTo>
                    <a:pt x="1899" y="14852"/>
                  </a:moveTo>
                  <a:cubicBezTo>
                    <a:pt x="11617" y="9073"/>
                    <a:pt x="23436" y="6447"/>
                    <a:pt x="34731" y="7077"/>
                  </a:cubicBezTo>
                  <a:cubicBezTo>
                    <a:pt x="40089" y="7392"/>
                    <a:pt x="45342" y="8705"/>
                    <a:pt x="50333" y="10544"/>
                  </a:cubicBezTo>
                  <a:cubicBezTo>
                    <a:pt x="55533" y="12435"/>
                    <a:pt x="60314" y="15377"/>
                    <a:pt x="65304" y="17636"/>
                  </a:cubicBezTo>
                  <a:cubicBezTo>
                    <a:pt x="66985" y="18371"/>
                    <a:pt x="69401" y="16690"/>
                    <a:pt x="68088" y="14852"/>
                  </a:cubicBezTo>
                  <a:cubicBezTo>
                    <a:pt x="60944" y="4713"/>
                    <a:pt x="47076" y="511"/>
                    <a:pt x="35204" y="38"/>
                  </a:cubicBezTo>
                  <a:cubicBezTo>
                    <a:pt x="22176" y="-488"/>
                    <a:pt x="10093" y="4503"/>
                    <a:pt x="375" y="12960"/>
                  </a:cubicBezTo>
                  <a:cubicBezTo>
                    <a:pt x="-676" y="13854"/>
                    <a:pt x="690" y="15587"/>
                    <a:pt x="1899" y="14852"/>
                  </a:cubicBezTo>
                </a:path>
              </a:pathLst>
            </a:custGeom>
            <a:solidFill>
              <a:srgbClr val="173037"/>
            </a:solidFill>
            <a:ln w="5236" cap="flat">
              <a:noFill/>
              <a:prstDash val="solid"/>
              <a:miter/>
            </a:ln>
          </p:spPr>
          <p:txBody>
            <a:bodyPr rtlCol="0" anchor="ctr"/>
            <a:lstStyle/>
            <a:p>
              <a:endParaRPr lang="zh-CN" altLang="en-US"/>
            </a:p>
          </p:txBody>
        </p:sp>
        <p:sp>
          <p:nvSpPr>
            <p:cNvPr id="86" name="任意多边形: 形状 85"/>
            <p:cNvSpPr/>
            <p:nvPr/>
          </p:nvSpPr>
          <p:spPr>
            <a:xfrm>
              <a:off x="9916724" y="4059649"/>
              <a:ext cx="63944" cy="19191"/>
            </a:xfrm>
            <a:custGeom>
              <a:avLst/>
              <a:gdLst>
                <a:gd name="connsiteX0" fmla="*/ 1522 w 63944"/>
                <a:gd name="connsiteY0" fmla="*/ 16025 h 19191"/>
                <a:gd name="connsiteX1" fmla="*/ 32253 w 63944"/>
                <a:gd name="connsiteY1" fmla="*/ 7515 h 19191"/>
                <a:gd name="connsiteX2" fmla="*/ 60725 w 63944"/>
                <a:gd name="connsiteY2" fmla="*/ 18861 h 19191"/>
                <a:gd name="connsiteX3" fmla="*/ 63614 w 63944"/>
                <a:gd name="connsiteY3" fmla="*/ 15920 h 19191"/>
                <a:gd name="connsiteX4" fmla="*/ 156 w 63944"/>
                <a:gd name="connsiteY4" fmla="*/ 14659 h 19191"/>
                <a:gd name="connsiteX5" fmla="*/ 1522 w 63944"/>
                <a:gd name="connsiteY5" fmla="*/ 16025 h 19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944" h="19191">
                  <a:moveTo>
                    <a:pt x="1522" y="16025"/>
                  </a:moveTo>
                  <a:cubicBezTo>
                    <a:pt x="10767" y="10351"/>
                    <a:pt x="21274" y="6674"/>
                    <a:pt x="32253" y="7515"/>
                  </a:cubicBezTo>
                  <a:cubicBezTo>
                    <a:pt x="42602" y="8303"/>
                    <a:pt x="52215" y="13030"/>
                    <a:pt x="60725" y="18861"/>
                  </a:cubicBezTo>
                  <a:cubicBezTo>
                    <a:pt x="62458" y="20070"/>
                    <a:pt x="64822" y="17706"/>
                    <a:pt x="63614" y="15920"/>
                  </a:cubicBezTo>
                  <a:cubicBezTo>
                    <a:pt x="49588" y="-5198"/>
                    <a:pt x="15338" y="-4988"/>
                    <a:pt x="156" y="14659"/>
                  </a:cubicBezTo>
                  <a:cubicBezTo>
                    <a:pt x="-422" y="15499"/>
                    <a:pt x="734" y="16550"/>
                    <a:pt x="1522" y="16025"/>
                  </a:cubicBezTo>
                </a:path>
              </a:pathLst>
            </a:custGeom>
            <a:solidFill>
              <a:srgbClr val="173037"/>
            </a:solidFill>
            <a:ln w="5236" cap="flat">
              <a:noFill/>
              <a:prstDash val="solid"/>
              <a:miter/>
            </a:ln>
          </p:spPr>
          <p:txBody>
            <a:bodyPr rtlCol="0" anchor="ctr"/>
            <a:lstStyle/>
            <a:p>
              <a:endParaRPr lang="zh-CN" altLang="en-US"/>
            </a:p>
          </p:txBody>
        </p:sp>
        <p:sp>
          <p:nvSpPr>
            <p:cNvPr id="87" name="任意多边形: 形状 86"/>
            <p:cNvSpPr/>
            <p:nvPr/>
          </p:nvSpPr>
          <p:spPr>
            <a:xfrm>
              <a:off x="9872611" y="4091545"/>
              <a:ext cx="25383" cy="87658"/>
            </a:xfrm>
            <a:custGeom>
              <a:avLst/>
              <a:gdLst>
                <a:gd name="connsiteX0" fmla="*/ 13433 w 25383"/>
                <a:gd name="connsiteY0" fmla="*/ 1306 h 87658"/>
                <a:gd name="connsiteX1" fmla="*/ 15955 w 25383"/>
                <a:gd name="connsiteY1" fmla="*/ 30724 h 87658"/>
                <a:gd name="connsiteX2" fmla="*/ 2296 w 25383"/>
                <a:gd name="connsiteY2" fmla="*/ 57147 h 87658"/>
                <a:gd name="connsiteX3" fmla="*/ 4555 w 25383"/>
                <a:gd name="connsiteY3" fmla="*/ 81049 h 87658"/>
                <a:gd name="connsiteX4" fmla="*/ 24307 w 25383"/>
                <a:gd name="connsiteY4" fmla="*/ 85777 h 87658"/>
                <a:gd name="connsiteX5" fmla="*/ 23151 w 25383"/>
                <a:gd name="connsiteY5" fmla="*/ 81469 h 87658"/>
                <a:gd name="connsiteX6" fmla="*/ 5869 w 25383"/>
                <a:gd name="connsiteY6" fmla="*/ 70385 h 87658"/>
                <a:gd name="connsiteX7" fmla="*/ 16743 w 25383"/>
                <a:gd name="connsiteY7" fmla="*/ 44960 h 87658"/>
                <a:gd name="connsiteX8" fmla="*/ 15009 w 25383"/>
                <a:gd name="connsiteY8" fmla="*/ 413 h 87658"/>
                <a:gd name="connsiteX9" fmla="*/ 13433 w 25383"/>
                <a:gd name="connsiteY9" fmla="*/ 1306 h 87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5383" h="87658">
                  <a:moveTo>
                    <a:pt x="13433" y="1306"/>
                  </a:moveTo>
                  <a:cubicBezTo>
                    <a:pt x="17951" y="9974"/>
                    <a:pt x="18371" y="21373"/>
                    <a:pt x="15955" y="30724"/>
                  </a:cubicBezTo>
                  <a:cubicBezTo>
                    <a:pt x="13433" y="40495"/>
                    <a:pt x="6079" y="47901"/>
                    <a:pt x="2296" y="57147"/>
                  </a:cubicBezTo>
                  <a:cubicBezTo>
                    <a:pt x="-908" y="64974"/>
                    <a:pt x="-1276" y="74325"/>
                    <a:pt x="4555" y="81049"/>
                  </a:cubicBezTo>
                  <a:cubicBezTo>
                    <a:pt x="9126" y="86355"/>
                    <a:pt x="18056" y="90084"/>
                    <a:pt x="24307" y="85777"/>
                  </a:cubicBezTo>
                  <a:cubicBezTo>
                    <a:pt x="26198" y="84516"/>
                    <a:pt x="25463" y="81627"/>
                    <a:pt x="23151" y="81469"/>
                  </a:cubicBezTo>
                  <a:cubicBezTo>
                    <a:pt x="15587" y="81049"/>
                    <a:pt x="6814" y="79683"/>
                    <a:pt x="5869" y="70385"/>
                  </a:cubicBezTo>
                  <a:cubicBezTo>
                    <a:pt x="4923" y="60772"/>
                    <a:pt x="12225" y="52682"/>
                    <a:pt x="16743" y="44960"/>
                  </a:cubicBezTo>
                  <a:cubicBezTo>
                    <a:pt x="25358" y="30303"/>
                    <a:pt x="24517" y="14334"/>
                    <a:pt x="15009" y="413"/>
                  </a:cubicBezTo>
                  <a:cubicBezTo>
                    <a:pt x="14326" y="-533"/>
                    <a:pt x="12855" y="308"/>
                    <a:pt x="13433" y="1306"/>
                  </a:cubicBezTo>
                </a:path>
              </a:pathLst>
            </a:custGeom>
            <a:solidFill>
              <a:srgbClr val="F27158"/>
            </a:solidFill>
            <a:ln w="5236" cap="flat">
              <a:noFill/>
              <a:prstDash val="solid"/>
              <a:miter/>
            </a:ln>
          </p:spPr>
          <p:txBody>
            <a:bodyPr rtlCol="0" anchor="ctr"/>
            <a:lstStyle/>
            <a:p>
              <a:endParaRPr lang="zh-CN" altLang="en-US"/>
            </a:p>
          </p:txBody>
        </p:sp>
        <p:sp>
          <p:nvSpPr>
            <p:cNvPr id="88" name="任意多边形: 形状 87"/>
            <p:cNvSpPr/>
            <p:nvPr/>
          </p:nvSpPr>
          <p:spPr>
            <a:xfrm>
              <a:off x="9809537" y="4328560"/>
              <a:ext cx="652810" cy="805255"/>
            </a:xfrm>
            <a:custGeom>
              <a:avLst/>
              <a:gdLst>
                <a:gd name="connsiteX0" fmla="*/ 312636 w 652810"/>
                <a:gd name="connsiteY0" fmla="*/ 0 h 805255"/>
                <a:gd name="connsiteX1" fmla="*/ 436610 w 652810"/>
                <a:gd name="connsiteY1" fmla="*/ 408590 h 805255"/>
                <a:gd name="connsiteX2" fmla="*/ 443019 w 652810"/>
                <a:gd name="connsiteY2" fmla="*/ 447463 h 805255"/>
                <a:gd name="connsiteX3" fmla="*/ 377827 w 652810"/>
                <a:gd name="connsiteY3" fmla="*/ 586041 h 805255"/>
                <a:gd name="connsiteX4" fmla="*/ 210252 w 652810"/>
                <a:gd name="connsiteY4" fmla="*/ 720102 h 805255"/>
                <a:gd name="connsiteX5" fmla="*/ 48875 w 652810"/>
                <a:gd name="connsiteY5" fmla="*/ 732920 h 805255"/>
                <a:gd name="connsiteX6" fmla="*/ 2017 w 652810"/>
                <a:gd name="connsiteY6" fmla="*/ 801788 h 805255"/>
                <a:gd name="connsiteX7" fmla="*/ 291938 w 652810"/>
                <a:gd name="connsiteY7" fmla="*/ 805255 h 805255"/>
                <a:gd name="connsiteX8" fmla="*/ 628980 w 652810"/>
                <a:gd name="connsiteY8" fmla="*/ 603955 h 805255"/>
                <a:gd name="connsiteX9" fmla="*/ 645265 w 652810"/>
                <a:gd name="connsiteY9" fmla="*/ 304473 h 805255"/>
                <a:gd name="connsiteX10" fmla="*/ 562581 w 652810"/>
                <a:gd name="connsiteY10" fmla="*/ 130068 h 805255"/>
                <a:gd name="connsiteX11" fmla="*/ 327292 w 652810"/>
                <a:gd name="connsiteY11" fmla="*/ 525 h 805255"/>
                <a:gd name="connsiteX12" fmla="*/ 312636 w 652810"/>
                <a:gd name="connsiteY12" fmla="*/ 0 h 805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52810" h="805255">
                  <a:moveTo>
                    <a:pt x="312636" y="0"/>
                  </a:moveTo>
                  <a:cubicBezTo>
                    <a:pt x="315157" y="20120"/>
                    <a:pt x="393955" y="272849"/>
                    <a:pt x="436610" y="408590"/>
                  </a:cubicBezTo>
                  <a:cubicBezTo>
                    <a:pt x="440603" y="421408"/>
                    <a:pt x="442599" y="434488"/>
                    <a:pt x="443019" y="447463"/>
                  </a:cubicBezTo>
                  <a:cubicBezTo>
                    <a:pt x="444910" y="501256"/>
                    <a:pt x="419853" y="552421"/>
                    <a:pt x="377827" y="586041"/>
                  </a:cubicBezTo>
                  <a:lnTo>
                    <a:pt x="210252" y="720102"/>
                  </a:lnTo>
                  <a:lnTo>
                    <a:pt x="48875" y="732920"/>
                  </a:lnTo>
                  <a:cubicBezTo>
                    <a:pt x="15308" y="736439"/>
                    <a:pt x="-7018" y="769271"/>
                    <a:pt x="2017" y="801788"/>
                  </a:cubicBezTo>
                  <a:lnTo>
                    <a:pt x="291938" y="805255"/>
                  </a:lnTo>
                  <a:cubicBezTo>
                    <a:pt x="291938" y="805255"/>
                    <a:pt x="604816" y="742007"/>
                    <a:pt x="628980" y="603955"/>
                  </a:cubicBezTo>
                  <a:cubicBezTo>
                    <a:pt x="670375" y="414158"/>
                    <a:pt x="645265" y="304473"/>
                    <a:pt x="645265" y="304473"/>
                  </a:cubicBezTo>
                  <a:cubicBezTo>
                    <a:pt x="645265" y="304473"/>
                    <a:pt x="625671" y="221315"/>
                    <a:pt x="562581" y="130068"/>
                  </a:cubicBezTo>
                  <a:cubicBezTo>
                    <a:pt x="508894" y="52426"/>
                    <a:pt x="421586" y="4728"/>
                    <a:pt x="327292" y="525"/>
                  </a:cubicBezTo>
                  <a:cubicBezTo>
                    <a:pt x="317784" y="105"/>
                    <a:pt x="312636" y="0"/>
                    <a:pt x="312636" y="0"/>
                  </a:cubicBezTo>
                </a:path>
              </a:pathLst>
            </a:custGeom>
            <a:solidFill>
              <a:srgbClr val="FFC6B5"/>
            </a:solidFill>
            <a:ln w="5236" cap="flat">
              <a:noFill/>
              <a:prstDash val="solid"/>
              <a:miter/>
            </a:ln>
          </p:spPr>
          <p:txBody>
            <a:bodyPr rtlCol="0" anchor="ctr"/>
            <a:lstStyle/>
            <a:p>
              <a:endParaRPr lang="zh-CN" altLang="en-US"/>
            </a:p>
          </p:txBody>
        </p:sp>
        <p:sp>
          <p:nvSpPr>
            <p:cNvPr id="89" name="任意多边形: 形状 88"/>
            <p:cNvSpPr/>
            <p:nvPr/>
          </p:nvSpPr>
          <p:spPr>
            <a:xfrm>
              <a:off x="10122173" y="4328560"/>
              <a:ext cx="340166" cy="479139"/>
            </a:xfrm>
            <a:custGeom>
              <a:avLst/>
              <a:gdLst>
                <a:gd name="connsiteX0" fmla="*/ 128860 w 340166"/>
                <a:gd name="connsiteY0" fmla="*/ 430653 h 479139"/>
                <a:gd name="connsiteX1" fmla="*/ 336149 w 340166"/>
                <a:gd name="connsiteY1" fmla="*/ 479140 h 479139"/>
                <a:gd name="connsiteX2" fmla="*/ 332629 w 340166"/>
                <a:gd name="connsiteY2" fmla="*/ 304473 h 479139"/>
                <a:gd name="connsiteX3" fmla="*/ 249945 w 340166"/>
                <a:gd name="connsiteY3" fmla="*/ 130068 h 479139"/>
                <a:gd name="connsiteX4" fmla="*/ 14656 w 340166"/>
                <a:gd name="connsiteY4" fmla="*/ 525 h 479139"/>
                <a:gd name="connsiteX5" fmla="*/ 0 w 340166"/>
                <a:gd name="connsiteY5" fmla="*/ 0 h 479139"/>
                <a:gd name="connsiteX6" fmla="*/ 123974 w 340166"/>
                <a:gd name="connsiteY6" fmla="*/ 408590 h 479139"/>
                <a:gd name="connsiteX7" fmla="*/ 128860 w 340166"/>
                <a:gd name="connsiteY7" fmla="*/ 430653 h 4791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166" h="479139">
                  <a:moveTo>
                    <a:pt x="128860" y="430653"/>
                  </a:moveTo>
                  <a:cubicBezTo>
                    <a:pt x="196258" y="452139"/>
                    <a:pt x="266335" y="466112"/>
                    <a:pt x="336149" y="479140"/>
                  </a:cubicBezTo>
                  <a:cubicBezTo>
                    <a:pt x="346918" y="366933"/>
                    <a:pt x="332629" y="304473"/>
                    <a:pt x="332629" y="304473"/>
                  </a:cubicBezTo>
                  <a:cubicBezTo>
                    <a:pt x="332629" y="304473"/>
                    <a:pt x="313035" y="221263"/>
                    <a:pt x="249945" y="130068"/>
                  </a:cubicBezTo>
                  <a:cubicBezTo>
                    <a:pt x="196258" y="52426"/>
                    <a:pt x="108950" y="4728"/>
                    <a:pt x="14656" y="525"/>
                  </a:cubicBezTo>
                  <a:cubicBezTo>
                    <a:pt x="5148" y="105"/>
                    <a:pt x="0" y="0"/>
                    <a:pt x="0" y="0"/>
                  </a:cubicBezTo>
                  <a:cubicBezTo>
                    <a:pt x="2521" y="20120"/>
                    <a:pt x="81319" y="272849"/>
                    <a:pt x="123974" y="408590"/>
                  </a:cubicBezTo>
                  <a:cubicBezTo>
                    <a:pt x="126286" y="415892"/>
                    <a:pt x="127809" y="423246"/>
                    <a:pt x="128860" y="430653"/>
                  </a:cubicBezTo>
                </a:path>
              </a:pathLst>
            </a:custGeom>
            <a:solidFill>
              <a:srgbClr val="EFAD85"/>
            </a:solidFill>
            <a:ln w="5236" cap="flat">
              <a:noFill/>
              <a:prstDash val="solid"/>
              <a:miter/>
            </a:ln>
          </p:spPr>
          <p:txBody>
            <a:bodyPr rtlCol="0" anchor="ctr"/>
            <a:lstStyle/>
            <a:p>
              <a:endParaRPr lang="zh-CN" altLang="en-US"/>
            </a:p>
          </p:txBody>
        </p:sp>
        <p:sp>
          <p:nvSpPr>
            <p:cNvPr id="90" name="任意多边形: 形状 89"/>
            <p:cNvSpPr/>
            <p:nvPr/>
          </p:nvSpPr>
          <p:spPr>
            <a:xfrm>
              <a:off x="10112402" y="4326932"/>
              <a:ext cx="352959" cy="425435"/>
            </a:xfrm>
            <a:custGeom>
              <a:avLst/>
              <a:gdLst>
                <a:gd name="connsiteX0" fmla="*/ 0 w 352959"/>
                <a:gd name="connsiteY0" fmla="*/ 0 h 425435"/>
                <a:gd name="connsiteX1" fmla="*/ 103329 w 352959"/>
                <a:gd name="connsiteY1" fmla="*/ 420357 h 425435"/>
                <a:gd name="connsiteX2" fmla="*/ 352959 w 352959"/>
                <a:gd name="connsiteY2" fmla="*/ 424980 h 425435"/>
                <a:gd name="connsiteX3" fmla="*/ 0 w 352959"/>
                <a:gd name="connsiteY3" fmla="*/ 0 h 425435"/>
              </a:gdLst>
              <a:ahLst/>
              <a:cxnLst>
                <a:cxn ang="0">
                  <a:pos x="connsiteX0" y="connsiteY0"/>
                </a:cxn>
                <a:cxn ang="0">
                  <a:pos x="connsiteX1" y="connsiteY1"/>
                </a:cxn>
                <a:cxn ang="0">
                  <a:pos x="connsiteX2" y="connsiteY2"/>
                </a:cxn>
                <a:cxn ang="0">
                  <a:pos x="connsiteX3" y="connsiteY3"/>
                </a:cxn>
              </a:cxnLst>
              <a:rect l="l" t="t" r="r" b="b"/>
              <a:pathLst>
                <a:path w="352959" h="425435">
                  <a:moveTo>
                    <a:pt x="0" y="0"/>
                  </a:moveTo>
                  <a:lnTo>
                    <a:pt x="103329" y="420357"/>
                  </a:lnTo>
                  <a:cubicBezTo>
                    <a:pt x="103329" y="420357"/>
                    <a:pt x="341455" y="427239"/>
                    <a:pt x="352959" y="424980"/>
                  </a:cubicBezTo>
                  <a:cubicBezTo>
                    <a:pt x="352434" y="319707"/>
                    <a:pt x="336884" y="13711"/>
                    <a:pt x="0" y="0"/>
                  </a:cubicBezTo>
                </a:path>
              </a:pathLst>
            </a:custGeom>
            <a:solidFill>
              <a:srgbClr val="949AF3"/>
            </a:solidFill>
            <a:ln w="5236" cap="flat">
              <a:noFill/>
              <a:prstDash val="solid"/>
              <a:miter/>
            </a:ln>
          </p:spPr>
          <p:txBody>
            <a:bodyPr rtlCol="0" anchor="ctr"/>
            <a:lstStyle/>
            <a:p>
              <a:endParaRPr lang="zh-CN" altLang="en-US"/>
            </a:p>
          </p:txBody>
        </p:sp>
        <p:grpSp>
          <p:nvGrpSpPr>
            <p:cNvPr id="91" name="图形 120"/>
            <p:cNvGrpSpPr/>
            <p:nvPr/>
          </p:nvGrpSpPr>
          <p:grpSpPr>
            <a:xfrm>
              <a:off x="10144709" y="4339487"/>
              <a:ext cx="189270" cy="156281"/>
              <a:chOff x="10144709" y="4339487"/>
              <a:chExt cx="189270" cy="156281"/>
            </a:xfrm>
            <a:solidFill>
              <a:srgbClr val="687ACC"/>
            </a:solidFill>
          </p:grpSpPr>
          <p:sp>
            <p:nvSpPr>
              <p:cNvPr id="106" name="任意多边形: 形状 105"/>
              <p:cNvSpPr/>
              <p:nvPr/>
            </p:nvSpPr>
            <p:spPr>
              <a:xfrm>
                <a:off x="10144709" y="4339487"/>
                <a:ext cx="62722" cy="59623"/>
              </a:xfrm>
              <a:custGeom>
                <a:avLst/>
                <a:gdLst>
                  <a:gd name="connsiteX0" fmla="*/ 31361 w 62722"/>
                  <a:gd name="connsiteY0" fmla="*/ 0 h 59623"/>
                  <a:gd name="connsiteX1" fmla="*/ 41027 w 62722"/>
                  <a:gd name="connsiteY1" fmla="*/ 19647 h 59623"/>
                  <a:gd name="connsiteX2" fmla="*/ 62723 w 62722"/>
                  <a:gd name="connsiteY2" fmla="*/ 22799 h 59623"/>
                  <a:gd name="connsiteX3" fmla="*/ 47016 w 62722"/>
                  <a:gd name="connsiteY3" fmla="*/ 38085 h 59623"/>
                  <a:gd name="connsiteX4" fmla="*/ 50745 w 62722"/>
                  <a:gd name="connsiteY4" fmla="*/ 59623 h 59623"/>
                  <a:gd name="connsiteX5" fmla="*/ 31361 w 62722"/>
                  <a:gd name="connsiteY5" fmla="*/ 49485 h 59623"/>
                  <a:gd name="connsiteX6" fmla="*/ 11977 w 62722"/>
                  <a:gd name="connsiteY6" fmla="*/ 59623 h 59623"/>
                  <a:gd name="connsiteX7" fmla="*/ 15654 w 62722"/>
                  <a:gd name="connsiteY7" fmla="*/ 38085 h 59623"/>
                  <a:gd name="connsiteX8" fmla="*/ 0 w 62722"/>
                  <a:gd name="connsiteY8" fmla="*/ 22799 h 59623"/>
                  <a:gd name="connsiteX9" fmla="*/ 21643 w 62722"/>
                  <a:gd name="connsiteY9" fmla="*/ 19647 h 59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722" h="59623">
                    <a:moveTo>
                      <a:pt x="31361" y="0"/>
                    </a:moveTo>
                    <a:lnTo>
                      <a:pt x="41027" y="19647"/>
                    </a:lnTo>
                    <a:lnTo>
                      <a:pt x="62723" y="22799"/>
                    </a:lnTo>
                    <a:lnTo>
                      <a:pt x="47016" y="38085"/>
                    </a:lnTo>
                    <a:lnTo>
                      <a:pt x="50745" y="59623"/>
                    </a:lnTo>
                    <a:lnTo>
                      <a:pt x="31361" y="49485"/>
                    </a:lnTo>
                    <a:lnTo>
                      <a:pt x="11977" y="59623"/>
                    </a:lnTo>
                    <a:lnTo>
                      <a:pt x="15654" y="38085"/>
                    </a:lnTo>
                    <a:lnTo>
                      <a:pt x="0" y="22799"/>
                    </a:lnTo>
                    <a:lnTo>
                      <a:pt x="21643" y="19647"/>
                    </a:lnTo>
                    <a:close/>
                  </a:path>
                </a:pathLst>
              </a:custGeom>
              <a:solidFill>
                <a:srgbClr val="687ACC"/>
              </a:solidFill>
              <a:ln w="5236" cap="flat">
                <a:noFill/>
                <a:prstDash val="solid"/>
                <a:miter/>
              </a:ln>
            </p:spPr>
            <p:txBody>
              <a:bodyPr rtlCol="0" anchor="ctr"/>
              <a:lstStyle/>
              <a:p>
                <a:endParaRPr lang="zh-CN" altLang="en-US"/>
              </a:p>
            </p:txBody>
          </p:sp>
          <p:sp>
            <p:nvSpPr>
              <p:cNvPr id="107" name="任意多边形: 形状 106"/>
              <p:cNvSpPr/>
              <p:nvPr/>
            </p:nvSpPr>
            <p:spPr>
              <a:xfrm>
                <a:off x="10271257" y="4436092"/>
                <a:ext cx="62722" cy="59675"/>
              </a:xfrm>
              <a:custGeom>
                <a:avLst/>
                <a:gdLst>
                  <a:gd name="connsiteX0" fmla="*/ 31361 w 62722"/>
                  <a:gd name="connsiteY0" fmla="*/ 0 h 59675"/>
                  <a:gd name="connsiteX1" fmla="*/ 41027 w 62722"/>
                  <a:gd name="connsiteY1" fmla="*/ 19647 h 59675"/>
                  <a:gd name="connsiteX2" fmla="*/ 62723 w 62722"/>
                  <a:gd name="connsiteY2" fmla="*/ 22799 h 59675"/>
                  <a:gd name="connsiteX3" fmla="*/ 47016 w 62722"/>
                  <a:gd name="connsiteY3" fmla="*/ 38085 h 59675"/>
                  <a:gd name="connsiteX4" fmla="*/ 50745 w 62722"/>
                  <a:gd name="connsiteY4" fmla="*/ 59676 h 59675"/>
                  <a:gd name="connsiteX5" fmla="*/ 31361 w 62722"/>
                  <a:gd name="connsiteY5" fmla="*/ 49485 h 59675"/>
                  <a:gd name="connsiteX6" fmla="*/ 11977 w 62722"/>
                  <a:gd name="connsiteY6" fmla="*/ 59676 h 59675"/>
                  <a:gd name="connsiteX7" fmla="*/ 15654 w 62722"/>
                  <a:gd name="connsiteY7" fmla="*/ 38085 h 59675"/>
                  <a:gd name="connsiteX8" fmla="*/ 0 w 62722"/>
                  <a:gd name="connsiteY8" fmla="*/ 22799 h 59675"/>
                  <a:gd name="connsiteX9" fmla="*/ 21643 w 62722"/>
                  <a:gd name="connsiteY9" fmla="*/ 19647 h 59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2722" h="59675">
                    <a:moveTo>
                      <a:pt x="31361" y="0"/>
                    </a:moveTo>
                    <a:lnTo>
                      <a:pt x="41027" y="19647"/>
                    </a:lnTo>
                    <a:lnTo>
                      <a:pt x="62723" y="22799"/>
                    </a:lnTo>
                    <a:lnTo>
                      <a:pt x="47016" y="38085"/>
                    </a:lnTo>
                    <a:lnTo>
                      <a:pt x="50745" y="59676"/>
                    </a:lnTo>
                    <a:lnTo>
                      <a:pt x="31361" y="49485"/>
                    </a:lnTo>
                    <a:lnTo>
                      <a:pt x="11977" y="59676"/>
                    </a:lnTo>
                    <a:lnTo>
                      <a:pt x="15654" y="38085"/>
                    </a:lnTo>
                    <a:lnTo>
                      <a:pt x="0" y="22799"/>
                    </a:lnTo>
                    <a:lnTo>
                      <a:pt x="21643" y="19647"/>
                    </a:lnTo>
                    <a:close/>
                  </a:path>
                </a:pathLst>
              </a:custGeom>
              <a:solidFill>
                <a:srgbClr val="687ACC"/>
              </a:solidFill>
              <a:ln w="5236" cap="flat">
                <a:noFill/>
                <a:prstDash val="solid"/>
                <a:miter/>
              </a:ln>
            </p:spPr>
            <p:txBody>
              <a:bodyPr rtlCol="0" anchor="ctr"/>
              <a:lstStyle/>
              <a:p>
                <a:endParaRPr lang="zh-CN" altLang="en-US"/>
              </a:p>
            </p:txBody>
          </p:sp>
        </p:grpSp>
        <p:sp>
          <p:nvSpPr>
            <p:cNvPr id="92" name="任意多边形: 形状 91"/>
            <p:cNvSpPr/>
            <p:nvPr/>
          </p:nvSpPr>
          <p:spPr>
            <a:xfrm>
              <a:off x="9196515" y="5127879"/>
              <a:ext cx="565974" cy="44861"/>
            </a:xfrm>
            <a:custGeom>
              <a:avLst/>
              <a:gdLst>
                <a:gd name="connsiteX0" fmla="*/ 0 w 565974"/>
                <a:gd name="connsiteY0" fmla="*/ 0 h 44861"/>
                <a:gd name="connsiteX1" fmla="*/ 565974 w 565974"/>
                <a:gd name="connsiteY1" fmla="*/ 0 h 44861"/>
                <a:gd name="connsiteX2" fmla="*/ 565974 w 565974"/>
                <a:gd name="connsiteY2" fmla="*/ 44862 h 44861"/>
                <a:gd name="connsiteX3" fmla="*/ 0 w 565974"/>
                <a:gd name="connsiteY3" fmla="*/ 44862 h 44861"/>
              </a:gdLst>
              <a:ahLst/>
              <a:cxnLst>
                <a:cxn ang="0">
                  <a:pos x="connsiteX0" y="connsiteY0"/>
                </a:cxn>
                <a:cxn ang="0">
                  <a:pos x="connsiteX1" y="connsiteY1"/>
                </a:cxn>
                <a:cxn ang="0">
                  <a:pos x="connsiteX2" y="connsiteY2"/>
                </a:cxn>
                <a:cxn ang="0">
                  <a:pos x="connsiteX3" y="connsiteY3"/>
                </a:cxn>
              </a:cxnLst>
              <a:rect l="l" t="t" r="r" b="b"/>
              <a:pathLst>
                <a:path w="565974" h="44861">
                  <a:moveTo>
                    <a:pt x="0" y="0"/>
                  </a:moveTo>
                  <a:lnTo>
                    <a:pt x="565974" y="0"/>
                  </a:lnTo>
                  <a:lnTo>
                    <a:pt x="565974" y="44862"/>
                  </a:lnTo>
                  <a:lnTo>
                    <a:pt x="0" y="44862"/>
                  </a:lnTo>
                  <a:close/>
                </a:path>
              </a:pathLst>
            </a:custGeom>
            <a:solidFill>
              <a:srgbClr val="405558"/>
            </a:solidFill>
            <a:ln w="5236" cap="flat">
              <a:noFill/>
              <a:prstDash val="solid"/>
              <a:miter/>
            </a:ln>
          </p:spPr>
          <p:txBody>
            <a:bodyPr rtlCol="0" anchor="ctr"/>
            <a:lstStyle/>
            <a:p>
              <a:endParaRPr lang="zh-CN" altLang="en-US"/>
            </a:p>
          </p:txBody>
        </p:sp>
        <p:sp>
          <p:nvSpPr>
            <p:cNvPr id="93" name="任意多边形: 形状 92"/>
            <p:cNvSpPr/>
            <p:nvPr/>
          </p:nvSpPr>
          <p:spPr>
            <a:xfrm>
              <a:off x="9745837" y="5125778"/>
              <a:ext cx="364095" cy="46595"/>
            </a:xfrm>
            <a:custGeom>
              <a:avLst/>
              <a:gdLst>
                <a:gd name="connsiteX0" fmla="*/ 364096 w 364095"/>
                <a:gd name="connsiteY0" fmla="*/ 46018 h 46595"/>
                <a:gd name="connsiteX1" fmla="*/ 0 w 364095"/>
                <a:gd name="connsiteY1" fmla="*/ 46595 h 46595"/>
                <a:gd name="connsiteX2" fmla="*/ 0 w 364095"/>
                <a:gd name="connsiteY2" fmla="*/ 0 h 46595"/>
                <a:gd name="connsiteX3" fmla="*/ 363518 w 364095"/>
                <a:gd name="connsiteY3" fmla="*/ 6882 h 46595"/>
              </a:gdLst>
              <a:ahLst/>
              <a:cxnLst>
                <a:cxn ang="0">
                  <a:pos x="connsiteX0" y="connsiteY0"/>
                </a:cxn>
                <a:cxn ang="0">
                  <a:pos x="connsiteX1" y="connsiteY1"/>
                </a:cxn>
                <a:cxn ang="0">
                  <a:pos x="connsiteX2" y="connsiteY2"/>
                </a:cxn>
                <a:cxn ang="0">
                  <a:pos x="connsiteX3" y="connsiteY3"/>
                </a:cxn>
              </a:cxnLst>
              <a:rect l="l" t="t" r="r" b="b"/>
              <a:pathLst>
                <a:path w="364095" h="46595">
                  <a:moveTo>
                    <a:pt x="364096" y="46018"/>
                  </a:moveTo>
                  <a:lnTo>
                    <a:pt x="0" y="46595"/>
                  </a:lnTo>
                  <a:lnTo>
                    <a:pt x="0" y="0"/>
                  </a:lnTo>
                  <a:lnTo>
                    <a:pt x="363518" y="6882"/>
                  </a:lnTo>
                  <a:close/>
                </a:path>
              </a:pathLst>
            </a:custGeom>
            <a:solidFill>
              <a:srgbClr val="405558"/>
            </a:solidFill>
            <a:ln w="5236" cap="flat">
              <a:noFill/>
              <a:prstDash val="solid"/>
              <a:miter/>
            </a:ln>
          </p:spPr>
          <p:txBody>
            <a:bodyPr rtlCol="0" anchor="ctr"/>
            <a:lstStyle/>
            <a:p>
              <a:endParaRPr lang="zh-CN" altLang="en-US"/>
            </a:p>
          </p:txBody>
        </p:sp>
        <p:sp>
          <p:nvSpPr>
            <p:cNvPr id="94" name="任意多边形: 形状 93"/>
            <p:cNvSpPr/>
            <p:nvPr/>
          </p:nvSpPr>
          <p:spPr>
            <a:xfrm>
              <a:off x="9732635" y="4520981"/>
              <a:ext cx="24998" cy="247647"/>
            </a:xfrm>
            <a:custGeom>
              <a:avLst/>
              <a:gdLst>
                <a:gd name="connsiteX0" fmla="*/ 20819 w 24998"/>
                <a:gd name="connsiteY0" fmla="*/ 1526 h 247647"/>
                <a:gd name="connsiteX1" fmla="*/ 10786 w 24998"/>
                <a:gd name="connsiteY1" fmla="*/ 95820 h 247647"/>
                <a:gd name="connsiteX2" fmla="*/ 5270 w 24998"/>
                <a:gd name="connsiteY2" fmla="*/ 192267 h 247647"/>
                <a:gd name="connsiteX3" fmla="*/ 17 w 24998"/>
                <a:gd name="connsiteY3" fmla="*/ 245482 h 247647"/>
                <a:gd name="connsiteX4" fmla="*/ 4429 w 24998"/>
                <a:gd name="connsiteY4" fmla="*/ 246060 h 247647"/>
                <a:gd name="connsiteX5" fmla="*/ 13570 w 24998"/>
                <a:gd name="connsiteY5" fmla="*/ 152186 h 247647"/>
                <a:gd name="connsiteX6" fmla="*/ 19033 w 24998"/>
                <a:gd name="connsiteY6" fmla="*/ 56211 h 247647"/>
                <a:gd name="connsiteX7" fmla="*/ 24969 w 24998"/>
                <a:gd name="connsiteY7" fmla="*/ 2629 h 247647"/>
                <a:gd name="connsiteX8" fmla="*/ 20819 w 24998"/>
                <a:gd name="connsiteY8" fmla="*/ 1526 h 2476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998" h="247647">
                  <a:moveTo>
                    <a:pt x="20819" y="1526"/>
                  </a:moveTo>
                  <a:cubicBezTo>
                    <a:pt x="15671" y="32834"/>
                    <a:pt x="12729" y="64196"/>
                    <a:pt x="10786" y="95820"/>
                  </a:cubicBezTo>
                  <a:cubicBezTo>
                    <a:pt x="8789" y="127969"/>
                    <a:pt x="7634" y="160118"/>
                    <a:pt x="5270" y="192267"/>
                  </a:cubicBezTo>
                  <a:cubicBezTo>
                    <a:pt x="3957" y="210023"/>
                    <a:pt x="2118" y="227779"/>
                    <a:pt x="17" y="245482"/>
                  </a:cubicBezTo>
                  <a:cubicBezTo>
                    <a:pt x="-299" y="247951"/>
                    <a:pt x="3957" y="248529"/>
                    <a:pt x="4429" y="246060"/>
                  </a:cubicBezTo>
                  <a:cubicBezTo>
                    <a:pt x="10103" y="215119"/>
                    <a:pt x="11889" y="183547"/>
                    <a:pt x="13570" y="152186"/>
                  </a:cubicBezTo>
                  <a:cubicBezTo>
                    <a:pt x="15251" y="120194"/>
                    <a:pt x="16407" y="88150"/>
                    <a:pt x="19033" y="56211"/>
                  </a:cubicBezTo>
                  <a:cubicBezTo>
                    <a:pt x="20504" y="38350"/>
                    <a:pt x="22080" y="20384"/>
                    <a:pt x="24969" y="2629"/>
                  </a:cubicBezTo>
                  <a:cubicBezTo>
                    <a:pt x="25389" y="2"/>
                    <a:pt x="21239" y="-1154"/>
                    <a:pt x="20819" y="1526"/>
                  </a:cubicBezTo>
                </a:path>
              </a:pathLst>
            </a:custGeom>
            <a:solidFill>
              <a:srgbClr val="687ACC"/>
            </a:solidFill>
            <a:ln w="5236" cap="flat">
              <a:noFill/>
              <a:prstDash val="solid"/>
              <a:miter/>
            </a:ln>
          </p:spPr>
          <p:txBody>
            <a:bodyPr rtlCol="0" anchor="ctr"/>
            <a:lstStyle/>
            <a:p>
              <a:endParaRPr lang="zh-CN" altLang="en-US"/>
            </a:p>
          </p:txBody>
        </p:sp>
        <p:sp>
          <p:nvSpPr>
            <p:cNvPr id="95" name="任意多边形: 形状 94"/>
            <p:cNvSpPr/>
            <p:nvPr/>
          </p:nvSpPr>
          <p:spPr>
            <a:xfrm>
              <a:off x="10200616" y="4484626"/>
              <a:ext cx="51257" cy="278908"/>
            </a:xfrm>
            <a:custGeom>
              <a:avLst/>
              <a:gdLst>
                <a:gd name="connsiteX0" fmla="*/ 39 w 51257"/>
                <a:gd name="connsiteY0" fmla="*/ 2054 h 278908"/>
                <a:gd name="connsiteX1" fmla="*/ 21682 w 51257"/>
                <a:gd name="connsiteY1" fmla="*/ 109113 h 278908"/>
                <a:gd name="connsiteX2" fmla="*/ 40226 w 51257"/>
                <a:gd name="connsiteY2" fmla="*/ 217065 h 278908"/>
                <a:gd name="connsiteX3" fmla="*/ 48053 w 51257"/>
                <a:gd name="connsiteY3" fmla="*/ 277739 h 278908"/>
                <a:gd name="connsiteX4" fmla="*/ 51257 w 51257"/>
                <a:gd name="connsiteY4" fmla="*/ 277319 h 278908"/>
                <a:gd name="connsiteX5" fmla="*/ 46162 w 51257"/>
                <a:gd name="connsiteY5" fmla="*/ 222739 h 278908"/>
                <a:gd name="connsiteX6" fmla="*/ 38124 w 51257"/>
                <a:gd name="connsiteY6" fmla="*/ 169262 h 278908"/>
                <a:gd name="connsiteX7" fmla="*/ 16849 w 51257"/>
                <a:gd name="connsiteY7" fmla="*/ 61047 h 278908"/>
                <a:gd name="connsiteX8" fmla="*/ 3138 w 51257"/>
                <a:gd name="connsiteY8" fmla="*/ 1161 h 278908"/>
                <a:gd name="connsiteX9" fmla="*/ 39 w 51257"/>
                <a:gd name="connsiteY9" fmla="*/ 2054 h 27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1257" h="278908">
                  <a:moveTo>
                    <a:pt x="39" y="2054"/>
                  </a:moveTo>
                  <a:cubicBezTo>
                    <a:pt x="7604" y="37670"/>
                    <a:pt x="14643" y="73392"/>
                    <a:pt x="21682" y="109113"/>
                  </a:cubicBezTo>
                  <a:cubicBezTo>
                    <a:pt x="28774" y="144940"/>
                    <a:pt x="35183" y="180924"/>
                    <a:pt x="40226" y="217065"/>
                  </a:cubicBezTo>
                  <a:cubicBezTo>
                    <a:pt x="43062" y="237237"/>
                    <a:pt x="45006" y="257620"/>
                    <a:pt x="48053" y="277739"/>
                  </a:cubicBezTo>
                  <a:cubicBezTo>
                    <a:pt x="48315" y="279578"/>
                    <a:pt x="51310" y="279105"/>
                    <a:pt x="51257" y="277319"/>
                  </a:cubicBezTo>
                  <a:cubicBezTo>
                    <a:pt x="50890" y="259091"/>
                    <a:pt x="48526" y="240810"/>
                    <a:pt x="46162" y="222739"/>
                  </a:cubicBezTo>
                  <a:cubicBezTo>
                    <a:pt x="43798" y="204878"/>
                    <a:pt x="41066" y="187070"/>
                    <a:pt x="38124" y="169262"/>
                  </a:cubicBezTo>
                  <a:cubicBezTo>
                    <a:pt x="32031" y="133015"/>
                    <a:pt x="24834" y="96926"/>
                    <a:pt x="16849" y="61047"/>
                  </a:cubicBezTo>
                  <a:cubicBezTo>
                    <a:pt x="12384" y="41085"/>
                    <a:pt x="7656" y="21123"/>
                    <a:pt x="3138" y="1161"/>
                  </a:cubicBezTo>
                  <a:cubicBezTo>
                    <a:pt x="2718" y="-888"/>
                    <a:pt x="-381" y="5"/>
                    <a:pt x="39" y="2054"/>
                  </a:cubicBezTo>
                </a:path>
              </a:pathLst>
            </a:custGeom>
            <a:solidFill>
              <a:srgbClr val="687ACC"/>
            </a:solidFill>
            <a:ln w="5236" cap="flat">
              <a:noFill/>
              <a:prstDash val="solid"/>
              <a:miter/>
            </a:ln>
          </p:spPr>
          <p:txBody>
            <a:bodyPr rtlCol="0" anchor="ctr"/>
            <a:lstStyle/>
            <a:p>
              <a:endParaRPr lang="zh-CN" altLang="en-US"/>
            </a:p>
          </p:txBody>
        </p:sp>
        <p:sp>
          <p:nvSpPr>
            <p:cNvPr id="96" name="任意多边形: 形状 95"/>
            <p:cNvSpPr/>
            <p:nvPr/>
          </p:nvSpPr>
          <p:spPr>
            <a:xfrm>
              <a:off x="9143616" y="4629933"/>
              <a:ext cx="620081" cy="512549"/>
            </a:xfrm>
            <a:custGeom>
              <a:avLst/>
              <a:gdLst>
                <a:gd name="connsiteX0" fmla="*/ 52899 w 620081"/>
                <a:gd name="connsiteY0" fmla="*/ 499312 h 512549"/>
                <a:gd name="connsiteX1" fmla="*/ 0 w 620081"/>
                <a:gd name="connsiteY1" fmla="*/ 0 h 512549"/>
                <a:gd name="connsiteX2" fmla="*/ 588983 w 620081"/>
                <a:gd name="connsiteY2" fmla="*/ 0 h 512549"/>
                <a:gd name="connsiteX3" fmla="*/ 620082 w 620081"/>
                <a:gd name="connsiteY3" fmla="*/ 512550 h 512549"/>
              </a:gdLst>
              <a:ahLst/>
              <a:cxnLst>
                <a:cxn ang="0">
                  <a:pos x="connsiteX0" y="connsiteY0"/>
                </a:cxn>
                <a:cxn ang="0">
                  <a:pos x="connsiteX1" y="connsiteY1"/>
                </a:cxn>
                <a:cxn ang="0">
                  <a:pos x="connsiteX2" y="connsiteY2"/>
                </a:cxn>
                <a:cxn ang="0">
                  <a:pos x="connsiteX3" y="connsiteY3"/>
                </a:cxn>
              </a:cxnLst>
              <a:rect l="l" t="t" r="r" b="b"/>
              <a:pathLst>
                <a:path w="620081" h="512549">
                  <a:moveTo>
                    <a:pt x="52899" y="499312"/>
                  </a:moveTo>
                  <a:lnTo>
                    <a:pt x="0" y="0"/>
                  </a:lnTo>
                  <a:lnTo>
                    <a:pt x="588983" y="0"/>
                  </a:lnTo>
                  <a:lnTo>
                    <a:pt x="620082" y="512550"/>
                  </a:lnTo>
                  <a:close/>
                </a:path>
              </a:pathLst>
            </a:custGeom>
            <a:solidFill>
              <a:srgbClr val="405558"/>
            </a:solidFill>
            <a:ln w="5236" cap="flat">
              <a:noFill/>
              <a:prstDash val="solid"/>
              <a:miter/>
            </a:ln>
          </p:spPr>
          <p:txBody>
            <a:bodyPr rtlCol="0" anchor="ctr"/>
            <a:lstStyle/>
            <a:p>
              <a:endParaRPr lang="zh-CN" altLang="en-US"/>
            </a:p>
          </p:txBody>
        </p:sp>
        <p:sp>
          <p:nvSpPr>
            <p:cNvPr id="97" name="任意多边形: 形状 96"/>
            <p:cNvSpPr/>
            <p:nvPr/>
          </p:nvSpPr>
          <p:spPr>
            <a:xfrm>
              <a:off x="9414311" y="4848517"/>
              <a:ext cx="61356" cy="61356"/>
            </a:xfrm>
            <a:custGeom>
              <a:avLst/>
              <a:gdLst>
                <a:gd name="connsiteX0" fmla="*/ 61357 w 61356"/>
                <a:gd name="connsiteY0" fmla="*/ 30678 h 61356"/>
                <a:gd name="connsiteX1" fmla="*/ 30678 w 61356"/>
                <a:gd name="connsiteY1" fmla="*/ 61357 h 61356"/>
                <a:gd name="connsiteX2" fmla="*/ 0 w 61356"/>
                <a:gd name="connsiteY2" fmla="*/ 30678 h 61356"/>
                <a:gd name="connsiteX3" fmla="*/ 30678 w 61356"/>
                <a:gd name="connsiteY3" fmla="*/ 0 h 61356"/>
                <a:gd name="connsiteX4" fmla="*/ 61357 w 61356"/>
                <a:gd name="connsiteY4" fmla="*/ 30678 h 613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1356" h="61356">
                  <a:moveTo>
                    <a:pt x="61357" y="30678"/>
                  </a:moveTo>
                  <a:cubicBezTo>
                    <a:pt x="61357" y="47646"/>
                    <a:pt x="47646" y="61357"/>
                    <a:pt x="30678" y="61357"/>
                  </a:cubicBezTo>
                  <a:cubicBezTo>
                    <a:pt x="13763" y="61357"/>
                    <a:pt x="0" y="47646"/>
                    <a:pt x="0" y="30678"/>
                  </a:cubicBezTo>
                  <a:cubicBezTo>
                    <a:pt x="0" y="13711"/>
                    <a:pt x="13763" y="0"/>
                    <a:pt x="30678" y="0"/>
                  </a:cubicBezTo>
                  <a:cubicBezTo>
                    <a:pt x="47646" y="0"/>
                    <a:pt x="61357" y="13763"/>
                    <a:pt x="61357" y="30678"/>
                  </a:cubicBezTo>
                </a:path>
              </a:pathLst>
            </a:custGeom>
            <a:solidFill>
              <a:srgbClr val="FFFFFF"/>
            </a:solidFill>
            <a:ln w="5236" cap="flat">
              <a:noFill/>
              <a:prstDash val="solid"/>
              <a:miter/>
            </a:ln>
          </p:spPr>
          <p:txBody>
            <a:bodyPr rtlCol="0" anchor="ctr"/>
            <a:lstStyle/>
            <a:p>
              <a:endParaRPr lang="zh-CN" altLang="en-US"/>
            </a:p>
          </p:txBody>
        </p:sp>
        <p:sp>
          <p:nvSpPr>
            <p:cNvPr id="98" name="任意多边形: 形状 97"/>
            <p:cNvSpPr/>
            <p:nvPr/>
          </p:nvSpPr>
          <p:spPr>
            <a:xfrm>
              <a:off x="9721080" y="3822422"/>
              <a:ext cx="480067" cy="292682"/>
            </a:xfrm>
            <a:custGeom>
              <a:avLst/>
              <a:gdLst>
                <a:gd name="connsiteX0" fmla="*/ 355495 w 480067"/>
                <a:gd name="connsiteY0" fmla="*/ 288133 h 292682"/>
                <a:gd name="connsiteX1" fmla="*/ 416012 w 480067"/>
                <a:gd name="connsiteY1" fmla="*/ 258137 h 292682"/>
                <a:gd name="connsiteX2" fmla="*/ 466862 w 480067"/>
                <a:gd name="connsiteY2" fmla="*/ 210754 h 292682"/>
                <a:gd name="connsiteX3" fmla="*/ 477264 w 480067"/>
                <a:gd name="connsiteY3" fmla="*/ 153337 h 292682"/>
                <a:gd name="connsiteX4" fmla="*/ 442593 w 480067"/>
                <a:gd name="connsiteY4" fmla="*/ 117826 h 292682"/>
                <a:gd name="connsiteX5" fmla="*/ 398729 w 480067"/>
                <a:gd name="connsiteY5" fmla="*/ 92505 h 292682"/>
                <a:gd name="connsiteX6" fmla="*/ 365529 w 480067"/>
                <a:gd name="connsiteY6" fmla="*/ 56836 h 292682"/>
                <a:gd name="connsiteX7" fmla="*/ 325605 w 480067"/>
                <a:gd name="connsiteY7" fmla="*/ 30256 h 292682"/>
                <a:gd name="connsiteX8" fmla="*/ 256684 w 480067"/>
                <a:gd name="connsiteY8" fmla="*/ 42128 h 292682"/>
                <a:gd name="connsiteX9" fmla="*/ 205518 w 480067"/>
                <a:gd name="connsiteY9" fmla="*/ 37032 h 292682"/>
                <a:gd name="connsiteX10" fmla="*/ 153512 w 480067"/>
                <a:gd name="connsiteY10" fmla="*/ 9400 h 292682"/>
                <a:gd name="connsiteX11" fmla="*/ 66677 w 480067"/>
                <a:gd name="connsiteY11" fmla="*/ 7930 h 292682"/>
                <a:gd name="connsiteX12" fmla="*/ 1538 w 480067"/>
                <a:gd name="connsiteY12" fmla="*/ 120872 h 292682"/>
                <a:gd name="connsiteX13" fmla="*/ 26753 w 480067"/>
                <a:gd name="connsiteY13" fmla="*/ 178552 h 292682"/>
                <a:gd name="connsiteX14" fmla="*/ 82279 w 480067"/>
                <a:gd name="connsiteY14" fmla="*/ 196990 h 292682"/>
                <a:gd name="connsiteX15" fmla="*/ 208512 w 480067"/>
                <a:gd name="connsiteY15" fmla="*/ 158065 h 292682"/>
                <a:gd name="connsiteX16" fmla="*/ 253059 w 480067"/>
                <a:gd name="connsiteY16" fmla="*/ 133795 h 292682"/>
                <a:gd name="connsiteX17" fmla="*/ 272076 w 480067"/>
                <a:gd name="connsiteY17" fmla="*/ 133375 h 292682"/>
                <a:gd name="connsiteX18" fmla="*/ 288098 w 480067"/>
                <a:gd name="connsiteY18" fmla="*/ 143724 h 292682"/>
                <a:gd name="connsiteX19" fmla="*/ 317988 w 480067"/>
                <a:gd name="connsiteY19" fmla="*/ 201140 h 292682"/>
                <a:gd name="connsiteX20" fmla="*/ 315572 w 480067"/>
                <a:gd name="connsiteY20" fmla="*/ 274474 h 292682"/>
                <a:gd name="connsiteX21" fmla="*/ 320982 w 480067"/>
                <a:gd name="connsiteY21" fmla="*/ 287870 h 292682"/>
                <a:gd name="connsiteX22" fmla="*/ 335376 w 480067"/>
                <a:gd name="connsiteY22" fmla="*/ 292650 h 292682"/>
                <a:gd name="connsiteX23" fmla="*/ 355495 w 480067"/>
                <a:gd name="connsiteY23" fmla="*/ 288133 h 2926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480067" h="292682">
                  <a:moveTo>
                    <a:pt x="355495" y="288133"/>
                  </a:moveTo>
                  <a:cubicBezTo>
                    <a:pt x="375037" y="276996"/>
                    <a:pt x="396207" y="268906"/>
                    <a:pt x="416012" y="258137"/>
                  </a:cubicBezTo>
                  <a:cubicBezTo>
                    <a:pt x="436867" y="246790"/>
                    <a:pt x="454307" y="231031"/>
                    <a:pt x="466862" y="210754"/>
                  </a:cubicBezTo>
                  <a:cubicBezTo>
                    <a:pt x="477474" y="193628"/>
                    <a:pt x="484145" y="172301"/>
                    <a:pt x="477264" y="153337"/>
                  </a:cubicBezTo>
                  <a:cubicBezTo>
                    <a:pt x="471485" y="137472"/>
                    <a:pt x="457302" y="126178"/>
                    <a:pt x="442593" y="117826"/>
                  </a:cubicBezTo>
                  <a:cubicBezTo>
                    <a:pt x="427884" y="109473"/>
                    <a:pt x="411967" y="103064"/>
                    <a:pt x="398729" y="92505"/>
                  </a:cubicBezTo>
                  <a:cubicBezTo>
                    <a:pt x="386016" y="82367"/>
                    <a:pt x="376456" y="68919"/>
                    <a:pt x="365529" y="56836"/>
                  </a:cubicBezTo>
                  <a:cubicBezTo>
                    <a:pt x="354655" y="44754"/>
                    <a:pt x="341575" y="33565"/>
                    <a:pt x="325605" y="30256"/>
                  </a:cubicBezTo>
                  <a:cubicBezTo>
                    <a:pt x="302544" y="25475"/>
                    <a:pt x="279850" y="38083"/>
                    <a:pt x="256684" y="42128"/>
                  </a:cubicBezTo>
                  <a:cubicBezTo>
                    <a:pt x="239559" y="45122"/>
                    <a:pt x="221698" y="43336"/>
                    <a:pt x="205518" y="37032"/>
                  </a:cubicBezTo>
                  <a:cubicBezTo>
                    <a:pt x="187237" y="29888"/>
                    <a:pt x="171478" y="17333"/>
                    <a:pt x="153512" y="9400"/>
                  </a:cubicBezTo>
                  <a:cubicBezTo>
                    <a:pt x="126301" y="-2577"/>
                    <a:pt x="94256" y="-3155"/>
                    <a:pt x="66677" y="7930"/>
                  </a:cubicBezTo>
                  <a:cubicBezTo>
                    <a:pt x="21290" y="26106"/>
                    <a:pt x="-7077" y="72071"/>
                    <a:pt x="1538" y="120872"/>
                  </a:cubicBezTo>
                  <a:cubicBezTo>
                    <a:pt x="5163" y="141412"/>
                    <a:pt x="12465" y="162950"/>
                    <a:pt x="26753" y="178552"/>
                  </a:cubicBezTo>
                  <a:cubicBezTo>
                    <a:pt x="41777" y="194994"/>
                    <a:pt x="60741" y="198514"/>
                    <a:pt x="82279" y="196990"/>
                  </a:cubicBezTo>
                  <a:cubicBezTo>
                    <a:pt x="125040" y="193996"/>
                    <a:pt x="173842" y="184856"/>
                    <a:pt x="208512" y="158065"/>
                  </a:cubicBezTo>
                  <a:cubicBezTo>
                    <a:pt x="221960" y="147716"/>
                    <a:pt x="236354" y="137893"/>
                    <a:pt x="253059" y="133795"/>
                  </a:cubicBezTo>
                  <a:cubicBezTo>
                    <a:pt x="259310" y="132272"/>
                    <a:pt x="265929" y="131589"/>
                    <a:pt x="272076" y="133375"/>
                  </a:cubicBezTo>
                  <a:cubicBezTo>
                    <a:pt x="278222" y="135161"/>
                    <a:pt x="283475" y="139258"/>
                    <a:pt x="288098" y="143724"/>
                  </a:cubicBezTo>
                  <a:cubicBezTo>
                    <a:pt x="304067" y="159010"/>
                    <a:pt x="314258" y="179392"/>
                    <a:pt x="317988" y="201140"/>
                  </a:cubicBezTo>
                  <a:cubicBezTo>
                    <a:pt x="322296" y="225988"/>
                    <a:pt x="312420" y="249837"/>
                    <a:pt x="315572" y="274474"/>
                  </a:cubicBezTo>
                  <a:cubicBezTo>
                    <a:pt x="316202" y="279360"/>
                    <a:pt x="317568" y="284350"/>
                    <a:pt x="320982" y="287870"/>
                  </a:cubicBezTo>
                  <a:cubicBezTo>
                    <a:pt x="324660" y="291600"/>
                    <a:pt x="330175" y="292913"/>
                    <a:pt x="335376" y="292650"/>
                  </a:cubicBezTo>
                  <a:cubicBezTo>
                    <a:pt x="340839" y="292283"/>
                    <a:pt x="350820" y="290812"/>
                    <a:pt x="355495" y="288133"/>
                  </a:cubicBezTo>
                </a:path>
              </a:pathLst>
            </a:custGeom>
            <a:solidFill>
              <a:srgbClr val="1C2A2D"/>
            </a:solidFill>
            <a:ln w="5236" cap="flat">
              <a:noFill/>
              <a:prstDash val="solid"/>
              <a:miter/>
            </a:ln>
          </p:spPr>
          <p:txBody>
            <a:bodyPr rtlCol="0" anchor="ctr"/>
            <a:lstStyle/>
            <a:p>
              <a:endParaRPr lang="zh-CN" altLang="en-US"/>
            </a:p>
          </p:txBody>
        </p:sp>
        <p:sp>
          <p:nvSpPr>
            <p:cNvPr id="99" name="任意多边形: 形状 98"/>
            <p:cNvSpPr/>
            <p:nvPr/>
          </p:nvSpPr>
          <p:spPr>
            <a:xfrm>
              <a:off x="10034232" y="4040794"/>
              <a:ext cx="108939" cy="132561"/>
            </a:xfrm>
            <a:custGeom>
              <a:avLst/>
              <a:gdLst>
                <a:gd name="connsiteX0" fmla="*/ 107640 w 108939"/>
                <a:gd name="connsiteY0" fmla="*/ 61145 h 132561"/>
                <a:gd name="connsiteX1" fmla="*/ 96819 w 108939"/>
                <a:gd name="connsiteY1" fmla="*/ 88724 h 132561"/>
                <a:gd name="connsiteX2" fmla="*/ 65825 w 108939"/>
                <a:gd name="connsiteY2" fmla="*/ 124130 h 132561"/>
                <a:gd name="connsiteX3" fmla="*/ 34043 w 108939"/>
                <a:gd name="connsiteY3" fmla="*/ 131800 h 132561"/>
                <a:gd name="connsiteX4" fmla="*/ 13398 w 108939"/>
                <a:gd name="connsiteY4" fmla="*/ 117143 h 132561"/>
                <a:gd name="connsiteX5" fmla="*/ 11560 w 108939"/>
                <a:gd name="connsiteY5" fmla="*/ 28943 h 132561"/>
                <a:gd name="connsiteX6" fmla="*/ 26531 w 108939"/>
                <a:gd name="connsiteY6" fmla="*/ 12343 h 132561"/>
                <a:gd name="connsiteX7" fmla="*/ 75806 w 108939"/>
                <a:gd name="connsiteY7" fmla="*/ 2520 h 132561"/>
                <a:gd name="connsiteX8" fmla="*/ 108008 w 108939"/>
                <a:gd name="connsiteY8" fmla="*/ 39029 h 132561"/>
                <a:gd name="connsiteX9" fmla="*/ 107640 w 108939"/>
                <a:gd name="connsiteY9" fmla="*/ 61145 h 1325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8939" h="132561">
                  <a:moveTo>
                    <a:pt x="107640" y="61145"/>
                  </a:moveTo>
                  <a:cubicBezTo>
                    <a:pt x="105696" y="70758"/>
                    <a:pt x="101651" y="80161"/>
                    <a:pt x="96819" y="88724"/>
                  </a:cubicBezTo>
                  <a:cubicBezTo>
                    <a:pt x="89096" y="102540"/>
                    <a:pt x="79010" y="115410"/>
                    <a:pt x="65825" y="124130"/>
                  </a:cubicBezTo>
                  <a:cubicBezTo>
                    <a:pt x="56474" y="130276"/>
                    <a:pt x="44970" y="134321"/>
                    <a:pt x="34043" y="131800"/>
                  </a:cubicBezTo>
                  <a:cubicBezTo>
                    <a:pt x="25638" y="129856"/>
                    <a:pt x="18441" y="124130"/>
                    <a:pt x="13398" y="117143"/>
                  </a:cubicBezTo>
                  <a:cubicBezTo>
                    <a:pt x="-4147" y="92769"/>
                    <a:pt x="-4147" y="54158"/>
                    <a:pt x="11560" y="28943"/>
                  </a:cubicBezTo>
                  <a:cubicBezTo>
                    <a:pt x="15552" y="22587"/>
                    <a:pt x="20595" y="16913"/>
                    <a:pt x="26531" y="12343"/>
                  </a:cubicBezTo>
                  <a:cubicBezTo>
                    <a:pt x="40610" y="1522"/>
                    <a:pt x="58523" y="-3364"/>
                    <a:pt x="75806" y="2520"/>
                  </a:cubicBezTo>
                  <a:cubicBezTo>
                    <a:pt x="91881" y="7983"/>
                    <a:pt x="104698" y="22377"/>
                    <a:pt x="108008" y="39029"/>
                  </a:cubicBezTo>
                  <a:cubicBezTo>
                    <a:pt x="109426" y="46383"/>
                    <a:pt x="109163" y="53843"/>
                    <a:pt x="107640" y="61145"/>
                  </a:cubicBezTo>
                </a:path>
              </a:pathLst>
            </a:custGeom>
            <a:solidFill>
              <a:srgbClr val="FFC6B5"/>
            </a:solidFill>
            <a:ln w="5236" cap="flat">
              <a:noFill/>
              <a:prstDash val="solid"/>
              <a:miter/>
            </a:ln>
          </p:spPr>
          <p:txBody>
            <a:bodyPr rtlCol="0" anchor="ctr"/>
            <a:lstStyle/>
            <a:p>
              <a:endParaRPr lang="zh-CN" altLang="en-US"/>
            </a:p>
          </p:txBody>
        </p:sp>
        <p:sp>
          <p:nvSpPr>
            <p:cNvPr id="100" name="任意多边形: 形状 99"/>
            <p:cNvSpPr/>
            <p:nvPr/>
          </p:nvSpPr>
          <p:spPr>
            <a:xfrm>
              <a:off x="10058640" y="4075380"/>
              <a:ext cx="62186" cy="27769"/>
            </a:xfrm>
            <a:custGeom>
              <a:avLst/>
              <a:gdLst>
                <a:gd name="connsiteX0" fmla="*/ 2124 w 62186"/>
                <a:gd name="connsiteY0" fmla="*/ 27242 h 27769"/>
                <a:gd name="connsiteX1" fmla="*/ 30543 w 62186"/>
                <a:gd name="connsiteY1" fmla="*/ 4811 h 27769"/>
                <a:gd name="connsiteX2" fmla="*/ 60118 w 62186"/>
                <a:gd name="connsiteY2" fmla="*/ 19625 h 27769"/>
                <a:gd name="connsiteX3" fmla="*/ 62167 w 62186"/>
                <a:gd name="connsiteY3" fmla="*/ 18785 h 27769"/>
                <a:gd name="connsiteX4" fmla="*/ 30806 w 62186"/>
                <a:gd name="connsiteY4" fmla="*/ 241 h 27769"/>
                <a:gd name="connsiteX5" fmla="*/ 75 w 62186"/>
                <a:gd name="connsiteY5" fmla="*/ 26349 h 27769"/>
                <a:gd name="connsiteX6" fmla="*/ 2124 w 62186"/>
                <a:gd name="connsiteY6" fmla="*/ 27242 h 277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186" h="27769">
                  <a:moveTo>
                    <a:pt x="2124" y="27242"/>
                  </a:moveTo>
                  <a:cubicBezTo>
                    <a:pt x="7902" y="16368"/>
                    <a:pt x="17883" y="6650"/>
                    <a:pt x="30543" y="4811"/>
                  </a:cubicBezTo>
                  <a:cubicBezTo>
                    <a:pt x="42783" y="3078"/>
                    <a:pt x="53552" y="9697"/>
                    <a:pt x="60118" y="19625"/>
                  </a:cubicBezTo>
                  <a:cubicBezTo>
                    <a:pt x="60854" y="20676"/>
                    <a:pt x="62377" y="19993"/>
                    <a:pt x="62167" y="18785"/>
                  </a:cubicBezTo>
                  <a:cubicBezTo>
                    <a:pt x="59593" y="5284"/>
                    <a:pt x="43203" y="-1387"/>
                    <a:pt x="30806" y="241"/>
                  </a:cubicBezTo>
                  <a:cubicBezTo>
                    <a:pt x="16465" y="2080"/>
                    <a:pt x="4960" y="13164"/>
                    <a:pt x="75" y="26349"/>
                  </a:cubicBezTo>
                  <a:cubicBezTo>
                    <a:pt x="-398" y="27557"/>
                    <a:pt x="1493" y="28345"/>
                    <a:pt x="2124" y="27242"/>
                  </a:cubicBezTo>
                </a:path>
              </a:pathLst>
            </a:custGeom>
            <a:solidFill>
              <a:srgbClr val="EFAD85"/>
            </a:solidFill>
            <a:ln w="5236" cap="flat">
              <a:noFill/>
              <a:prstDash val="solid"/>
              <a:miter/>
            </a:ln>
          </p:spPr>
          <p:txBody>
            <a:bodyPr rtlCol="0" anchor="ctr"/>
            <a:lstStyle/>
            <a:p>
              <a:endParaRPr lang="zh-CN" altLang="en-US"/>
            </a:p>
          </p:txBody>
        </p:sp>
        <p:sp>
          <p:nvSpPr>
            <p:cNvPr id="101" name="任意多边形: 形状 100"/>
            <p:cNvSpPr/>
            <p:nvPr/>
          </p:nvSpPr>
          <p:spPr>
            <a:xfrm>
              <a:off x="10087226" y="4079188"/>
              <a:ext cx="14315" cy="53023"/>
            </a:xfrm>
            <a:custGeom>
              <a:avLst/>
              <a:gdLst>
                <a:gd name="connsiteX0" fmla="*/ 66 w 14315"/>
                <a:gd name="connsiteY0" fmla="*/ 846 h 53023"/>
                <a:gd name="connsiteX1" fmla="*/ 6422 w 14315"/>
                <a:gd name="connsiteY1" fmla="*/ 11720 h 53023"/>
                <a:gd name="connsiteX2" fmla="*/ 9889 w 14315"/>
                <a:gd name="connsiteY2" fmla="*/ 24643 h 53023"/>
                <a:gd name="connsiteX3" fmla="*/ 6685 w 14315"/>
                <a:gd name="connsiteY3" fmla="*/ 51066 h 53023"/>
                <a:gd name="connsiteX4" fmla="*/ 9469 w 14315"/>
                <a:gd name="connsiteY4" fmla="*/ 52274 h 53023"/>
                <a:gd name="connsiteX5" fmla="*/ 13777 w 14315"/>
                <a:gd name="connsiteY5" fmla="*/ 23697 h 53023"/>
                <a:gd name="connsiteX6" fmla="*/ 801 w 14315"/>
                <a:gd name="connsiteY6" fmla="*/ 110 h 53023"/>
                <a:gd name="connsiteX7" fmla="*/ 66 w 14315"/>
                <a:gd name="connsiteY7" fmla="*/ 846 h 530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4315" h="53023">
                  <a:moveTo>
                    <a:pt x="66" y="846"/>
                  </a:moveTo>
                  <a:cubicBezTo>
                    <a:pt x="2167" y="4523"/>
                    <a:pt x="4689" y="7832"/>
                    <a:pt x="6422" y="11720"/>
                  </a:cubicBezTo>
                  <a:cubicBezTo>
                    <a:pt x="8261" y="15765"/>
                    <a:pt x="9417" y="20230"/>
                    <a:pt x="9889" y="24643"/>
                  </a:cubicBezTo>
                  <a:cubicBezTo>
                    <a:pt x="10888" y="33730"/>
                    <a:pt x="8681" y="42241"/>
                    <a:pt x="6685" y="51066"/>
                  </a:cubicBezTo>
                  <a:cubicBezTo>
                    <a:pt x="6317" y="52694"/>
                    <a:pt x="8629" y="53850"/>
                    <a:pt x="9469" y="52274"/>
                  </a:cubicBezTo>
                  <a:cubicBezTo>
                    <a:pt x="13987" y="43764"/>
                    <a:pt x="15143" y="33153"/>
                    <a:pt x="13777" y="23697"/>
                  </a:cubicBezTo>
                  <a:cubicBezTo>
                    <a:pt x="12568" y="15239"/>
                    <a:pt x="8366" y="4891"/>
                    <a:pt x="801" y="110"/>
                  </a:cubicBezTo>
                  <a:cubicBezTo>
                    <a:pt x="381" y="-257"/>
                    <a:pt x="-197" y="373"/>
                    <a:pt x="66" y="846"/>
                  </a:cubicBezTo>
                </a:path>
              </a:pathLst>
            </a:custGeom>
            <a:solidFill>
              <a:srgbClr val="EFAD85"/>
            </a:solidFill>
            <a:ln w="5236" cap="flat">
              <a:noFill/>
              <a:prstDash val="solid"/>
              <a:miter/>
            </a:ln>
          </p:spPr>
          <p:txBody>
            <a:bodyPr rtlCol="0" anchor="ctr"/>
            <a:lstStyle/>
            <a:p>
              <a:endParaRPr lang="zh-CN" altLang="en-US"/>
            </a:p>
          </p:txBody>
        </p:sp>
        <p:sp>
          <p:nvSpPr>
            <p:cNvPr id="102" name="任意多边形: 形状 101"/>
            <p:cNvSpPr/>
            <p:nvPr/>
          </p:nvSpPr>
          <p:spPr>
            <a:xfrm>
              <a:off x="10097325" y="4503648"/>
              <a:ext cx="73491" cy="69919"/>
            </a:xfrm>
            <a:custGeom>
              <a:avLst/>
              <a:gdLst>
                <a:gd name="connsiteX0" fmla="*/ 36772 w 73491"/>
                <a:gd name="connsiteY0" fmla="*/ 0 h 69919"/>
                <a:gd name="connsiteX1" fmla="*/ 48119 w 73491"/>
                <a:gd name="connsiteY1" fmla="*/ 23009 h 69919"/>
                <a:gd name="connsiteX2" fmla="*/ 73492 w 73491"/>
                <a:gd name="connsiteY2" fmla="*/ 26686 h 69919"/>
                <a:gd name="connsiteX3" fmla="*/ 55158 w 73491"/>
                <a:gd name="connsiteY3" fmla="*/ 44599 h 69919"/>
                <a:gd name="connsiteX4" fmla="*/ 59466 w 73491"/>
                <a:gd name="connsiteY4" fmla="*/ 69919 h 69919"/>
                <a:gd name="connsiteX5" fmla="*/ 36772 w 73491"/>
                <a:gd name="connsiteY5" fmla="*/ 57995 h 69919"/>
                <a:gd name="connsiteX6" fmla="*/ 14026 w 73491"/>
                <a:gd name="connsiteY6" fmla="*/ 69919 h 69919"/>
                <a:gd name="connsiteX7" fmla="*/ 18386 w 73491"/>
                <a:gd name="connsiteY7" fmla="*/ 44599 h 69919"/>
                <a:gd name="connsiteX8" fmla="*/ 0 w 73491"/>
                <a:gd name="connsiteY8" fmla="*/ 26686 h 69919"/>
                <a:gd name="connsiteX9" fmla="*/ 25373 w 73491"/>
                <a:gd name="connsiteY9" fmla="*/ 23009 h 69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3491" h="69919">
                  <a:moveTo>
                    <a:pt x="36772" y="0"/>
                  </a:moveTo>
                  <a:lnTo>
                    <a:pt x="48119" y="23009"/>
                  </a:lnTo>
                  <a:lnTo>
                    <a:pt x="73492" y="26686"/>
                  </a:lnTo>
                  <a:lnTo>
                    <a:pt x="55158" y="44599"/>
                  </a:lnTo>
                  <a:lnTo>
                    <a:pt x="59466" y="69919"/>
                  </a:lnTo>
                  <a:lnTo>
                    <a:pt x="36772" y="57995"/>
                  </a:lnTo>
                  <a:lnTo>
                    <a:pt x="14026" y="69919"/>
                  </a:lnTo>
                  <a:lnTo>
                    <a:pt x="18386" y="44599"/>
                  </a:lnTo>
                  <a:lnTo>
                    <a:pt x="0" y="26686"/>
                  </a:lnTo>
                  <a:lnTo>
                    <a:pt x="25373" y="23009"/>
                  </a:lnTo>
                  <a:close/>
                </a:path>
              </a:pathLst>
            </a:custGeom>
            <a:solidFill>
              <a:srgbClr val="687ACC"/>
            </a:solidFill>
            <a:ln w="5236" cap="flat">
              <a:noFill/>
              <a:prstDash val="solid"/>
              <a:miter/>
            </a:ln>
          </p:spPr>
          <p:txBody>
            <a:bodyPr rtlCol="0" anchor="ctr"/>
            <a:lstStyle/>
            <a:p>
              <a:endParaRPr lang="zh-CN" altLang="en-US"/>
            </a:p>
          </p:txBody>
        </p:sp>
        <p:sp>
          <p:nvSpPr>
            <p:cNvPr id="103" name="任意多边形: 形状 102"/>
            <p:cNvSpPr/>
            <p:nvPr/>
          </p:nvSpPr>
          <p:spPr>
            <a:xfrm>
              <a:off x="10152168" y="4699485"/>
              <a:ext cx="53582" cy="50955"/>
            </a:xfrm>
            <a:custGeom>
              <a:avLst/>
              <a:gdLst>
                <a:gd name="connsiteX0" fmla="*/ 26791 w 53582"/>
                <a:gd name="connsiteY0" fmla="*/ 0 h 50955"/>
                <a:gd name="connsiteX1" fmla="*/ 35038 w 53582"/>
                <a:gd name="connsiteY1" fmla="*/ 16758 h 50955"/>
                <a:gd name="connsiteX2" fmla="*/ 53582 w 53582"/>
                <a:gd name="connsiteY2" fmla="*/ 19489 h 50955"/>
                <a:gd name="connsiteX3" fmla="*/ 40187 w 53582"/>
                <a:gd name="connsiteY3" fmla="*/ 32517 h 50955"/>
                <a:gd name="connsiteX4" fmla="*/ 43338 w 53582"/>
                <a:gd name="connsiteY4" fmla="*/ 50956 h 50955"/>
                <a:gd name="connsiteX5" fmla="*/ 26791 w 53582"/>
                <a:gd name="connsiteY5" fmla="*/ 42235 h 50955"/>
                <a:gd name="connsiteX6" fmla="*/ 10244 w 53582"/>
                <a:gd name="connsiteY6" fmla="*/ 50956 h 50955"/>
                <a:gd name="connsiteX7" fmla="*/ 13396 w 53582"/>
                <a:gd name="connsiteY7" fmla="*/ 32517 h 50955"/>
                <a:gd name="connsiteX8" fmla="*/ 0 w 53582"/>
                <a:gd name="connsiteY8" fmla="*/ 19489 h 50955"/>
                <a:gd name="connsiteX9" fmla="*/ 18491 w 53582"/>
                <a:gd name="connsiteY9" fmla="*/ 16758 h 509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3582" h="50955">
                  <a:moveTo>
                    <a:pt x="26791" y="0"/>
                  </a:moveTo>
                  <a:lnTo>
                    <a:pt x="35038" y="16758"/>
                  </a:lnTo>
                  <a:lnTo>
                    <a:pt x="53582" y="19489"/>
                  </a:lnTo>
                  <a:lnTo>
                    <a:pt x="40187" y="32517"/>
                  </a:lnTo>
                  <a:lnTo>
                    <a:pt x="43338" y="50956"/>
                  </a:lnTo>
                  <a:lnTo>
                    <a:pt x="26791" y="42235"/>
                  </a:lnTo>
                  <a:lnTo>
                    <a:pt x="10244" y="50956"/>
                  </a:lnTo>
                  <a:lnTo>
                    <a:pt x="13396" y="32517"/>
                  </a:lnTo>
                  <a:lnTo>
                    <a:pt x="0" y="19489"/>
                  </a:lnTo>
                  <a:lnTo>
                    <a:pt x="18491" y="16758"/>
                  </a:lnTo>
                  <a:close/>
                </a:path>
              </a:pathLst>
            </a:custGeom>
            <a:solidFill>
              <a:srgbClr val="687ACC"/>
            </a:solidFill>
            <a:ln w="5236" cap="flat">
              <a:noFill/>
              <a:prstDash val="solid"/>
              <a:miter/>
            </a:ln>
          </p:spPr>
          <p:txBody>
            <a:bodyPr rtlCol="0" anchor="ctr"/>
            <a:lstStyle/>
            <a:p>
              <a:endParaRPr lang="zh-CN" altLang="en-US"/>
            </a:p>
          </p:txBody>
        </p:sp>
        <p:sp>
          <p:nvSpPr>
            <p:cNvPr id="104" name="任意多边形: 形状 103"/>
            <p:cNvSpPr/>
            <p:nvPr/>
          </p:nvSpPr>
          <p:spPr>
            <a:xfrm>
              <a:off x="10264533" y="4665287"/>
              <a:ext cx="79585" cy="75645"/>
            </a:xfrm>
            <a:custGeom>
              <a:avLst/>
              <a:gdLst>
                <a:gd name="connsiteX0" fmla="*/ 39819 w 79585"/>
                <a:gd name="connsiteY0" fmla="*/ 0 h 75645"/>
                <a:gd name="connsiteX1" fmla="*/ 52111 w 79585"/>
                <a:gd name="connsiteY1" fmla="*/ 24900 h 75645"/>
                <a:gd name="connsiteX2" fmla="*/ 79585 w 79585"/>
                <a:gd name="connsiteY2" fmla="*/ 28892 h 75645"/>
                <a:gd name="connsiteX3" fmla="*/ 59676 w 79585"/>
                <a:gd name="connsiteY3" fmla="*/ 48276 h 75645"/>
                <a:gd name="connsiteX4" fmla="*/ 64404 w 79585"/>
                <a:gd name="connsiteY4" fmla="*/ 75645 h 75645"/>
                <a:gd name="connsiteX5" fmla="*/ 39819 w 79585"/>
                <a:gd name="connsiteY5" fmla="*/ 62723 h 75645"/>
                <a:gd name="connsiteX6" fmla="*/ 15234 w 79585"/>
                <a:gd name="connsiteY6" fmla="*/ 75645 h 75645"/>
                <a:gd name="connsiteX7" fmla="*/ 19909 w 79585"/>
                <a:gd name="connsiteY7" fmla="*/ 48276 h 75645"/>
                <a:gd name="connsiteX8" fmla="*/ 0 w 79585"/>
                <a:gd name="connsiteY8" fmla="*/ 28892 h 75645"/>
                <a:gd name="connsiteX9" fmla="*/ 27527 w 79585"/>
                <a:gd name="connsiteY9" fmla="*/ 24900 h 756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9585" h="75645">
                  <a:moveTo>
                    <a:pt x="39819" y="0"/>
                  </a:moveTo>
                  <a:lnTo>
                    <a:pt x="52111" y="24900"/>
                  </a:lnTo>
                  <a:lnTo>
                    <a:pt x="79585" y="28892"/>
                  </a:lnTo>
                  <a:lnTo>
                    <a:pt x="59676" y="48276"/>
                  </a:lnTo>
                  <a:lnTo>
                    <a:pt x="64404" y="75645"/>
                  </a:lnTo>
                  <a:lnTo>
                    <a:pt x="39819" y="62723"/>
                  </a:lnTo>
                  <a:lnTo>
                    <a:pt x="15234" y="75645"/>
                  </a:lnTo>
                  <a:lnTo>
                    <a:pt x="19909" y="48276"/>
                  </a:lnTo>
                  <a:lnTo>
                    <a:pt x="0" y="28892"/>
                  </a:lnTo>
                  <a:lnTo>
                    <a:pt x="27527" y="24900"/>
                  </a:lnTo>
                  <a:close/>
                </a:path>
              </a:pathLst>
            </a:custGeom>
            <a:solidFill>
              <a:srgbClr val="687ACC"/>
            </a:solidFill>
            <a:ln w="5236" cap="flat">
              <a:noFill/>
              <a:prstDash val="solid"/>
              <a:miter/>
            </a:ln>
          </p:spPr>
          <p:txBody>
            <a:bodyPr rtlCol="0" anchor="ctr"/>
            <a:lstStyle/>
            <a:p>
              <a:endParaRPr lang="zh-CN" altLang="en-US"/>
            </a:p>
          </p:txBody>
        </p:sp>
        <p:sp>
          <p:nvSpPr>
            <p:cNvPr id="105" name="任意多边形: 形状 104"/>
            <p:cNvSpPr/>
            <p:nvPr/>
          </p:nvSpPr>
          <p:spPr>
            <a:xfrm>
              <a:off x="10368808" y="4550558"/>
              <a:ext cx="64351" cy="61199"/>
            </a:xfrm>
            <a:custGeom>
              <a:avLst/>
              <a:gdLst>
                <a:gd name="connsiteX0" fmla="*/ 32149 w 64351"/>
                <a:gd name="connsiteY0" fmla="*/ 0 h 61199"/>
                <a:gd name="connsiteX1" fmla="*/ 42078 w 64351"/>
                <a:gd name="connsiteY1" fmla="*/ 20172 h 61199"/>
                <a:gd name="connsiteX2" fmla="*/ 64351 w 64351"/>
                <a:gd name="connsiteY2" fmla="*/ 23377 h 61199"/>
                <a:gd name="connsiteX3" fmla="*/ 48224 w 64351"/>
                <a:gd name="connsiteY3" fmla="*/ 39083 h 61199"/>
                <a:gd name="connsiteX4" fmla="*/ 52059 w 64351"/>
                <a:gd name="connsiteY4" fmla="*/ 61199 h 61199"/>
                <a:gd name="connsiteX5" fmla="*/ 32149 w 64351"/>
                <a:gd name="connsiteY5" fmla="*/ 50745 h 61199"/>
                <a:gd name="connsiteX6" fmla="*/ 12292 w 64351"/>
                <a:gd name="connsiteY6" fmla="*/ 61199 h 61199"/>
                <a:gd name="connsiteX7" fmla="*/ 16075 w 64351"/>
                <a:gd name="connsiteY7" fmla="*/ 39083 h 61199"/>
                <a:gd name="connsiteX8" fmla="*/ 0 w 64351"/>
                <a:gd name="connsiteY8" fmla="*/ 23377 h 61199"/>
                <a:gd name="connsiteX9" fmla="*/ 22221 w 64351"/>
                <a:gd name="connsiteY9" fmla="*/ 20172 h 611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4351" h="61199">
                  <a:moveTo>
                    <a:pt x="32149" y="0"/>
                  </a:moveTo>
                  <a:lnTo>
                    <a:pt x="42078" y="20172"/>
                  </a:lnTo>
                  <a:lnTo>
                    <a:pt x="64351" y="23377"/>
                  </a:lnTo>
                  <a:lnTo>
                    <a:pt x="48224" y="39083"/>
                  </a:lnTo>
                  <a:lnTo>
                    <a:pt x="52059" y="61199"/>
                  </a:lnTo>
                  <a:lnTo>
                    <a:pt x="32149" y="50745"/>
                  </a:lnTo>
                  <a:lnTo>
                    <a:pt x="12292" y="61199"/>
                  </a:lnTo>
                  <a:lnTo>
                    <a:pt x="16075" y="39083"/>
                  </a:lnTo>
                  <a:lnTo>
                    <a:pt x="0" y="23377"/>
                  </a:lnTo>
                  <a:lnTo>
                    <a:pt x="22221" y="20172"/>
                  </a:lnTo>
                  <a:close/>
                </a:path>
              </a:pathLst>
            </a:custGeom>
            <a:solidFill>
              <a:srgbClr val="687ACC"/>
            </a:solidFill>
            <a:ln w="5236" cap="flat">
              <a:noFill/>
              <a:prstDash val="solid"/>
              <a:miter/>
            </a:ln>
          </p:spPr>
          <p:txBody>
            <a:bodyPr rtlCol="0" anchor="ctr"/>
            <a:lstStyle/>
            <a:p>
              <a:endParaRPr lang="zh-CN" altLang="en-US"/>
            </a:p>
          </p:txBody>
        </p:sp>
      </p:grpSp>
      <p:grpSp>
        <p:nvGrpSpPr>
          <p:cNvPr id="116" name="组合 115"/>
          <p:cNvGrpSpPr/>
          <p:nvPr/>
        </p:nvGrpSpPr>
        <p:grpSpPr>
          <a:xfrm>
            <a:off x="2408069" y="1610881"/>
            <a:ext cx="969514" cy="1966556"/>
            <a:chOff x="1320253" y="2258959"/>
            <a:chExt cx="2216552" cy="4496039"/>
          </a:xfrm>
        </p:grpSpPr>
        <p:grpSp>
          <p:nvGrpSpPr>
            <p:cNvPr id="117" name="组合 116"/>
            <p:cNvGrpSpPr/>
            <p:nvPr/>
          </p:nvGrpSpPr>
          <p:grpSpPr>
            <a:xfrm>
              <a:off x="1320253" y="6212223"/>
              <a:ext cx="441944" cy="541628"/>
              <a:chOff x="1227756" y="6205205"/>
              <a:chExt cx="534441" cy="654988"/>
            </a:xfrm>
          </p:grpSpPr>
          <p:sp>
            <p:nvSpPr>
              <p:cNvPr id="192" name="任意多边形: 形状 191"/>
              <p:cNvSpPr/>
              <p:nvPr/>
            </p:nvSpPr>
            <p:spPr>
              <a:xfrm>
                <a:off x="1441265" y="6205205"/>
                <a:ext cx="320932" cy="565211"/>
              </a:xfrm>
              <a:custGeom>
                <a:avLst/>
                <a:gdLst>
                  <a:gd name="connsiteX0" fmla="*/ 264536 w 320932"/>
                  <a:gd name="connsiteY0" fmla="*/ 558584 h 565211"/>
                  <a:gd name="connsiteX1" fmla="*/ 0 w 320932"/>
                  <a:gd name="connsiteY1" fmla="*/ 565212 h 565211"/>
                  <a:gd name="connsiteX2" fmla="*/ 90034 w 320932"/>
                  <a:gd name="connsiteY2" fmla="*/ 390146 h 565211"/>
                  <a:gd name="connsiteX3" fmla="*/ 80030 w 320932"/>
                  <a:gd name="connsiteY3" fmla="*/ 0 h 565211"/>
                  <a:gd name="connsiteX4" fmla="*/ 320932 w 320932"/>
                  <a:gd name="connsiteY4" fmla="*/ 30011 h 565211"/>
                  <a:gd name="connsiteX5" fmla="*/ 285107 w 320932"/>
                  <a:gd name="connsiteY5" fmla="*/ 403526 h 5652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0932" h="565211">
                    <a:moveTo>
                      <a:pt x="264536" y="558584"/>
                    </a:moveTo>
                    <a:lnTo>
                      <a:pt x="0" y="565212"/>
                    </a:lnTo>
                    <a:lnTo>
                      <a:pt x="90034" y="390146"/>
                    </a:lnTo>
                    <a:lnTo>
                      <a:pt x="80030" y="0"/>
                    </a:lnTo>
                    <a:lnTo>
                      <a:pt x="320932" y="30011"/>
                    </a:lnTo>
                    <a:lnTo>
                      <a:pt x="285107" y="403526"/>
                    </a:lnTo>
                    <a:close/>
                  </a:path>
                </a:pathLst>
              </a:custGeom>
              <a:solidFill>
                <a:srgbClr val="FFD9C1"/>
              </a:solidFill>
              <a:ln w="6247" cap="flat">
                <a:noFill/>
                <a:prstDash val="solid"/>
                <a:miter/>
              </a:ln>
            </p:spPr>
            <p:txBody>
              <a:bodyPr rtlCol="0" anchor="ctr"/>
              <a:lstStyle/>
              <a:p>
                <a:endParaRPr lang="zh-CN" altLang="en-US"/>
              </a:p>
            </p:txBody>
          </p:sp>
          <p:sp>
            <p:nvSpPr>
              <p:cNvPr id="193" name="任意多边形: 形状 192"/>
              <p:cNvSpPr/>
              <p:nvPr/>
            </p:nvSpPr>
            <p:spPr>
              <a:xfrm>
                <a:off x="1227756" y="6600503"/>
                <a:ext cx="507651" cy="259690"/>
              </a:xfrm>
              <a:custGeom>
                <a:avLst/>
                <a:gdLst>
                  <a:gd name="connsiteX0" fmla="*/ 496490 w 507651"/>
                  <a:gd name="connsiteY0" fmla="*/ 16981 h 259690"/>
                  <a:gd name="connsiteX1" fmla="*/ 500179 w 507651"/>
                  <a:gd name="connsiteY1" fmla="*/ 20045 h 259690"/>
                  <a:gd name="connsiteX2" fmla="*/ 507494 w 507651"/>
                  <a:gd name="connsiteY2" fmla="*/ 180417 h 259690"/>
                  <a:gd name="connsiteX3" fmla="*/ 468667 w 507651"/>
                  <a:gd name="connsiteY3" fmla="*/ 221370 h 259690"/>
                  <a:gd name="connsiteX4" fmla="*/ 400454 w 507651"/>
                  <a:gd name="connsiteY4" fmla="*/ 230248 h 259690"/>
                  <a:gd name="connsiteX5" fmla="*/ 288787 w 507651"/>
                  <a:gd name="connsiteY5" fmla="*/ 241565 h 259690"/>
                  <a:gd name="connsiteX6" fmla="*/ 173807 w 507651"/>
                  <a:gd name="connsiteY6" fmla="*/ 252194 h 259690"/>
                  <a:gd name="connsiteX7" fmla="*/ 25689 w 507651"/>
                  <a:gd name="connsiteY7" fmla="*/ 244066 h 259690"/>
                  <a:gd name="connsiteX8" fmla="*/ 7057 w 507651"/>
                  <a:gd name="connsiteY8" fmla="*/ 226997 h 259690"/>
                  <a:gd name="connsiteX9" fmla="*/ 430 w 507651"/>
                  <a:gd name="connsiteY9" fmla="*/ 207490 h 259690"/>
                  <a:gd name="connsiteX10" fmla="*/ 1618 w 507651"/>
                  <a:gd name="connsiteY10" fmla="*/ 185669 h 259690"/>
                  <a:gd name="connsiteX11" fmla="*/ 47260 w 507651"/>
                  <a:gd name="connsiteY11" fmla="*/ 127960 h 259690"/>
                  <a:gd name="connsiteX12" fmla="*/ 73895 w 507651"/>
                  <a:gd name="connsiteY12" fmla="*/ 109953 h 259690"/>
                  <a:gd name="connsiteX13" fmla="*/ 238081 w 507651"/>
                  <a:gd name="connsiteY13" fmla="*/ 18232 h 259690"/>
                  <a:gd name="connsiteX14" fmla="*/ 260089 w 507651"/>
                  <a:gd name="connsiteY14" fmla="*/ 8978 h 259690"/>
                  <a:gd name="connsiteX15" fmla="*/ 336180 w 507651"/>
                  <a:gd name="connsiteY15" fmla="*/ 15355 h 259690"/>
                  <a:gd name="connsiteX16" fmla="*/ 480359 w 507651"/>
                  <a:gd name="connsiteY16" fmla="*/ 20357 h 259690"/>
                  <a:gd name="connsiteX17" fmla="*/ 485986 w 507651"/>
                  <a:gd name="connsiteY17" fmla="*/ 18232 h 259690"/>
                  <a:gd name="connsiteX18" fmla="*/ 496490 w 507651"/>
                  <a:gd name="connsiteY18" fmla="*/ 16981 h 2596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507651" h="259690">
                    <a:moveTo>
                      <a:pt x="496490" y="16981"/>
                    </a:moveTo>
                    <a:cubicBezTo>
                      <a:pt x="498366" y="16731"/>
                      <a:pt x="500054" y="18169"/>
                      <a:pt x="500179" y="20045"/>
                    </a:cubicBezTo>
                    <a:lnTo>
                      <a:pt x="507494" y="180417"/>
                    </a:lnTo>
                    <a:cubicBezTo>
                      <a:pt x="507494" y="180417"/>
                      <a:pt x="512308" y="223496"/>
                      <a:pt x="468667" y="221370"/>
                    </a:cubicBezTo>
                    <a:cubicBezTo>
                      <a:pt x="446284" y="225872"/>
                      <a:pt x="423150" y="227810"/>
                      <a:pt x="400454" y="230248"/>
                    </a:cubicBezTo>
                    <a:cubicBezTo>
                      <a:pt x="363253" y="234312"/>
                      <a:pt x="326051" y="238001"/>
                      <a:pt x="288787" y="241565"/>
                    </a:cubicBezTo>
                    <a:cubicBezTo>
                      <a:pt x="250461" y="245254"/>
                      <a:pt x="212134" y="248755"/>
                      <a:pt x="173807" y="252194"/>
                    </a:cubicBezTo>
                    <a:cubicBezTo>
                      <a:pt x="125789" y="256508"/>
                      <a:pt x="70143" y="270326"/>
                      <a:pt x="25689" y="244066"/>
                    </a:cubicBezTo>
                    <a:cubicBezTo>
                      <a:pt x="18374" y="239752"/>
                      <a:pt x="11559" y="234187"/>
                      <a:pt x="7057" y="226997"/>
                    </a:cubicBezTo>
                    <a:cubicBezTo>
                      <a:pt x="3368" y="221120"/>
                      <a:pt x="1305" y="214430"/>
                      <a:pt x="430" y="207490"/>
                    </a:cubicBezTo>
                    <a:cubicBezTo>
                      <a:pt x="-508" y="200237"/>
                      <a:pt x="180" y="192859"/>
                      <a:pt x="1618" y="185669"/>
                    </a:cubicBezTo>
                    <a:cubicBezTo>
                      <a:pt x="8308" y="152344"/>
                      <a:pt x="26877" y="141965"/>
                      <a:pt x="47260" y="127960"/>
                    </a:cubicBezTo>
                    <a:cubicBezTo>
                      <a:pt x="56076" y="121896"/>
                      <a:pt x="64891" y="115768"/>
                      <a:pt x="73895" y="109953"/>
                    </a:cubicBezTo>
                    <a:cubicBezTo>
                      <a:pt x="126352" y="75941"/>
                      <a:pt x="180685" y="43616"/>
                      <a:pt x="238081" y="18232"/>
                    </a:cubicBezTo>
                    <a:cubicBezTo>
                      <a:pt x="245396" y="14980"/>
                      <a:pt x="252711" y="11917"/>
                      <a:pt x="260089" y="8978"/>
                    </a:cubicBezTo>
                    <a:cubicBezTo>
                      <a:pt x="260089" y="8978"/>
                      <a:pt x="298916" y="-14968"/>
                      <a:pt x="336180" y="15355"/>
                    </a:cubicBezTo>
                    <a:cubicBezTo>
                      <a:pt x="358001" y="34112"/>
                      <a:pt x="414710" y="62623"/>
                      <a:pt x="480359" y="20357"/>
                    </a:cubicBezTo>
                    <a:cubicBezTo>
                      <a:pt x="482047" y="19294"/>
                      <a:pt x="483985" y="18544"/>
                      <a:pt x="485986" y="18232"/>
                    </a:cubicBezTo>
                    <a:lnTo>
                      <a:pt x="496490" y="16981"/>
                    </a:lnTo>
                    <a:close/>
                  </a:path>
                </a:pathLst>
              </a:custGeom>
              <a:solidFill>
                <a:srgbClr val="687ACC"/>
              </a:solidFill>
              <a:ln w="6247" cap="flat">
                <a:noFill/>
                <a:prstDash val="solid"/>
                <a:miter/>
              </a:ln>
            </p:spPr>
            <p:txBody>
              <a:bodyPr rtlCol="0" anchor="ctr"/>
              <a:lstStyle/>
              <a:p>
                <a:endParaRPr lang="zh-CN" altLang="en-US"/>
              </a:p>
            </p:txBody>
          </p:sp>
        </p:grpSp>
        <p:grpSp>
          <p:nvGrpSpPr>
            <p:cNvPr id="118" name="组合 117"/>
            <p:cNvGrpSpPr/>
            <p:nvPr/>
          </p:nvGrpSpPr>
          <p:grpSpPr>
            <a:xfrm>
              <a:off x="2222882" y="6050049"/>
              <a:ext cx="454982" cy="704949"/>
              <a:chOff x="2222881" y="6015595"/>
              <a:chExt cx="545765" cy="845608"/>
            </a:xfrm>
          </p:grpSpPr>
          <p:sp>
            <p:nvSpPr>
              <p:cNvPr id="189" name="任意多边形: 形状 188"/>
              <p:cNvSpPr/>
              <p:nvPr/>
            </p:nvSpPr>
            <p:spPr>
              <a:xfrm>
                <a:off x="2231248" y="6199328"/>
                <a:ext cx="327059" cy="584468"/>
              </a:xfrm>
              <a:custGeom>
                <a:avLst/>
                <a:gdLst>
                  <a:gd name="connsiteX0" fmla="*/ 327060 w 327059"/>
                  <a:gd name="connsiteY0" fmla="*/ 584468 h 584468"/>
                  <a:gd name="connsiteX1" fmla="*/ 42078 w 327059"/>
                  <a:gd name="connsiteY1" fmla="*/ 537639 h 584468"/>
                  <a:gd name="connsiteX2" fmla="*/ 37514 w 327059"/>
                  <a:gd name="connsiteY2" fmla="*/ 382143 h 584468"/>
                  <a:gd name="connsiteX3" fmla="*/ 0 w 327059"/>
                  <a:gd name="connsiteY3" fmla="*/ 0 h 584468"/>
                  <a:gd name="connsiteX4" fmla="*/ 280355 w 327059"/>
                  <a:gd name="connsiteY4" fmla="*/ 44829 h 584468"/>
                  <a:gd name="connsiteX5" fmla="*/ 230086 w 327059"/>
                  <a:gd name="connsiteY5" fmla="*/ 402713 h 5844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27059" h="584468">
                    <a:moveTo>
                      <a:pt x="327060" y="584468"/>
                    </a:moveTo>
                    <a:lnTo>
                      <a:pt x="42078" y="537639"/>
                    </a:lnTo>
                    <a:lnTo>
                      <a:pt x="37514" y="382143"/>
                    </a:lnTo>
                    <a:lnTo>
                      <a:pt x="0" y="0"/>
                    </a:lnTo>
                    <a:lnTo>
                      <a:pt x="280355" y="44829"/>
                    </a:lnTo>
                    <a:lnTo>
                      <a:pt x="230086" y="402713"/>
                    </a:lnTo>
                    <a:close/>
                  </a:path>
                </a:pathLst>
              </a:custGeom>
              <a:solidFill>
                <a:srgbClr val="FFD9C1"/>
              </a:solidFill>
              <a:ln w="6247" cap="flat">
                <a:noFill/>
                <a:prstDash val="solid"/>
                <a:miter/>
              </a:ln>
            </p:spPr>
            <p:txBody>
              <a:bodyPr rtlCol="0" anchor="ctr"/>
              <a:lstStyle/>
              <a:p>
                <a:endParaRPr lang="zh-CN" altLang="en-US"/>
              </a:p>
            </p:txBody>
          </p:sp>
          <p:sp>
            <p:nvSpPr>
              <p:cNvPr id="190" name="任意多边形: 形状 189"/>
              <p:cNvSpPr/>
              <p:nvPr/>
            </p:nvSpPr>
            <p:spPr>
              <a:xfrm>
                <a:off x="2222881" y="6015595"/>
                <a:ext cx="308780" cy="344235"/>
              </a:xfrm>
              <a:custGeom>
                <a:avLst/>
                <a:gdLst>
                  <a:gd name="connsiteX0" fmla="*/ 36826 w 269538"/>
                  <a:gd name="connsiteY0" fmla="*/ 284731 h 300487"/>
                  <a:gd name="connsiteX1" fmla="*/ 137739 w 269538"/>
                  <a:gd name="connsiteY1" fmla="*/ 292859 h 300487"/>
                  <a:gd name="connsiteX2" fmla="*/ 239652 w 269538"/>
                  <a:gd name="connsiteY2" fmla="*/ 300487 h 300487"/>
                  <a:gd name="connsiteX3" fmla="*/ 269538 w 269538"/>
                  <a:gd name="connsiteY3" fmla="*/ 47768 h 300487"/>
                  <a:gd name="connsiteX4" fmla="*/ 0 w 269538"/>
                  <a:gd name="connsiteY4" fmla="*/ 0 h 300487"/>
                  <a:gd name="connsiteX5" fmla="*/ 25447 w 269538"/>
                  <a:gd name="connsiteY5" fmla="*/ 283543 h 300487"/>
                  <a:gd name="connsiteX6" fmla="*/ 36826 w 269538"/>
                  <a:gd name="connsiteY6" fmla="*/ 284731 h 3004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538" h="300487">
                    <a:moveTo>
                      <a:pt x="36826" y="284731"/>
                    </a:moveTo>
                    <a:cubicBezTo>
                      <a:pt x="74966" y="287732"/>
                      <a:pt x="99600" y="289921"/>
                      <a:pt x="137739" y="292859"/>
                    </a:cubicBezTo>
                    <a:cubicBezTo>
                      <a:pt x="172314" y="295548"/>
                      <a:pt x="205014" y="297924"/>
                      <a:pt x="239652" y="300487"/>
                    </a:cubicBezTo>
                    <a:lnTo>
                      <a:pt x="269538" y="47768"/>
                    </a:lnTo>
                    <a:lnTo>
                      <a:pt x="0" y="0"/>
                    </a:lnTo>
                    <a:lnTo>
                      <a:pt x="25447" y="283543"/>
                    </a:lnTo>
                    <a:cubicBezTo>
                      <a:pt x="29511" y="283856"/>
                      <a:pt x="32700" y="284419"/>
                      <a:pt x="36826" y="284731"/>
                    </a:cubicBezTo>
                  </a:path>
                </a:pathLst>
              </a:custGeom>
              <a:solidFill>
                <a:srgbClr val="EFAD85"/>
              </a:solidFill>
              <a:ln w="6247" cap="flat">
                <a:noFill/>
                <a:prstDash val="solid"/>
                <a:miter/>
              </a:ln>
            </p:spPr>
            <p:txBody>
              <a:bodyPr rtlCol="0" anchor="ctr"/>
              <a:lstStyle/>
              <a:p>
                <a:endParaRPr lang="zh-CN" altLang="en-US"/>
              </a:p>
            </p:txBody>
          </p:sp>
          <p:sp>
            <p:nvSpPr>
              <p:cNvPr id="191" name="任意多边形: 形状 190"/>
              <p:cNvSpPr/>
              <p:nvPr/>
            </p:nvSpPr>
            <p:spPr>
              <a:xfrm>
                <a:off x="2260914" y="6601629"/>
                <a:ext cx="507732" cy="259574"/>
              </a:xfrm>
              <a:custGeom>
                <a:avLst/>
                <a:gdLst>
                  <a:gd name="connsiteX0" fmla="*/ 9661 w 507732"/>
                  <a:gd name="connsiteY0" fmla="*/ 16731 h 259574"/>
                  <a:gd name="connsiteX1" fmla="*/ 7535 w 507732"/>
                  <a:gd name="connsiteY1" fmla="*/ 18481 h 259574"/>
                  <a:gd name="connsiteX2" fmla="*/ 157 w 507732"/>
                  <a:gd name="connsiteY2" fmla="*/ 180292 h 259574"/>
                  <a:gd name="connsiteX3" fmla="*/ 38984 w 507732"/>
                  <a:gd name="connsiteY3" fmla="*/ 221245 h 259574"/>
                  <a:gd name="connsiteX4" fmla="*/ 107197 w 507732"/>
                  <a:gd name="connsiteY4" fmla="*/ 230123 h 259574"/>
                  <a:gd name="connsiteX5" fmla="*/ 218864 w 507732"/>
                  <a:gd name="connsiteY5" fmla="*/ 241440 h 259574"/>
                  <a:gd name="connsiteX6" fmla="*/ 333844 w 507732"/>
                  <a:gd name="connsiteY6" fmla="*/ 252069 h 259574"/>
                  <a:gd name="connsiteX7" fmla="*/ 481962 w 507732"/>
                  <a:gd name="connsiteY7" fmla="*/ 244003 h 259574"/>
                  <a:gd name="connsiteX8" fmla="*/ 500594 w 507732"/>
                  <a:gd name="connsiteY8" fmla="*/ 226935 h 259574"/>
                  <a:gd name="connsiteX9" fmla="*/ 507597 w 507732"/>
                  <a:gd name="connsiteY9" fmla="*/ 204051 h 259574"/>
                  <a:gd name="connsiteX10" fmla="*/ 506722 w 507732"/>
                  <a:gd name="connsiteY10" fmla="*/ 189295 h 259574"/>
                  <a:gd name="connsiteX11" fmla="*/ 460454 w 507732"/>
                  <a:gd name="connsiteY11" fmla="*/ 127960 h 259574"/>
                  <a:gd name="connsiteX12" fmla="*/ 433819 w 507732"/>
                  <a:gd name="connsiteY12" fmla="*/ 109953 h 259574"/>
                  <a:gd name="connsiteX13" fmla="*/ 269633 w 507732"/>
                  <a:gd name="connsiteY13" fmla="*/ 18232 h 259574"/>
                  <a:gd name="connsiteX14" fmla="*/ 247625 w 507732"/>
                  <a:gd name="connsiteY14" fmla="*/ 8978 h 259574"/>
                  <a:gd name="connsiteX15" fmla="*/ 174035 w 507732"/>
                  <a:gd name="connsiteY15" fmla="*/ 15355 h 259574"/>
                  <a:gd name="connsiteX16" fmla="*/ 36421 w 507732"/>
                  <a:gd name="connsiteY16" fmla="*/ 25922 h 259574"/>
                  <a:gd name="connsiteX17" fmla="*/ 9661 w 507732"/>
                  <a:gd name="connsiteY17" fmla="*/ 16731 h 259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507732" h="259574">
                    <a:moveTo>
                      <a:pt x="9661" y="16731"/>
                    </a:moveTo>
                    <a:cubicBezTo>
                      <a:pt x="8535" y="16606"/>
                      <a:pt x="7598" y="17419"/>
                      <a:pt x="7535" y="18481"/>
                    </a:cubicBezTo>
                    <a:lnTo>
                      <a:pt x="157" y="180292"/>
                    </a:lnTo>
                    <a:cubicBezTo>
                      <a:pt x="157" y="180292"/>
                      <a:pt x="-4657" y="223433"/>
                      <a:pt x="38984" y="221245"/>
                    </a:cubicBezTo>
                    <a:cubicBezTo>
                      <a:pt x="61368" y="225747"/>
                      <a:pt x="84501" y="227685"/>
                      <a:pt x="107197" y="230123"/>
                    </a:cubicBezTo>
                    <a:cubicBezTo>
                      <a:pt x="144399" y="234187"/>
                      <a:pt x="181600" y="237876"/>
                      <a:pt x="218864" y="241440"/>
                    </a:cubicBezTo>
                    <a:cubicBezTo>
                      <a:pt x="257191" y="245129"/>
                      <a:pt x="295518" y="248630"/>
                      <a:pt x="333844" y="252069"/>
                    </a:cubicBezTo>
                    <a:cubicBezTo>
                      <a:pt x="381862" y="256383"/>
                      <a:pt x="437508" y="270201"/>
                      <a:pt x="481962" y="244003"/>
                    </a:cubicBezTo>
                    <a:cubicBezTo>
                      <a:pt x="489278" y="239689"/>
                      <a:pt x="496093" y="234125"/>
                      <a:pt x="500594" y="226935"/>
                    </a:cubicBezTo>
                    <a:cubicBezTo>
                      <a:pt x="504908" y="220119"/>
                      <a:pt x="506972" y="212117"/>
                      <a:pt x="507597" y="204051"/>
                    </a:cubicBezTo>
                    <a:cubicBezTo>
                      <a:pt x="507972" y="199112"/>
                      <a:pt x="507534" y="194172"/>
                      <a:pt x="506722" y="189295"/>
                    </a:cubicBezTo>
                    <a:cubicBezTo>
                      <a:pt x="500657" y="153095"/>
                      <a:pt x="481525" y="142465"/>
                      <a:pt x="460454" y="127960"/>
                    </a:cubicBezTo>
                    <a:cubicBezTo>
                      <a:pt x="451639" y="121895"/>
                      <a:pt x="442823" y="115768"/>
                      <a:pt x="433819" y="109953"/>
                    </a:cubicBezTo>
                    <a:cubicBezTo>
                      <a:pt x="381362" y="75941"/>
                      <a:pt x="327029" y="43616"/>
                      <a:pt x="269633" y="18232"/>
                    </a:cubicBezTo>
                    <a:cubicBezTo>
                      <a:pt x="262318" y="15043"/>
                      <a:pt x="255002" y="11917"/>
                      <a:pt x="247625" y="8978"/>
                    </a:cubicBezTo>
                    <a:cubicBezTo>
                      <a:pt x="247625" y="8978"/>
                      <a:pt x="211299" y="-14968"/>
                      <a:pt x="174035" y="15355"/>
                    </a:cubicBezTo>
                    <a:cubicBezTo>
                      <a:pt x="153277" y="33237"/>
                      <a:pt x="97569" y="59997"/>
                      <a:pt x="36421" y="25922"/>
                    </a:cubicBezTo>
                    <a:cubicBezTo>
                      <a:pt x="28105" y="21358"/>
                      <a:pt x="19102" y="18044"/>
                      <a:pt x="9661" y="16731"/>
                    </a:cubicBezTo>
                  </a:path>
                </a:pathLst>
              </a:custGeom>
              <a:solidFill>
                <a:srgbClr val="687ACC"/>
              </a:solidFill>
              <a:ln w="6247" cap="flat">
                <a:noFill/>
                <a:prstDash val="solid"/>
                <a:miter/>
              </a:ln>
            </p:spPr>
            <p:txBody>
              <a:bodyPr rtlCol="0" anchor="ctr"/>
              <a:lstStyle/>
              <a:p>
                <a:endParaRPr lang="zh-CN" altLang="en-US"/>
              </a:p>
            </p:txBody>
          </p:sp>
        </p:grpSp>
        <p:sp>
          <p:nvSpPr>
            <p:cNvPr id="119" name="任意多边形: 形状 118"/>
            <p:cNvSpPr/>
            <p:nvPr/>
          </p:nvSpPr>
          <p:spPr>
            <a:xfrm>
              <a:off x="1566783" y="6106578"/>
              <a:ext cx="200883" cy="233236"/>
            </a:xfrm>
            <a:custGeom>
              <a:avLst/>
              <a:gdLst>
                <a:gd name="connsiteX0" fmla="*/ 30324 w 235650"/>
                <a:gd name="connsiteY0" fmla="*/ 253595 h 273602"/>
                <a:gd name="connsiteX1" fmla="*/ 124859 w 235650"/>
                <a:gd name="connsiteY1" fmla="*/ 263849 h 273602"/>
                <a:gd name="connsiteX2" fmla="*/ 212204 w 235650"/>
                <a:gd name="connsiteY2" fmla="*/ 273602 h 273602"/>
                <a:gd name="connsiteX3" fmla="*/ 235651 w 235650"/>
                <a:gd name="connsiteY3" fmla="*/ 43766 h 273602"/>
                <a:gd name="connsiteX4" fmla="*/ 1813 w 235650"/>
                <a:gd name="connsiteY4" fmla="*/ 0 h 273602"/>
                <a:gd name="connsiteX5" fmla="*/ 0 w 235650"/>
                <a:gd name="connsiteY5" fmla="*/ 247718 h 273602"/>
                <a:gd name="connsiteX6" fmla="*/ 30324 w 235650"/>
                <a:gd name="connsiteY6" fmla="*/ 253595 h 2736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35650" h="273602">
                  <a:moveTo>
                    <a:pt x="30324" y="253595"/>
                  </a:moveTo>
                  <a:cubicBezTo>
                    <a:pt x="61648" y="258222"/>
                    <a:pt x="93410" y="260597"/>
                    <a:pt x="124859" y="263849"/>
                  </a:cubicBezTo>
                  <a:cubicBezTo>
                    <a:pt x="164561" y="267976"/>
                    <a:pt x="172564" y="268788"/>
                    <a:pt x="212204" y="273602"/>
                  </a:cubicBezTo>
                  <a:lnTo>
                    <a:pt x="235651" y="43766"/>
                  </a:lnTo>
                  <a:lnTo>
                    <a:pt x="1813" y="0"/>
                  </a:lnTo>
                  <a:lnTo>
                    <a:pt x="0" y="247718"/>
                  </a:lnTo>
                  <a:cubicBezTo>
                    <a:pt x="10066" y="249781"/>
                    <a:pt x="20195" y="252094"/>
                    <a:pt x="30324" y="253595"/>
                  </a:cubicBezTo>
                </a:path>
              </a:pathLst>
            </a:custGeom>
            <a:solidFill>
              <a:srgbClr val="EFAD85"/>
            </a:solidFill>
            <a:ln w="6247" cap="flat">
              <a:noFill/>
              <a:prstDash val="solid"/>
              <a:miter/>
            </a:ln>
          </p:spPr>
          <p:txBody>
            <a:bodyPr rtlCol="0" anchor="ctr"/>
            <a:lstStyle/>
            <a:p>
              <a:endParaRPr lang="zh-CN" altLang="en-US"/>
            </a:p>
          </p:txBody>
        </p:sp>
        <p:sp>
          <p:nvSpPr>
            <p:cNvPr id="120" name="任意多边形: 形状 119"/>
            <p:cNvSpPr/>
            <p:nvPr/>
          </p:nvSpPr>
          <p:spPr>
            <a:xfrm>
              <a:off x="1984218" y="2774412"/>
              <a:ext cx="258721" cy="603600"/>
            </a:xfrm>
            <a:custGeom>
              <a:avLst/>
              <a:gdLst>
                <a:gd name="connsiteX0" fmla="*/ 65024 w 258721"/>
                <a:gd name="connsiteY0" fmla="*/ 603601 h 603600"/>
                <a:gd name="connsiteX1" fmla="*/ 194823 w 258721"/>
                <a:gd name="connsiteY1" fmla="*/ 603601 h 603600"/>
                <a:gd name="connsiteX2" fmla="*/ 258722 w 258721"/>
                <a:gd name="connsiteY2" fmla="*/ 504751 h 603600"/>
                <a:gd name="connsiteX3" fmla="*/ 258722 w 258721"/>
                <a:gd name="connsiteY3" fmla="*/ 98849 h 603600"/>
                <a:gd name="connsiteX4" fmla="*/ 194823 w 258721"/>
                <a:gd name="connsiteY4" fmla="*/ 0 h 603600"/>
                <a:gd name="connsiteX5" fmla="*/ 65024 w 258721"/>
                <a:gd name="connsiteY5" fmla="*/ 0 h 603600"/>
                <a:gd name="connsiteX6" fmla="*/ 0 w 258721"/>
                <a:gd name="connsiteY6" fmla="*/ 100975 h 603600"/>
                <a:gd name="connsiteX7" fmla="*/ 1125 w 258721"/>
                <a:gd name="connsiteY7" fmla="*/ 504751 h 603600"/>
                <a:gd name="connsiteX8" fmla="*/ 65024 w 258721"/>
                <a:gd name="connsiteY8" fmla="*/ 603601 h 60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8721" h="603600">
                  <a:moveTo>
                    <a:pt x="65024" y="603601"/>
                  </a:moveTo>
                  <a:lnTo>
                    <a:pt x="194823" y="603601"/>
                  </a:lnTo>
                  <a:cubicBezTo>
                    <a:pt x="229961" y="603601"/>
                    <a:pt x="258722" y="559147"/>
                    <a:pt x="258722" y="504751"/>
                  </a:cubicBezTo>
                  <a:lnTo>
                    <a:pt x="258722" y="98849"/>
                  </a:lnTo>
                  <a:cubicBezTo>
                    <a:pt x="258722" y="44454"/>
                    <a:pt x="229961" y="0"/>
                    <a:pt x="194823" y="0"/>
                  </a:cubicBezTo>
                  <a:lnTo>
                    <a:pt x="65024" y="0"/>
                  </a:lnTo>
                  <a:cubicBezTo>
                    <a:pt x="29886" y="0"/>
                    <a:pt x="0" y="46580"/>
                    <a:pt x="0" y="100975"/>
                  </a:cubicBezTo>
                  <a:lnTo>
                    <a:pt x="1125" y="504751"/>
                  </a:lnTo>
                  <a:cubicBezTo>
                    <a:pt x="1125" y="559084"/>
                    <a:pt x="29886" y="603601"/>
                    <a:pt x="65024" y="603601"/>
                  </a:cubicBezTo>
                </a:path>
              </a:pathLst>
            </a:custGeom>
            <a:solidFill>
              <a:srgbClr val="FFD9C1"/>
            </a:solidFill>
            <a:ln w="6247" cap="flat">
              <a:noFill/>
              <a:prstDash val="solid"/>
              <a:miter/>
            </a:ln>
          </p:spPr>
          <p:txBody>
            <a:bodyPr rtlCol="0" anchor="ctr"/>
            <a:lstStyle/>
            <a:p>
              <a:endParaRPr lang="zh-CN" altLang="en-US"/>
            </a:p>
          </p:txBody>
        </p:sp>
        <p:sp>
          <p:nvSpPr>
            <p:cNvPr id="121" name="任意多边形: 形状 120"/>
            <p:cNvSpPr/>
            <p:nvPr/>
          </p:nvSpPr>
          <p:spPr>
            <a:xfrm>
              <a:off x="2018606" y="2810676"/>
              <a:ext cx="224208" cy="209078"/>
            </a:xfrm>
            <a:custGeom>
              <a:avLst/>
              <a:gdLst>
                <a:gd name="connsiteX0" fmla="*/ 0 w 224208"/>
                <a:gd name="connsiteY0" fmla="*/ 9754 h 209078"/>
                <a:gd name="connsiteX1" fmla="*/ 4752 w 224208"/>
                <a:gd name="connsiteY1" fmla="*/ 35763 h 209078"/>
                <a:gd name="connsiteX2" fmla="*/ 25510 w 224208"/>
                <a:gd name="connsiteY2" fmla="*/ 95223 h 209078"/>
                <a:gd name="connsiteX3" fmla="*/ 60710 w 224208"/>
                <a:gd name="connsiteY3" fmla="*/ 138990 h 209078"/>
                <a:gd name="connsiteX4" fmla="*/ 89346 w 224208"/>
                <a:gd name="connsiteY4" fmla="*/ 160498 h 209078"/>
                <a:gd name="connsiteX5" fmla="*/ 224209 w 224208"/>
                <a:gd name="connsiteY5" fmla="*/ 209078 h 209078"/>
                <a:gd name="connsiteX6" fmla="*/ 224209 w 224208"/>
                <a:gd name="connsiteY6" fmla="*/ 149056 h 209078"/>
                <a:gd name="connsiteX7" fmla="*/ 192947 w 224208"/>
                <a:gd name="connsiteY7" fmla="*/ 152807 h 209078"/>
                <a:gd name="connsiteX8" fmla="*/ 76028 w 224208"/>
                <a:gd name="connsiteY8" fmla="*/ 111104 h 209078"/>
                <a:gd name="connsiteX9" fmla="*/ 13880 w 224208"/>
                <a:gd name="connsiteY9" fmla="*/ 13943 h 209078"/>
                <a:gd name="connsiteX10" fmla="*/ 11567 w 224208"/>
                <a:gd name="connsiteY10" fmla="*/ 0 h 209078"/>
                <a:gd name="connsiteX11" fmla="*/ 8003 w 224208"/>
                <a:gd name="connsiteY11" fmla="*/ 4189 h 209078"/>
                <a:gd name="connsiteX12" fmla="*/ 0 w 224208"/>
                <a:gd name="connsiteY12" fmla="*/ 9754 h 2090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4208" h="209078">
                  <a:moveTo>
                    <a:pt x="0" y="9754"/>
                  </a:moveTo>
                  <a:cubicBezTo>
                    <a:pt x="500" y="18882"/>
                    <a:pt x="2689" y="26572"/>
                    <a:pt x="4752" y="35763"/>
                  </a:cubicBezTo>
                  <a:cubicBezTo>
                    <a:pt x="9316" y="56271"/>
                    <a:pt x="15193" y="76841"/>
                    <a:pt x="25510" y="95223"/>
                  </a:cubicBezTo>
                  <a:cubicBezTo>
                    <a:pt x="34763" y="111667"/>
                    <a:pt x="46767" y="126422"/>
                    <a:pt x="60710" y="138990"/>
                  </a:cubicBezTo>
                  <a:cubicBezTo>
                    <a:pt x="69589" y="146992"/>
                    <a:pt x="79217" y="154183"/>
                    <a:pt x="89346" y="160498"/>
                  </a:cubicBezTo>
                  <a:cubicBezTo>
                    <a:pt x="130174" y="185882"/>
                    <a:pt x="176816" y="199700"/>
                    <a:pt x="224209" y="209078"/>
                  </a:cubicBezTo>
                  <a:lnTo>
                    <a:pt x="224209" y="149056"/>
                  </a:lnTo>
                  <a:cubicBezTo>
                    <a:pt x="213955" y="151432"/>
                    <a:pt x="203514" y="152807"/>
                    <a:pt x="192947" y="152807"/>
                  </a:cubicBezTo>
                  <a:cubicBezTo>
                    <a:pt x="150494" y="152807"/>
                    <a:pt x="108853" y="137989"/>
                    <a:pt x="76028" y="111104"/>
                  </a:cubicBezTo>
                  <a:cubicBezTo>
                    <a:pt x="47018" y="87345"/>
                    <a:pt x="21195" y="51207"/>
                    <a:pt x="13880" y="13943"/>
                  </a:cubicBezTo>
                  <a:cubicBezTo>
                    <a:pt x="13005" y="9316"/>
                    <a:pt x="12255" y="4627"/>
                    <a:pt x="11567" y="0"/>
                  </a:cubicBezTo>
                  <a:cubicBezTo>
                    <a:pt x="10504" y="1501"/>
                    <a:pt x="9379" y="2939"/>
                    <a:pt x="8003" y="4189"/>
                  </a:cubicBezTo>
                  <a:cubicBezTo>
                    <a:pt x="5815" y="6628"/>
                    <a:pt x="3064" y="8378"/>
                    <a:pt x="0" y="9754"/>
                  </a:cubicBezTo>
                </a:path>
              </a:pathLst>
            </a:custGeom>
            <a:solidFill>
              <a:srgbClr val="EFAD85"/>
            </a:solidFill>
            <a:ln w="6247" cap="flat">
              <a:noFill/>
              <a:prstDash val="solid"/>
              <a:miter/>
            </a:ln>
          </p:spPr>
          <p:txBody>
            <a:bodyPr rtlCol="0" anchor="ctr"/>
            <a:lstStyle/>
            <a:p>
              <a:endParaRPr lang="zh-CN" altLang="en-US"/>
            </a:p>
          </p:txBody>
        </p:sp>
        <p:sp>
          <p:nvSpPr>
            <p:cNvPr id="122" name="任意多边形: 形状 121"/>
            <p:cNvSpPr/>
            <p:nvPr/>
          </p:nvSpPr>
          <p:spPr>
            <a:xfrm>
              <a:off x="2018446" y="2437566"/>
              <a:ext cx="374352" cy="541672"/>
            </a:xfrm>
            <a:custGeom>
              <a:avLst/>
              <a:gdLst>
                <a:gd name="connsiteX0" fmla="*/ 227495 w 374352"/>
                <a:gd name="connsiteY0" fmla="*/ 6223 h 541672"/>
                <a:gd name="connsiteX1" fmla="*/ 105762 w 374352"/>
                <a:gd name="connsiteY1" fmla="*/ 15789 h 541672"/>
                <a:gd name="connsiteX2" fmla="*/ 12852 w 374352"/>
                <a:gd name="connsiteY2" fmla="*/ 115951 h 541672"/>
                <a:gd name="connsiteX3" fmla="*/ 1098 w 374352"/>
                <a:gd name="connsiteY3" fmla="*/ 240873 h 541672"/>
                <a:gd name="connsiteX4" fmla="*/ 6600 w 374352"/>
                <a:gd name="connsiteY4" fmla="*/ 402809 h 541672"/>
                <a:gd name="connsiteX5" fmla="*/ 68748 w 374352"/>
                <a:gd name="connsiteY5" fmla="*/ 499970 h 541672"/>
                <a:gd name="connsiteX6" fmla="*/ 185667 w 374352"/>
                <a:gd name="connsiteY6" fmla="*/ 541673 h 541672"/>
                <a:gd name="connsiteX7" fmla="*/ 343976 w 374352"/>
                <a:gd name="connsiteY7" fmla="*/ 435946 h 541672"/>
                <a:gd name="connsiteX8" fmla="*/ 373737 w 374352"/>
                <a:gd name="connsiteY8" fmla="*/ 295206 h 541672"/>
                <a:gd name="connsiteX9" fmla="*/ 374237 w 374352"/>
                <a:gd name="connsiteY9" fmla="*/ 277949 h 541672"/>
                <a:gd name="connsiteX10" fmla="*/ 374300 w 374352"/>
                <a:gd name="connsiteY10" fmla="*/ 275761 h 541672"/>
                <a:gd name="connsiteX11" fmla="*/ 230621 w 374352"/>
                <a:gd name="connsiteY11" fmla="*/ 8286 h 541672"/>
                <a:gd name="connsiteX12" fmla="*/ 227495 w 374352"/>
                <a:gd name="connsiteY12" fmla="*/ 6223 h 5416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74352" h="541672">
                  <a:moveTo>
                    <a:pt x="227495" y="6223"/>
                  </a:moveTo>
                  <a:cubicBezTo>
                    <a:pt x="181603" y="-2656"/>
                    <a:pt x="148090" y="-4094"/>
                    <a:pt x="105762" y="15789"/>
                  </a:cubicBezTo>
                  <a:cubicBezTo>
                    <a:pt x="63496" y="35734"/>
                    <a:pt x="28358" y="71872"/>
                    <a:pt x="12852" y="115951"/>
                  </a:cubicBezTo>
                  <a:cubicBezTo>
                    <a:pt x="-1090" y="155591"/>
                    <a:pt x="1098" y="198795"/>
                    <a:pt x="1098" y="240873"/>
                  </a:cubicBezTo>
                  <a:cubicBezTo>
                    <a:pt x="1160" y="294456"/>
                    <a:pt x="-3717" y="349789"/>
                    <a:pt x="6600" y="402809"/>
                  </a:cubicBezTo>
                  <a:cubicBezTo>
                    <a:pt x="13853" y="440135"/>
                    <a:pt x="39737" y="476211"/>
                    <a:pt x="68748" y="499970"/>
                  </a:cubicBezTo>
                  <a:cubicBezTo>
                    <a:pt x="101573" y="526855"/>
                    <a:pt x="143213" y="541673"/>
                    <a:pt x="185667" y="541673"/>
                  </a:cubicBezTo>
                  <a:cubicBezTo>
                    <a:pt x="251316" y="541673"/>
                    <a:pt x="314903" y="492592"/>
                    <a:pt x="343976" y="435946"/>
                  </a:cubicBezTo>
                  <a:cubicBezTo>
                    <a:pt x="366172" y="392617"/>
                    <a:pt x="372111" y="343224"/>
                    <a:pt x="373737" y="295206"/>
                  </a:cubicBezTo>
                  <a:cubicBezTo>
                    <a:pt x="373925" y="289454"/>
                    <a:pt x="374112" y="283702"/>
                    <a:pt x="374237" y="277949"/>
                  </a:cubicBezTo>
                  <a:cubicBezTo>
                    <a:pt x="374237" y="277199"/>
                    <a:pt x="374237" y="276511"/>
                    <a:pt x="374300" y="275761"/>
                  </a:cubicBezTo>
                  <a:cubicBezTo>
                    <a:pt x="376676" y="169721"/>
                    <a:pt x="298146" y="169659"/>
                    <a:pt x="230621" y="8286"/>
                  </a:cubicBezTo>
                  <a:lnTo>
                    <a:pt x="227495" y="6223"/>
                  </a:lnTo>
                  <a:close/>
                </a:path>
              </a:pathLst>
            </a:custGeom>
            <a:solidFill>
              <a:srgbClr val="FFD9C1"/>
            </a:solidFill>
            <a:ln w="6247" cap="flat">
              <a:noFill/>
              <a:prstDash val="solid"/>
              <a:miter/>
            </a:ln>
          </p:spPr>
          <p:txBody>
            <a:bodyPr rtlCol="0" anchor="ctr"/>
            <a:lstStyle/>
            <a:p>
              <a:endParaRPr lang="zh-CN" altLang="en-US"/>
            </a:p>
          </p:txBody>
        </p:sp>
        <p:sp>
          <p:nvSpPr>
            <p:cNvPr id="123" name="任意多边形: 形状 122"/>
            <p:cNvSpPr/>
            <p:nvPr/>
          </p:nvSpPr>
          <p:spPr>
            <a:xfrm>
              <a:off x="3195231" y="3029492"/>
              <a:ext cx="310691" cy="311507"/>
            </a:xfrm>
            <a:custGeom>
              <a:avLst/>
              <a:gdLst>
                <a:gd name="connsiteX0" fmla="*/ 168565 w 310691"/>
                <a:gd name="connsiteY0" fmla="*/ 50910 h 311507"/>
                <a:gd name="connsiteX1" fmla="*/ 95037 w 310691"/>
                <a:gd name="connsiteY1" fmla="*/ 92613 h 311507"/>
                <a:gd name="connsiteX2" fmla="*/ 11194 w 310691"/>
                <a:gd name="connsiteY2" fmla="*/ 3767 h 311507"/>
                <a:gd name="connsiteX3" fmla="*/ 2565 w 310691"/>
                <a:gd name="connsiteY3" fmla="*/ 33403 h 311507"/>
                <a:gd name="connsiteX4" fmla="*/ 48457 w 310691"/>
                <a:gd name="connsiteY4" fmla="*/ 210344 h 311507"/>
                <a:gd name="connsiteX5" fmla="*/ 167064 w 310691"/>
                <a:gd name="connsiteY5" fmla="*/ 295376 h 311507"/>
                <a:gd name="connsiteX6" fmla="*/ 184446 w 310691"/>
                <a:gd name="connsiteY6" fmla="*/ 311507 h 311507"/>
                <a:gd name="connsiteX7" fmla="*/ 277543 w 310691"/>
                <a:gd name="connsiteY7" fmla="*/ 230539 h 311507"/>
                <a:gd name="connsiteX8" fmla="*/ 310118 w 310691"/>
                <a:gd name="connsiteY8" fmla="*/ 179145 h 311507"/>
                <a:gd name="connsiteX9" fmla="*/ 168565 w 310691"/>
                <a:gd name="connsiteY9" fmla="*/ 50910 h 3115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10691" h="311507">
                  <a:moveTo>
                    <a:pt x="168565" y="50910"/>
                  </a:moveTo>
                  <a:cubicBezTo>
                    <a:pt x="168565" y="50910"/>
                    <a:pt x="134239" y="71480"/>
                    <a:pt x="95037" y="92613"/>
                  </a:cubicBezTo>
                  <a:cubicBezTo>
                    <a:pt x="75905" y="8519"/>
                    <a:pt x="35390" y="-9050"/>
                    <a:pt x="11194" y="3767"/>
                  </a:cubicBezTo>
                  <a:cubicBezTo>
                    <a:pt x="627" y="9332"/>
                    <a:pt x="-2937" y="22837"/>
                    <a:pt x="2565" y="33403"/>
                  </a:cubicBezTo>
                  <a:cubicBezTo>
                    <a:pt x="73029" y="169704"/>
                    <a:pt x="48457" y="210344"/>
                    <a:pt x="48457" y="210344"/>
                  </a:cubicBezTo>
                  <a:lnTo>
                    <a:pt x="167064" y="295376"/>
                  </a:lnTo>
                  <a:lnTo>
                    <a:pt x="184446" y="311507"/>
                  </a:lnTo>
                  <a:cubicBezTo>
                    <a:pt x="198076" y="271555"/>
                    <a:pt x="246657" y="259363"/>
                    <a:pt x="277543" y="230539"/>
                  </a:cubicBezTo>
                  <a:cubicBezTo>
                    <a:pt x="302490" y="207281"/>
                    <a:pt x="307304" y="194276"/>
                    <a:pt x="310118" y="179145"/>
                  </a:cubicBezTo>
                  <a:cubicBezTo>
                    <a:pt x="316933" y="143007"/>
                    <a:pt x="262662" y="15397"/>
                    <a:pt x="168565" y="50910"/>
                  </a:cubicBezTo>
                </a:path>
              </a:pathLst>
            </a:custGeom>
            <a:solidFill>
              <a:srgbClr val="FFD9C1"/>
            </a:solidFill>
            <a:ln w="6247" cap="flat">
              <a:noFill/>
              <a:prstDash val="solid"/>
              <a:miter/>
            </a:ln>
          </p:spPr>
          <p:txBody>
            <a:bodyPr rtlCol="0" anchor="ctr"/>
            <a:lstStyle/>
            <a:p>
              <a:endParaRPr lang="zh-CN" altLang="en-US"/>
            </a:p>
          </p:txBody>
        </p:sp>
        <p:sp>
          <p:nvSpPr>
            <p:cNvPr id="124" name="任意多边形: 形状 123"/>
            <p:cNvSpPr/>
            <p:nvPr/>
          </p:nvSpPr>
          <p:spPr>
            <a:xfrm>
              <a:off x="3333639" y="2977468"/>
              <a:ext cx="203166" cy="166790"/>
            </a:xfrm>
            <a:custGeom>
              <a:avLst/>
              <a:gdLst>
                <a:gd name="connsiteX0" fmla="*/ 41786 w 203166"/>
                <a:gd name="connsiteY0" fmla="*/ 162519 h 166790"/>
                <a:gd name="connsiteX1" fmla="*/ 194468 w 203166"/>
                <a:gd name="connsiteY1" fmla="*/ 48539 h 166790"/>
                <a:gd name="connsiteX2" fmla="*/ 198845 w 203166"/>
                <a:gd name="connsiteY2" fmla="*/ 18090 h 166790"/>
                <a:gd name="connsiteX3" fmla="*/ 191842 w 203166"/>
                <a:gd name="connsiteY3" fmla="*/ 8711 h 166790"/>
                <a:gd name="connsiteX4" fmla="*/ 161393 w 203166"/>
                <a:gd name="connsiteY4" fmla="*/ 4272 h 166790"/>
                <a:gd name="connsiteX5" fmla="*/ 8711 w 203166"/>
                <a:gd name="connsiteY5" fmla="*/ 118252 h 166790"/>
                <a:gd name="connsiteX6" fmla="*/ 4272 w 203166"/>
                <a:gd name="connsiteY6" fmla="*/ 148701 h 166790"/>
                <a:gd name="connsiteX7" fmla="*/ 11275 w 203166"/>
                <a:gd name="connsiteY7" fmla="*/ 158080 h 166790"/>
                <a:gd name="connsiteX8" fmla="*/ 41786 w 203166"/>
                <a:gd name="connsiteY8" fmla="*/ 162519 h 1667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3166" h="166790">
                  <a:moveTo>
                    <a:pt x="41786" y="162519"/>
                  </a:moveTo>
                  <a:lnTo>
                    <a:pt x="194468" y="48539"/>
                  </a:lnTo>
                  <a:cubicBezTo>
                    <a:pt x="204034" y="41411"/>
                    <a:pt x="206035" y="27656"/>
                    <a:pt x="198845" y="18090"/>
                  </a:cubicBezTo>
                  <a:lnTo>
                    <a:pt x="191842" y="8711"/>
                  </a:lnTo>
                  <a:cubicBezTo>
                    <a:pt x="184652" y="-855"/>
                    <a:pt x="170959" y="-2856"/>
                    <a:pt x="161393" y="4272"/>
                  </a:cubicBezTo>
                  <a:lnTo>
                    <a:pt x="8711" y="118252"/>
                  </a:lnTo>
                  <a:cubicBezTo>
                    <a:pt x="-855" y="125380"/>
                    <a:pt x="-2856" y="139135"/>
                    <a:pt x="4272" y="148701"/>
                  </a:cubicBezTo>
                  <a:lnTo>
                    <a:pt x="11275" y="158080"/>
                  </a:lnTo>
                  <a:cubicBezTo>
                    <a:pt x="18527" y="167646"/>
                    <a:pt x="32220" y="169646"/>
                    <a:pt x="41786" y="162519"/>
                  </a:cubicBezTo>
                </a:path>
              </a:pathLst>
            </a:custGeom>
            <a:solidFill>
              <a:srgbClr val="FFD9C1"/>
            </a:solidFill>
            <a:ln w="6247" cap="flat">
              <a:noFill/>
              <a:prstDash val="solid"/>
              <a:miter/>
            </a:ln>
          </p:spPr>
          <p:txBody>
            <a:bodyPr rtlCol="0" anchor="ctr"/>
            <a:lstStyle/>
            <a:p>
              <a:endParaRPr lang="zh-CN" altLang="en-US"/>
            </a:p>
          </p:txBody>
        </p:sp>
        <p:sp>
          <p:nvSpPr>
            <p:cNvPr id="125" name="任意多边形: 形状 124"/>
            <p:cNvSpPr/>
            <p:nvPr/>
          </p:nvSpPr>
          <p:spPr>
            <a:xfrm>
              <a:off x="3340892" y="3086196"/>
              <a:ext cx="142906" cy="121917"/>
            </a:xfrm>
            <a:custGeom>
              <a:avLst/>
              <a:gdLst>
                <a:gd name="connsiteX0" fmla="*/ 41724 w 142906"/>
                <a:gd name="connsiteY0" fmla="*/ 117627 h 121917"/>
                <a:gd name="connsiteX1" fmla="*/ 134196 w 142906"/>
                <a:gd name="connsiteY1" fmla="*/ 48539 h 121917"/>
                <a:gd name="connsiteX2" fmla="*/ 138635 w 142906"/>
                <a:gd name="connsiteY2" fmla="*/ 18090 h 121917"/>
                <a:gd name="connsiteX3" fmla="*/ 131632 w 142906"/>
                <a:gd name="connsiteY3" fmla="*/ 8711 h 121917"/>
                <a:gd name="connsiteX4" fmla="*/ 101183 w 142906"/>
                <a:gd name="connsiteY4" fmla="*/ 4272 h 121917"/>
                <a:gd name="connsiteX5" fmla="*/ 8711 w 142906"/>
                <a:gd name="connsiteY5" fmla="*/ 73360 h 121917"/>
                <a:gd name="connsiteX6" fmla="*/ 4272 w 142906"/>
                <a:gd name="connsiteY6" fmla="*/ 103809 h 121917"/>
                <a:gd name="connsiteX7" fmla="*/ 11275 w 142906"/>
                <a:gd name="connsiteY7" fmla="*/ 113188 h 121917"/>
                <a:gd name="connsiteX8" fmla="*/ 41724 w 142906"/>
                <a:gd name="connsiteY8" fmla="*/ 117627 h 1219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06" h="121917">
                  <a:moveTo>
                    <a:pt x="41724" y="117627"/>
                  </a:moveTo>
                  <a:lnTo>
                    <a:pt x="134196" y="48539"/>
                  </a:lnTo>
                  <a:cubicBezTo>
                    <a:pt x="143762" y="41411"/>
                    <a:pt x="145762" y="27656"/>
                    <a:pt x="138635" y="18090"/>
                  </a:cubicBezTo>
                  <a:lnTo>
                    <a:pt x="131632" y="8711"/>
                  </a:lnTo>
                  <a:cubicBezTo>
                    <a:pt x="124504" y="-855"/>
                    <a:pt x="110812" y="-2856"/>
                    <a:pt x="101183" y="4272"/>
                  </a:cubicBezTo>
                  <a:lnTo>
                    <a:pt x="8711" y="73360"/>
                  </a:lnTo>
                  <a:cubicBezTo>
                    <a:pt x="-855" y="80488"/>
                    <a:pt x="-2856" y="94243"/>
                    <a:pt x="4272" y="103809"/>
                  </a:cubicBezTo>
                  <a:lnTo>
                    <a:pt x="11275" y="113188"/>
                  </a:lnTo>
                  <a:cubicBezTo>
                    <a:pt x="18465" y="122816"/>
                    <a:pt x="32158" y="124755"/>
                    <a:pt x="41724" y="117627"/>
                  </a:cubicBezTo>
                </a:path>
              </a:pathLst>
            </a:custGeom>
            <a:solidFill>
              <a:srgbClr val="FFD9C1"/>
            </a:solidFill>
            <a:ln w="6247" cap="flat">
              <a:noFill/>
              <a:prstDash val="solid"/>
              <a:miter/>
            </a:ln>
          </p:spPr>
          <p:txBody>
            <a:bodyPr rtlCol="0" anchor="ctr"/>
            <a:lstStyle/>
            <a:p>
              <a:endParaRPr lang="zh-CN" altLang="en-US"/>
            </a:p>
          </p:txBody>
        </p:sp>
        <p:sp>
          <p:nvSpPr>
            <p:cNvPr id="126" name="任意多边形: 形状 125"/>
            <p:cNvSpPr/>
            <p:nvPr/>
          </p:nvSpPr>
          <p:spPr>
            <a:xfrm>
              <a:off x="3364651" y="3124022"/>
              <a:ext cx="142906" cy="121944"/>
            </a:xfrm>
            <a:custGeom>
              <a:avLst/>
              <a:gdLst>
                <a:gd name="connsiteX0" fmla="*/ 41724 w 142906"/>
                <a:gd name="connsiteY0" fmla="*/ 117627 h 121944"/>
                <a:gd name="connsiteX1" fmla="*/ 134196 w 142906"/>
                <a:gd name="connsiteY1" fmla="*/ 48539 h 121944"/>
                <a:gd name="connsiteX2" fmla="*/ 138635 w 142906"/>
                <a:gd name="connsiteY2" fmla="*/ 18090 h 121944"/>
                <a:gd name="connsiteX3" fmla="*/ 131632 w 142906"/>
                <a:gd name="connsiteY3" fmla="*/ 8711 h 121944"/>
                <a:gd name="connsiteX4" fmla="*/ 101183 w 142906"/>
                <a:gd name="connsiteY4" fmla="*/ 4272 h 121944"/>
                <a:gd name="connsiteX5" fmla="*/ 8711 w 142906"/>
                <a:gd name="connsiteY5" fmla="*/ 73360 h 121944"/>
                <a:gd name="connsiteX6" fmla="*/ 4272 w 142906"/>
                <a:gd name="connsiteY6" fmla="*/ 103809 h 121944"/>
                <a:gd name="connsiteX7" fmla="*/ 11275 w 142906"/>
                <a:gd name="connsiteY7" fmla="*/ 113188 h 121944"/>
                <a:gd name="connsiteX8" fmla="*/ 41724 w 142906"/>
                <a:gd name="connsiteY8" fmla="*/ 117627 h 121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06" h="121944">
                  <a:moveTo>
                    <a:pt x="41724" y="117627"/>
                  </a:moveTo>
                  <a:lnTo>
                    <a:pt x="134196" y="48539"/>
                  </a:lnTo>
                  <a:cubicBezTo>
                    <a:pt x="143762" y="41411"/>
                    <a:pt x="145763" y="27656"/>
                    <a:pt x="138635" y="18090"/>
                  </a:cubicBezTo>
                  <a:lnTo>
                    <a:pt x="131632" y="8711"/>
                  </a:lnTo>
                  <a:cubicBezTo>
                    <a:pt x="124505" y="-855"/>
                    <a:pt x="110812" y="-2856"/>
                    <a:pt x="101183" y="4272"/>
                  </a:cubicBezTo>
                  <a:lnTo>
                    <a:pt x="8711" y="73360"/>
                  </a:lnTo>
                  <a:cubicBezTo>
                    <a:pt x="-855" y="80488"/>
                    <a:pt x="-2856" y="94243"/>
                    <a:pt x="4272" y="103809"/>
                  </a:cubicBezTo>
                  <a:lnTo>
                    <a:pt x="11275" y="113188"/>
                  </a:lnTo>
                  <a:cubicBezTo>
                    <a:pt x="18465" y="122816"/>
                    <a:pt x="32158" y="124817"/>
                    <a:pt x="41724" y="117627"/>
                  </a:cubicBezTo>
                </a:path>
              </a:pathLst>
            </a:custGeom>
            <a:solidFill>
              <a:srgbClr val="FFD9C1"/>
            </a:solidFill>
            <a:ln w="6247" cap="flat">
              <a:noFill/>
              <a:prstDash val="solid"/>
              <a:miter/>
            </a:ln>
          </p:spPr>
          <p:txBody>
            <a:bodyPr rtlCol="0" anchor="ctr"/>
            <a:lstStyle/>
            <a:p>
              <a:endParaRPr lang="zh-CN" altLang="en-US"/>
            </a:p>
          </p:txBody>
        </p:sp>
        <p:sp>
          <p:nvSpPr>
            <p:cNvPr id="127" name="任意多边形: 形状 126"/>
            <p:cNvSpPr/>
            <p:nvPr/>
          </p:nvSpPr>
          <p:spPr>
            <a:xfrm>
              <a:off x="3391036" y="3168352"/>
              <a:ext cx="142906" cy="121944"/>
            </a:xfrm>
            <a:custGeom>
              <a:avLst/>
              <a:gdLst>
                <a:gd name="connsiteX0" fmla="*/ 41724 w 142906"/>
                <a:gd name="connsiteY0" fmla="*/ 117627 h 121944"/>
                <a:gd name="connsiteX1" fmla="*/ 134196 w 142906"/>
                <a:gd name="connsiteY1" fmla="*/ 48539 h 121944"/>
                <a:gd name="connsiteX2" fmla="*/ 138635 w 142906"/>
                <a:gd name="connsiteY2" fmla="*/ 18090 h 121944"/>
                <a:gd name="connsiteX3" fmla="*/ 131632 w 142906"/>
                <a:gd name="connsiteY3" fmla="*/ 8711 h 121944"/>
                <a:gd name="connsiteX4" fmla="*/ 101183 w 142906"/>
                <a:gd name="connsiteY4" fmla="*/ 4272 h 121944"/>
                <a:gd name="connsiteX5" fmla="*/ 8711 w 142906"/>
                <a:gd name="connsiteY5" fmla="*/ 73360 h 121944"/>
                <a:gd name="connsiteX6" fmla="*/ 4272 w 142906"/>
                <a:gd name="connsiteY6" fmla="*/ 103809 h 121944"/>
                <a:gd name="connsiteX7" fmla="*/ 11275 w 142906"/>
                <a:gd name="connsiteY7" fmla="*/ 113188 h 121944"/>
                <a:gd name="connsiteX8" fmla="*/ 41724 w 142906"/>
                <a:gd name="connsiteY8" fmla="*/ 117627 h 121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906" h="121944">
                  <a:moveTo>
                    <a:pt x="41724" y="117627"/>
                  </a:moveTo>
                  <a:lnTo>
                    <a:pt x="134196" y="48539"/>
                  </a:lnTo>
                  <a:cubicBezTo>
                    <a:pt x="143762" y="41411"/>
                    <a:pt x="145763" y="27656"/>
                    <a:pt x="138635" y="18090"/>
                  </a:cubicBezTo>
                  <a:lnTo>
                    <a:pt x="131632" y="8711"/>
                  </a:lnTo>
                  <a:cubicBezTo>
                    <a:pt x="124442" y="-855"/>
                    <a:pt x="110749" y="-2856"/>
                    <a:pt x="101183" y="4272"/>
                  </a:cubicBezTo>
                  <a:lnTo>
                    <a:pt x="8711" y="73360"/>
                  </a:lnTo>
                  <a:cubicBezTo>
                    <a:pt x="-855" y="80488"/>
                    <a:pt x="-2856" y="94243"/>
                    <a:pt x="4272" y="103809"/>
                  </a:cubicBezTo>
                  <a:lnTo>
                    <a:pt x="11275" y="113188"/>
                  </a:lnTo>
                  <a:cubicBezTo>
                    <a:pt x="18465" y="122816"/>
                    <a:pt x="32158" y="124817"/>
                    <a:pt x="41724" y="117627"/>
                  </a:cubicBezTo>
                </a:path>
              </a:pathLst>
            </a:custGeom>
            <a:solidFill>
              <a:srgbClr val="FFD9C1"/>
            </a:solidFill>
            <a:ln w="6247" cap="flat">
              <a:noFill/>
              <a:prstDash val="solid"/>
              <a:miter/>
            </a:ln>
          </p:spPr>
          <p:txBody>
            <a:bodyPr rtlCol="0" anchor="ctr"/>
            <a:lstStyle/>
            <a:p>
              <a:endParaRPr lang="zh-CN" altLang="en-US"/>
            </a:p>
          </p:txBody>
        </p:sp>
        <p:sp>
          <p:nvSpPr>
            <p:cNvPr id="128" name="任意多边形: 形状 127"/>
            <p:cNvSpPr/>
            <p:nvPr/>
          </p:nvSpPr>
          <p:spPr>
            <a:xfrm>
              <a:off x="3377412" y="3126407"/>
              <a:ext cx="103413" cy="79014"/>
            </a:xfrm>
            <a:custGeom>
              <a:avLst/>
              <a:gdLst>
                <a:gd name="connsiteX0" fmla="*/ 102240 w 103413"/>
                <a:gd name="connsiteY0" fmla="*/ 137 h 79014"/>
                <a:gd name="connsiteX1" fmla="*/ 49721 w 103413"/>
                <a:gd name="connsiteY1" fmla="*/ 36275 h 79014"/>
                <a:gd name="connsiteX2" fmla="*/ 515 w 103413"/>
                <a:gd name="connsiteY2" fmla="*/ 76290 h 79014"/>
                <a:gd name="connsiteX3" fmla="*/ 2453 w 103413"/>
                <a:gd name="connsiteY3" fmla="*/ 78791 h 79014"/>
                <a:gd name="connsiteX4" fmla="*/ 52284 w 103413"/>
                <a:gd name="connsiteY4" fmla="*/ 41402 h 79014"/>
                <a:gd name="connsiteX5" fmla="*/ 103053 w 103413"/>
                <a:gd name="connsiteY5" fmla="*/ 1512 h 79014"/>
                <a:gd name="connsiteX6" fmla="*/ 102240 w 103413"/>
                <a:gd name="connsiteY6" fmla="*/ 137 h 790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3413" h="79014">
                  <a:moveTo>
                    <a:pt x="102240" y="137"/>
                  </a:moveTo>
                  <a:cubicBezTo>
                    <a:pt x="83421" y="10266"/>
                    <a:pt x="66352" y="22895"/>
                    <a:pt x="49721" y="36275"/>
                  </a:cubicBezTo>
                  <a:cubicBezTo>
                    <a:pt x="33277" y="49593"/>
                    <a:pt x="16833" y="62848"/>
                    <a:pt x="515" y="76290"/>
                  </a:cubicBezTo>
                  <a:cubicBezTo>
                    <a:pt x="-923" y="77478"/>
                    <a:pt x="953" y="79729"/>
                    <a:pt x="2453" y="78791"/>
                  </a:cubicBezTo>
                  <a:cubicBezTo>
                    <a:pt x="20335" y="68162"/>
                    <a:pt x="36341" y="54720"/>
                    <a:pt x="52284" y="41402"/>
                  </a:cubicBezTo>
                  <a:cubicBezTo>
                    <a:pt x="68853" y="27585"/>
                    <a:pt x="85672" y="14205"/>
                    <a:pt x="103053" y="1512"/>
                  </a:cubicBezTo>
                  <a:cubicBezTo>
                    <a:pt x="103866" y="887"/>
                    <a:pt x="103178" y="-426"/>
                    <a:pt x="102240" y="137"/>
                  </a:cubicBezTo>
                </a:path>
              </a:pathLst>
            </a:custGeom>
            <a:solidFill>
              <a:srgbClr val="EFAD85"/>
            </a:solidFill>
            <a:ln w="6247" cap="flat">
              <a:noFill/>
              <a:prstDash val="solid"/>
              <a:miter/>
            </a:ln>
          </p:spPr>
          <p:txBody>
            <a:bodyPr rtlCol="0" anchor="ctr"/>
            <a:lstStyle/>
            <a:p>
              <a:endParaRPr lang="zh-CN" altLang="en-US"/>
            </a:p>
          </p:txBody>
        </p:sp>
        <p:sp>
          <p:nvSpPr>
            <p:cNvPr id="129" name="任意多边形: 形状 128"/>
            <p:cNvSpPr/>
            <p:nvPr/>
          </p:nvSpPr>
          <p:spPr>
            <a:xfrm>
              <a:off x="3402118" y="3170178"/>
              <a:ext cx="101249" cy="74362"/>
            </a:xfrm>
            <a:custGeom>
              <a:avLst/>
              <a:gdLst>
                <a:gd name="connsiteX0" fmla="*/ 99104 w 101249"/>
                <a:gd name="connsiteY0" fmla="*/ 257 h 74362"/>
                <a:gd name="connsiteX1" fmla="*/ 49711 w 101249"/>
                <a:gd name="connsiteY1" fmla="*/ 35020 h 74362"/>
                <a:gd name="connsiteX2" fmla="*/ 28265 w 101249"/>
                <a:gd name="connsiteY2" fmla="*/ 50964 h 74362"/>
                <a:gd name="connsiteX3" fmla="*/ 567 w 101249"/>
                <a:gd name="connsiteY3" fmla="*/ 71909 h 74362"/>
                <a:gd name="connsiteX4" fmla="*/ 1880 w 101249"/>
                <a:gd name="connsiteY4" fmla="*/ 74160 h 74362"/>
                <a:gd name="connsiteX5" fmla="*/ 30766 w 101249"/>
                <a:gd name="connsiteY5" fmla="*/ 56341 h 74362"/>
                <a:gd name="connsiteX6" fmla="*/ 52524 w 101249"/>
                <a:gd name="connsiteY6" fmla="*/ 40272 h 74362"/>
                <a:gd name="connsiteX7" fmla="*/ 100605 w 101249"/>
                <a:gd name="connsiteY7" fmla="*/ 2821 h 74362"/>
                <a:gd name="connsiteX8" fmla="*/ 99104 w 101249"/>
                <a:gd name="connsiteY8" fmla="*/ 257 h 743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1249" h="74362">
                  <a:moveTo>
                    <a:pt x="99104" y="257"/>
                  </a:moveTo>
                  <a:cubicBezTo>
                    <a:pt x="82348" y="11512"/>
                    <a:pt x="65904" y="23016"/>
                    <a:pt x="49711" y="35020"/>
                  </a:cubicBezTo>
                  <a:cubicBezTo>
                    <a:pt x="42583" y="40335"/>
                    <a:pt x="35393" y="45649"/>
                    <a:pt x="28265" y="50964"/>
                  </a:cubicBezTo>
                  <a:cubicBezTo>
                    <a:pt x="19012" y="57904"/>
                    <a:pt x="9946" y="65157"/>
                    <a:pt x="567" y="71909"/>
                  </a:cubicBezTo>
                  <a:cubicBezTo>
                    <a:pt x="-746" y="72847"/>
                    <a:pt x="442" y="75035"/>
                    <a:pt x="1880" y="74160"/>
                  </a:cubicBezTo>
                  <a:cubicBezTo>
                    <a:pt x="11634" y="68283"/>
                    <a:pt x="21388" y="62718"/>
                    <a:pt x="30766" y="56341"/>
                  </a:cubicBezTo>
                  <a:cubicBezTo>
                    <a:pt x="38206" y="51276"/>
                    <a:pt x="45397" y="45837"/>
                    <a:pt x="52524" y="40272"/>
                  </a:cubicBezTo>
                  <a:cubicBezTo>
                    <a:pt x="68593" y="27830"/>
                    <a:pt x="84224" y="14825"/>
                    <a:pt x="100605" y="2821"/>
                  </a:cubicBezTo>
                  <a:cubicBezTo>
                    <a:pt x="102105" y="1695"/>
                    <a:pt x="100730" y="-806"/>
                    <a:pt x="99104" y="257"/>
                  </a:cubicBezTo>
                </a:path>
              </a:pathLst>
            </a:custGeom>
            <a:solidFill>
              <a:srgbClr val="EFAD85"/>
            </a:solidFill>
            <a:ln w="6247" cap="flat">
              <a:noFill/>
              <a:prstDash val="solid"/>
              <a:miter/>
            </a:ln>
          </p:spPr>
          <p:txBody>
            <a:bodyPr rtlCol="0" anchor="ctr"/>
            <a:lstStyle/>
            <a:p>
              <a:endParaRPr lang="zh-CN" altLang="en-US"/>
            </a:p>
          </p:txBody>
        </p:sp>
        <p:sp>
          <p:nvSpPr>
            <p:cNvPr id="130" name="任意多边形: 形状 129"/>
            <p:cNvSpPr/>
            <p:nvPr/>
          </p:nvSpPr>
          <p:spPr>
            <a:xfrm>
              <a:off x="3347974" y="3088098"/>
              <a:ext cx="96715" cy="75101"/>
            </a:xfrm>
            <a:custGeom>
              <a:avLst/>
              <a:gdLst>
                <a:gd name="connsiteX0" fmla="*/ 95352 w 96715"/>
                <a:gd name="connsiteY0" fmla="*/ 120 h 75101"/>
                <a:gd name="connsiteX1" fmla="*/ 68655 w 96715"/>
                <a:gd name="connsiteY1" fmla="*/ 18126 h 75101"/>
                <a:gd name="connsiteX2" fmla="*/ 46271 w 96715"/>
                <a:gd name="connsiteY2" fmla="*/ 34757 h 75101"/>
                <a:gd name="connsiteX3" fmla="*/ 379 w 96715"/>
                <a:gd name="connsiteY3" fmla="*/ 72834 h 75101"/>
                <a:gd name="connsiteX4" fmla="*/ 2005 w 96715"/>
                <a:gd name="connsiteY4" fmla="*/ 74897 h 75101"/>
                <a:gd name="connsiteX5" fmla="*/ 49272 w 96715"/>
                <a:gd name="connsiteY5" fmla="*/ 39447 h 75101"/>
                <a:gd name="connsiteX6" fmla="*/ 71406 w 96715"/>
                <a:gd name="connsiteY6" fmla="*/ 21690 h 75101"/>
                <a:gd name="connsiteX7" fmla="*/ 96477 w 96715"/>
                <a:gd name="connsiteY7" fmla="*/ 1495 h 75101"/>
                <a:gd name="connsiteX8" fmla="*/ 95352 w 96715"/>
                <a:gd name="connsiteY8" fmla="*/ 120 h 751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6715" h="75101">
                  <a:moveTo>
                    <a:pt x="95352" y="120"/>
                  </a:moveTo>
                  <a:cubicBezTo>
                    <a:pt x="85973" y="5184"/>
                    <a:pt x="77220" y="11874"/>
                    <a:pt x="68655" y="18126"/>
                  </a:cubicBezTo>
                  <a:cubicBezTo>
                    <a:pt x="61152" y="23566"/>
                    <a:pt x="53649" y="29130"/>
                    <a:pt x="46271" y="34757"/>
                  </a:cubicBezTo>
                  <a:cubicBezTo>
                    <a:pt x="30578" y="46825"/>
                    <a:pt x="14509" y="58891"/>
                    <a:pt x="379" y="72834"/>
                  </a:cubicBezTo>
                  <a:cubicBezTo>
                    <a:pt x="-684" y="73897"/>
                    <a:pt x="692" y="75710"/>
                    <a:pt x="2005" y="74897"/>
                  </a:cubicBezTo>
                  <a:cubicBezTo>
                    <a:pt x="18823" y="64706"/>
                    <a:pt x="33954" y="51701"/>
                    <a:pt x="49272" y="39447"/>
                  </a:cubicBezTo>
                  <a:cubicBezTo>
                    <a:pt x="56650" y="33507"/>
                    <a:pt x="63965" y="27567"/>
                    <a:pt x="71406" y="21690"/>
                  </a:cubicBezTo>
                  <a:cubicBezTo>
                    <a:pt x="79784" y="15063"/>
                    <a:pt x="88725" y="8810"/>
                    <a:pt x="96477" y="1495"/>
                  </a:cubicBezTo>
                  <a:cubicBezTo>
                    <a:pt x="97165" y="807"/>
                    <a:pt x="96227" y="-381"/>
                    <a:pt x="95352" y="120"/>
                  </a:cubicBezTo>
                </a:path>
              </a:pathLst>
            </a:custGeom>
            <a:solidFill>
              <a:srgbClr val="EFAD85"/>
            </a:solidFill>
            <a:ln w="6247" cap="flat">
              <a:noFill/>
              <a:prstDash val="solid"/>
              <a:miter/>
            </a:ln>
          </p:spPr>
          <p:txBody>
            <a:bodyPr rtlCol="0" anchor="ctr"/>
            <a:lstStyle/>
            <a:p>
              <a:endParaRPr lang="zh-CN" altLang="en-US"/>
            </a:p>
          </p:txBody>
        </p:sp>
        <p:sp>
          <p:nvSpPr>
            <p:cNvPr id="131" name="任意多边形: 形状 130"/>
            <p:cNvSpPr/>
            <p:nvPr/>
          </p:nvSpPr>
          <p:spPr>
            <a:xfrm>
              <a:off x="3233998" y="3145926"/>
              <a:ext cx="150431" cy="195135"/>
            </a:xfrm>
            <a:custGeom>
              <a:avLst/>
              <a:gdLst>
                <a:gd name="connsiteX0" fmla="*/ 78529 w 150431"/>
                <a:gd name="connsiteY0" fmla="*/ 93035 h 195135"/>
                <a:gd name="connsiteX1" fmla="*/ 19945 w 150431"/>
                <a:gd name="connsiteY1" fmla="*/ 24009 h 195135"/>
                <a:gd name="connsiteX2" fmla="*/ 0 w 150431"/>
                <a:gd name="connsiteY2" fmla="*/ 0 h 195135"/>
                <a:gd name="connsiteX3" fmla="*/ 9691 w 150431"/>
                <a:gd name="connsiteY3" fmla="*/ 93910 h 195135"/>
                <a:gd name="connsiteX4" fmla="*/ 128298 w 150431"/>
                <a:gd name="connsiteY4" fmla="*/ 179004 h 195135"/>
                <a:gd name="connsiteX5" fmla="*/ 145679 w 150431"/>
                <a:gd name="connsiteY5" fmla="*/ 195136 h 195135"/>
                <a:gd name="connsiteX6" fmla="*/ 150431 w 150431"/>
                <a:gd name="connsiteY6" fmla="*/ 185007 h 195135"/>
                <a:gd name="connsiteX7" fmla="*/ 78529 w 150431"/>
                <a:gd name="connsiteY7" fmla="*/ 93035 h 1951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50431" h="195135">
                  <a:moveTo>
                    <a:pt x="78529" y="93035"/>
                  </a:moveTo>
                  <a:cubicBezTo>
                    <a:pt x="59522" y="69589"/>
                    <a:pt x="39139" y="47268"/>
                    <a:pt x="19945" y="24009"/>
                  </a:cubicBezTo>
                  <a:cubicBezTo>
                    <a:pt x="13255" y="15881"/>
                    <a:pt x="6752" y="7815"/>
                    <a:pt x="0" y="0"/>
                  </a:cubicBezTo>
                  <a:cubicBezTo>
                    <a:pt x="23759" y="70526"/>
                    <a:pt x="9691" y="93910"/>
                    <a:pt x="9691" y="93910"/>
                  </a:cubicBezTo>
                  <a:lnTo>
                    <a:pt x="128298" y="179004"/>
                  </a:lnTo>
                  <a:lnTo>
                    <a:pt x="145679" y="195136"/>
                  </a:lnTo>
                  <a:cubicBezTo>
                    <a:pt x="146930" y="191509"/>
                    <a:pt x="148555" y="188195"/>
                    <a:pt x="150431" y="185007"/>
                  </a:cubicBezTo>
                  <a:cubicBezTo>
                    <a:pt x="126860" y="153995"/>
                    <a:pt x="102913" y="123234"/>
                    <a:pt x="78529" y="93035"/>
                  </a:cubicBezTo>
                </a:path>
              </a:pathLst>
            </a:custGeom>
            <a:solidFill>
              <a:srgbClr val="EFAD85"/>
            </a:solidFill>
            <a:ln w="6247" cap="flat">
              <a:noFill/>
              <a:prstDash val="solid"/>
              <a:miter/>
            </a:ln>
          </p:spPr>
          <p:txBody>
            <a:bodyPr rtlCol="0" anchor="ctr"/>
            <a:lstStyle/>
            <a:p>
              <a:endParaRPr lang="zh-CN" altLang="en-US"/>
            </a:p>
          </p:txBody>
        </p:sp>
        <p:grpSp>
          <p:nvGrpSpPr>
            <p:cNvPr id="132" name="组合 131"/>
            <p:cNvGrpSpPr/>
            <p:nvPr/>
          </p:nvGrpSpPr>
          <p:grpSpPr>
            <a:xfrm>
              <a:off x="1456818" y="4127712"/>
              <a:ext cx="1196956" cy="2165080"/>
              <a:chOff x="1456818" y="4127711"/>
              <a:chExt cx="1196956" cy="2631690"/>
            </a:xfrm>
          </p:grpSpPr>
          <p:sp>
            <p:nvSpPr>
              <p:cNvPr id="184" name="任意多边形: 形状 183"/>
              <p:cNvSpPr/>
              <p:nvPr/>
            </p:nvSpPr>
            <p:spPr>
              <a:xfrm>
                <a:off x="1456881" y="4127711"/>
                <a:ext cx="1196893" cy="2631504"/>
              </a:xfrm>
              <a:custGeom>
                <a:avLst/>
                <a:gdLst>
                  <a:gd name="connsiteX0" fmla="*/ 273415 w 1196893"/>
                  <a:gd name="connsiteY0" fmla="*/ 12212 h 2631504"/>
                  <a:gd name="connsiteX1" fmla="*/ 0 w 1196893"/>
                  <a:gd name="connsiteY1" fmla="*/ 2578109 h 2631504"/>
                  <a:gd name="connsiteX2" fmla="*/ 433475 w 1196893"/>
                  <a:gd name="connsiteY2" fmla="*/ 2611434 h 2631504"/>
                  <a:gd name="connsiteX3" fmla="*/ 636175 w 1196893"/>
                  <a:gd name="connsiteY3" fmla="*/ 647387 h 2631504"/>
                  <a:gd name="connsiteX4" fmla="*/ 670751 w 1196893"/>
                  <a:gd name="connsiteY4" fmla="*/ 649200 h 2631504"/>
                  <a:gd name="connsiteX5" fmla="*/ 664936 w 1196893"/>
                  <a:gd name="connsiteY5" fmla="*/ 1549412 h 2631504"/>
                  <a:gd name="connsiteX6" fmla="*/ 676878 w 1196893"/>
                  <a:gd name="connsiteY6" fmla="*/ 2624814 h 2631504"/>
                  <a:gd name="connsiteX7" fmla="*/ 1147616 w 1196893"/>
                  <a:gd name="connsiteY7" fmla="*/ 2631504 h 2631504"/>
                  <a:gd name="connsiteX8" fmla="*/ 1082842 w 1196893"/>
                  <a:gd name="connsiteY8" fmla="*/ 1395 h 2631504"/>
                  <a:gd name="connsiteX9" fmla="*/ 273415 w 1196893"/>
                  <a:gd name="connsiteY9" fmla="*/ 12212 h 2631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6893" h="2631504">
                    <a:moveTo>
                      <a:pt x="273415" y="12212"/>
                    </a:moveTo>
                    <a:cubicBezTo>
                      <a:pt x="-1125" y="553540"/>
                      <a:pt x="0" y="2578109"/>
                      <a:pt x="0" y="2578109"/>
                    </a:cubicBezTo>
                    <a:lnTo>
                      <a:pt x="433475" y="2611434"/>
                    </a:lnTo>
                    <a:lnTo>
                      <a:pt x="636175" y="647387"/>
                    </a:lnTo>
                    <a:cubicBezTo>
                      <a:pt x="644366" y="647387"/>
                      <a:pt x="659121" y="647950"/>
                      <a:pt x="670751" y="649200"/>
                    </a:cubicBezTo>
                    <a:lnTo>
                      <a:pt x="664936" y="1549412"/>
                    </a:lnTo>
                    <a:lnTo>
                      <a:pt x="676878" y="2624814"/>
                    </a:lnTo>
                    <a:lnTo>
                      <a:pt x="1147616" y="2631504"/>
                    </a:lnTo>
                    <a:cubicBezTo>
                      <a:pt x="1158370" y="1747861"/>
                      <a:pt x="1285668" y="991203"/>
                      <a:pt x="1082842" y="1395"/>
                    </a:cubicBezTo>
                    <a:cubicBezTo>
                      <a:pt x="1023945" y="18027"/>
                      <a:pt x="378391" y="-17236"/>
                      <a:pt x="273415" y="12212"/>
                    </a:cubicBezTo>
                  </a:path>
                </a:pathLst>
              </a:custGeom>
              <a:solidFill>
                <a:srgbClr val="687ACC"/>
              </a:solidFill>
              <a:ln w="6247" cap="flat">
                <a:noFill/>
                <a:prstDash val="solid"/>
                <a:miter/>
              </a:ln>
            </p:spPr>
            <p:txBody>
              <a:bodyPr rtlCol="0" anchor="ctr"/>
              <a:lstStyle/>
              <a:p>
                <a:endParaRPr lang="zh-CN" altLang="en-US"/>
              </a:p>
            </p:txBody>
          </p:sp>
          <p:sp>
            <p:nvSpPr>
              <p:cNvPr id="185" name="任意多边形: 形状 184"/>
              <p:cNvSpPr/>
              <p:nvPr/>
            </p:nvSpPr>
            <p:spPr>
              <a:xfrm>
                <a:off x="1456818" y="4131266"/>
                <a:ext cx="340439" cy="2586654"/>
              </a:xfrm>
              <a:custGeom>
                <a:avLst/>
                <a:gdLst>
                  <a:gd name="connsiteX0" fmla="*/ 110229 w 340439"/>
                  <a:gd name="connsiteY0" fmla="*/ 2132985 h 2586654"/>
                  <a:gd name="connsiteX1" fmla="*/ 207015 w 340439"/>
                  <a:gd name="connsiteY1" fmla="*/ 758221 h 2586654"/>
                  <a:gd name="connsiteX2" fmla="*/ 305489 w 340439"/>
                  <a:gd name="connsiteY2" fmla="*/ 176629 h 2586654"/>
                  <a:gd name="connsiteX3" fmla="*/ 340440 w 340439"/>
                  <a:gd name="connsiteY3" fmla="*/ 0 h 2586654"/>
                  <a:gd name="connsiteX4" fmla="*/ 273415 w 340439"/>
                  <a:gd name="connsiteY4" fmla="*/ 11129 h 2586654"/>
                  <a:gd name="connsiteX5" fmla="*/ 0 w 340439"/>
                  <a:gd name="connsiteY5" fmla="*/ 2577026 h 2586654"/>
                  <a:gd name="connsiteX6" fmla="*/ 125234 w 340439"/>
                  <a:gd name="connsiteY6" fmla="*/ 2586655 h 2586654"/>
                  <a:gd name="connsiteX7" fmla="*/ 110229 w 340439"/>
                  <a:gd name="connsiteY7" fmla="*/ 2132985 h 2586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40439" h="2586654">
                    <a:moveTo>
                      <a:pt x="110229" y="2132985"/>
                    </a:moveTo>
                    <a:cubicBezTo>
                      <a:pt x="106790" y="1672876"/>
                      <a:pt x="139990" y="1213391"/>
                      <a:pt x="207015" y="758221"/>
                    </a:cubicBezTo>
                    <a:cubicBezTo>
                      <a:pt x="235651" y="563773"/>
                      <a:pt x="272227" y="370389"/>
                      <a:pt x="305489" y="176629"/>
                    </a:cubicBezTo>
                    <a:cubicBezTo>
                      <a:pt x="315493" y="118607"/>
                      <a:pt x="326435" y="59022"/>
                      <a:pt x="340440" y="0"/>
                    </a:cubicBezTo>
                    <a:cubicBezTo>
                      <a:pt x="310554" y="3501"/>
                      <a:pt x="287295" y="7190"/>
                      <a:pt x="273415" y="11129"/>
                    </a:cubicBezTo>
                    <a:cubicBezTo>
                      <a:pt x="-1125" y="552394"/>
                      <a:pt x="0" y="2577026"/>
                      <a:pt x="0" y="2577026"/>
                    </a:cubicBezTo>
                    <a:lnTo>
                      <a:pt x="125234" y="2586655"/>
                    </a:lnTo>
                    <a:cubicBezTo>
                      <a:pt x="116481" y="2435661"/>
                      <a:pt x="111417" y="2284354"/>
                      <a:pt x="110229" y="2132985"/>
                    </a:cubicBezTo>
                  </a:path>
                </a:pathLst>
              </a:custGeom>
              <a:solidFill>
                <a:srgbClr val="4D62B2"/>
              </a:solidFill>
              <a:ln w="6247" cap="flat">
                <a:noFill/>
                <a:prstDash val="solid"/>
                <a:miter/>
              </a:ln>
            </p:spPr>
            <p:txBody>
              <a:bodyPr rtlCol="0" anchor="ctr"/>
              <a:lstStyle/>
              <a:p>
                <a:endParaRPr lang="zh-CN" altLang="en-US"/>
              </a:p>
            </p:txBody>
          </p:sp>
          <p:sp>
            <p:nvSpPr>
              <p:cNvPr id="186" name="任意多边形: 形状 185"/>
              <p:cNvSpPr/>
              <p:nvPr/>
            </p:nvSpPr>
            <p:spPr>
              <a:xfrm>
                <a:off x="2447704" y="4130419"/>
                <a:ext cx="206070" cy="2628982"/>
              </a:xfrm>
              <a:custGeom>
                <a:avLst/>
                <a:gdLst>
                  <a:gd name="connsiteX0" fmla="*/ 0 w 206070"/>
                  <a:gd name="connsiteY0" fmla="*/ 2876 h 2628982"/>
                  <a:gd name="connsiteX1" fmla="*/ 28323 w 206070"/>
                  <a:gd name="connsiteY1" fmla="*/ 156246 h 2628982"/>
                  <a:gd name="connsiteX2" fmla="*/ 83031 w 206070"/>
                  <a:gd name="connsiteY2" fmla="*/ 546204 h 2628982"/>
                  <a:gd name="connsiteX3" fmla="*/ 104852 w 206070"/>
                  <a:gd name="connsiteY3" fmla="*/ 1240464 h 2628982"/>
                  <a:gd name="connsiteX4" fmla="*/ 69026 w 206070"/>
                  <a:gd name="connsiteY4" fmla="*/ 2627608 h 2628982"/>
                  <a:gd name="connsiteX5" fmla="*/ 158247 w 206070"/>
                  <a:gd name="connsiteY5" fmla="*/ 2628983 h 2628982"/>
                  <a:gd name="connsiteX6" fmla="*/ 94598 w 206070"/>
                  <a:gd name="connsiteY6" fmla="*/ 0 h 2628982"/>
                  <a:gd name="connsiteX7" fmla="*/ 0 w 206070"/>
                  <a:gd name="connsiteY7" fmla="*/ 2876 h 2628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06070" h="2628982">
                    <a:moveTo>
                      <a:pt x="0" y="2876"/>
                    </a:moveTo>
                    <a:cubicBezTo>
                      <a:pt x="8691" y="54145"/>
                      <a:pt x="18569" y="105227"/>
                      <a:pt x="28323" y="156246"/>
                    </a:cubicBezTo>
                    <a:cubicBezTo>
                      <a:pt x="52895" y="285044"/>
                      <a:pt x="76404" y="415030"/>
                      <a:pt x="83031" y="546204"/>
                    </a:cubicBezTo>
                    <a:cubicBezTo>
                      <a:pt x="94723" y="777103"/>
                      <a:pt x="107853" y="1009440"/>
                      <a:pt x="104852" y="1240464"/>
                    </a:cubicBezTo>
                    <a:lnTo>
                      <a:pt x="69026" y="2627608"/>
                    </a:lnTo>
                    <a:lnTo>
                      <a:pt x="158247" y="2628983"/>
                    </a:lnTo>
                    <a:cubicBezTo>
                      <a:pt x="172377" y="1779728"/>
                      <a:pt x="289671" y="945916"/>
                      <a:pt x="94598" y="0"/>
                    </a:cubicBezTo>
                    <a:lnTo>
                      <a:pt x="0" y="2876"/>
                    </a:lnTo>
                    <a:close/>
                  </a:path>
                </a:pathLst>
              </a:custGeom>
              <a:solidFill>
                <a:srgbClr val="4D62B2"/>
              </a:solidFill>
              <a:ln w="6247" cap="flat">
                <a:noFill/>
                <a:prstDash val="solid"/>
                <a:miter/>
              </a:ln>
            </p:spPr>
            <p:txBody>
              <a:bodyPr rtlCol="0" anchor="ctr"/>
              <a:lstStyle/>
              <a:p>
                <a:endParaRPr lang="zh-CN" altLang="en-US"/>
              </a:p>
            </p:txBody>
          </p:sp>
          <p:sp>
            <p:nvSpPr>
              <p:cNvPr id="187" name="任意多边形: 形状 186"/>
              <p:cNvSpPr/>
              <p:nvPr/>
            </p:nvSpPr>
            <p:spPr>
              <a:xfrm>
                <a:off x="1457604" y="6487825"/>
                <a:ext cx="453120" cy="60913"/>
              </a:xfrm>
              <a:custGeom>
                <a:avLst/>
                <a:gdLst>
                  <a:gd name="connsiteX0" fmla="*/ 1653 w 453120"/>
                  <a:gd name="connsiteY0" fmla="*/ 4637 h 60913"/>
                  <a:gd name="connsiteX1" fmla="*/ 171279 w 453120"/>
                  <a:gd name="connsiteY1" fmla="*/ 31460 h 60913"/>
                  <a:gd name="connsiteX2" fmla="*/ 355973 w 453120"/>
                  <a:gd name="connsiteY2" fmla="*/ 53655 h 60913"/>
                  <a:gd name="connsiteX3" fmla="*/ 448320 w 453120"/>
                  <a:gd name="connsiteY3" fmla="*/ 60908 h 60913"/>
                  <a:gd name="connsiteX4" fmla="*/ 449633 w 453120"/>
                  <a:gd name="connsiteY4" fmla="*/ 51342 h 60913"/>
                  <a:gd name="connsiteX5" fmla="*/ 278694 w 453120"/>
                  <a:gd name="connsiteY5" fmla="*/ 31210 h 60913"/>
                  <a:gd name="connsiteX6" fmla="*/ 94188 w 453120"/>
                  <a:gd name="connsiteY6" fmla="*/ 10764 h 60913"/>
                  <a:gd name="connsiteX7" fmla="*/ 2341 w 453120"/>
                  <a:gd name="connsiteY7" fmla="*/ 10 h 60913"/>
                  <a:gd name="connsiteX8" fmla="*/ 1653 w 453120"/>
                  <a:gd name="connsiteY8" fmla="*/ 4637 h 609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3120" h="60913">
                    <a:moveTo>
                      <a:pt x="1653" y="4637"/>
                    </a:moveTo>
                    <a:cubicBezTo>
                      <a:pt x="57612" y="16579"/>
                      <a:pt x="114571" y="23832"/>
                      <a:pt x="171279" y="31460"/>
                    </a:cubicBezTo>
                    <a:cubicBezTo>
                      <a:pt x="232740" y="39713"/>
                      <a:pt x="294325" y="46840"/>
                      <a:pt x="355973" y="53655"/>
                    </a:cubicBezTo>
                    <a:cubicBezTo>
                      <a:pt x="386672" y="57032"/>
                      <a:pt x="417434" y="59345"/>
                      <a:pt x="448320" y="60908"/>
                    </a:cubicBezTo>
                    <a:cubicBezTo>
                      <a:pt x="453697" y="61158"/>
                      <a:pt x="455135" y="52155"/>
                      <a:pt x="449633" y="51342"/>
                    </a:cubicBezTo>
                    <a:cubicBezTo>
                      <a:pt x="392799" y="42776"/>
                      <a:pt x="335778" y="37337"/>
                      <a:pt x="278694" y="31210"/>
                    </a:cubicBezTo>
                    <a:cubicBezTo>
                      <a:pt x="217171" y="24582"/>
                      <a:pt x="155586" y="18205"/>
                      <a:pt x="94188" y="10764"/>
                    </a:cubicBezTo>
                    <a:cubicBezTo>
                      <a:pt x="63551" y="7076"/>
                      <a:pt x="32978" y="3387"/>
                      <a:pt x="2341" y="10"/>
                    </a:cubicBezTo>
                    <a:cubicBezTo>
                      <a:pt x="-347" y="-240"/>
                      <a:pt x="-910" y="4074"/>
                      <a:pt x="1653" y="4637"/>
                    </a:cubicBezTo>
                  </a:path>
                </a:pathLst>
              </a:custGeom>
              <a:solidFill>
                <a:srgbClr val="1A285B"/>
              </a:solidFill>
              <a:ln w="6247" cap="flat">
                <a:noFill/>
                <a:prstDash val="solid"/>
                <a:miter/>
              </a:ln>
            </p:spPr>
            <p:txBody>
              <a:bodyPr rtlCol="0" anchor="ctr"/>
              <a:lstStyle/>
              <a:p>
                <a:endParaRPr lang="zh-CN" altLang="en-US"/>
              </a:p>
            </p:txBody>
          </p:sp>
          <p:sp>
            <p:nvSpPr>
              <p:cNvPr id="188" name="任意多边形: 形状 187"/>
              <p:cNvSpPr/>
              <p:nvPr/>
            </p:nvSpPr>
            <p:spPr>
              <a:xfrm>
                <a:off x="2144099" y="6518196"/>
                <a:ext cx="464749" cy="40485"/>
              </a:xfrm>
              <a:custGeom>
                <a:avLst/>
                <a:gdLst>
                  <a:gd name="connsiteX0" fmla="*/ 977 w 464749"/>
                  <a:gd name="connsiteY0" fmla="*/ 5902 h 40485"/>
                  <a:gd name="connsiteX1" fmla="*/ 43118 w 464749"/>
                  <a:gd name="connsiteY1" fmla="*/ 11342 h 40485"/>
                  <a:gd name="connsiteX2" fmla="*/ 88010 w 464749"/>
                  <a:gd name="connsiteY2" fmla="*/ 14468 h 40485"/>
                  <a:gd name="connsiteX3" fmla="*/ 179294 w 464749"/>
                  <a:gd name="connsiteY3" fmla="*/ 20408 h 40485"/>
                  <a:gd name="connsiteX4" fmla="*/ 360049 w 464749"/>
                  <a:gd name="connsiteY4" fmla="*/ 34163 h 40485"/>
                  <a:gd name="connsiteX5" fmla="*/ 461774 w 464749"/>
                  <a:gd name="connsiteY5" fmla="*/ 40478 h 40485"/>
                  <a:gd name="connsiteX6" fmla="*/ 462587 w 464749"/>
                  <a:gd name="connsiteY6" fmla="*/ 34538 h 40485"/>
                  <a:gd name="connsiteX7" fmla="*/ 373929 w 464749"/>
                  <a:gd name="connsiteY7" fmla="*/ 21721 h 40485"/>
                  <a:gd name="connsiteX8" fmla="*/ 282895 w 464749"/>
                  <a:gd name="connsiteY8" fmla="*/ 12592 h 40485"/>
                  <a:gd name="connsiteX9" fmla="*/ 102015 w 464749"/>
                  <a:gd name="connsiteY9" fmla="*/ 1838 h 40485"/>
                  <a:gd name="connsiteX10" fmla="*/ 50933 w 464749"/>
                  <a:gd name="connsiteY10" fmla="*/ 901 h 40485"/>
                  <a:gd name="connsiteX11" fmla="*/ 1040 w 464749"/>
                  <a:gd name="connsiteY11" fmla="*/ 3276 h 40485"/>
                  <a:gd name="connsiteX12" fmla="*/ 977 w 464749"/>
                  <a:gd name="connsiteY12" fmla="*/ 5902 h 404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4749" h="40485">
                    <a:moveTo>
                      <a:pt x="977" y="5902"/>
                    </a:moveTo>
                    <a:cubicBezTo>
                      <a:pt x="13794" y="11279"/>
                      <a:pt x="29488" y="10466"/>
                      <a:pt x="43118" y="11342"/>
                    </a:cubicBezTo>
                    <a:cubicBezTo>
                      <a:pt x="58061" y="12342"/>
                      <a:pt x="73066" y="13343"/>
                      <a:pt x="88010" y="14468"/>
                    </a:cubicBezTo>
                    <a:cubicBezTo>
                      <a:pt x="118396" y="16656"/>
                      <a:pt x="148845" y="18282"/>
                      <a:pt x="179294" y="20408"/>
                    </a:cubicBezTo>
                    <a:cubicBezTo>
                      <a:pt x="239566" y="24597"/>
                      <a:pt x="299714" y="30349"/>
                      <a:pt x="360049" y="34163"/>
                    </a:cubicBezTo>
                    <a:cubicBezTo>
                      <a:pt x="393999" y="36289"/>
                      <a:pt x="427887" y="38227"/>
                      <a:pt x="461774" y="40478"/>
                    </a:cubicBezTo>
                    <a:cubicBezTo>
                      <a:pt x="465151" y="40728"/>
                      <a:pt x="465963" y="35038"/>
                      <a:pt x="462587" y="34538"/>
                    </a:cubicBezTo>
                    <a:cubicBezTo>
                      <a:pt x="433014" y="29974"/>
                      <a:pt x="403628" y="25284"/>
                      <a:pt x="373929" y="21721"/>
                    </a:cubicBezTo>
                    <a:cubicBezTo>
                      <a:pt x="343605" y="18094"/>
                      <a:pt x="313281" y="15031"/>
                      <a:pt x="282895" y="12592"/>
                    </a:cubicBezTo>
                    <a:cubicBezTo>
                      <a:pt x="222685" y="7841"/>
                      <a:pt x="162350" y="3714"/>
                      <a:pt x="102015" y="1838"/>
                    </a:cubicBezTo>
                    <a:cubicBezTo>
                      <a:pt x="85008" y="1338"/>
                      <a:pt x="67940" y="1151"/>
                      <a:pt x="50933" y="901"/>
                    </a:cubicBezTo>
                    <a:cubicBezTo>
                      <a:pt x="35052" y="650"/>
                      <a:pt x="16233" y="-2038"/>
                      <a:pt x="1040" y="3276"/>
                    </a:cubicBezTo>
                    <a:cubicBezTo>
                      <a:pt x="-398" y="3714"/>
                      <a:pt x="-273" y="5402"/>
                      <a:pt x="977" y="5902"/>
                    </a:cubicBezTo>
                  </a:path>
                </a:pathLst>
              </a:custGeom>
              <a:solidFill>
                <a:srgbClr val="1A285B"/>
              </a:solidFill>
              <a:ln w="6247" cap="flat">
                <a:noFill/>
                <a:prstDash val="solid"/>
                <a:miter/>
              </a:ln>
            </p:spPr>
            <p:txBody>
              <a:bodyPr rtlCol="0" anchor="ctr"/>
              <a:lstStyle/>
              <a:p>
                <a:endParaRPr lang="zh-CN" altLang="en-US"/>
              </a:p>
            </p:txBody>
          </p:sp>
        </p:grpSp>
        <p:sp>
          <p:nvSpPr>
            <p:cNvPr id="133" name="任意多边形: 形状 132"/>
            <p:cNvSpPr/>
            <p:nvPr/>
          </p:nvSpPr>
          <p:spPr>
            <a:xfrm>
              <a:off x="1667694" y="4246464"/>
              <a:ext cx="212119" cy="218222"/>
            </a:xfrm>
            <a:custGeom>
              <a:avLst/>
              <a:gdLst>
                <a:gd name="connsiteX0" fmla="*/ 207983 w 212119"/>
                <a:gd name="connsiteY0" fmla="*/ 1500 h 218222"/>
                <a:gd name="connsiteX1" fmla="*/ 194854 w 212119"/>
                <a:gd name="connsiteY1" fmla="*/ 29948 h 218222"/>
                <a:gd name="connsiteX2" fmla="*/ 181849 w 212119"/>
                <a:gd name="connsiteY2" fmla="*/ 55582 h 218222"/>
                <a:gd name="connsiteX3" fmla="*/ 148961 w 212119"/>
                <a:gd name="connsiteY3" fmla="*/ 105038 h 218222"/>
                <a:gd name="connsiteX4" fmla="*/ 59991 w 212119"/>
                <a:gd name="connsiteY4" fmla="*/ 181942 h 218222"/>
                <a:gd name="connsiteX5" fmla="*/ 1281 w 212119"/>
                <a:gd name="connsiteY5" fmla="*/ 213079 h 218222"/>
                <a:gd name="connsiteX6" fmla="*/ 2657 w 212119"/>
                <a:gd name="connsiteY6" fmla="*/ 218206 h 218222"/>
                <a:gd name="connsiteX7" fmla="*/ 110384 w 212119"/>
                <a:gd name="connsiteY7" fmla="*/ 164248 h 218222"/>
                <a:gd name="connsiteX8" fmla="*/ 188726 w 212119"/>
                <a:gd name="connsiteY8" fmla="*/ 68963 h 218222"/>
                <a:gd name="connsiteX9" fmla="*/ 203107 w 212119"/>
                <a:gd name="connsiteY9" fmla="*/ 37201 h 218222"/>
                <a:gd name="connsiteX10" fmla="*/ 212047 w 212119"/>
                <a:gd name="connsiteY10" fmla="*/ 2688 h 218222"/>
                <a:gd name="connsiteX11" fmla="*/ 207983 w 212119"/>
                <a:gd name="connsiteY11" fmla="*/ 1500 h 218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12119" h="218222">
                  <a:moveTo>
                    <a:pt x="207983" y="1500"/>
                  </a:moveTo>
                  <a:cubicBezTo>
                    <a:pt x="204107" y="11128"/>
                    <a:pt x="199105" y="20444"/>
                    <a:pt x="194854" y="29948"/>
                  </a:cubicBezTo>
                  <a:cubicBezTo>
                    <a:pt x="190915" y="38701"/>
                    <a:pt x="186600" y="47267"/>
                    <a:pt x="181849" y="55582"/>
                  </a:cubicBezTo>
                  <a:cubicBezTo>
                    <a:pt x="172095" y="72902"/>
                    <a:pt x="161529" y="89595"/>
                    <a:pt x="148961" y="105038"/>
                  </a:cubicBezTo>
                  <a:cubicBezTo>
                    <a:pt x="124015" y="135800"/>
                    <a:pt x="93691" y="161372"/>
                    <a:pt x="59991" y="181942"/>
                  </a:cubicBezTo>
                  <a:cubicBezTo>
                    <a:pt x="41046" y="193509"/>
                    <a:pt x="20663" y="202325"/>
                    <a:pt x="1281" y="213079"/>
                  </a:cubicBezTo>
                  <a:cubicBezTo>
                    <a:pt x="-970" y="214329"/>
                    <a:pt x="-94" y="218518"/>
                    <a:pt x="2657" y="218206"/>
                  </a:cubicBezTo>
                  <a:cubicBezTo>
                    <a:pt x="42297" y="213141"/>
                    <a:pt x="80123" y="189195"/>
                    <a:pt x="110384" y="164248"/>
                  </a:cubicBezTo>
                  <a:cubicBezTo>
                    <a:pt x="142146" y="138051"/>
                    <a:pt x="169031" y="105038"/>
                    <a:pt x="188726" y="68963"/>
                  </a:cubicBezTo>
                  <a:cubicBezTo>
                    <a:pt x="194291" y="58771"/>
                    <a:pt x="198918" y="48017"/>
                    <a:pt x="203107" y="37201"/>
                  </a:cubicBezTo>
                  <a:cubicBezTo>
                    <a:pt x="207546" y="25821"/>
                    <a:pt x="209734" y="14630"/>
                    <a:pt x="212047" y="2688"/>
                  </a:cubicBezTo>
                  <a:cubicBezTo>
                    <a:pt x="212673" y="-126"/>
                    <a:pt x="209046" y="-1064"/>
                    <a:pt x="207983" y="1500"/>
                  </a:cubicBezTo>
                </a:path>
              </a:pathLst>
            </a:custGeom>
            <a:solidFill>
              <a:srgbClr val="1A285B"/>
            </a:solidFill>
            <a:ln w="6247" cap="flat">
              <a:noFill/>
              <a:prstDash val="solid"/>
              <a:miter/>
            </a:ln>
          </p:spPr>
          <p:txBody>
            <a:bodyPr rtlCol="0" anchor="ctr"/>
            <a:lstStyle/>
            <a:p>
              <a:endParaRPr lang="zh-CN" altLang="en-US"/>
            </a:p>
          </p:txBody>
        </p:sp>
        <p:sp>
          <p:nvSpPr>
            <p:cNvPr id="134" name="任意多边形: 形状 133"/>
            <p:cNvSpPr/>
            <p:nvPr/>
          </p:nvSpPr>
          <p:spPr>
            <a:xfrm>
              <a:off x="2418789" y="4212987"/>
              <a:ext cx="151260" cy="230260"/>
            </a:xfrm>
            <a:custGeom>
              <a:avLst/>
              <a:gdLst>
                <a:gd name="connsiteX0" fmla="*/ 92 w 151260"/>
                <a:gd name="connsiteY0" fmla="*/ 2715 h 230260"/>
                <a:gd name="connsiteX1" fmla="*/ 48547 w 151260"/>
                <a:gd name="connsiteY1" fmla="*/ 133013 h 230260"/>
                <a:gd name="connsiteX2" fmla="*/ 143645 w 151260"/>
                <a:gd name="connsiteY2" fmla="*/ 229674 h 230260"/>
                <a:gd name="connsiteX3" fmla="*/ 149648 w 151260"/>
                <a:gd name="connsiteY3" fmla="*/ 221859 h 230260"/>
                <a:gd name="connsiteX4" fmla="*/ 61177 w 151260"/>
                <a:gd name="connsiteY4" fmla="*/ 124385 h 230260"/>
                <a:gd name="connsiteX5" fmla="*/ 4343 w 151260"/>
                <a:gd name="connsiteY5" fmla="*/ 1527 h 230260"/>
                <a:gd name="connsiteX6" fmla="*/ 92 w 151260"/>
                <a:gd name="connsiteY6" fmla="*/ 2715 h 230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1260" h="230260">
                  <a:moveTo>
                    <a:pt x="92" y="2715"/>
                  </a:moveTo>
                  <a:cubicBezTo>
                    <a:pt x="11846" y="47856"/>
                    <a:pt x="24538" y="92498"/>
                    <a:pt x="48547" y="133013"/>
                  </a:cubicBezTo>
                  <a:cubicBezTo>
                    <a:pt x="71619" y="171965"/>
                    <a:pt x="103255" y="208229"/>
                    <a:pt x="143645" y="229674"/>
                  </a:cubicBezTo>
                  <a:cubicBezTo>
                    <a:pt x="148460" y="232238"/>
                    <a:pt x="154087" y="225798"/>
                    <a:pt x="149648" y="221859"/>
                  </a:cubicBezTo>
                  <a:cubicBezTo>
                    <a:pt x="116323" y="192160"/>
                    <a:pt x="84436" y="163025"/>
                    <a:pt x="61177" y="124385"/>
                  </a:cubicBezTo>
                  <a:cubicBezTo>
                    <a:pt x="37981" y="85871"/>
                    <a:pt x="20287" y="43480"/>
                    <a:pt x="4343" y="1527"/>
                  </a:cubicBezTo>
                  <a:cubicBezTo>
                    <a:pt x="3406" y="-1099"/>
                    <a:pt x="-658" y="-99"/>
                    <a:pt x="92" y="2715"/>
                  </a:cubicBezTo>
                </a:path>
              </a:pathLst>
            </a:custGeom>
            <a:solidFill>
              <a:srgbClr val="1A285B"/>
            </a:solidFill>
            <a:ln w="6247" cap="flat">
              <a:noFill/>
              <a:prstDash val="solid"/>
              <a:miter/>
            </a:ln>
          </p:spPr>
          <p:txBody>
            <a:bodyPr rtlCol="0" anchor="ctr"/>
            <a:lstStyle/>
            <a:p>
              <a:endParaRPr lang="zh-CN" altLang="en-US"/>
            </a:p>
          </p:txBody>
        </p:sp>
        <p:sp>
          <p:nvSpPr>
            <p:cNvPr id="135" name="任意多边形: 形状 134"/>
            <p:cNvSpPr/>
            <p:nvPr/>
          </p:nvSpPr>
          <p:spPr>
            <a:xfrm>
              <a:off x="1667225" y="3046827"/>
              <a:ext cx="1738024" cy="1192946"/>
            </a:xfrm>
            <a:custGeom>
              <a:avLst/>
              <a:gdLst>
                <a:gd name="connsiteX0" fmla="*/ 1562959 w 1738024"/>
                <a:gd name="connsiteY0" fmla="*/ 134425 h 1192946"/>
                <a:gd name="connsiteX1" fmla="*/ 1217830 w 1738024"/>
                <a:gd name="connsiteY1" fmla="*/ 442290 h 1192946"/>
                <a:gd name="connsiteX2" fmla="*/ 1070337 w 1738024"/>
                <a:gd name="connsiteY2" fmla="*/ 297861 h 1192946"/>
                <a:gd name="connsiteX3" fmla="*/ 940351 w 1738024"/>
                <a:gd name="connsiteY3" fmla="*/ 175503 h 1192946"/>
                <a:gd name="connsiteX4" fmla="*/ 797173 w 1738024"/>
                <a:gd name="connsiteY4" fmla="*/ 76716 h 1192946"/>
                <a:gd name="connsiteX5" fmla="*/ 613667 w 1738024"/>
                <a:gd name="connsiteY5" fmla="*/ 12192 h 1192946"/>
                <a:gd name="connsiteX6" fmla="*/ 575840 w 1738024"/>
                <a:gd name="connsiteY6" fmla="*/ 3064 h 1192946"/>
                <a:gd name="connsiteX7" fmla="*/ 464298 w 1738024"/>
                <a:gd name="connsiteY7" fmla="*/ 224459 h 1192946"/>
                <a:gd name="connsiteX8" fmla="*/ 317556 w 1738024"/>
                <a:gd name="connsiteY8" fmla="*/ 0 h 1192946"/>
                <a:gd name="connsiteX9" fmla="*/ 0 w 1738024"/>
                <a:gd name="connsiteY9" fmla="*/ 156121 h 1192946"/>
                <a:gd name="connsiteX10" fmla="*/ 22071 w 1738024"/>
                <a:gd name="connsiteY10" fmla="*/ 1192946 h 1192946"/>
                <a:gd name="connsiteX11" fmla="*/ 892146 w 1738024"/>
                <a:gd name="connsiteY11" fmla="*/ 1171688 h 1192946"/>
                <a:gd name="connsiteX12" fmla="*/ 816430 w 1738024"/>
                <a:gd name="connsiteY12" fmla="*/ 672001 h 1192946"/>
                <a:gd name="connsiteX13" fmla="*/ 841064 w 1738024"/>
                <a:gd name="connsiteY13" fmla="*/ 511379 h 1192946"/>
                <a:gd name="connsiteX14" fmla="*/ 1085593 w 1738024"/>
                <a:gd name="connsiteY14" fmla="*/ 737338 h 1192946"/>
                <a:gd name="connsiteX15" fmla="*/ 1372013 w 1738024"/>
                <a:gd name="connsiteY15" fmla="*/ 717456 h 1192946"/>
                <a:gd name="connsiteX16" fmla="*/ 1738024 w 1738024"/>
                <a:gd name="connsiteY16" fmla="*/ 284419 h 1192946"/>
                <a:gd name="connsiteX17" fmla="*/ 1562959 w 1738024"/>
                <a:gd name="connsiteY17" fmla="*/ 134425 h 11929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738024" h="1192946">
                  <a:moveTo>
                    <a:pt x="1562959" y="134425"/>
                  </a:moveTo>
                  <a:lnTo>
                    <a:pt x="1217830" y="442290"/>
                  </a:lnTo>
                  <a:cubicBezTo>
                    <a:pt x="1168687" y="394147"/>
                    <a:pt x="1119481" y="346004"/>
                    <a:pt x="1070337" y="297861"/>
                  </a:cubicBezTo>
                  <a:cubicBezTo>
                    <a:pt x="1027822" y="256221"/>
                    <a:pt x="985556" y="214205"/>
                    <a:pt x="940351" y="175503"/>
                  </a:cubicBezTo>
                  <a:cubicBezTo>
                    <a:pt x="896210" y="137739"/>
                    <a:pt x="848942" y="103289"/>
                    <a:pt x="797173" y="76716"/>
                  </a:cubicBezTo>
                  <a:cubicBezTo>
                    <a:pt x="739651" y="47143"/>
                    <a:pt x="676315" y="27448"/>
                    <a:pt x="613667" y="12192"/>
                  </a:cubicBezTo>
                  <a:cubicBezTo>
                    <a:pt x="610416" y="11379"/>
                    <a:pt x="576841" y="3064"/>
                    <a:pt x="575840" y="3064"/>
                  </a:cubicBezTo>
                  <a:cubicBezTo>
                    <a:pt x="574340" y="3126"/>
                    <a:pt x="464298" y="224459"/>
                    <a:pt x="464298" y="224459"/>
                  </a:cubicBezTo>
                  <a:lnTo>
                    <a:pt x="317556" y="0"/>
                  </a:lnTo>
                  <a:cubicBezTo>
                    <a:pt x="317556" y="0"/>
                    <a:pt x="27010" y="70964"/>
                    <a:pt x="0" y="156121"/>
                  </a:cubicBezTo>
                  <a:cubicBezTo>
                    <a:pt x="104727" y="450731"/>
                    <a:pt x="22071" y="1192946"/>
                    <a:pt x="22071" y="1192946"/>
                  </a:cubicBezTo>
                  <a:lnTo>
                    <a:pt x="892146" y="1171688"/>
                  </a:lnTo>
                  <a:lnTo>
                    <a:pt x="816430" y="672001"/>
                  </a:lnTo>
                  <a:cubicBezTo>
                    <a:pt x="816430" y="672001"/>
                    <a:pt x="834812" y="605977"/>
                    <a:pt x="841064" y="511379"/>
                  </a:cubicBezTo>
                  <a:cubicBezTo>
                    <a:pt x="920281" y="587845"/>
                    <a:pt x="1010815" y="670376"/>
                    <a:pt x="1085593" y="737338"/>
                  </a:cubicBezTo>
                  <a:cubicBezTo>
                    <a:pt x="1169625" y="812554"/>
                    <a:pt x="1299173" y="803613"/>
                    <a:pt x="1372013" y="717456"/>
                  </a:cubicBezTo>
                  <a:lnTo>
                    <a:pt x="1738024" y="284419"/>
                  </a:lnTo>
                  <a:lnTo>
                    <a:pt x="1562959" y="134425"/>
                  </a:lnTo>
                  <a:close/>
                </a:path>
              </a:pathLst>
            </a:custGeom>
            <a:solidFill>
              <a:srgbClr val="FDCC65"/>
            </a:solidFill>
            <a:ln w="6247" cap="flat">
              <a:noFill/>
              <a:prstDash val="solid"/>
              <a:miter/>
            </a:ln>
          </p:spPr>
          <p:txBody>
            <a:bodyPr rtlCol="0" anchor="ctr"/>
            <a:lstStyle/>
            <a:p>
              <a:endParaRPr lang="zh-CN" altLang="en-US"/>
            </a:p>
          </p:txBody>
        </p:sp>
        <p:sp>
          <p:nvSpPr>
            <p:cNvPr id="136" name="任意多边形: 形状 135"/>
            <p:cNvSpPr/>
            <p:nvPr/>
          </p:nvSpPr>
          <p:spPr>
            <a:xfrm>
              <a:off x="1687045" y="3432033"/>
              <a:ext cx="115114" cy="807676"/>
            </a:xfrm>
            <a:custGeom>
              <a:avLst/>
              <a:gdLst>
                <a:gd name="connsiteX0" fmla="*/ 70901 w 115114"/>
                <a:gd name="connsiteY0" fmla="*/ 806177 h 807676"/>
                <a:gd name="connsiteX1" fmla="*/ 71589 w 115114"/>
                <a:gd name="connsiteY1" fmla="*/ 783043 h 807676"/>
                <a:gd name="connsiteX2" fmla="*/ 74403 w 115114"/>
                <a:gd name="connsiteY2" fmla="*/ 732712 h 807676"/>
                <a:gd name="connsiteX3" fmla="*/ 79217 w 115114"/>
                <a:gd name="connsiteY3" fmla="*/ 692884 h 807676"/>
                <a:gd name="connsiteX4" fmla="*/ 90596 w 115114"/>
                <a:gd name="connsiteY4" fmla="*/ 654120 h 807676"/>
                <a:gd name="connsiteX5" fmla="*/ 96849 w 115114"/>
                <a:gd name="connsiteY5" fmla="*/ 605226 h 807676"/>
                <a:gd name="connsiteX6" fmla="*/ 102788 w 115114"/>
                <a:gd name="connsiteY6" fmla="*/ 555770 h 807676"/>
                <a:gd name="connsiteX7" fmla="*/ 111292 w 115114"/>
                <a:gd name="connsiteY7" fmla="*/ 510253 h 807676"/>
                <a:gd name="connsiteX8" fmla="*/ 95348 w 115114"/>
                <a:gd name="connsiteY8" fmla="*/ 206640 h 807676"/>
                <a:gd name="connsiteX9" fmla="*/ 0 w 115114"/>
                <a:gd name="connsiteY9" fmla="*/ 0 h 807676"/>
                <a:gd name="connsiteX10" fmla="*/ 2438 w 115114"/>
                <a:gd name="connsiteY10" fmla="*/ 807677 h 807676"/>
                <a:gd name="connsiteX11" fmla="*/ 70901 w 115114"/>
                <a:gd name="connsiteY11" fmla="*/ 806177 h 8076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5114" h="807676">
                  <a:moveTo>
                    <a:pt x="70901" y="806177"/>
                  </a:moveTo>
                  <a:cubicBezTo>
                    <a:pt x="71214" y="799049"/>
                    <a:pt x="71214" y="790171"/>
                    <a:pt x="71589" y="783043"/>
                  </a:cubicBezTo>
                  <a:cubicBezTo>
                    <a:pt x="72527" y="766287"/>
                    <a:pt x="73090" y="749468"/>
                    <a:pt x="74403" y="732712"/>
                  </a:cubicBezTo>
                  <a:cubicBezTo>
                    <a:pt x="75466" y="719519"/>
                    <a:pt x="76404" y="705827"/>
                    <a:pt x="79217" y="692884"/>
                  </a:cubicBezTo>
                  <a:cubicBezTo>
                    <a:pt x="82031" y="679692"/>
                    <a:pt x="87220" y="667187"/>
                    <a:pt x="90596" y="654120"/>
                  </a:cubicBezTo>
                  <a:cubicBezTo>
                    <a:pt x="94660" y="638114"/>
                    <a:pt x="95911" y="621608"/>
                    <a:pt x="96849" y="605226"/>
                  </a:cubicBezTo>
                  <a:cubicBezTo>
                    <a:pt x="97787" y="588783"/>
                    <a:pt x="100350" y="572089"/>
                    <a:pt x="102788" y="555770"/>
                  </a:cubicBezTo>
                  <a:cubicBezTo>
                    <a:pt x="105039" y="540515"/>
                    <a:pt x="107853" y="525322"/>
                    <a:pt x="111292" y="510253"/>
                  </a:cubicBezTo>
                  <a:cubicBezTo>
                    <a:pt x="117356" y="409028"/>
                    <a:pt x="118857" y="305927"/>
                    <a:pt x="95348" y="206640"/>
                  </a:cubicBezTo>
                  <a:cubicBezTo>
                    <a:pt x="77466" y="130987"/>
                    <a:pt x="43141" y="63024"/>
                    <a:pt x="0" y="0"/>
                  </a:cubicBezTo>
                  <a:cubicBezTo>
                    <a:pt x="31824" y="349443"/>
                    <a:pt x="2438" y="807677"/>
                    <a:pt x="2438" y="807677"/>
                  </a:cubicBezTo>
                  <a:lnTo>
                    <a:pt x="70901" y="806177"/>
                  </a:lnTo>
                  <a:close/>
                </a:path>
              </a:pathLst>
            </a:custGeom>
            <a:solidFill>
              <a:srgbClr val="E09B2D"/>
            </a:solidFill>
            <a:ln w="6247" cap="flat">
              <a:noFill/>
              <a:prstDash val="solid"/>
              <a:miter/>
            </a:ln>
          </p:spPr>
          <p:txBody>
            <a:bodyPr rtlCol="0" anchor="ctr"/>
            <a:lstStyle/>
            <a:p>
              <a:endParaRPr lang="zh-CN" altLang="en-US"/>
            </a:p>
          </p:txBody>
        </p:sp>
        <p:sp>
          <p:nvSpPr>
            <p:cNvPr id="137" name="任意多边形: 形状 136"/>
            <p:cNvSpPr/>
            <p:nvPr/>
          </p:nvSpPr>
          <p:spPr>
            <a:xfrm>
              <a:off x="1830035" y="2376203"/>
              <a:ext cx="583540" cy="529337"/>
            </a:xfrm>
            <a:custGeom>
              <a:avLst/>
              <a:gdLst>
                <a:gd name="connsiteX0" fmla="*/ 157372 w 583540"/>
                <a:gd name="connsiteY0" fmla="*/ 526633 h 529337"/>
                <a:gd name="connsiteX1" fmla="*/ 149181 w 583540"/>
                <a:gd name="connsiteY1" fmla="*/ 528258 h 529337"/>
                <a:gd name="connsiteX2" fmla="*/ 7691 w 583540"/>
                <a:gd name="connsiteY2" fmla="*/ 220268 h 529337"/>
                <a:gd name="connsiteX3" fmla="*/ 108041 w 583540"/>
                <a:gd name="connsiteY3" fmla="*/ 68086 h 529337"/>
                <a:gd name="connsiteX4" fmla="*/ 415906 w 583540"/>
                <a:gd name="connsiteY4" fmla="*/ 14253 h 529337"/>
                <a:gd name="connsiteX5" fmla="*/ 561398 w 583540"/>
                <a:gd name="connsiteY5" fmla="*/ 140238 h 529337"/>
                <a:gd name="connsiteX6" fmla="*/ 580342 w 583540"/>
                <a:gd name="connsiteY6" fmla="*/ 298672 h 529337"/>
                <a:gd name="connsiteX7" fmla="*/ 574465 w 583540"/>
                <a:gd name="connsiteY7" fmla="*/ 328621 h 529337"/>
                <a:gd name="connsiteX8" fmla="*/ 565462 w 583540"/>
                <a:gd name="connsiteY8" fmla="*/ 359320 h 529337"/>
                <a:gd name="connsiteX9" fmla="*/ 375516 w 583540"/>
                <a:gd name="connsiteY9" fmla="*/ 112915 h 529337"/>
                <a:gd name="connsiteX10" fmla="*/ 312242 w 583540"/>
                <a:gd name="connsiteY10" fmla="*/ 64897 h 529337"/>
                <a:gd name="connsiteX11" fmla="*/ 186445 w 583540"/>
                <a:gd name="connsiteY11" fmla="*/ 477802 h 529337"/>
                <a:gd name="connsiteX12" fmla="*/ 157372 w 583540"/>
                <a:gd name="connsiteY12" fmla="*/ 526633 h 5293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83540" h="529337">
                  <a:moveTo>
                    <a:pt x="157372" y="526633"/>
                  </a:moveTo>
                  <a:cubicBezTo>
                    <a:pt x="155558" y="529446"/>
                    <a:pt x="151869" y="530196"/>
                    <a:pt x="149181" y="528258"/>
                  </a:cubicBezTo>
                  <a:cubicBezTo>
                    <a:pt x="119045" y="507313"/>
                    <a:pt x="-35951" y="389831"/>
                    <a:pt x="7691" y="220268"/>
                  </a:cubicBezTo>
                  <a:cubicBezTo>
                    <a:pt x="23196" y="159933"/>
                    <a:pt x="59522" y="107163"/>
                    <a:pt x="108041" y="68086"/>
                  </a:cubicBezTo>
                  <a:cubicBezTo>
                    <a:pt x="186257" y="5125"/>
                    <a:pt x="315431" y="-17446"/>
                    <a:pt x="415906" y="14253"/>
                  </a:cubicBezTo>
                  <a:cubicBezTo>
                    <a:pt x="481117" y="34824"/>
                    <a:pt x="534638" y="76152"/>
                    <a:pt x="561398" y="140238"/>
                  </a:cubicBezTo>
                  <a:cubicBezTo>
                    <a:pt x="581905" y="189319"/>
                    <a:pt x="588032" y="246153"/>
                    <a:pt x="580342" y="298672"/>
                  </a:cubicBezTo>
                  <a:cubicBezTo>
                    <a:pt x="578842" y="308739"/>
                    <a:pt x="576903" y="318742"/>
                    <a:pt x="574465" y="328621"/>
                  </a:cubicBezTo>
                  <a:cubicBezTo>
                    <a:pt x="572152" y="338062"/>
                    <a:pt x="565899" y="349816"/>
                    <a:pt x="565462" y="359320"/>
                  </a:cubicBezTo>
                  <a:cubicBezTo>
                    <a:pt x="571589" y="224832"/>
                    <a:pt x="375516" y="112915"/>
                    <a:pt x="375516" y="112915"/>
                  </a:cubicBezTo>
                  <a:lnTo>
                    <a:pt x="312242" y="64897"/>
                  </a:lnTo>
                  <a:cubicBezTo>
                    <a:pt x="312242" y="64897"/>
                    <a:pt x="188571" y="474613"/>
                    <a:pt x="186445" y="477802"/>
                  </a:cubicBezTo>
                  <a:cubicBezTo>
                    <a:pt x="185882" y="481616"/>
                    <a:pt x="165437" y="514003"/>
                    <a:pt x="157372" y="526633"/>
                  </a:cubicBezTo>
                </a:path>
              </a:pathLst>
            </a:custGeom>
            <a:solidFill>
              <a:srgbClr val="193036"/>
            </a:solidFill>
            <a:ln w="6247" cap="flat">
              <a:noFill/>
              <a:prstDash val="solid"/>
              <a:miter/>
            </a:ln>
          </p:spPr>
          <p:txBody>
            <a:bodyPr rtlCol="0" anchor="ctr"/>
            <a:lstStyle/>
            <a:p>
              <a:endParaRPr lang="zh-CN" altLang="en-US"/>
            </a:p>
          </p:txBody>
        </p:sp>
        <p:sp>
          <p:nvSpPr>
            <p:cNvPr id="138" name="任意多边形: 形状 137"/>
            <p:cNvSpPr/>
            <p:nvPr/>
          </p:nvSpPr>
          <p:spPr>
            <a:xfrm>
              <a:off x="2039445" y="3609787"/>
              <a:ext cx="492216" cy="591425"/>
            </a:xfrm>
            <a:custGeom>
              <a:avLst/>
              <a:gdLst>
                <a:gd name="connsiteX0" fmla="*/ 432455 w 492216"/>
                <a:gd name="connsiteY0" fmla="*/ 579029 h 591425"/>
                <a:gd name="connsiteX1" fmla="*/ 35557 w 492216"/>
                <a:gd name="connsiteY1" fmla="*/ 591409 h 591425"/>
                <a:gd name="connsiteX2" fmla="*/ 44 w 492216"/>
                <a:gd name="connsiteY2" fmla="*/ 555208 h 591425"/>
                <a:gd name="connsiteX3" fmla="*/ 27241 w 492216"/>
                <a:gd name="connsiteY3" fmla="*/ 32637 h 591425"/>
                <a:gd name="connsiteX4" fmla="*/ 61754 w 492216"/>
                <a:gd name="connsiteY4" fmla="*/ 0 h 591425"/>
                <a:gd name="connsiteX5" fmla="*/ 457902 w 492216"/>
                <a:gd name="connsiteY5" fmla="*/ 1438 h 591425"/>
                <a:gd name="connsiteX6" fmla="*/ 492165 w 492216"/>
                <a:gd name="connsiteY6" fmla="*/ 37702 h 591425"/>
                <a:gd name="connsiteX7" fmla="*/ 465718 w 492216"/>
                <a:gd name="connsiteY7" fmla="*/ 546392 h 591425"/>
                <a:gd name="connsiteX8" fmla="*/ 432455 w 492216"/>
                <a:gd name="connsiteY8" fmla="*/ 579029 h 5914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92216" h="591425">
                  <a:moveTo>
                    <a:pt x="432455" y="579029"/>
                  </a:moveTo>
                  <a:lnTo>
                    <a:pt x="35557" y="591409"/>
                  </a:lnTo>
                  <a:cubicBezTo>
                    <a:pt x="15424" y="592034"/>
                    <a:pt x="-957" y="575340"/>
                    <a:pt x="44" y="555208"/>
                  </a:cubicBezTo>
                  <a:lnTo>
                    <a:pt x="27241" y="32637"/>
                  </a:lnTo>
                  <a:cubicBezTo>
                    <a:pt x="28179" y="14256"/>
                    <a:pt x="43372" y="-62"/>
                    <a:pt x="61754" y="0"/>
                  </a:cubicBezTo>
                  <a:lnTo>
                    <a:pt x="457902" y="1438"/>
                  </a:lnTo>
                  <a:cubicBezTo>
                    <a:pt x="477597" y="1501"/>
                    <a:pt x="493228" y="18007"/>
                    <a:pt x="492165" y="37702"/>
                  </a:cubicBezTo>
                  <a:lnTo>
                    <a:pt x="465718" y="546392"/>
                  </a:lnTo>
                  <a:cubicBezTo>
                    <a:pt x="464842" y="564274"/>
                    <a:pt x="450337" y="578467"/>
                    <a:pt x="432455" y="579029"/>
                  </a:cubicBezTo>
                </a:path>
              </a:pathLst>
            </a:custGeom>
            <a:solidFill>
              <a:srgbClr val="1A285B"/>
            </a:solidFill>
            <a:ln w="6247" cap="flat">
              <a:noFill/>
              <a:prstDash val="solid"/>
              <a:miter/>
            </a:ln>
          </p:spPr>
          <p:txBody>
            <a:bodyPr rtlCol="0" anchor="ctr"/>
            <a:lstStyle/>
            <a:p>
              <a:endParaRPr lang="zh-CN" altLang="en-US"/>
            </a:p>
          </p:txBody>
        </p:sp>
        <p:sp>
          <p:nvSpPr>
            <p:cNvPr id="139" name="任意多边形: 形状 138"/>
            <p:cNvSpPr/>
            <p:nvPr/>
          </p:nvSpPr>
          <p:spPr>
            <a:xfrm>
              <a:off x="1939514" y="3846378"/>
              <a:ext cx="143553" cy="255405"/>
            </a:xfrm>
            <a:custGeom>
              <a:avLst/>
              <a:gdLst>
                <a:gd name="connsiteX0" fmla="*/ 140052 w 143553"/>
                <a:gd name="connsiteY0" fmla="*/ 255405 h 255405"/>
                <a:gd name="connsiteX1" fmla="*/ 118294 w 143553"/>
                <a:gd name="connsiteY1" fmla="*/ 250966 h 255405"/>
                <a:gd name="connsiteX2" fmla="*/ 106290 w 143553"/>
                <a:gd name="connsiteY2" fmla="*/ 246339 h 255405"/>
                <a:gd name="connsiteX3" fmla="*/ 0 w 143553"/>
                <a:gd name="connsiteY3" fmla="*/ 183128 h 255405"/>
                <a:gd name="connsiteX4" fmla="*/ 22759 w 143553"/>
                <a:gd name="connsiteY4" fmla="*/ 30634 h 255405"/>
                <a:gd name="connsiteX5" fmla="*/ 96911 w 143553"/>
                <a:gd name="connsiteY5" fmla="*/ 560 h 255405"/>
                <a:gd name="connsiteX6" fmla="*/ 116606 w 143553"/>
                <a:gd name="connsiteY6" fmla="*/ 2123 h 255405"/>
                <a:gd name="connsiteX7" fmla="*/ 116106 w 143553"/>
                <a:gd name="connsiteY7" fmla="*/ 40262 h 255405"/>
                <a:gd name="connsiteX8" fmla="*/ 118544 w 143553"/>
                <a:gd name="connsiteY8" fmla="*/ 51079 h 255405"/>
                <a:gd name="connsiteX9" fmla="*/ 119295 w 143553"/>
                <a:gd name="connsiteY9" fmla="*/ 52954 h 255405"/>
                <a:gd name="connsiteX10" fmla="*/ 143554 w 143553"/>
                <a:gd name="connsiteY10" fmla="*/ 73462 h 255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3553" h="255405">
                  <a:moveTo>
                    <a:pt x="140052" y="255405"/>
                  </a:moveTo>
                  <a:lnTo>
                    <a:pt x="118294" y="250966"/>
                  </a:lnTo>
                  <a:cubicBezTo>
                    <a:pt x="114043" y="250091"/>
                    <a:pt x="109979" y="248528"/>
                    <a:pt x="106290" y="246339"/>
                  </a:cubicBezTo>
                  <a:lnTo>
                    <a:pt x="0" y="183128"/>
                  </a:lnTo>
                  <a:lnTo>
                    <a:pt x="22759" y="30634"/>
                  </a:lnTo>
                  <a:cubicBezTo>
                    <a:pt x="39077" y="43201"/>
                    <a:pt x="76716" y="4624"/>
                    <a:pt x="96911" y="560"/>
                  </a:cubicBezTo>
                  <a:cubicBezTo>
                    <a:pt x="106102" y="-1316"/>
                    <a:pt x="116606" y="2123"/>
                    <a:pt x="116606" y="2123"/>
                  </a:cubicBezTo>
                  <a:lnTo>
                    <a:pt x="116106" y="40262"/>
                  </a:lnTo>
                  <a:cubicBezTo>
                    <a:pt x="116293" y="43951"/>
                    <a:pt x="117169" y="47640"/>
                    <a:pt x="118544" y="51079"/>
                  </a:cubicBezTo>
                  <a:lnTo>
                    <a:pt x="119295" y="52954"/>
                  </a:lnTo>
                  <a:cubicBezTo>
                    <a:pt x="123484" y="63333"/>
                    <a:pt x="132612" y="71024"/>
                    <a:pt x="143554" y="73462"/>
                  </a:cubicBezTo>
                </a:path>
              </a:pathLst>
            </a:custGeom>
            <a:solidFill>
              <a:srgbClr val="FFD9C1"/>
            </a:solidFill>
            <a:ln w="6247" cap="flat">
              <a:noFill/>
              <a:prstDash val="solid"/>
              <a:miter/>
            </a:ln>
          </p:spPr>
          <p:txBody>
            <a:bodyPr rtlCol="0" anchor="ctr"/>
            <a:lstStyle/>
            <a:p>
              <a:endParaRPr lang="zh-CN" altLang="en-US"/>
            </a:p>
          </p:txBody>
        </p:sp>
        <p:sp>
          <p:nvSpPr>
            <p:cNvPr id="140" name="任意多边形: 形状 139"/>
            <p:cNvSpPr/>
            <p:nvPr/>
          </p:nvSpPr>
          <p:spPr>
            <a:xfrm>
              <a:off x="2056046" y="3919391"/>
              <a:ext cx="199659" cy="49982"/>
            </a:xfrm>
            <a:custGeom>
              <a:avLst/>
              <a:gdLst>
                <a:gd name="connsiteX0" fmla="*/ 178328 w 199659"/>
                <a:gd name="connsiteY0" fmla="*/ 49968 h 49982"/>
                <a:gd name="connsiteX1" fmla="*/ 19769 w 199659"/>
                <a:gd name="connsiteY1" fmla="*/ 44591 h 49982"/>
                <a:gd name="connsiteX2" fmla="*/ 11 w 199659"/>
                <a:gd name="connsiteY2" fmla="*/ 23395 h 49982"/>
                <a:gd name="connsiteX3" fmla="*/ 136 w 199659"/>
                <a:gd name="connsiteY3" fmla="*/ 19769 h 49982"/>
                <a:gd name="connsiteX4" fmla="*/ 21332 w 199659"/>
                <a:gd name="connsiteY4" fmla="*/ 11 h 49982"/>
                <a:gd name="connsiteX5" fmla="*/ 179891 w 199659"/>
                <a:gd name="connsiteY5" fmla="*/ 5388 h 49982"/>
                <a:gd name="connsiteX6" fmla="*/ 199649 w 199659"/>
                <a:gd name="connsiteY6" fmla="*/ 26584 h 49982"/>
                <a:gd name="connsiteX7" fmla="*/ 199523 w 199659"/>
                <a:gd name="connsiteY7" fmla="*/ 30210 h 49982"/>
                <a:gd name="connsiteX8" fmla="*/ 178328 w 199659"/>
                <a:gd name="connsiteY8" fmla="*/ 49968 h 49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9659" h="49982">
                  <a:moveTo>
                    <a:pt x="178328" y="49968"/>
                  </a:moveTo>
                  <a:lnTo>
                    <a:pt x="19769" y="44591"/>
                  </a:lnTo>
                  <a:cubicBezTo>
                    <a:pt x="8515" y="44216"/>
                    <a:pt x="-364" y="34712"/>
                    <a:pt x="11" y="23395"/>
                  </a:cubicBezTo>
                  <a:lnTo>
                    <a:pt x="136" y="19769"/>
                  </a:lnTo>
                  <a:cubicBezTo>
                    <a:pt x="512" y="8515"/>
                    <a:pt x="10078" y="-364"/>
                    <a:pt x="21332" y="11"/>
                  </a:cubicBezTo>
                  <a:lnTo>
                    <a:pt x="179891" y="5388"/>
                  </a:lnTo>
                  <a:cubicBezTo>
                    <a:pt x="191145" y="5764"/>
                    <a:pt x="200024" y="15267"/>
                    <a:pt x="199649" y="26584"/>
                  </a:cubicBezTo>
                  <a:lnTo>
                    <a:pt x="199523" y="30210"/>
                  </a:lnTo>
                  <a:cubicBezTo>
                    <a:pt x="199148" y="41464"/>
                    <a:pt x="189582" y="50405"/>
                    <a:pt x="178328" y="49968"/>
                  </a:cubicBezTo>
                </a:path>
              </a:pathLst>
            </a:custGeom>
            <a:solidFill>
              <a:srgbClr val="FFD9C1"/>
            </a:solidFill>
            <a:ln w="6247" cap="flat">
              <a:noFill/>
              <a:prstDash val="solid"/>
              <a:miter/>
            </a:ln>
          </p:spPr>
          <p:txBody>
            <a:bodyPr rtlCol="0" anchor="ctr"/>
            <a:lstStyle/>
            <a:p>
              <a:endParaRPr lang="zh-CN" altLang="en-US"/>
            </a:p>
          </p:txBody>
        </p:sp>
        <p:sp>
          <p:nvSpPr>
            <p:cNvPr id="141" name="任意多边形: 形状 140"/>
            <p:cNvSpPr/>
            <p:nvPr/>
          </p:nvSpPr>
          <p:spPr>
            <a:xfrm>
              <a:off x="2046824" y="3963377"/>
              <a:ext cx="228169" cy="68298"/>
            </a:xfrm>
            <a:custGeom>
              <a:avLst/>
              <a:gdLst>
                <a:gd name="connsiteX0" fmla="*/ 204681 w 228169"/>
                <a:gd name="connsiteY0" fmla="*/ 68130 h 68298"/>
                <a:gd name="connsiteX1" fmla="*/ 17924 w 228169"/>
                <a:gd name="connsiteY1" fmla="*/ 44371 h 68298"/>
                <a:gd name="connsiteX2" fmla="*/ 167 w 228169"/>
                <a:gd name="connsiteY2" fmla="*/ 21488 h 68298"/>
                <a:gd name="connsiteX3" fmla="*/ 605 w 228169"/>
                <a:gd name="connsiteY3" fmla="*/ 17924 h 68298"/>
                <a:gd name="connsiteX4" fmla="*/ 23488 w 228169"/>
                <a:gd name="connsiteY4" fmla="*/ 167 h 68298"/>
                <a:gd name="connsiteX5" fmla="*/ 210246 w 228169"/>
                <a:gd name="connsiteY5" fmla="*/ 23926 h 68298"/>
                <a:gd name="connsiteX6" fmla="*/ 228002 w 228169"/>
                <a:gd name="connsiteY6" fmla="*/ 46810 h 68298"/>
                <a:gd name="connsiteX7" fmla="*/ 227565 w 228169"/>
                <a:gd name="connsiteY7" fmla="*/ 50373 h 68298"/>
                <a:gd name="connsiteX8" fmla="*/ 204681 w 228169"/>
                <a:gd name="connsiteY8" fmla="*/ 68130 h 682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8169" h="68298">
                  <a:moveTo>
                    <a:pt x="204681" y="68130"/>
                  </a:moveTo>
                  <a:lnTo>
                    <a:pt x="17924" y="44371"/>
                  </a:lnTo>
                  <a:cubicBezTo>
                    <a:pt x="6732" y="42933"/>
                    <a:pt x="-1271" y="32617"/>
                    <a:pt x="167" y="21488"/>
                  </a:cubicBezTo>
                  <a:lnTo>
                    <a:pt x="605" y="17924"/>
                  </a:lnTo>
                  <a:cubicBezTo>
                    <a:pt x="2043" y="6732"/>
                    <a:pt x="12359" y="-1271"/>
                    <a:pt x="23488" y="167"/>
                  </a:cubicBezTo>
                  <a:lnTo>
                    <a:pt x="210246" y="23926"/>
                  </a:lnTo>
                  <a:cubicBezTo>
                    <a:pt x="221437" y="25364"/>
                    <a:pt x="229440" y="35680"/>
                    <a:pt x="228002" y="46810"/>
                  </a:cubicBezTo>
                  <a:lnTo>
                    <a:pt x="227565" y="50373"/>
                  </a:lnTo>
                  <a:cubicBezTo>
                    <a:pt x="226127" y="61628"/>
                    <a:pt x="215810" y="69568"/>
                    <a:pt x="204681" y="68130"/>
                  </a:cubicBezTo>
                </a:path>
              </a:pathLst>
            </a:custGeom>
            <a:solidFill>
              <a:srgbClr val="FFD9C1"/>
            </a:solidFill>
            <a:ln w="6247" cap="flat">
              <a:noFill/>
              <a:prstDash val="solid"/>
              <a:miter/>
            </a:ln>
          </p:spPr>
          <p:txBody>
            <a:bodyPr rtlCol="0" anchor="ctr"/>
            <a:lstStyle/>
            <a:p>
              <a:endParaRPr lang="zh-CN" altLang="en-US"/>
            </a:p>
          </p:txBody>
        </p:sp>
        <p:sp>
          <p:nvSpPr>
            <p:cNvPr id="142" name="任意多边形: 形状 141"/>
            <p:cNvSpPr/>
            <p:nvPr/>
          </p:nvSpPr>
          <p:spPr>
            <a:xfrm>
              <a:off x="2038803" y="4008000"/>
              <a:ext cx="208120" cy="70398"/>
            </a:xfrm>
            <a:custGeom>
              <a:avLst/>
              <a:gdLst>
                <a:gd name="connsiteX0" fmla="*/ 183880 w 208120"/>
                <a:gd name="connsiteY0" fmla="*/ 70150 h 70398"/>
                <a:gd name="connsiteX1" fmla="*/ 17317 w 208120"/>
                <a:gd name="connsiteY1" fmla="*/ 44265 h 70398"/>
                <a:gd name="connsiteX2" fmla="*/ 248 w 208120"/>
                <a:gd name="connsiteY2" fmla="*/ 20881 h 70398"/>
                <a:gd name="connsiteX3" fmla="*/ 811 w 208120"/>
                <a:gd name="connsiteY3" fmla="*/ 17317 h 70398"/>
                <a:gd name="connsiteX4" fmla="*/ 24195 w 208120"/>
                <a:gd name="connsiteY4" fmla="*/ 248 h 70398"/>
                <a:gd name="connsiteX5" fmla="*/ 190757 w 208120"/>
                <a:gd name="connsiteY5" fmla="*/ 26133 h 70398"/>
                <a:gd name="connsiteX6" fmla="*/ 207889 w 208120"/>
                <a:gd name="connsiteY6" fmla="*/ 49517 h 70398"/>
                <a:gd name="connsiteX7" fmla="*/ 207326 w 208120"/>
                <a:gd name="connsiteY7" fmla="*/ 53081 h 70398"/>
                <a:gd name="connsiteX8" fmla="*/ 183880 w 208120"/>
                <a:gd name="connsiteY8" fmla="*/ 70150 h 70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8120" h="70398">
                  <a:moveTo>
                    <a:pt x="183880" y="70150"/>
                  </a:moveTo>
                  <a:lnTo>
                    <a:pt x="17317" y="44265"/>
                  </a:lnTo>
                  <a:cubicBezTo>
                    <a:pt x="6188" y="42514"/>
                    <a:pt x="-1502" y="32010"/>
                    <a:pt x="248" y="20881"/>
                  </a:cubicBezTo>
                  <a:lnTo>
                    <a:pt x="811" y="17317"/>
                  </a:lnTo>
                  <a:cubicBezTo>
                    <a:pt x="2562" y="6188"/>
                    <a:pt x="13066" y="-1502"/>
                    <a:pt x="24195" y="248"/>
                  </a:cubicBezTo>
                  <a:lnTo>
                    <a:pt x="190757" y="26133"/>
                  </a:lnTo>
                  <a:cubicBezTo>
                    <a:pt x="201886" y="27884"/>
                    <a:pt x="209577" y="38388"/>
                    <a:pt x="207889" y="49517"/>
                  </a:cubicBezTo>
                  <a:lnTo>
                    <a:pt x="207326" y="53081"/>
                  </a:lnTo>
                  <a:cubicBezTo>
                    <a:pt x="205575" y="64210"/>
                    <a:pt x="195009" y="71900"/>
                    <a:pt x="183880" y="70150"/>
                  </a:cubicBezTo>
                </a:path>
              </a:pathLst>
            </a:custGeom>
            <a:solidFill>
              <a:srgbClr val="FFD9C1"/>
            </a:solidFill>
            <a:ln w="6247" cap="flat">
              <a:noFill/>
              <a:prstDash val="solid"/>
              <a:miter/>
            </a:ln>
          </p:spPr>
          <p:txBody>
            <a:bodyPr rtlCol="0" anchor="ctr"/>
            <a:lstStyle/>
            <a:p>
              <a:endParaRPr lang="zh-CN" altLang="en-US"/>
            </a:p>
          </p:txBody>
        </p:sp>
        <p:sp>
          <p:nvSpPr>
            <p:cNvPr id="143" name="任意多边形: 形状 142"/>
            <p:cNvSpPr/>
            <p:nvPr/>
          </p:nvSpPr>
          <p:spPr>
            <a:xfrm>
              <a:off x="2035882" y="4052820"/>
              <a:ext cx="175346" cy="71042"/>
            </a:xfrm>
            <a:custGeom>
              <a:avLst/>
              <a:gdLst>
                <a:gd name="connsiteX0" fmla="*/ 148723 w 175346"/>
                <a:gd name="connsiteY0" fmla="*/ 70597 h 71042"/>
                <a:gd name="connsiteX1" fmla="*/ 24615 w 175346"/>
                <a:gd name="connsiteY1" fmla="*/ 45150 h 71042"/>
                <a:gd name="connsiteX2" fmla="*/ 12860 w 175346"/>
                <a:gd name="connsiteY2" fmla="*/ 39085 h 71042"/>
                <a:gd name="connsiteX3" fmla="*/ 356 w 175346"/>
                <a:gd name="connsiteY3" fmla="*/ 17952 h 71042"/>
                <a:gd name="connsiteX4" fmla="*/ 418 w 175346"/>
                <a:gd name="connsiteY4" fmla="*/ 17765 h 71042"/>
                <a:gd name="connsiteX5" fmla="*/ 26553 w 175346"/>
                <a:gd name="connsiteY5" fmla="*/ 446 h 71042"/>
                <a:gd name="connsiteX6" fmla="*/ 157539 w 175346"/>
                <a:gd name="connsiteY6" fmla="*/ 26956 h 71042"/>
                <a:gd name="connsiteX7" fmla="*/ 174921 w 175346"/>
                <a:gd name="connsiteY7" fmla="*/ 53090 h 71042"/>
                <a:gd name="connsiteX8" fmla="*/ 174858 w 175346"/>
                <a:gd name="connsiteY8" fmla="*/ 53278 h 71042"/>
                <a:gd name="connsiteX9" fmla="*/ 148723 w 175346"/>
                <a:gd name="connsiteY9" fmla="*/ 70597 h 71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5346" h="71042">
                  <a:moveTo>
                    <a:pt x="148723" y="70597"/>
                  </a:moveTo>
                  <a:lnTo>
                    <a:pt x="24615" y="45150"/>
                  </a:lnTo>
                  <a:cubicBezTo>
                    <a:pt x="20238" y="44275"/>
                    <a:pt x="16174" y="42086"/>
                    <a:pt x="12860" y="39085"/>
                  </a:cubicBezTo>
                  <a:cubicBezTo>
                    <a:pt x="5107" y="32020"/>
                    <a:pt x="-1645" y="27956"/>
                    <a:pt x="356" y="17952"/>
                  </a:cubicBezTo>
                  <a:lnTo>
                    <a:pt x="418" y="17765"/>
                  </a:lnTo>
                  <a:cubicBezTo>
                    <a:pt x="2856" y="5823"/>
                    <a:pt x="14611" y="-1993"/>
                    <a:pt x="26553" y="446"/>
                  </a:cubicBezTo>
                  <a:lnTo>
                    <a:pt x="157539" y="26956"/>
                  </a:lnTo>
                  <a:cubicBezTo>
                    <a:pt x="169481" y="29394"/>
                    <a:pt x="177297" y="41148"/>
                    <a:pt x="174921" y="53090"/>
                  </a:cubicBezTo>
                  <a:lnTo>
                    <a:pt x="174858" y="53278"/>
                  </a:lnTo>
                  <a:cubicBezTo>
                    <a:pt x="172420" y="65220"/>
                    <a:pt x="160665" y="73035"/>
                    <a:pt x="148723" y="70597"/>
                  </a:cubicBezTo>
                </a:path>
              </a:pathLst>
            </a:custGeom>
            <a:solidFill>
              <a:srgbClr val="FFD9C1"/>
            </a:solidFill>
            <a:ln w="6247" cap="flat">
              <a:noFill/>
              <a:prstDash val="solid"/>
              <a:miter/>
            </a:ln>
          </p:spPr>
          <p:txBody>
            <a:bodyPr rtlCol="0" anchor="ctr"/>
            <a:lstStyle/>
            <a:p>
              <a:endParaRPr lang="zh-CN" altLang="en-US"/>
            </a:p>
          </p:txBody>
        </p:sp>
        <p:sp>
          <p:nvSpPr>
            <p:cNvPr id="144" name="任意多边形: 形状 143"/>
            <p:cNvSpPr/>
            <p:nvPr/>
          </p:nvSpPr>
          <p:spPr>
            <a:xfrm>
              <a:off x="1939451" y="3874636"/>
              <a:ext cx="50128" cy="182380"/>
            </a:xfrm>
            <a:custGeom>
              <a:avLst/>
              <a:gdLst>
                <a:gd name="connsiteX0" fmla="*/ 49393 w 50128"/>
                <a:gd name="connsiteY0" fmla="*/ 117544 h 182380"/>
                <a:gd name="connsiteX1" fmla="*/ 49456 w 50128"/>
                <a:gd name="connsiteY1" fmla="*/ 24321 h 182380"/>
                <a:gd name="connsiteX2" fmla="*/ 46893 w 50128"/>
                <a:gd name="connsiteY2" fmla="*/ 0 h 182380"/>
                <a:gd name="connsiteX3" fmla="*/ 22759 w 50128"/>
                <a:gd name="connsiteY3" fmla="*/ 2376 h 182380"/>
                <a:gd name="connsiteX4" fmla="*/ 0 w 50128"/>
                <a:gd name="connsiteY4" fmla="*/ 154870 h 182380"/>
                <a:gd name="connsiteX5" fmla="*/ 46267 w 50128"/>
                <a:gd name="connsiteY5" fmla="*/ 182381 h 182380"/>
                <a:gd name="connsiteX6" fmla="*/ 49393 w 50128"/>
                <a:gd name="connsiteY6" fmla="*/ 117544 h 1823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128" h="182380">
                  <a:moveTo>
                    <a:pt x="49393" y="117544"/>
                  </a:moveTo>
                  <a:cubicBezTo>
                    <a:pt x="50331" y="86470"/>
                    <a:pt x="50394" y="55396"/>
                    <a:pt x="49456" y="24321"/>
                  </a:cubicBezTo>
                  <a:cubicBezTo>
                    <a:pt x="49206" y="16194"/>
                    <a:pt x="48080" y="8128"/>
                    <a:pt x="46893" y="0"/>
                  </a:cubicBezTo>
                  <a:cubicBezTo>
                    <a:pt x="37264" y="4752"/>
                    <a:pt x="28636" y="6878"/>
                    <a:pt x="22759" y="2376"/>
                  </a:cubicBezTo>
                  <a:lnTo>
                    <a:pt x="0" y="154870"/>
                  </a:lnTo>
                  <a:lnTo>
                    <a:pt x="46267" y="182381"/>
                  </a:lnTo>
                  <a:cubicBezTo>
                    <a:pt x="47580" y="160810"/>
                    <a:pt x="48768" y="139177"/>
                    <a:pt x="49393" y="117544"/>
                  </a:cubicBezTo>
                </a:path>
              </a:pathLst>
            </a:custGeom>
            <a:solidFill>
              <a:srgbClr val="EFAD85"/>
            </a:solidFill>
            <a:ln w="6247" cap="flat">
              <a:noFill/>
              <a:prstDash val="solid"/>
              <a:miter/>
            </a:ln>
          </p:spPr>
          <p:txBody>
            <a:bodyPr rtlCol="0" anchor="ctr"/>
            <a:lstStyle/>
            <a:p>
              <a:endParaRPr lang="zh-CN" altLang="en-US"/>
            </a:p>
          </p:txBody>
        </p:sp>
        <p:sp>
          <p:nvSpPr>
            <p:cNvPr id="145" name="任意多边形: 形状 144"/>
            <p:cNvSpPr/>
            <p:nvPr/>
          </p:nvSpPr>
          <p:spPr>
            <a:xfrm>
              <a:off x="1356378" y="3109343"/>
              <a:ext cx="632967" cy="951175"/>
            </a:xfrm>
            <a:custGeom>
              <a:avLst/>
              <a:gdLst>
                <a:gd name="connsiteX0" fmla="*/ 64818 w 632967"/>
                <a:gd name="connsiteY0" fmla="*/ 490315 h 951175"/>
                <a:gd name="connsiteX1" fmla="*/ 24427 w 632967"/>
                <a:gd name="connsiteY1" fmla="*/ 581287 h 951175"/>
                <a:gd name="connsiteX2" fmla="*/ 27554 w 632967"/>
                <a:gd name="connsiteY2" fmla="*/ 780549 h 951175"/>
                <a:gd name="connsiteX3" fmla="*/ 107271 w 632967"/>
                <a:gd name="connsiteY3" fmla="*/ 832193 h 951175"/>
                <a:gd name="connsiteX4" fmla="*/ 326728 w 632967"/>
                <a:gd name="connsiteY4" fmla="*/ 887089 h 951175"/>
                <a:gd name="connsiteX5" fmla="*/ 547185 w 632967"/>
                <a:gd name="connsiteY5" fmla="*/ 936045 h 951175"/>
                <a:gd name="connsiteX6" fmla="*/ 611834 w 632967"/>
                <a:gd name="connsiteY6" fmla="*/ 951175 h 951175"/>
                <a:gd name="connsiteX7" fmla="*/ 632967 w 632967"/>
                <a:gd name="connsiteY7" fmla="*/ 742222 h 951175"/>
                <a:gd name="connsiteX8" fmla="*/ 288401 w 632967"/>
                <a:gd name="connsiteY8" fmla="*/ 602170 h 951175"/>
                <a:gd name="connsiteX9" fmla="*/ 510984 w 632967"/>
                <a:gd name="connsiteY9" fmla="*/ 247912 h 951175"/>
                <a:gd name="connsiteX10" fmla="*/ 471282 w 632967"/>
                <a:gd name="connsiteY10" fmla="*/ 30768 h 951175"/>
                <a:gd name="connsiteX11" fmla="*/ 445585 w 632967"/>
                <a:gd name="connsiteY11" fmla="*/ 382 h 951175"/>
                <a:gd name="connsiteX12" fmla="*/ 443397 w 632967"/>
                <a:gd name="connsiteY12" fmla="*/ 507 h 951175"/>
                <a:gd name="connsiteX13" fmla="*/ 288464 w 632967"/>
                <a:gd name="connsiteY13" fmla="*/ 111986 h 951175"/>
                <a:gd name="connsiteX14" fmla="*/ 112961 w 632967"/>
                <a:gd name="connsiteY14" fmla="*/ 391028 h 951175"/>
                <a:gd name="connsiteX15" fmla="*/ 64818 w 632967"/>
                <a:gd name="connsiteY15" fmla="*/ 490315 h 951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32967" h="951175">
                  <a:moveTo>
                    <a:pt x="64818" y="490315"/>
                  </a:moveTo>
                  <a:cubicBezTo>
                    <a:pt x="50312" y="520264"/>
                    <a:pt x="36369" y="550463"/>
                    <a:pt x="24427" y="581287"/>
                  </a:cubicBezTo>
                  <a:cubicBezTo>
                    <a:pt x="1669" y="640059"/>
                    <a:pt x="-18026" y="727654"/>
                    <a:pt x="27554" y="780549"/>
                  </a:cubicBezTo>
                  <a:cubicBezTo>
                    <a:pt x="48436" y="804745"/>
                    <a:pt x="77572" y="820314"/>
                    <a:pt x="107271" y="832193"/>
                  </a:cubicBezTo>
                  <a:cubicBezTo>
                    <a:pt x="177672" y="860204"/>
                    <a:pt x="253388" y="869520"/>
                    <a:pt x="326728" y="887089"/>
                  </a:cubicBezTo>
                  <a:cubicBezTo>
                    <a:pt x="399880" y="904595"/>
                    <a:pt x="473845" y="918913"/>
                    <a:pt x="547185" y="936045"/>
                  </a:cubicBezTo>
                  <a:cubicBezTo>
                    <a:pt x="550749" y="936857"/>
                    <a:pt x="611960" y="949800"/>
                    <a:pt x="611834" y="951175"/>
                  </a:cubicBezTo>
                  <a:cubicBezTo>
                    <a:pt x="611834" y="951175"/>
                    <a:pt x="632967" y="742222"/>
                    <a:pt x="632967" y="742222"/>
                  </a:cubicBezTo>
                  <a:lnTo>
                    <a:pt x="288401" y="602170"/>
                  </a:lnTo>
                  <a:lnTo>
                    <a:pt x="510984" y="247912"/>
                  </a:lnTo>
                  <a:lnTo>
                    <a:pt x="471282" y="30768"/>
                  </a:lnTo>
                  <a:lnTo>
                    <a:pt x="445585" y="382"/>
                  </a:lnTo>
                  <a:cubicBezTo>
                    <a:pt x="445585" y="382"/>
                    <a:pt x="446085" y="-556"/>
                    <a:pt x="443397" y="507"/>
                  </a:cubicBezTo>
                  <a:cubicBezTo>
                    <a:pt x="376371" y="26517"/>
                    <a:pt x="334106" y="54965"/>
                    <a:pt x="288464" y="111986"/>
                  </a:cubicBezTo>
                  <a:cubicBezTo>
                    <a:pt x="220563" y="196706"/>
                    <a:pt x="157852" y="293117"/>
                    <a:pt x="112961" y="391028"/>
                  </a:cubicBezTo>
                  <a:cubicBezTo>
                    <a:pt x="97517" y="424228"/>
                    <a:pt x="80824" y="457115"/>
                    <a:pt x="64818" y="490315"/>
                  </a:cubicBezTo>
                </a:path>
              </a:pathLst>
            </a:custGeom>
            <a:solidFill>
              <a:srgbClr val="FDCC65"/>
            </a:solidFill>
            <a:ln w="6247" cap="flat">
              <a:noFill/>
              <a:prstDash val="solid"/>
              <a:miter/>
            </a:ln>
          </p:spPr>
          <p:txBody>
            <a:bodyPr rtlCol="0" anchor="ctr"/>
            <a:lstStyle/>
            <a:p>
              <a:endParaRPr lang="zh-CN" altLang="en-US"/>
            </a:p>
          </p:txBody>
        </p:sp>
        <p:sp>
          <p:nvSpPr>
            <p:cNvPr id="146" name="任意多边形: 形状 145"/>
            <p:cNvSpPr/>
            <p:nvPr/>
          </p:nvSpPr>
          <p:spPr>
            <a:xfrm>
              <a:off x="1874806" y="2405398"/>
              <a:ext cx="374356" cy="351695"/>
            </a:xfrm>
            <a:custGeom>
              <a:avLst/>
              <a:gdLst>
                <a:gd name="connsiteX0" fmla="*/ 374324 w 374356"/>
                <a:gd name="connsiteY0" fmla="*/ 28074 h 351695"/>
                <a:gd name="connsiteX1" fmla="*/ 17378 w 374356"/>
                <a:gd name="connsiteY1" fmla="*/ 351695 h 351695"/>
                <a:gd name="connsiteX2" fmla="*/ 72086 w 374356"/>
                <a:gd name="connsiteY2" fmla="*/ 116420 h 351695"/>
                <a:gd name="connsiteX3" fmla="*/ 269534 w 374356"/>
                <a:gd name="connsiteY3" fmla="*/ 13881 h 351695"/>
                <a:gd name="connsiteX4" fmla="*/ 374324 w 374356"/>
                <a:gd name="connsiteY4" fmla="*/ 28074 h 3516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4356" h="351695">
                  <a:moveTo>
                    <a:pt x="374324" y="28074"/>
                  </a:moveTo>
                  <a:cubicBezTo>
                    <a:pt x="374324" y="28074"/>
                    <a:pt x="385078" y="314619"/>
                    <a:pt x="17378" y="351695"/>
                  </a:cubicBezTo>
                  <a:cubicBezTo>
                    <a:pt x="-42645" y="236027"/>
                    <a:pt x="72086" y="116420"/>
                    <a:pt x="72086" y="116420"/>
                  </a:cubicBezTo>
                  <a:lnTo>
                    <a:pt x="269534" y="13881"/>
                  </a:lnTo>
                  <a:cubicBezTo>
                    <a:pt x="269597" y="13944"/>
                    <a:pt x="350315" y="-25383"/>
                    <a:pt x="374324" y="28074"/>
                  </a:cubicBezTo>
                </a:path>
              </a:pathLst>
            </a:custGeom>
            <a:solidFill>
              <a:srgbClr val="173037"/>
            </a:solidFill>
            <a:ln w="6247" cap="flat">
              <a:noFill/>
              <a:prstDash val="solid"/>
              <a:miter/>
            </a:ln>
          </p:spPr>
          <p:txBody>
            <a:bodyPr rtlCol="0" anchor="ctr"/>
            <a:lstStyle/>
            <a:p>
              <a:endParaRPr lang="zh-CN" altLang="en-US"/>
            </a:p>
          </p:txBody>
        </p:sp>
        <p:sp>
          <p:nvSpPr>
            <p:cNvPr id="147" name="任意多边形: 形状 146"/>
            <p:cNvSpPr/>
            <p:nvPr/>
          </p:nvSpPr>
          <p:spPr>
            <a:xfrm>
              <a:off x="2441639" y="3324618"/>
              <a:ext cx="123278" cy="286607"/>
            </a:xfrm>
            <a:custGeom>
              <a:avLst/>
              <a:gdLst>
                <a:gd name="connsiteX0" fmla="*/ 66650 w 123278"/>
                <a:gd name="connsiteY0" fmla="*/ 233587 h 286607"/>
                <a:gd name="connsiteX1" fmla="*/ 0 w 123278"/>
                <a:gd name="connsiteY1" fmla="*/ 0 h 286607"/>
                <a:gd name="connsiteX2" fmla="*/ 122358 w 123278"/>
                <a:gd name="connsiteY2" fmla="*/ 286607 h 286607"/>
                <a:gd name="connsiteX3" fmla="*/ 66650 w 123278"/>
                <a:gd name="connsiteY3" fmla="*/ 233587 h 286607"/>
              </a:gdLst>
              <a:ahLst/>
              <a:cxnLst>
                <a:cxn ang="0">
                  <a:pos x="connsiteX0" y="connsiteY0"/>
                </a:cxn>
                <a:cxn ang="0">
                  <a:pos x="connsiteX1" y="connsiteY1"/>
                </a:cxn>
                <a:cxn ang="0">
                  <a:pos x="connsiteX2" y="connsiteY2"/>
                </a:cxn>
                <a:cxn ang="0">
                  <a:pos x="connsiteX3" y="connsiteY3"/>
                </a:cxn>
              </a:cxnLst>
              <a:rect l="l" t="t" r="r" b="b"/>
              <a:pathLst>
                <a:path w="123278" h="286607">
                  <a:moveTo>
                    <a:pt x="66650" y="233587"/>
                  </a:moveTo>
                  <a:cubicBezTo>
                    <a:pt x="65837" y="170064"/>
                    <a:pt x="0" y="0"/>
                    <a:pt x="0" y="0"/>
                  </a:cubicBezTo>
                  <a:cubicBezTo>
                    <a:pt x="0" y="0"/>
                    <a:pt x="135676" y="135738"/>
                    <a:pt x="122358" y="286607"/>
                  </a:cubicBezTo>
                  <a:cubicBezTo>
                    <a:pt x="79092" y="246717"/>
                    <a:pt x="83969" y="250719"/>
                    <a:pt x="66650" y="233587"/>
                  </a:cubicBezTo>
                </a:path>
              </a:pathLst>
            </a:custGeom>
            <a:solidFill>
              <a:srgbClr val="E09B2D"/>
            </a:solidFill>
            <a:ln w="6247" cap="flat">
              <a:noFill/>
              <a:prstDash val="solid"/>
              <a:miter/>
            </a:ln>
          </p:spPr>
          <p:txBody>
            <a:bodyPr rtlCol="0" anchor="ctr"/>
            <a:lstStyle/>
            <a:p>
              <a:endParaRPr lang="zh-CN" altLang="en-US"/>
            </a:p>
          </p:txBody>
        </p:sp>
        <p:sp>
          <p:nvSpPr>
            <p:cNvPr id="148" name="任意多边形: 形状 147"/>
            <p:cNvSpPr/>
            <p:nvPr/>
          </p:nvSpPr>
          <p:spPr>
            <a:xfrm>
              <a:off x="3184390" y="3225470"/>
              <a:ext cx="163478" cy="177018"/>
            </a:xfrm>
            <a:custGeom>
              <a:avLst/>
              <a:gdLst>
                <a:gd name="connsiteX0" fmla="*/ 26 w 163478"/>
                <a:gd name="connsiteY0" fmla="*/ 2237 h 177018"/>
                <a:gd name="connsiteX1" fmla="*/ 23160 w 163478"/>
                <a:gd name="connsiteY1" fmla="*/ 56632 h 177018"/>
                <a:gd name="connsiteX2" fmla="*/ 60549 w 163478"/>
                <a:gd name="connsiteY2" fmla="*/ 105963 h 177018"/>
                <a:gd name="connsiteX3" fmla="*/ 159398 w 163478"/>
                <a:gd name="connsiteY3" fmla="*/ 176802 h 177018"/>
                <a:gd name="connsiteX4" fmla="*/ 161962 w 163478"/>
                <a:gd name="connsiteY4" fmla="*/ 170800 h 177018"/>
                <a:gd name="connsiteX5" fmla="*/ 68364 w 163478"/>
                <a:gd name="connsiteY5" fmla="*/ 98148 h 177018"/>
                <a:gd name="connsiteX6" fmla="*/ 30038 w 163478"/>
                <a:gd name="connsiteY6" fmla="*/ 51130 h 177018"/>
                <a:gd name="connsiteX7" fmla="*/ 15157 w 163478"/>
                <a:gd name="connsiteY7" fmla="*/ 26746 h 177018"/>
                <a:gd name="connsiteX8" fmla="*/ 3215 w 163478"/>
                <a:gd name="connsiteY8" fmla="*/ 924 h 177018"/>
                <a:gd name="connsiteX9" fmla="*/ 26 w 163478"/>
                <a:gd name="connsiteY9" fmla="*/ 2237 h 1770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63478" h="177018">
                  <a:moveTo>
                    <a:pt x="26" y="2237"/>
                  </a:moveTo>
                  <a:cubicBezTo>
                    <a:pt x="3027" y="20807"/>
                    <a:pt x="13531" y="40689"/>
                    <a:pt x="23160" y="56632"/>
                  </a:cubicBezTo>
                  <a:cubicBezTo>
                    <a:pt x="33851" y="74264"/>
                    <a:pt x="46669" y="90770"/>
                    <a:pt x="60549" y="105963"/>
                  </a:cubicBezTo>
                  <a:cubicBezTo>
                    <a:pt x="88059" y="136162"/>
                    <a:pt x="121259" y="161734"/>
                    <a:pt x="159398" y="176802"/>
                  </a:cubicBezTo>
                  <a:cubicBezTo>
                    <a:pt x="162962" y="178178"/>
                    <a:pt x="165088" y="172613"/>
                    <a:pt x="161962" y="170800"/>
                  </a:cubicBezTo>
                  <a:cubicBezTo>
                    <a:pt x="127949" y="150605"/>
                    <a:pt x="96062" y="126409"/>
                    <a:pt x="68364" y="98148"/>
                  </a:cubicBezTo>
                  <a:cubicBezTo>
                    <a:pt x="54172" y="83705"/>
                    <a:pt x="41292" y="68012"/>
                    <a:pt x="30038" y="51130"/>
                  </a:cubicBezTo>
                  <a:cubicBezTo>
                    <a:pt x="24786" y="43190"/>
                    <a:pt x="19659" y="35187"/>
                    <a:pt x="15157" y="26746"/>
                  </a:cubicBezTo>
                  <a:cubicBezTo>
                    <a:pt x="10655" y="18368"/>
                    <a:pt x="7529" y="9365"/>
                    <a:pt x="3215" y="924"/>
                  </a:cubicBezTo>
                  <a:cubicBezTo>
                    <a:pt x="2277" y="-1014"/>
                    <a:pt x="-286" y="424"/>
                    <a:pt x="26" y="2237"/>
                  </a:cubicBezTo>
                </a:path>
              </a:pathLst>
            </a:custGeom>
            <a:solidFill>
              <a:srgbClr val="1A285B"/>
            </a:solidFill>
            <a:ln w="6247" cap="flat">
              <a:noFill/>
              <a:prstDash val="solid"/>
              <a:miter/>
            </a:ln>
          </p:spPr>
          <p:txBody>
            <a:bodyPr rtlCol="0" anchor="ctr"/>
            <a:lstStyle/>
            <a:p>
              <a:endParaRPr lang="zh-CN" altLang="en-US"/>
            </a:p>
          </p:txBody>
        </p:sp>
        <p:sp>
          <p:nvSpPr>
            <p:cNvPr id="149" name="任意多边形: 形状 148"/>
            <p:cNvSpPr/>
            <p:nvPr/>
          </p:nvSpPr>
          <p:spPr>
            <a:xfrm>
              <a:off x="1912279" y="3838917"/>
              <a:ext cx="44787" cy="205963"/>
            </a:xfrm>
            <a:custGeom>
              <a:avLst/>
              <a:gdLst>
                <a:gd name="connsiteX0" fmla="*/ 37427 w 44787"/>
                <a:gd name="connsiteY0" fmla="*/ 1394 h 205963"/>
                <a:gd name="connsiteX1" fmla="*/ 2976 w 44787"/>
                <a:gd name="connsiteY1" fmla="*/ 87863 h 205963"/>
                <a:gd name="connsiteX2" fmla="*/ 5665 w 44787"/>
                <a:gd name="connsiteY2" fmla="*/ 202656 h 205963"/>
                <a:gd name="connsiteX3" fmla="*/ 12542 w 44787"/>
                <a:gd name="connsiteY3" fmla="*/ 202656 h 205963"/>
                <a:gd name="connsiteX4" fmla="*/ 12167 w 44787"/>
                <a:gd name="connsiteY4" fmla="*/ 93553 h 205963"/>
                <a:gd name="connsiteX5" fmla="*/ 43616 w 44787"/>
                <a:gd name="connsiteY5" fmla="*/ 7646 h 205963"/>
                <a:gd name="connsiteX6" fmla="*/ 37427 w 44787"/>
                <a:gd name="connsiteY6" fmla="*/ 1394 h 2059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787" h="205963">
                  <a:moveTo>
                    <a:pt x="37427" y="1394"/>
                  </a:moveTo>
                  <a:cubicBezTo>
                    <a:pt x="16169" y="24715"/>
                    <a:pt x="7603" y="57352"/>
                    <a:pt x="2976" y="87863"/>
                  </a:cubicBezTo>
                  <a:cubicBezTo>
                    <a:pt x="-2839" y="126003"/>
                    <a:pt x="850" y="164642"/>
                    <a:pt x="5665" y="202656"/>
                  </a:cubicBezTo>
                  <a:cubicBezTo>
                    <a:pt x="6227" y="206908"/>
                    <a:pt x="12605" y="207221"/>
                    <a:pt x="12542" y="202656"/>
                  </a:cubicBezTo>
                  <a:cubicBezTo>
                    <a:pt x="12105" y="166330"/>
                    <a:pt x="7103" y="129817"/>
                    <a:pt x="12167" y="93553"/>
                  </a:cubicBezTo>
                  <a:cubicBezTo>
                    <a:pt x="16294" y="63979"/>
                    <a:pt x="23359" y="30655"/>
                    <a:pt x="43616" y="7646"/>
                  </a:cubicBezTo>
                  <a:cubicBezTo>
                    <a:pt x="47368" y="3394"/>
                    <a:pt x="41240" y="-2795"/>
                    <a:pt x="37427" y="1394"/>
                  </a:cubicBezTo>
                </a:path>
              </a:pathLst>
            </a:custGeom>
            <a:solidFill>
              <a:srgbClr val="1A285B"/>
            </a:solidFill>
            <a:ln w="6247" cap="flat">
              <a:noFill/>
              <a:prstDash val="solid"/>
              <a:miter/>
            </a:ln>
          </p:spPr>
          <p:txBody>
            <a:bodyPr rtlCol="0" anchor="ctr"/>
            <a:lstStyle/>
            <a:p>
              <a:endParaRPr lang="zh-CN" altLang="en-US"/>
            </a:p>
          </p:txBody>
        </p:sp>
        <p:sp>
          <p:nvSpPr>
            <p:cNvPr id="150" name="任意多边形: 形状 149"/>
            <p:cNvSpPr/>
            <p:nvPr/>
          </p:nvSpPr>
          <p:spPr>
            <a:xfrm>
              <a:off x="2138091" y="2669498"/>
              <a:ext cx="87512" cy="21077"/>
            </a:xfrm>
            <a:custGeom>
              <a:avLst/>
              <a:gdLst>
                <a:gd name="connsiteX0" fmla="*/ 1622 w 87512"/>
                <a:gd name="connsiteY0" fmla="*/ 20945 h 21077"/>
                <a:gd name="connsiteX1" fmla="*/ 44201 w 87512"/>
                <a:gd name="connsiteY1" fmla="*/ 8816 h 21077"/>
                <a:gd name="connsiteX2" fmla="*/ 64271 w 87512"/>
                <a:gd name="connsiteY2" fmla="*/ 10004 h 21077"/>
                <a:gd name="connsiteX3" fmla="*/ 83591 w 87512"/>
                <a:gd name="connsiteY3" fmla="*/ 16256 h 21077"/>
                <a:gd name="connsiteX4" fmla="*/ 86654 w 87512"/>
                <a:gd name="connsiteY4" fmla="*/ 11004 h 21077"/>
                <a:gd name="connsiteX5" fmla="*/ 44388 w 87512"/>
                <a:gd name="connsiteY5" fmla="*/ 688 h 21077"/>
                <a:gd name="connsiteX6" fmla="*/ 560 w 87512"/>
                <a:gd name="connsiteY6" fmla="*/ 19070 h 21077"/>
                <a:gd name="connsiteX7" fmla="*/ 1622 w 87512"/>
                <a:gd name="connsiteY7" fmla="*/ 20945 h 21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7512" h="21077">
                  <a:moveTo>
                    <a:pt x="1622" y="20945"/>
                  </a:moveTo>
                  <a:cubicBezTo>
                    <a:pt x="15127" y="14505"/>
                    <a:pt x="29258" y="10004"/>
                    <a:pt x="44201" y="8816"/>
                  </a:cubicBezTo>
                  <a:cubicBezTo>
                    <a:pt x="50953" y="8253"/>
                    <a:pt x="57581" y="8753"/>
                    <a:pt x="64271" y="10004"/>
                  </a:cubicBezTo>
                  <a:cubicBezTo>
                    <a:pt x="70961" y="11254"/>
                    <a:pt x="77151" y="13943"/>
                    <a:pt x="83591" y="16256"/>
                  </a:cubicBezTo>
                  <a:cubicBezTo>
                    <a:pt x="86654" y="17381"/>
                    <a:pt x="88780" y="13130"/>
                    <a:pt x="86654" y="11004"/>
                  </a:cubicBezTo>
                  <a:cubicBezTo>
                    <a:pt x="76088" y="313"/>
                    <a:pt x="58519" y="-1188"/>
                    <a:pt x="44388" y="688"/>
                  </a:cubicBezTo>
                  <a:cubicBezTo>
                    <a:pt x="28507" y="2751"/>
                    <a:pt x="14002" y="10754"/>
                    <a:pt x="560" y="19070"/>
                  </a:cubicBezTo>
                  <a:cubicBezTo>
                    <a:pt x="-691" y="19820"/>
                    <a:pt x="372" y="21571"/>
                    <a:pt x="1622" y="20945"/>
                  </a:cubicBezTo>
                </a:path>
              </a:pathLst>
            </a:custGeom>
            <a:solidFill>
              <a:srgbClr val="173037"/>
            </a:solidFill>
            <a:ln w="6247" cap="flat">
              <a:noFill/>
              <a:prstDash val="solid"/>
              <a:miter/>
            </a:ln>
          </p:spPr>
          <p:txBody>
            <a:bodyPr rtlCol="0" anchor="ctr"/>
            <a:lstStyle/>
            <a:p>
              <a:endParaRPr lang="zh-CN" altLang="en-US"/>
            </a:p>
          </p:txBody>
        </p:sp>
        <p:sp>
          <p:nvSpPr>
            <p:cNvPr id="151" name="任意多边形: 形状 150"/>
            <p:cNvSpPr/>
            <p:nvPr/>
          </p:nvSpPr>
          <p:spPr>
            <a:xfrm>
              <a:off x="2305239" y="2662579"/>
              <a:ext cx="73608" cy="25093"/>
            </a:xfrm>
            <a:custGeom>
              <a:avLst/>
              <a:gdLst>
                <a:gd name="connsiteX0" fmla="*/ 2225 w 73608"/>
                <a:gd name="connsiteY0" fmla="*/ 16235 h 25093"/>
                <a:gd name="connsiteX1" fmla="*/ 37863 w 73608"/>
                <a:gd name="connsiteY1" fmla="*/ 10295 h 25093"/>
                <a:gd name="connsiteX2" fmla="*/ 70063 w 73608"/>
                <a:gd name="connsiteY2" fmla="*/ 24676 h 25093"/>
                <a:gd name="connsiteX3" fmla="*/ 73376 w 73608"/>
                <a:gd name="connsiteY3" fmla="*/ 21362 h 25093"/>
                <a:gd name="connsiteX4" fmla="*/ 38301 w 73608"/>
                <a:gd name="connsiteY4" fmla="*/ 229 h 25093"/>
                <a:gd name="connsiteX5" fmla="*/ 17543 w 73608"/>
                <a:gd name="connsiteY5" fmla="*/ 2667 h 25093"/>
                <a:gd name="connsiteX6" fmla="*/ 412 w 73608"/>
                <a:gd name="connsiteY6" fmla="*/ 13984 h 25093"/>
                <a:gd name="connsiteX7" fmla="*/ 2225 w 73608"/>
                <a:gd name="connsiteY7" fmla="*/ 16235 h 250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3608" h="25093">
                  <a:moveTo>
                    <a:pt x="2225" y="16235"/>
                  </a:moveTo>
                  <a:cubicBezTo>
                    <a:pt x="12041" y="9795"/>
                    <a:pt x="26484" y="8732"/>
                    <a:pt x="37863" y="10295"/>
                  </a:cubicBezTo>
                  <a:cubicBezTo>
                    <a:pt x="49868" y="11921"/>
                    <a:pt x="60371" y="17861"/>
                    <a:pt x="70063" y="24676"/>
                  </a:cubicBezTo>
                  <a:cubicBezTo>
                    <a:pt x="72251" y="26176"/>
                    <a:pt x="74314" y="23300"/>
                    <a:pt x="73376" y="21362"/>
                  </a:cubicBezTo>
                  <a:cubicBezTo>
                    <a:pt x="67186" y="8044"/>
                    <a:pt x="52118" y="1667"/>
                    <a:pt x="38301" y="229"/>
                  </a:cubicBezTo>
                  <a:cubicBezTo>
                    <a:pt x="31298" y="-459"/>
                    <a:pt x="24170" y="417"/>
                    <a:pt x="17543" y="2667"/>
                  </a:cubicBezTo>
                  <a:cubicBezTo>
                    <a:pt x="10853" y="4918"/>
                    <a:pt x="5538" y="9295"/>
                    <a:pt x="412" y="13984"/>
                  </a:cubicBezTo>
                  <a:cubicBezTo>
                    <a:pt x="-776" y="15047"/>
                    <a:pt x="849" y="17110"/>
                    <a:pt x="2225" y="16235"/>
                  </a:cubicBezTo>
                </a:path>
              </a:pathLst>
            </a:custGeom>
            <a:solidFill>
              <a:srgbClr val="173037"/>
            </a:solidFill>
            <a:ln w="6247" cap="flat">
              <a:noFill/>
              <a:prstDash val="solid"/>
              <a:miter/>
            </a:ln>
          </p:spPr>
          <p:txBody>
            <a:bodyPr rtlCol="0" anchor="ctr"/>
            <a:lstStyle/>
            <a:p>
              <a:endParaRPr lang="zh-CN" altLang="en-US"/>
            </a:p>
          </p:txBody>
        </p:sp>
        <p:sp>
          <p:nvSpPr>
            <p:cNvPr id="152" name="任意多边形: 形状 151"/>
            <p:cNvSpPr/>
            <p:nvPr/>
          </p:nvSpPr>
          <p:spPr>
            <a:xfrm>
              <a:off x="2223620" y="2885454"/>
              <a:ext cx="72402" cy="32332"/>
            </a:xfrm>
            <a:custGeom>
              <a:avLst/>
              <a:gdLst>
                <a:gd name="connsiteX0" fmla="*/ 0 w 72402"/>
                <a:gd name="connsiteY0" fmla="*/ 1313 h 32332"/>
                <a:gd name="connsiteX1" fmla="*/ 36764 w 72402"/>
                <a:gd name="connsiteY1" fmla="*/ 32325 h 32332"/>
                <a:gd name="connsiteX2" fmla="*/ 72402 w 72402"/>
                <a:gd name="connsiteY2" fmla="*/ 0 h 32332"/>
                <a:gd name="connsiteX3" fmla="*/ 0 w 72402"/>
                <a:gd name="connsiteY3" fmla="*/ 1313 h 32332"/>
              </a:gdLst>
              <a:ahLst/>
              <a:cxnLst>
                <a:cxn ang="0">
                  <a:pos x="connsiteX0" y="connsiteY0"/>
                </a:cxn>
                <a:cxn ang="0">
                  <a:pos x="connsiteX1" y="connsiteY1"/>
                </a:cxn>
                <a:cxn ang="0">
                  <a:pos x="connsiteX2" y="connsiteY2"/>
                </a:cxn>
                <a:cxn ang="0">
                  <a:pos x="connsiteX3" y="connsiteY3"/>
                </a:cxn>
              </a:cxnLst>
              <a:rect l="l" t="t" r="r" b="b"/>
              <a:pathLst>
                <a:path w="72402" h="32332">
                  <a:moveTo>
                    <a:pt x="0" y="1313"/>
                  </a:moveTo>
                  <a:cubicBezTo>
                    <a:pt x="1501" y="18945"/>
                    <a:pt x="17444" y="32700"/>
                    <a:pt x="36764" y="32325"/>
                  </a:cubicBezTo>
                  <a:cubicBezTo>
                    <a:pt x="56146" y="32012"/>
                    <a:pt x="71527" y="17694"/>
                    <a:pt x="72402" y="0"/>
                  </a:cubicBezTo>
                  <a:lnTo>
                    <a:pt x="0" y="1313"/>
                  </a:lnTo>
                  <a:close/>
                </a:path>
              </a:pathLst>
            </a:custGeom>
            <a:solidFill>
              <a:srgbClr val="F27158"/>
            </a:solidFill>
            <a:ln w="6247" cap="flat">
              <a:noFill/>
              <a:prstDash val="solid"/>
              <a:miter/>
            </a:ln>
          </p:spPr>
          <p:txBody>
            <a:bodyPr rtlCol="0" anchor="ctr"/>
            <a:lstStyle/>
            <a:p>
              <a:endParaRPr lang="zh-CN" altLang="en-US"/>
            </a:p>
          </p:txBody>
        </p:sp>
        <p:sp>
          <p:nvSpPr>
            <p:cNvPr id="153" name="任意多边形: 形状 152"/>
            <p:cNvSpPr/>
            <p:nvPr/>
          </p:nvSpPr>
          <p:spPr>
            <a:xfrm>
              <a:off x="2168537" y="2708638"/>
              <a:ext cx="37389" cy="57271"/>
            </a:xfrm>
            <a:custGeom>
              <a:avLst/>
              <a:gdLst>
                <a:gd name="connsiteX0" fmla="*/ 37389 w 37389"/>
                <a:gd name="connsiteY0" fmla="*/ 28636 h 57271"/>
                <a:gd name="connsiteX1" fmla="*/ 18695 w 37389"/>
                <a:gd name="connsiteY1" fmla="*/ 57271 h 57271"/>
                <a:gd name="connsiteX2" fmla="*/ 0 w 37389"/>
                <a:gd name="connsiteY2" fmla="*/ 28636 h 57271"/>
                <a:gd name="connsiteX3" fmla="*/ 18695 w 37389"/>
                <a:gd name="connsiteY3" fmla="*/ 0 h 57271"/>
                <a:gd name="connsiteX4" fmla="*/ 37389 w 37389"/>
                <a:gd name="connsiteY4" fmla="*/ 28636 h 5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89" h="57271">
                  <a:moveTo>
                    <a:pt x="37389" y="28636"/>
                  </a:moveTo>
                  <a:cubicBezTo>
                    <a:pt x="37389" y="44454"/>
                    <a:pt x="29011" y="57271"/>
                    <a:pt x="18695" y="57271"/>
                  </a:cubicBezTo>
                  <a:cubicBezTo>
                    <a:pt x="8378" y="57271"/>
                    <a:pt x="0" y="44454"/>
                    <a:pt x="0" y="28636"/>
                  </a:cubicBezTo>
                  <a:cubicBezTo>
                    <a:pt x="0" y="12817"/>
                    <a:pt x="8378" y="0"/>
                    <a:pt x="18695" y="0"/>
                  </a:cubicBezTo>
                  <a:cubicBezTo>
                    <a:pt x="29073" y="0"/>
                    <a:pt x="37389" y="12817"/>
                    <a:pt x="37389" y="28636"/>
                  </a:cubicBezTo>
                </a:path>
              </a:pathLst>
            </a:custGeom>
            <a:solidFill>
              <a:srgbClr val="173037"/>
            </a:solidFill>
            <a:ln w="6247" cap="flat">
              <a:noFill/>
              <a:prstDash val="solid"/>
              <a:miter/>
            </a:ln>
          </p:spPr>
          <p:txBody>
            <a:bodyPr rtlCol="0" anchor="ctr"/>
            <a:lstStyle/>
            <a:p>
              <a:endParaRPr lang="zh-CN" altLang="en-US"/>
            </a:p>
          </p:txBody>
        </p:sp>
        <p:sp>
          <p:nvSpPr>
            <p:cNvPr id="154" name="任意多边形: 形状 153"/>
            <p:cNvSpPr/>
            <p:nvPr/>
          </p:nvSpPr>
          <p:spPr>
            <a:xfrm>
              <a:off x="2325596" y="2703385"/>
              <a:ext cx="37388" cy="57271"/>
            </a:xfrm>
            <a:custGeom>
              <a:avLst/>
              <a:gdLst>
                <a:gd name="connsiteX0" fmla="*/ 37389 w 37388"/>
                <a:gd name="connsiteY0" fmla="*/ 28636 h 57271"/>
                <a:gd name="connsiteX1" fmla="*/ 18694 w 37388"/>
                <a:gd name="connsiteY1" fmla="*/ 57272 h 57271"/>
                <a:gd name="connsiteX2" fmla="*/ 0 w 37388"/>
                <a:gd name="connsiteY2" fmla="*/ 28636 h 57271"/>
                <a:gd name="connsiteX3" fmla="*/ 18694 w 37388"/>
                <a:gd name="connsiteY3" fmla="*/ 0 h 57271"/>
                <a:gd name="connsiteX4" fmla="*/ 37389 w 37388"/>
                <a:gd name="connsiteY4" fmla="*/ 28636 h 572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388" h="57271">
                  <a:moveTo>
                    <a:pt x="37389" y="28636"/>
                  </a:moveTo>
                  <a:cubicBezTo>
                    <a:pt x="37389" y="44454"/>
                    <a:pt x="29011" y="57272"/>
                    <a:pt x="18694" y="57272"/>
                  </a:cubicBezTo>
                  <a:cubicBezTo>
                    <a:pt x="8378" y="57272"/>
                    <a:pt x="0" y="44454"/>
                    <a:pt x="0" y="28636"/>
                  </a:cubicBezTo>
                  <a:cubicBezTo>
                    <a:pt x="0" y="12817"/>
                    <a:pt x="8378" y="0"/>
                    <a:pt x="18694" y="0"/>
                  </a:cubicBezTo>
                  <a:cubicBezTo>
                    <a:pt x="29011" y="-62"/>
                    <a:pt x="37389" y="12755"/>
                    <a:pt x="37389" y="28636"/>
                  </a:cubicBezTo>
                </a:path>
              </a:pathLst>
            </a:custGeom>
            <a:solidFill>
              <a:srgbClr val="173037"/>
            </a:solidFill>
            <a:ln w="6247" cap="flat">
              <a:noFill/>
              <a:prstDash val="solid"/>
              <a:miter/>
            </a:ln>
          </p:spPr>
          <p:txBody>
            <a:bodyPr rtlCol="0" anchor="ctr"/>
            <a:lstStyle/>
            <a:p>
              <a:endParaRPr lang="zh-CN" altLang="en-US"/>
            </a:p>
          </p:txBody>
        </p:sp>
        <p:sp>
          <p:nvSpPr>
            <p:cNvPr id="155" name="任意多边形: 形状 154"/>
            <p:cNvSpPr/>
            <p:nvPr/>
          </p:nvSpPr>
          <p:spPr>
            <a:xfrm>
              <a:off x="2254954" y="2690612"/>
              <a:ext cx="34900" cy="144505"/>
            </a:xfrm>
            <a:custGeom>
              <a:avLst/>
              <a:gdLst>
                <a:gd name="connsiteX0" fmla="*/ 17872 w 34900"/>
                <a:gd name="connsiteY0" fmla="*/ 770 h 144505"/>
                <a:gd name="connsiteX1" fmla="*/ 11307 w 34900"/>
                <a:gd name="connsiteY1" fmla="*/ 35658 h 144505"/>
                <a:gd name="connsiteX2" fmla="*/ 16809 w 34900"/>
                <a:gd name="connsiteY2" fmla="*/ 74047 h 144505"/>
                <a:gd name="connsiteX3" fmla="*/ 27313 w 34900"/>
                <a:gd name="connsiteY3" fmla="*/ 115250 h 144505"/>
                <a:gd name="connsiteX4" fmla="*/ 3367 w 34900"/>
                <a:gd name="connsiteY4" fmla="*/ 136320 h 144505"/>
                <a:gd name="connsiteX5" fmla="*/ 2429 w 34900"/>
                <a:gd name="connsiteY5" fmla="*/ 143073 h 144505"/>
                <a:gd name="connsiteX6" fmla="*/ 30252 w 34900"/>
                <a:gd name="connsiteY6" fmla="*/ 132256 h 144505"/>
                <a:gd name="connsiteX7" fmla="*/ 31190 w 34900"/>
                <a:gd name="connsiteY7" fmla="*/ 94117 h 144505"/>
                <a:gd name="connsiteX8" fmla="*/ 17622 w 34900"/>
                <a:gd name="connsiteY8" fmla="*/ 48913 h 144505"/>
                <a:gd name="connsiteX9" fmla="*/ 17247 w 34900"/>
                <a:gd name="connsiteY9" fmla="*/ 25029 h 144505"/>
                <a:gd name="connsiteX10" fmla="*/ 20811 w 34900"/>
                <a:gd name="connsiteY10" fmla="*/ 1707 h 144505"/>
                <a:gd name="connsiteX11" fmla="*/ 17872 w 34900"/>
                <a:gd name="connsiteY11" fmla="*/ 770 h 1445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34900" h="144505">
                  <a:moveTo>
                    <a:pt x="17872" y="770"/>
                  </a:moveTo>
                  <a:cubicBezTo>
                    <a:pt x="12308" y="10586"/>
                    <a:pt x="11495" y="24591"/>
                    <a:pt x="11307" y="35658"/>
                  </a:cubicBezTo>
                  <a:cubicBezTo>
                    <a:pt x="11057" y="48600"/>
                    <a:pt x="12808" y="61730"/>
                    <a:pt x="16809" y="74047"/>
                  </a:cubicBezTo>
                  <a:cubicBezTo>
                    <a:pt x="20998" y="87052"/>
                    <a:pt x="30314" y="101120"/>
                    <a:pt x="27313" y="115250"/>
                  </a:cubicBezTo>
                  <a:cubicBezTo>
                    <a:pt x="25187" y="125379"/>
                    <a:pt x="13746" y="135257"/>
                    <a:pt x="3367" y="136320"/>
                  </a:cubicBezTo>
                  <a:cubicBezTo>
                    <a:pt x="-510" y="136696"/>
                    <a:pt x="-1323" y="141760"/>
                    <a:pt x="2429" y="143073"/>
                  </a:cubicBezTo>
                  <a:cubicBezTo>
                    <a:pt x="13621" y="147074"/>
                    <a:pt x="24250" y="142448"/>
                    <a:pt x="30252" y="132256"/>
                  </a:cubicBezTo>
                  <a:cubicBezTo>
                    <a:pt x="37192" y="120564"/>
                    <a:pt x="35379" y="106372"/>
                    <a:pt x="31190" y="94117"/>
                  </a:cubicBezTo>
                  <a:cubicBezTo>
                    <a:pt x="26063" y="78924"/>
                    <a:pt x="19498" y="64981"/>
                    <a:pt x="17622" y="48913"/>
                  </a:cubicBezTo>
                  <a:cubicBezTo>
                    <a:pt x="16684" y="40972"/>
                    <a:pt x="16622" y="32969"/>
                    <a:pt x="17247" y="25029"/>
                  </a:cubicBezTo>
                  <a:cubicBezTo>
                    <a:pt x="17872" y="17151"/>
                    <a:pt x="20311" y="9523"/>
                    <a:pt x="20811" y="1707"/>
                  </a:cubicBezTo>
                  <a:cubicBezTo>
                    <a:pt x="20936" y="-43"/>
                    <a:pt x="18622" y="-606"/>
                    <a:pt x="17872" y="770"/>
                  </a:cubicBezTo>
                </a:path>
              </a:pathLst>
            </a:custGeom>
            <a:solidFill>
              <a:srgbClr val="F27158"/>
            </a:solidFill>
            <a:ln w="6247" cap="flat">
              <a:noFill/>
              <a:prstDash val="solid"/>
              <a:miter/>
            </a:ln>
          </p:spPr>
          <p:txBody>
            <a:bodyPr rtlCol="0" anchor="ctr"/>
            <a:lstStyle/>
            <a:p>
              <a:endParaRPr lang="zh-CN" altLang="en-US"/>
            </a:p>
          </p:txBody>
        </p:sp>
        <p:sp>
          <p:nvSpPr>
            <p:cNvPr id="156" name="任意多边形: 形状 155"/>
            <p:cNvSpPr/>
            <p:nvPr/>
          </p:nvSpPr>
          <p:spPr>
            <a:xfrm>
              <a:off x="2143012" y="3288090"/>
              <a:ext cx="232549" cy="270389"/>
            </a:xfrm>
            <a:custGeom>
              <a:avLst/>
              <a:gdLst>
                <a:gd name="connsiteX0" fmla="*/ 766 w 232549"/>
                <a:gd name="connsiteY0" fmla="*/ 8642 h 270389"/>
                <a:gd name="connsiteX1" fmla="*/ 164452 w 232549"/>
                <a:gd name="connsiteY1" fmla="*/ 222347 h 270389"/>
                <a:gd name="connsiteX2" fmla="*/ 224100 w 232549"/>
                <a:gd name="connsiteY2" fmla="*/ 269615 h 270389"/>
                <a:gd name="connsiteX3" fmla="*/ 230977 w 232549"/>
                <a:gd name="connsiteY3" fmla="*/ 260736 h 270389"/>
                <a:gd name="connsiteX4" fmla="*/ 169079 w 232549"/>
                <a:gd name="connsiteY4" fmla="*/ 202715 h 270389"/>
                <a:gd name="connsiteX5" fmla="*/ 110057 w 232549"/>
                <a:gd name="connsiteY5" fmla="*/ 141567 h 270389"/>
                <a:gd name="connsiteX6" fmla="*/ 10770 w 232549"/>
                <a:gd name="connsiteY6" fmla="*/ 2827 h 270389"/>
                <a:gd name="connsiteX7" fmla="*/ 766 w 232549"/>
                <a:gd name="connsiteY7" fmla="*/ 8642 h 27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2549" h="270389">
                  <a:moveTo>
                    <a:pt x="766" y="8642"/>
                  </a:moveTo>
                  <a:cubicBezTo>
                    <a:pt x="43595" y="87109"/>
                    <a:pt x="98490" y="161762"/>
                    <a:pt x="164452" y="222347"/>
                  </a:cubicBezTo>
                  <a:cubicBezTo>
                    <a:pt x="182834" y="239228"/>
                    <a:pt x="202217" y="257360"/>
                    <a:pt x="224100" y="269615"/>
                  </a:cubicBezTo>
                  <a:cubicBezTo>
                    <a:pt x="229789" y="272803"/>
                    <a:pt x="235354" y="265426"/>
                    <a:pt x="230977" y="260736"/>
                  </a:cubicBezTo>
                  <a:cubicBezTo>
                    <a:pt x="211908" y="240041"/>
                    <a:pt x="189212" y="222410"/>
                    <a:pt x="169079" y="202715"/>
                  </a:cubicBezTo>
                  <a:cubicBezTo>
                    <a:pt x="148759" y="182895"/>
                    <a:pt x="128814" y="162887"/>
                    <a:pt x="110057" y="141567"/>
                  </a:cubicBezTo>
                  <a:cubicBezTo>
                    <a:pt x="72481" y="98738"/>
                    <a:pt x="39281" y="52158"/>
                    <a:pt x="10770" y="2827"/>
                  </a:cubicBezTo>
                  <a:cubicBezTo>
                    <a:pt x="7019" y="-3612"/>
                    <a:pt x="-2798" y="2077"/>
                    <a:pt x="766" y="8642"/>
                  </a:cubicBezTo>
                </a:path>
              </a:pathLst>
            </a:custGeom>
            <a:solidFill>
              <a:srgbClr val="FDCC65"/>
            </a:solidFill>
            <a:ln w="6247" cap="flat">
              <a:noFill/>
              <a:prstDash val="solid"/>
              <a:miter/>
            </a:ln>
          </p:spPr>
          <p:txBody>
            <a:bodyPr rtlCol="0" anchor="ctr"/>
            <a:lstStyle/>
            <a:p>
              <a:endParaRPr lang="zh-CN" altLang="en-US"/>
            </a:p>
          </p:txBody>
        </p:sp>
        <p:sp>
          <p:nvSpPr>
            <p:cNvPr id="157" name="任意多边形: 形状 156"/>
            <p:cNvSpPr/>
            <p:nvPr/>
          </p:nvSpPr>
          <p:spPr>
            <a:xfrm>
              <a:off x="1896039" y="3046827"/>
              <a:ext cx="235483" cy="281449"/>
            </a:xfrm>
            <a:custGeom>
              <a:avLst/>
              <a:gdLst>
                <a:gd name="connsiteX0" fmla="*/ 88679 w 235483"/>
                <a:gd name="connsiteY0" fmla="*/ 0 h 281449"/>
                <a:gd name="connsiteX1" fmla="*/ 3897 w 235483"/>
                <a:gd name="connsiteY1" fmla="*/ 108541 h 281449"/>
                <a:gd name="connsiteX2" fmla="*/ 17840 w 235483"/>
                <a:gd name="connsiteY2" fmla="*/ 137927 h 281449"/>
                <a:gd name="connsiteX3" fmla="*/ 142137 w 235483"/>
                <a:gd name="connsiteY3" fmla="*/ 140490 h 281449"/>
                <a:gd name="connsiteX4" fmla="*/ 79801 w 235483"/>
                <a:gd name="connsiteY4" fmla="*/ 254470 h 281449"/>
                <a:gd name="connsiteX5" fmla="*/ 102747 w 235483"/>
                <a:gd name="connsiteY5" fmla="*/ 279980 h 281449"/>
                <a:gd name="connsiteX6" fmla="*/ 235484 w 235483"/>
                <a:gd name="connsiteY6" fmla="*/ 224459 h 281449"/>
                <a:gd name="connsiteX7" fmla="*/ 88679 w 235483"/>
                <a:gd name="connsiteY7" fmla="*/ 0 h 2814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5483" h="281449">
                  <a:moveTo>
                    <a:pt x="88679" y="0"/>
                  </a:moveTo>
                  <a:lnTo>
                    <a:pt x="3897" y="108541"/>
                  </a:lnTo>
                  <a:cubicBezTo>
                    <a:pt x="-5356" y="120357"/>
                    <a:pt x="2897" y="137614"/>
                    <a:pt x="17840" y="137927"/>
                  </a:cubicBezTo>
                  <a:lnTo>
                    <a:pt x="142137" y="140490"/>
                  </a:lnTo>
                  <a:lnTo>
                    <a:pt x="79801" y="254470"/>
                  </a:lnTo>
                  <a:cubicBezTo>
                    <a:pt x="71548" y="269538"/>
                    <a:pt x="86928" y="286607"/>
                    <a:pt x="102747" y="279980"/>
                  </a:cubicBezTo>
                  <a:lnTo>
                    <a:pt x="235484" y="224459"/>
                  </a:lnTo>
                  <a:lnTo>
                    <a:pt x="88679" y="0"/>
                  </a:lnTo>
                  <a:close/>
                </a:path>
              </a:pathLst>
            </a:custGeom>
            <a:solidFill>
              <a:srgbClr val="687ACC"/>
            </a:solidFill>
            <a:ln w="6247" cap="flat">
              <a:noFill/>
              <a:prstDash val="solid"/>
              <a:miter/>
            </a:ln>
          </p:spPr>
          <p:txBody>
            <a:bodyPr rtlCol="0" anchor="ctr"/>
            <a:lstStyle/>
            <a:p>
              <a:endParaRPr lang="zh-CN" altLang="en-US"/>
            </a:p>
          </p:txBody>
        </p:sp>
        <p:sp>
          <p:nvSpPr>
            <p:cNvPr id="158" name="任意多边形: 形状 157"/>
            <p:cNvSpPr/>
            <p:nvPr/>
          </p:nvSpPr>
          <p:spPr>
            <a:xfrm>
              <a:off x="2131461" y="3049765"/>
              <a:ext cx="210467" cy="251812"/>
            </a:xfrm>
            <a:custGeom>
              <a:avLst/>
              <a:gdLst>
                <a:gd name="connsiteX0" fmla="*/ 111542 w 210467"/>
                <a:gd name="connsiteY0" fmla="*/ 0 h 251812"/>
                <a:gd name="connsiteX1" fmla="*/ 205077 w 210467"/>
                <a:gd name="connsiteY1" fmla="*/ 72527 h 251812"/>
                <a:gd name="connsiteX2" fmla="*/ 198574 w 210467"/>
                <a:gd name="connsiteY2" fmla="*/ 108978 h 251812"/>
                <a:gd name="connsiteX3" fmla="*/ 139490 w 210467"/>
                <a:gd name="connsiteY3" fmla="*/ 133675 h 251812"/>
                <a:gd name="connsiteX4" fmla="*/ 191759 w 210467"/>
                <a:gd name="connsiteY4" fmla="*/ 224459 h 251812"/>
                <a:gd name="connsiteX5" fmla="*/ 172815 w 210467"/>
                <a:gd name="connsiteY5" fmla="*/ 251532 h 251812"/>
                <a:gd name="connsiteX6" fmla="*/ 0 w 210467"/>
                <a:gd name="connsiteY6" fmla="*/ 221520 h 251812"/>
                <a:gd name="connsiteX7" fmla="*/ 111542 w 210467"/>
                <a:gd name="connsiteY7" fmla="*/ 0 h 2518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0467" h="251812">
                  <a:moveTo>
                    <a:pt x="111542" y="0"/>
                  </a:moveTo>
                  <a:lnTo>
                    <a:pt x="205077" y="72527"/>
                  </a:lnTo>
                  <a:cubicBezTo>
                    <a:pt x="214705" y="81593"/>
                    <a:pt x="210766" y="103851"/>
                    <a:pt x="198574" y="108978"/>
                  </a:cubicBezTo>
                  <a:lnTo>
                    <a:pt x="139490" y="133675"/>
                  </a:lnTo>
                  <a:lnTo>
                    <a:pt x="191759" y="224459"/>
                  </a:lnTo>
                  <a:cubicBezTo>
                    <a:pt x="199449" y="237839"/>
                    <a:pt x="188070" y="254158"/>
                    <a:pt x="172815" y="251532"/>
                  </a:cubicBezTo>
                  <a:lnTo>
                    <a:pt x="0" y="221520"/>
                  </a:lnTo>
                  <a:lnTo>
                    <a:pt x="111542" y="0"/>
                  </a:lnTo>
                  <a:close/>
                </a:path>
              </a:pathLst>
            </a:custGeom>
            <a:solidFill>
              <a:srgbClr val="687ACC"/>
            </a:solidFill>
            <a:ln w="6247" cap="flat">
              <a:noFill/>
              <a:prstDash val="solid"/>
              <a:miter/>
            </a:ln>
          </p:spPr>
          <p:txBody>
            <a:bodyPr rtlCol="0" anchor="ctr"/>
            <a:lstStyle/>
            <a:p>
              <a:endParaRPr lang="zh-CN" altLang="en-US"/>
            </a:p>
          </p:txBody>
        </p:sp>
        <p:sp>
          <p:nvSpPr>
            <p:cNvPr id="159" name="任意多边形: 形状 158"/>
            <p:cNvSpPr/>
            <p:nvPr/>
          </p:nvSpPr>
          <p:spPr>
            <a:xfrm>
              <a:off x="2100213" y="4267883"/>
              <a:ext cx="72303" cy="343789"/>
            </a:xfrm>
            <a:custGeom>
              <a:avLst/>
              <a:gdLst>
                <a:gd name="connsiteX0" fmla="*/ 53349 w 72522"/>
                <a:gd name="connsiteY0" fmla="*/ 2026 h 501437"/>
                <a:gd name="connsiteX1" fmla="*/ 55475 w 72522"/>
                <a:gd name="connsiteY1" fmla="*/ 99187 h 501437"/>
                <a:gd name="connsiteX2" fmla="*/ 53599 w 72522"/>
                <a:gd name="connsiteY2" fmla="*/ 196661 h 501437"/>
                <a:gd name="connsiteX3" fmla="*/ 26589 w 72522"/>
                <a:gd name="connsiteY3" fmla="*/ 390171 h 501437"/>
                <a:gd name="connsiteX4" fmla="*/ 79 w 72522"/>
                <a:gd name="connsiteY4" fmla="*/ 497524 h 501437"/>
                <a:gd name="connsiteX5" fmla="*/ 5643 w 72522"/>
                <a:gd name="connsiteY5" fmla="*/ 499900 h 501437"/>
                <a:gd name="connsiteX6" fmla="*/ 59351 w 72522"/>
                <a:gd name="connsiteY6" fmla="*/ 308953 h 501437"/>
                <a:gd name="connsiteX7" fmla="*/ 71606 w 72522"/>
                <a:gd name="connsiteY7" fmla="*/ 112317 h 501437"/>
                <a:gd name="connsiteX8" fmla="*/ 57350 w 72522"/>
                <a:gd name="connsiteY8" fmla="*/ 1526 h 501437"/>
                <a:gd name="connsiteX9" fmla="*/ 53349 w 72522"/>
                <a:gd name="connsiteY9" fmla="*/ 2026 h 5014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2522" h="501437">
                  <a:moveTo>
                    <a:pt x="53349" y="2026"/>
                  </a:moveTo>
                  <a:cubicBezTo>
                    <a:pt x="51473" y="34288"/>
                    <a:pt x="55099" y="66863"/>
                    <a:pt x="55475" y="99187"/>
                  </a:cubicBezTo>
                  <a:cubicBezTo>
                    <a:pt x="55850" y="131700"/>
                    <a:pt x="55537" y="164212"/>
                    <a:pt x="53599" y="196661"/>
                  </a:cubicBezTo>
                  <a:cubicBezTo>
                    <a:pt x="49722" y="261748"/>
                    <a:pt x="40219" y="326460"/>
                    <a:pt x="26589" y="390171"/>
                  </a:cubicBezTo>
                  <a:cubicBezTo>
                    <a:pt x="18898" y="426247"/>
                    <a:pt x="8770" y="461698"/>
                    <a:pt x="79" y="497524"/>
                  </a:cubicBezTo>
                  <a:cubicBezTo>
                    <a:pt x="-671" y="500713"/>
                    <a:pt x="4143" y="503151"/>
                    <a:pt x="5643" y="499900"/>
                  </a:cubicBezTo>
                  <a:cubicBezTo>
                    <a:pt x="33154" y="440065"/>
                    <a:pt x="49035" y="373728"/>
                    <a:pt x="59351" y="308953"/>
                  </a:cubicBezTo>
                  <a:cubicBezTo>
                    <a:pt x="69667" y="244242"/>
                    <a:pt x="74732" y="177779"/>
                    <a:pt x="71606" y="112317"/>
                  </a:cubicBezTo>
                  <a:cubicBezTo>
                    <a:pt x="69855" y="75679"/>
                    <a:pt x="68542" y="36727"/>
                    <a:pt x="57350" y="1526"/>
                  </a:cubicBezTo>
                  <a:cubicBezTo>
                    <a:pt x="56725" y="-788"/>
                    <a:pt x="53474" y="-350"/>
                    <a:pt x="53349" y="2026"/>
                  </a:cubicBezTo>
                </a:path>
              </a:pathLst>
            </a:custGeom>
            <a:solidFill>
              <a:srgbClr val="1A285B"/>
            </a:solidFill>
            <a:ln w="6247" cap="flat">
              <a:noFill/>
              <a:prstDash val="solid"/>
              <a:miter/>
            </a:ln>
          </p:spPr>
          <p:txBody>
            <a:bodyPr rtlCol="0" anchor="ctr"/>
            <a:lstStyle/>
            <a:p>
              <a:endParaRPr lang="zh-CN" altLang="en-US"/>
            </a:p>
          </p:txBody>
        </p:sp>
        <p:sp>
          <p:nvSpPr>
            <p:cNvPr id="160" name="任意多边形: 形状 159"/>
            <p:cNvSpPr/>
            <p:nvPr/>
          </p:nvSpPr>
          <p:spPr>
            <a:xfrm>
              <a:off x="2437744" y="3302275"/>
              <a:ext cx="66970" cy="327129"/>
            </a:xfrm>
            <a:custGeom>
              <a:avLst/>
              <a:gdLst>
                <a:gd name="connsiteX0" fmla="*/ 19 w 66970"/>
                <a:gd name="connsiteY0" fmla="*/ 1585 h 327129"/>
                <a:gd name="connsiteX1" fmla="*/ 14399 w 66970"/>
                <a:gd name="connsiteY1" fmla="*/ 63233 h 327129"/>
                <a:gd name="connsiteX2" fmla="*/ 34657 w 66970"/>
                <a:gd name="connsiteY2" fmla="*/ 122693 h 327129"/>
                <a:gd name="connsiteX3" fmla="*/ 60667 w 66970"/>
                <a:gd name="connsiteY3" fmla="*/ 247115 h 327129"/>
                <a:gd name="connsiteX4" fmla="*/ 56603 w 66970"/>
                <a:gd name="connsiteY4" fmla="*/ 325707 h 327129"/>
                <a:gd name="connsiteX5" fmla="*/ 59479 w 66970"/>
                <a:gd name="connsiteY5" fmla="*/ 326082 h 327129"/>
                <a:gd name="connsiteX6" fmla="*/ 61542 w 66970"/>
                <a:gd name="connsiteY6" fmla="*/ 189968 h 327129"/>
                <a:gd name="connsiteX7" fmla="*/ 23090 w 66970"/>
                <a:gd name="connsiteY7" fmla="*/ 69361 h 327129"/>
                <a:gd name="connsiteX8" fmla="*/ 2332 w 66970"/>
                <a:gd name="connsiteY8" fmla="*/ 835 h 327129"/>
                <a:gd name="connsiteX9" fmla="*/ 19 w 66970"/>
                <a:gd name="connsiteY9" fmla="*/ 1585 h 3271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6970" h="327129">
                  <a:moveTo>
                    <a:pt x="19" y="1585"/>
                  </a:moveTo>
                  <a:cubicBezTo>
                    <a:pt x="3395" y="22406"/>
                    <a:pt x="8147" y="43101"/>
                    <a:pt x="14399" y="63233"/>
                  </a:cubicBezTo>
                  <a:cubicBezTo>
                    <a:pt x="20652" y="83241"/>
                    <a:pt x="27842" y="102936"/>
                    <a:pt x="34657" y="122693"/>
                  </a:cubicBezTo>
                  <a:cubicBezTo>
                    <a:pt x="48600" y="163083"/>
                    <a:pt x="59916" y="204161"/>
                    <a:pt x="60667" y="247115"/>
                  </a:cubicBezTo>
                  <a:cubicBezTo>
                    <a:pt x="61104" y="273374"/>
                    <a:pt x="58416" y="299572"/>
                    <a:pt x="56603" y="325707"/>
                  </a:cubicBezTo>
                  <a:cubicBezTo>
                    <a:pt x="56478" y="327332"/>
                    <a:pt x="59229" y="327707"/>
                    <a:pt x="59479" y="326082"/>
                  </a:cubicBezTo>
                  <a:cubicBezTo>
                    <a:pt x="66856" y="280877"/>
                    <a:pt x="70858" y="235235"/>
                    <a:pt x="61542" y="189968"/>
                  </a:cubicBezTo>
                  <a:cubicBezTo>
                    <a:pt x="52976" y="148578"/>
                    <a:pt x="37158" y="109126"/>
                    <a:pt x="23090" y="69361"/>
                  </a:cubicBezTo>
                  <a:cubicBezTo>
                    <a:pt x="15150" y="46852"/>
                    <a:pt x="7209" y="24219"/>
                    <a:pt x="2332" y="835"/>
                  </a:cubicBezTo>
                  <a:cubicBezTo>
                    <a:pt x="2082" y="-666"/>
                    <a:pt x="-231" y="22"/>
                    <a:pt x="19" y="1585"/>
                  </a:cubicBezTo>
                </a:path>
              </a:pathLst>
            </a:custGeom>
            <a:solidFill>
              <a:srgbClr val="1A285B"/>
            </a:solidFill>
            <a:ln w="6247" cap="flat">
              <a:noFill/>
              <a:prstDash val="solid"/>
              <a:miter/>
            </a:ln>
          </p:spPr>
          <p:txBody>
            <a:bodyPr rtlCol="0" anchor="ctr"/>
            <a:lstStyle/>
            <a:p>
              <a:endParaRPr lang="zh-CN" altLang="en-US"/>
            </a:p>
          </p:txBody>
        </p:sp>
        <p:sp>
          <p:nvSpPr>
            <p:cNvPr id="161" name="任意多边形: 形状 160"/>
            <p:cNvSpPr/>
            <p:nvPr/>
          </p:nvSpPr>
          <p:spPr>
            <a:xfrm>
              <a:off x="1639662" y="3347558"/>
              <a:ext cx="230706" cy="371150"/>
            </a:xfrm>
            <a:custGeom>
              <a:avLst/>
              <a:gdLst>
                <a:gd name="connsiteX0" fmla="*/ 227700 w 230706"/>
                <a:gd name="connsiteY0" fmla="*/ 694 h 371150"/>
                <a:gd name="connsiteX1" fmla="*/ 205880 w 230706"/>
                <a:gd name="connsiteY1" fmla="*/ 36895 h 371150"/>
                <a:gd name="connsiteX2" fmla="*/ 184872 w 230706"/>
                <a:gd name="connsiteY2" fmla="*/ 73596 h 371150"/>
                <a:gd name="connsiteX3" fmla="*/ 142043 w 230706"/>
                <a:gd name="connsiteY3" fmla="*/ 146498 h 371150"/>
                <a:gd name="connsiteX4" fmla="*/ 51947 w 230706"/>
                <a:gd name="connsiteY4" fmla="*/ 289614 h 371150"/>
                <a:gd name="connsiteX5" fmla="*/ 240 w 230706"/>
                <a:gd name="connsiteY5" fmla="*/ 369081 h 371150"/>
                <a:gd name="connsiteX6" fmla="*/ 2741 w 230706"/>
                <a:gd name="connsiteY6" fmla="*/ 370519 h 371150"/>
                <a:gd name="connsiteX7" fmla="*/ 99277 w 230706"/>
                <a:gd name="connsiteY7" fmla="*/ 230530 h 371150"/>
                <a:gd name="connsiteX8" fmla="*/ 186497 w 230706"/>
                <a:gd name="connsiteY8" fmla="*/ 85663 h 371150"/>
                <a:gd name="connsiteX9" fmla="*/ 209506 w 230706"/>
                <a:gd name="connsiteY9" fmla="*/ 44147 h 371150"/>
                <a:gd name="connsiteX10" fmla="*/ 230576 w 230706"/>
                <a:gd name="connsiteY10" fmla="*/ 1882 h 371150"/>
                <a:gd name="connsiteX11" fmla="*/ 227700 w 230706"/>
                <a:gd name="connsiteY11" fmla="*/ 694 h 3711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230706" h="371150">
                  <a:moveTo>
                    <a:pt x="227700" y="694"/>
                  </a:moveTo>
                  <a:cubicBezTo>
                    <a:pt x="219760" y="12198"/>
                    <a:pt x="212820" y="24765"/>
                    <a:pt x="205880" y="36895"/>
                  </a:cubicBezTo>
                  <a:cubicBezTo>
                    <a:pt x="198940" y="49149"/>
                    <a:pt x="191874" y="61341"/>
                    <a:pt x="184872" y="73596"/>
                  </a:cubicBezTo>
                  <a:cubicBezTo>
                    <a:pt x="170867" y="98043"/>
                    <a:pt x="156549" y="122364"/>
                    <a:pt x="142043" y="146498"/>
                  </a:cubicBezTo>
                  <a:cubicBezTo>
                    <a:pt x="112907" y="194766"/>
                    <a:pt x="82834" y="242472"/>
                    <a:pt x="51947" y="289614"/>
                  </a:cubicBezTo>
                  <a:cubicBezTo>
                    <a:pt x="34628" y="316062"/>
                    <a:pt x="17184" y="342447"/>
                    <a:pt x="240" y="369081"/>
                  </a:cubicBezTo>
                  <a:cubicBezTo>
                    <a:pt x="-760" y="370707"/>
                    <a:pt x="1616" y="371958"/>
                    <a:pt x="2741" y="370519"/>
                  </a:cubicBezTo>
                  <a:cubicBezTo>
                    <a:pt x="37379" y="325628"/>
                    <a:pt x="68891" y="278360"/>
                    <a:pt x="99277" y="230530"/>
                  </a:cubicBezTo>
                  <a:cubicBezTo>
                    <a:pt x="129539" y="182949"/>
                    <a:pt x="158612" y="134619"/>
                    <a:pt x="186497" y="85663"/>
                  </a:cubicBezTo>
                  <a:cubicBezTo>
                    <a:pt x="194313" y="71908"/>
                    <a:pt x="202003" y="58028"/>
                    <a:pt x="209506" y="44147"/>
                  </a:cubicBezTo>
                  <a:cubicBezTo>
                    <a:pt x="216946" y="30392"/>
                    <a:pt x="224699" y="16387"/>
                    <a:pt x="230576" y="1882"/>
                  </a:cubicBezTo>
                  <a:cubicBezTo>
                    <a:pt x="231327" y="131"/>
                    <a:pt x="228638" y="-682"/>
                    <a:pt x="227700" y="694"/>
                  </a:cubicBezTo>
                </a:path>
              </a:pathLst>
            </a:custGeom>
            <a:solidFill>
              <a:srgbClr val="1A285B"/>
            </a:solidFill>
            <a:ln w="6247" cap="flat">
              <a:noFill/>
              <a:prstDash val="solid"/>
              <a:miter/>
            </a:ln>
          </p:spPr>
          <p:txBody>
            <a:bodyPr rtlCol="0" anchor="ctr"/>
            <a:lstStyle/>
            <a:p>
              <a:endParaRPr lang="zh-CN" altLang="en-US"/>
            </a:p>
          </p:txBody>
        </p:sp>
        <p:sp>
          <p:nvSpPr>
            <p:cNvPr id="162" name="任意多边形: 形状 161"/>
            <p:cNvSpPr/>
            <p:nvPr/>
          </p:nvSpPr>
          <p:spPr>
            <a:xfrm>
              <a:off x="2134724" y="3268636"/>
              <a:ext cx="10326" cy="414069"/>
            </a:xfrm>
            <a:custGeom>
              <a:avLst/>
              <a:gdLst>
                <a:gd name="connsiteX0" fmla="*/ 176 w 10326"/>
                <a:gd name="connsiteY0" fmla="*/ 961 h 414069"/>
                <a:gd name="connsiteX1" fmla="*/ 1489 w 10326"/>
                <a:gd name="connsiteY1" fmla="*/ 81241 h 414069"/>
                <a:gd name="connsiteX2" fmla="*/ 3239 w 10326"/>
                <a:gd name="connsiteY2" fmla="*/ 161584 h 414069"/>
                <a:gd name="connsiteX3" fmla="*/ 4490 w 10326"/>
                <a:gd name="connsiteY3" fmla="*/ 322332 h 414069"/>
                <a:gd name="connsiteX4" fmla="*/ 4927 w 10326"/>
                <a:gd name="connsiteY4" fmla="*/ 412803 h 414069"/>
                <a:gd name="connsiteX5" fmla="*/ 7491 w 10326"/>
                <a:gd name="connsiteY5" fmla="*/ 412803 h 414069"/>
                <a:gd name="connsiteX6" fmla="*/ 10117 w 10326"/>
                <a:gd name="connsiteY6" fmla="*/ 252118 h 414069"/>
                <a:gd name="connsiteX7" fmla="*/ 6991 w 10326"/>
                <a:gd name="connsiteY7" fmla="*/ 91433 h 414069"/>
                <a:gd name="connsiteX8" fmla="*/ 1989 w 10326"/>
                <a:gd name="connsiteY8" fmla="*/ 961 h 414069"/>
                <a:gd name="connsiteX9" fmla="*/ 176 w 10326"/>
                <a:gd name="connsiteY9" fmla="*/ 961 h 4140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0326" h="414069">
                  <a:moveTo>
                    <a:pt x="176" y="961"/>
                  </a:moveTo>
                  <a:cubicBezTo>
                    <a:pt x="-450" y="27721"/>
                    <a:pt x="738" y="54544"/>
                    <a:pt x="1489" y="81241"/>
                  </a:cubicBezTo>
                  <a:cubicBezTo>
                    <a:pt x="2239" y="108001"/>
                    <a:pt x="2739" y="134824"/>
                    <a:pt x="3239" y="161584"/>
                  </a:cubicBezTo>
                  <a:cubicBezTo>
                    <a:pt x="4240" y="215167"/>
                    <a:pt x="4490" y="268749"/>
                    <a:pt x="4490" y="322332"/>
                  </a:cubicBezTo>
                  <a:cubicBezTo>
                    <a:pt x="4490" y="352468"/>
                    <a:pt x="4115" y="382667"/>
                    <a:pt x="4927" y="412803"/>
                  </a:cubicBezTo>
                  <a:cubicBezTo>
                    <a:pt x="4990" y="414491"/>
                    <a:pt x="7428" y="414491"/>
                    <a:pt x="7491" y="412803"/>
                  </a:cubicBezTo>
                  <a:cubicBezTo>
                    <a:pt x="10867" y="359408"/>
                    <a:pt x="10429" y="305575"/>
                    <a:pt x="10117" y="252118"/>
                  </a:cubicBezTo>
                  <a:cubicBezTo>
                    <a:pt x="9804" y="198535"/>
                    <a:pt x="8804" y="144953"/>
                    <a:pt x="6991" y="91433"/>
                  </a:cubicBezTo>
                  <a:cubicBezTo>
                    <a:pt x="5990" y="61296"/>
                    <a:pt x="5240" y="30973"/>
                    <a:pt x="1989" y="961"/>
                  </a:cubicBezTo>
                  <a:cubicBezTo>
                    <a:pt x="1989" y="-289"/>
                    <a:pt x="238" y="-352"/>
                    <a:pt x="176" y="961"/>
                  </a:cubicBezTo>
                </a:path>
              </a:pathLst>
            </a:custGeom>
            <a:solidFill>
              <a:srgbClr val="1A285B"/>
            </a:solidFill>
            <a:ln w="6247" cap="flat">
              <a:noFill/>
              <a:prstDash val="solid"/>
              <a:miter/>
            </a:ln>
          </p:spPr>
          <p:txBody>
            <a:bodyPr rtlCol="0" anchor="ctr"/>
            <a:lstStyle/>
            <a:p>
              <a:endParaRPr lang="zh-CN" altLang="en-US"/>
            </a:p>
          </p:txBody>
        </p:sp>
        <p:sp>
          <p:nvSpPr>
            <p:cNvPr id="163" name="任意多边形: 形状 162"/>
            <p:cNvSpPr/>
            <p:nvPr/>
          </p:nvSpPr>
          <p:spPr>
            <a:xfrm>
              <a:off x="2041513" y="3387141"/>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3"/>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164" name="任意多边形: 形状 163"/>
            <p:cNvSpPr/>
            <p:nvPr/>
          </p:nvSpPr>
          <p:spPr>
            <a:xfrm>
              <a:off x="2185192" y="3387141"/>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3"/>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165" name="任意多边形: 形状 164"/>
            <p:cNvSpPr/>
            <p:nvPr/>
          </p:nvSpPr>
          <p:spPr>
            <a:xfrm>
              <a:off x="2041513" y="3517753"/>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2"/>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166" name="任意多边形: 形状 165"/>
            <p:cNvSpPr/>
            <p:nvPr/>
          </p:nvSpPr>
          <p:spPr>
            <a:xfrm>
              <a:off x="2185192" y="3517753"/>
              <a:ext cx="53223" cy="55083"/>
            </a:xfrm>
            <a:custGeom>
              <a:avLst/>
              <a:gdLst>
                <a:gd name="connsiteX0" fmla="*/ 26611 w 53223"/>
                <a:gd name="connsiteY0" fmla="*/ 55083 h 55083"/>
                <a:gd name="connsiteX1" fmla="*/ 26611 w 53223"/>
                <a:gd name="connsiteY1" fmla="*/ 0 h 55083"/>
                <a:gd name="connsiteX2" fmla="*/ 26611 w 53223"/>
                <a:gd name="connsiteY2" fmla="*/ 55083 h 55083"/>
              </a:gdLst>
              <a:ahLst/>
              <a:cxnLst>
                <a:cxn ang="0">
                  <a:pos x="connsiteX0" y="connsiteY0"/>
                </a:cxn>
                <a:cxn ang="0">
                  <a:pos x="connsiteX1" y="connsiteY1"/>
                </a:cxn>
                <a:cxn ang="0">
                  <a:pos x="connsiteX2" y="connsiteY2"/>
                </a:cxn>
              </a:cxnLst>
              <a:rect l="l" t="t" r="r" b="b"/>
              <a:pathLst>
                <a:path w="53223" h="55083">
                  <a:moveTo>
                    <a:pt x="26611" y="55083"/>
                  </a:moveTo>
                  <a:cubicBezTo>
                    <a:pt x="62062" y="55083"/>
                    <a:pt x="62125" y="0"/>
                    <a:pt x="26611" y="0"/>
                  </a:cubicBezTo>
                  <a:cubicBezTo>
                    <a:pt x="-8839" y="-62"/>
                    <a:pt x="-8902" y="55083"/>
                    <a:pt x="26611" y="55083"/>
                  </a:cubicBezTo>
                </a:path>
              </a:pathLst>
            </a:custGeom>
            <a:solidFill>
              <a:srgbClr val="1A285B"/>
            </a:solidFill>
            <a:ln w="6247" cap="flat">
              <a:noFill/>
              <a:prstDash val="solid"/>
              <a:miter/>
            </a:ln>
          </p:spPr>
          <p:txBody>
            <a:bodyPr rtlCol="0" anchor="ctr"/>
            <a:lstStyle/>
            <a:p>
              <a:endParaRPr lang="zh-CN" altLang="en-US"/>
            </a:p>
          </p:txBody>
        </p:sp>
        <p:sp>
          <p:nvSpPr>
            <p:cNvPr id="167" name="任意多边形: 形状 166"/>
            <p:cNvSpPr/>
            <p:nvPr/>
          </p:nvSpPr>
          <p:spPr>
            <a:xfrm>
              <a:off x="2054284" y="2466807"/>
              <a:ext cx="157087" cy="205864"/>
            </a:xfrm>
            <a:custGeom>
              <a:avLst/>
              <a:gdLst>
                <a:gd name="connsiteX0" fmla="*/ 155268 w 157087"/>
                <a:gd name="connsiteY0" fmla="*/ 678 h 205864"/>
                <a:gd name="connsiteX1" fmla="*/ 46227 w 157087"/>
                <a:gd name="connsiteY1" fmla="*/ 166990 h 205864"/>
                <a:gd name="connsiteX2" fmla="*/ 398 w 157087"/>
                <a:gd name="connsiteY2" fmla="*/ 203629 h 205864"/>
                <a:gd name="connsiteX3" fmla="*/ 1961 w 157087"/>
                <a:gd name="connsiteY3" fmla="*/ 205692 h 205864"/>
                <a:gd name="connsiteX4" fmla="*/ 142138 w 157087"/>
                <a:gd name="connsiteY4" fmla="*/ 54573 h 205864"/>
                <a:gd name="connsiteX5" fmla="*/ 157081 w 157087"/>
                <a:gd name="connsiteY5" fmla="*/ 990 h 205864"/>
                <a:gd name="connsiteX6" fmla="*/ 155268 w 157087"/>
                <a:gd name="connsiteY6" fmla="*/ 678 h 2058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7087" h="205864">
                  <a:moveTo>
                    <a:pt x="155268" y="678"/>
                  </a:moveTo>
                  <a:cubicBezTo>
                    <a:pt x="143514" y="68891"/>
                    <a:pt x="97684" y="123599"/>
                    <a:pt x="46227" y="166990"/>
                  </a:cubicBezTo>
                  <a:cubicBezTo>
                    <a:pt x="31284" y="179620"/>
                    <a:pt x="15716" y="191437"/>
                    <a:pt x="398" y="203629"/>
                  </a:cubicBezTo>
                  <a:cubicBezTo>
                    <a:pt x="-728" y="204567"/>
                    <a:pt x="773" y="206442"/>
                    <a:pt x="1961" y="205692"/>
                  </a:cubicBezTo>
                  <a:cubicBezTo>
                    <a:pt x="59420" y="168240"/>
                    <a:pt x="114378" y="118534"/>
                    <a:pt x="142138" y="54573"/>
                  </a:cubicBezTo>
                  <a:cubicBezTo>
                    <a:pt x="149578" y="37442"/>
                    <a:pt x="154580" y="19497"/>
                    <a:pt x="157081" y="990"/>
                  </a:cubicBezTo>
                  <a:cubicBezTo>
                    <a:pt x="157206" y="-135"/>
                    <a:pt x="155456" y="-385"/>
                    <a:pt x="155268" y="678"/>
                  </a:cubicBezTo>
                </a:path>
              </a:pathLst>
            </a:custGeom>
            <a:solidFill>
              <a:srgbClr val="2E5760"/>
            </a:solidFill>
            <a:ln w="6247" cap="flat">
              <a:noFill/>
              <a:prstDash val="solid"/>
              <a:miter/>
            </a:ln>
          </p:spPr>
          <p:txBody>
            <a:bodyPr rtlCol="0" anchor="ctr"/>
            <a:lstStyle/>
            <a:p>
              <a:endParaRPr lang="zh-CN" altLang="en-US"/>
            </a:p>
          </p:txBody>
        </p:sp>
        <p:sp>
          <p:nvSpPr>
            <p:cNvPr id="168" name="任意多边形: 形状 167"/>
            <p:cNvSpPr/>
            <p:nvPr/>
          </p:nvSpPr>
          <p:spPr>
            <a:xfrm>
              <a:off x="2102674" y="2498458"/>
              <a:ext cx="63867" cy="74125"/>
            </a:xfrm>
            <a:custGeom>
              <a:avLst/>
              <a:gdLst>
                <a:gd name="connsiteX0" fmla="*/ 62799 w 63867"/>
                <a:gd name="connsiteY0" fmla="*/ 352 h 74125"/>
                <a:gd name="connsiteX1" fmla="*/ 37477 w 63867"/>
                <a:gd name="connsiteY1" fmla="*/ 41805 h 74125"/>
                <a:gd name="connsiteX2" fmla="*/ 276 w 63867"/>
                <a:gd name="connsiteY2" fmla="*/ 72816 h 74125"/>
                <a:gd name="connsiteX3" fmla="*/ 1214 w 63867"/>
                <a:gd name="connsiteY3" fmla="*/ 74067 h 74125"/>
                <a:gd name="connsiteX4" fmla="*/ 42979 w 63867"/>
                <a:gd name="connsiteY4" fmla="*/ 41930 h 74125"/>
                <a:gd name="connsiteX5" fmla="*/ 63487 w 63867"/>
                <a:gd name="connsiteY5" fmla="*/ 227 h 74125"/>
                <a:gd name="connsiteX6" fmla="*/ 62799 w 63867"/>
                <a:gd name="connsiteY6" fmla="*/ 352 h 741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3867" h="74125">
                  <a:moveTo>
                    <a:pt x="62799" y="352"/>
                  </a:moveTo>
                  <a:cubicBezTo>
                    <a:pt x="63487" y="16920"/>
                    <a:pt x="48231" y="31051"/>
                    <a:pt x="37477" y="41805"/>
                  </a:cubicBezTo>
                  <a:cubicBezTo>
                    <a:pt x="25973" y="53246"/>
                    <a:pt x="13031" y="62937"/>
                    <a:pt x="276" y="72816"/>
                  </a:cubicBezTo>
                  <a:cubicBezTo>
                    <a:pt x="-474" y="73379"/>
                    <a:pt x="463" y="74379"/>
                    <a:pt x="1214" y="74067"/>
                  </a:cubicBezTo>
                  <a:cubicBezTo>
                    <a:pt x="17095" y="66439"/>
                    <a:pt x="30912" y="54622"/>
                    <a:pt x="42979" y="41930"/>
                  </a:cubicBezTo>
                  <a:cubicBezTo>
                    <a:pt x="53546" y="30863"/>
                    <a:pt x="66238" y="16733"/>
                    <a:pt x="63487" y="227"/>
                  </a:cubicBezTo>
                  <a:cubicBezTo>
                    <a:pt x="63487" y="-149"/>
                    <a:pt x="62799" y="-24"/>
                    <a:pt x="62799" y="352"/>
                  </a:cubicBezTo>
                </a:path>
              </a:pathLst>
            </a:custGeom>
            <a:solidFill>
              <a:srgbClr val="2E5760"/>
            </a:solidFill>
            <a:ln w="6247" cap="flat">
              <a:noFill/>
              <a:prstDash val="solid"/>
              <a:miter/>
            </a:ln>
          </p:spPr>
          <p:txBody>
            <a:bodyPr rtlCol="0" anchor="ctr"/>
            <a:lstStyle/>
            <a:p>
              <a:endParaRPr lang="zh-CN" altLang="en-US"/>
            </a:p>
          </p:txBody>
        </p:sp>
        <p:sp>
          <p:nvSpPr>
            <p:cNvPr id="169" name="任意多边形: 形状 168"/>
            <p:cNvSpPr/>
            <p:nvPr/>
          </p:nvSpPr>
          <p:spPr>
            <a:xfrm>
              <a:off x="1895638" y="2608880"/>
              <a:ext cx="176635" cy="94631"/>
            </a:xfrm>
            <a:custGeom>
              <a:avLst/>
              <a:gdLst>
                <a:gd name="connsiteX0" fmla="*/ 175175 w 176635"/>
                <a:gd name="connsiteY0" fmla="*/ 221 h 94631"/>
                <a:gd name="connsiteX1" fmla="*/ 146665 w 176635"/>
                <a:gd name="connsiteY1" fmla="*/ 26918 h 94631"/>
                <a:gd name="connsiteX2" fmla="*/ 114840 w 176635"/>
                <a:gd name="connsiteY2" fmla="*/ 50427 h 94631"/>
                <a:gd name="connsiteX3" fmla="*/ 43939 w 176635"/>
                <a:gd name="connsiteY3" fmla="*/ 82439 h 94631"/>
                <a:gd name="connsiteX4" fmla="*/ 1048 w 176635"/>
                <a:gd name="connsiteY4" fmla="*/ 91755 h 94631"/>
                <a:gd name="connsiteX5" fmla="*/ 1423 w 176635"/>
                <a:gd name="connsiteY5" fmla="*/ 94631 h 94631"/>
                <a:gd name="connsiteX6" fmla="*/ 78764 w 176635"/>
                <a:gd name="connsiteY6" fmla="*/ 76187 h 94631"/>
                <a:gd name="connsiteX7" fmla="*/ 146227 w 176635"/>
                <a:gd name="connsiteY7" fmla="*/ 34359 h 94631"/>
                <a:gd name="connsiteX8" fmla="*/ 176488 w 176635"/>
                <a:gd name="connsiteY8" fmla="*/ 1284 h 94631"/>
                <a:gd name="connsiteX9" fmla="*/ 175175 w 176635"/>
                <a:gd name="connsiteY9" fmla="*/ 221 h 94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76635" h="94631">
                  <a:moveTo>
                    <a:pt x="175175" y="221"/>
                  </a:moveTo>
                  <a:cubicBezTo>
                    <a:pt x="165672" y="9099"/>
                    <a:pt x="156606" y="18478"/>
                    <a:pt x="146665" y="26918"/>
                  </a:cubicBezTo>
                  <a:cubicBezTo>
                    <a:pt x="136598" y="35421"/>
                    <a:pt x="126032" y="43362"/>
                    <a:pt x="114840" y="50427"/>
                  </a:cubicBezTo>
                  <a:cubicBezTo>
                    <a:pt x="92895" y="64307"/>
                    <a:pt x="68948" y="75249"/>
                    <a:pt x="43939" y="82439"/>
                  </a:cubicBezTo>
                  <a:cubicBezTo>
                    <a:pt x="29808" y="86503"/>
                    <a:pt x="15491" y="89004"/>
                    <a:pt x="1048" y="91755"/>
                  </a:cubicBezTo>
                  <a:cubicBezTo>
                    <a:pt x="-578" y="92068"/>
                    <a:pt x="-203" y="94631"/>
                    <a:pt x="1423" y="94631"/>
                  </a:cubicBezTo>
                  <a:cubicBezTo>
                    <a:pt x="27745" y="94193"/>
                    <a:pt x="54693" y="86378"/>
                    <a:pt x="78764" y="76187"/>
                  </a:cubicBezTo>
                  <a:cubicBezTo>
                    <a:pt x="103148" y="65870"/>
                    <a:pt x="126282" y="51803"/>
                    <a:pt x="146227" y="34359"/>
                  </a:cubicBezTo>
                  <a:cubicBezTo>
                    <a:pt x="157419" y="24542"/>
                    <a:pt x="168360" y="13788"/>
                    <a:pt x="176488" y="1284"/>
                  </a:cubicBezTo>
                  <a:cubicBezTo>
                    <a:pt x="177051" y="408"/>
                    <a:pt x="175863" y="-404"/>
                    <a:pt x="175175" y="221"/>
                  </a:cubicBezTo>
                </a:path>
              </a:pathLst>
            </a:custGeom>
            <a:solidFill>
              <a:srgbClr val="2E5760"/>
            </a:solidFill>
            <a:ln w="6247" cap="flat">
              <a:noFill/>
              <a:prstDash val="solid"/>
              <a:miter/>
            </a:ln>
          </p:spPr>
          <p:txBody>
            <a:bodyPr rtlCol="0" anchor="ctr"/>
            <a:lstStyle/>
            <a:p>
              <a:endParaRPr lang="zh-CN" altLang="en-US"/>
            </a:p>
          </p:txBody>
        </p:sp>
        <p:sp>
          <p:nvSpPr>
            <p:cNvPr id="170" name="任意多边形: 形状 169"/>
            <p:cNvSpPr/>
            <p:nvPr/>
          </p:nvSpPr>
          <p:spPr>
            <a:xfrm>
              <a:off x="2306818" y="2455361"/>
              <a:ext cx="57888" cy="99659"/>
            </a:xfrm>
            <a:custGeom>
              <a:avLst/>
              <a:gdLst>
                <a:gd name="connsiteX0" fmla="*/ 84 w 57888"/>
                <a:gd name="connsiteY0" fmla="*/ 1558 h 99659"/>
                <a:gd name="connsiteX1" fmla="*/ 22905 w 57888"/>
                <a:gd name="connsiteY1" fmla="*/ 53202 h 99659"/>
                <a:gd name="connsiteX2" fmla="*/ 55479 w 57888"/>
                <a:gd name="connsiteY2" fmla="*/ 99282 h 99659"/>
                <a:gd name="connsiteX3" fmla="*/ 57668 w 57888"/>
                <a:gd name="connsiteY3" fmla="*/ 97594 h 99659"/>
                <a:gd name="connsiteX4" fmla="*/ 41849 w 57888"/>
                <a:gd name="connsiteY4" fmla="*/ 75398 h 99659"/>
                <a:gd name="connsiteX5" fmla="*/ 26906 w 57888"/>
                <a:gd name="connsiteY5" fmla="*/ 51701 h 99659"/>
                <a:gd name="connsiteX6" fmla="*/ 2585 w 57888"/>
                <a:gd name="connsiteY6" fmla="*/ 932 h 99659"/>
                <a:gd name="connsiteX7" fmla="*/ 84 w 57888"/>
                <a:gd name="connsiteY7" fmla="*/ 1558 h 99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7888" h="99659">
                  <a:moveTo>
                    <a:pt x="84" y="1558"/>
                  </a:moveTo>
                  <a:cubicBezTo>
                    <a:pt x="6398" y="19314"/>
                    <a:pt x="13651" y="36696"/>
                    <a:pt x="22905" y="53202"/>
                  </a:cubicBezTo>
                  <a:cubicBezTo>
                    <a:pt x="31971" y="69270"/>
                    <a:pt x="42224" y="86339"/>
                    <a:pt x="55479" y="99282"/>
                  </a:cubicBezTo>
                  <a:cubicBezTo>
                    <a:pt x="56605" y="100345"/>
                    <a:pt x="58543" y="98969"/>
                    <a:pt x="57668" y="97594"/>
                  </a:cubicBezTo>
                  <a:cubicBezTo>
                    <a:pt x="52728" y="89966"/>
                    <a:pt x="47039" y="82838"/>
                    <a:pt x="41849" y="75398"/>
                  </a:cubicBezTo>
                  <a:cubicBezTo>
                    <a:pt x="36535" y="67707"/>
                    <a:pt x="31533" y="59767"/>
                    <a:pt x="26906" y="51701"/>
                  </a:cubicBezTo>
                  <a:cubicBezTo>
                    <a:pt x="17590" y="35445"/>
                    <a:pt x="9087" y="18564"/>
                    <a:pt x="2585" y="932"/>
                  </a:cubicBezTo>
                  <a:cubicBezTo>
                    <a:pt x="1959" y="-693"/>
                    <a:pt x="-479" y="-5"/>
                    <a:pt x="84" y="1558"/>
                  </a:cubicBezTo>
                </a:path>
              </a:pathLst>
            </a:custGeom>
            <a:solidFill>
              <a:srgbClr val="2E5760"/>
            </a:solidFill>
            <a:ln w="6247" cap="flat">
              <a:noFill/>
              <a:prstDash val="solid"/>
              <a:miter/>
            </a:ln>
          </p:spPr>
          <p:txBody>
            <a:bodyPr rtlCol="0" anchor="ctr"/>
            <a:lstStyle/>
            <a:p>
              <a:endParaRPr lang="zh-CN" altLang="en-US"/>
            </a:p>
          </p:txBody>
        </p:sp>
        <p:sp>
          <p:nvSpPr>
            <p:cNvPr id="171" name="任意多边形: 形状 170"/>
            <p:cNvSpPr/>
            <p:nvPr/>
          </p:nvSpPr>
          <p:spPr>
            <a:xfrm>
              <a:off x="2369882" y="2582412"/>
              <a:ext cx="38540" cy="54770"/>
            </a:xfrm>
            <a:custGeom>
              <a:avLst/>
              <a:gdLst>
                <a:gd name="connsiteX0" fmla="*/ 43 w 38540"/>
                <a:gd name="connsiteY0" fmla="*/ 991 h 54770"/>
                <a:gd name="connsiteX1" fmla="*/ 36369 w 38540"/>
                <a:gd name="connsiteY1" fmla="*/ 54511 h 54770"/>
                <a:gd name="connsiteX2" fmla="*/ 38119 w 38540"/>
                <a:gd name="connsiteY2" fmla="*/ 52198 h 54770"/>
                <a:gd name="connsiteX3" fmla="*/ 17049 w 38540"/>
                <a:gd name="connsiteY3" fmla="*/ 28439 h 54770"/>
                <a:gd name="connsiteX4" fmla="*/ 1606 w 38540"/>
                <a:gd name="connsiteY4" fmla="*/ 491 h 54770"/>
                <a:gd name="connsiteX5" fmla="*/ 43 w 38540"/>
                <a:gd name="connsiteY5" fmla="*/ 991 h 54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540" h="54770">
                  <a:moveTo>
                    <a:pt x="43" y="991"/>
                  </a:moveTo>
                  <a:cubicBezTo>
                    <a:pt x="6920" y="21373"/>
                    <a:pt x="18925" y="41506"/>
                    <a:pt x="36369" y="54511"/>
                  </a:cubicBezTo>
                  <a:cubicBezTo>
                    <a:pt x="37744" y="55511"/>
                    <a:pt x="39307" y="53385"/>
                    <a:pt x="38119" y="52198"/>
                  </a:cubicBezTo>
                  <a:cubicBezTo>
                    <a:pt x="30616" y="44695"/>
                    <a:pt x="23176" y="37129"/>
                    <a:pt x="17049" y="28439"/>
                  </a:cubicBezTo>
                  <a:cubicBezTo>
                    <a:pt x="10859" y="19748"/>
                    <a:pt x="5545" y="10432"/>
                    <a:pt x="1606" y="491"/>
                  </a:cubicBezTo>
                  <a:cubicBezTo>
                    <a:pt x="1231" y="-385"/>
                    <a:pt x="-270" y="-10"/>
                    <a:pt x="43" y="991"/>
                  </a:cubicBezTo>
                </a:path>
              </a:pathLst>
            </a:custGeom>
            <a:solidFill>
              <a:srgbClr val="2E5760"/>
            </a:solidFill>
            <a:ln w="6247" cap="flat">
              <a:noFill/>
              <a:prstDash val="solid"/>
              <a:miter/>
            </a:ln>
          </p:spPr>
          <p:txBody>
            <a:bodyPr rtlCol="0" anchor="ctr"/>
            <a:lstStyle/>
            <a:p>
              <a:endParaRPr lang="zh-CN" altLang="en-US"/>
            </a:p>
          </p:txBody>
        </p:sp>
        <p:sp>
          <p:nvSpPr>
            <p:cNvPr id="172" name="任意多边形: 形状 171"/>
            <p:cNvSpPr/>
            <p:nvPr/>
          </p:nvSpPr>
          <p:spPr>
            <a:xfrm>
              <a:off x="1742664" y="2258959"/>
              <a:ext cx="269341" cy="260030"/>
            </a:xfrm>
            <a:custGeom>
              <a:avLst/>
              <a:gdLst>
                <a:gd name="connsiteX0" fmla="*/ 245994 w 269341"/>
                <a:gd name="connsiteY0" fmla="*/ 35086 h 260030"/>
                <a:gd name="connsiteX1" fmla="*/ 210418 w 269341"/>
                <a:gd name="connsiteY1" fmla="*/ 218842 h 260030"/>
                <a:gd name="connsiteX2" fmla="*/ 23348 w 269341"/>
                <a:gd name="connsiteY2" fmla="*/ 224969 h 260030"/>
                <a:gd name="connsiteX3" fmla="*/ 58924 w 269341"/>
                <a:gd name="connsiteY3" fmla="*/ 41213 h 260030"/>
                <a:gd name="connsiteX4" fmla="*/ 245994 w 269341"/>
                <a:gd name="connsiteY4" fmla="*/ 35086 h 26003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9341" h="260030">
                  <a:moveTo>
                    <a:pt x="245994" y="35086"/>
                  </a:moveTo>
                  <a:cubicBezTo>
                    <a:pt x="287822" y="84167"/>
                    <a:pt x="271941" y="166385"/>
                    <a:pt x="210418" y="218842"/>
                  </a:cubicBezTo>
                  <a:cubicBezTo>
                    <a:pt x="148957" y="271299"/>
                    <a:pt x="65238" y="273988"/>
                    <a:pt x="23348" y="224969"/>
                  </a:cubicBezTo>
                  <a:cubicBezTo>
                    <a:pt x="-18480" y="175889"/>
                    <a:pt x="-2599" y="93670"/>
                    <a:pt x="58924" y="41213"/>
                  </a:cubicBezTo>
                  <a:cubicBezTo>
                    <a:pt x="120447" y="-11244"/>
                    <a:pt x="204165" y="-13995"/>
                    <a:pt x="245994" y="35086"/>
                  </a:cubicBezTo>
                </a:path>
              </a:pathLst>
            </a:custGeom>
            <a:solidFill>
              <a:srgbClr val="173037"/>
            </a:solidFill>
            <a:ln w="6247" cap="flat">
              <a:noFill/>
              <a:prstDash val="solid"/>
              <a:miter/>
            </a:ln>
          </p:spPr>
          <p:txBody>
            <a:bodyPr rtlCol="0" anchor="ctr"/>
            <a:lstStyle/>
            <a:p>
              <a:endParaRPr lang="zh-CN" altLang="en-US"/>
            </a:p>
          </p:txBody>
        </p:sp>
        <p:sp>
          <p:nvSpPr>
            <p:cNvPr id="173" name="任意多边形: 形状 172"/>
            <p:cNvSpPr/>
            <p:nvPr/>
          </p:nvSpPr>
          <p:spPr>
            <a:xfrm>
              <a:off x="1800464" y="2328706"/>
              <a:ext cx="91611" cy="168607"/>
            </a:xfrm>
            <a:custGeom>
              <a:avLst/>
              <a:gdLst>
                <a:gd name="connsiteX0" fmla="*/ 6500 w 91611"/>
                <a:gd name="connsiteY0" fmla="*/ 540 h 168607"/>
                <a:gd name="connsiteX1" fmla="*/ 373 w 91611"/>
                <a:gd name="connsiteY1" fmla="*/ 41993 h 168607"/>
                <a:gd name="connsiteX2" fmla="*/ 8376 w 91611"/>
                <a:gd name="connsiteY2" fmla="*/ 84821 h 168607"/>
                <a:gd name="connsiteX3" fmla="*/ 51642 w 91611"/>
                <a:gd name="connsiteY3" fmla="*/ 152159 h 168607"/>
                <a:gd name="connsiteX4" fmla="*/ 90219 w 91611"/>
                <a:gd name="connsiteY4" fmla="*/ 168603 h 168607"/>
                <a:gd name="connsiteX5" fmla="*/ 90594 w 91611"/>
                <a:gd name="connsiteY5" fmla="*/ 165789 h 168607"/>
                <a:gd name="connsiteX6" fmla="*/ 58207 w 91611"/>
                <a:gd name="connsiteY6" fmla="*/ 150471 h 168607"/>
                <a:gd name="connsiteX7" fmla="*/ 32572 w 91611"/>
                <a:gd name="connsiteY7" fmla="*/ 124398 h 168607"/>
                <a:gd name="connsiteX8" fmla="*/ 5125 w 91611"/>
                <a:gd name="connsiteY8" fmla="*/ 47870 h 168607"/>
                <a:gd name="connsiteX9" fmla="*/ 8563 w 91611"/>
                <a:gd name="connsiteY9" fmla="*/ 1352 h 168607"/>
                <a:gd name="connsiteX10" fmla="*/ 6500 w 91611"/>
                <a:gd name="connsiteY10" fmla="*/ 540 h 168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611" h="168607">
                  <a:moveTo>
                    <a:pt x="6500" y="540"/>
                  </a:moveTo>
                  <a:cubicBezTo>
                    <a:pt x="498" y="13545"/>
                    <a:pt x="-753" y="27925"/>
                    <a:pt x="373" y="41993"/>
                  </a:cubicBezTo>
                  <a:cubicBezTo>
                    <a:pt x="1498" y="56436"/>
                    <a:pt x="4312" y="70941"/>
                    <a:pt x="8376" y="84821"/>
                  </a:cubicBezTo>
                  <a:cubicBezTo>
                    <a:pt x="16004" y="110831"/>
                    <a:pt x="29884" y="135465"/>
                    <a:pt x="51642" y="152159"/>
                  </a:cubicBezTo>
                  <a:cubicBezTo>
                    <a:pt x="62521" y="160474"/>
                    <a:pt x="76339" y="167727"/>
                    <a:pt x="90219" y="168603"/>
                  </a:cubicBezTo>
                  <a:cubicBezTo>
                    <a:pt x="91907" y="168728"/>
                    <a:pt x="92095" y="166289"/>
                    <a:pt x="90594" y="165789"/>
                  </a:cubicBezTo>
                  <a:cubicBezTo>
                    <a:pt x="78965" y="161850"/>
                    <a:pt x="68273" y="157598"/>
                    <a:pt x="58207" y="150471"/>
                  </a:cubicBezTo>
                  <a:cubicBezTo>
                    <a:pt x="48266" y="143406"/>
                    <a:pt x="39575" y="134402"/>
                    <a:pt x="32572" y="124398"/>
                  </a:cubicBezTo>
                  <a:cubicBezTo>
                    <a:pt x="16942" y="102078"/>
                    <a:pt x="8813" y="74692"/>
                    <a:pt x="5125" y="47870"/>
                  </a:cubicBezTo>
                  <a:cubicBezTo>
                    <a:pt x="2936" y="32302"/>
                    <a:pt x="2936" y="16296"/>
                    <a:pt x="8563" y="1352"/>
                  </a:cubicBezTo>
                  <a:cubicBezTo>
                    <a:pt x="9001" y="227"/>
                    <a:pt x="7000" y="-586"/>
                    <a:pt x="6500" y="540"/>
                  </a:cubicBezTo>
                </a:path>
              </a:pathLst>
            </a:custGeom>
            <a:solidFill>
              <a:srgbClr val="2E5760"/>
            </a:solidFill>
            <a:ln w="6247" cap="flat">
              <a:noFill/>
              <a:prstDash val="solid"/>
              <a:miter/>
            </a:ln>
          </p:spPr>
          <p:txBody>
            <a:bodyPr rtlCol="0" anchor="ctr"/>
            <a:lstStyle/>
            <a:p>
              <a:endParaRPr lang="zh-CN" altLang="en-US"/>
            </a:p>
          </p:txBody>
        </p:sp>
        <p:sp>
          <p:nvSpPr>
            <p:cNvPr id="174" name="任意多边形: 形状 173"/>
            <p:cNvSpPr/>
            <p:nvPr/>
          </p:nvSpPr>
          <p:spPr>
            <a:xfrm>
              <a:off x="1841284" y="2314287"/>
              <a:ext cx="71327" cy="133100"/>
            </a:xfrm>
            <a:custGeom>
              <a:avLst/>
              <a:gdLst>
                <a:gd name="connsiteX0" fmla="*/ 6 w 71327"/>
                <a:gd name="connsiteY0" fmla="*/ 891 h 133100"/>
                <a:gd name="connsiteX1" fmla="*/ 20826 w 71327"/>
                <a:gd name="connsiteY1" fmla="*/ 73168 h 133100"/>
                <a:gd name="connsiteX2" fmla="*/ 68407 w 71327"/>
                <a:gd name="connsiteY2" fmla="*/ 132690 h 133100"/>
                <a:gd name="connsiteX3" fmla="*/ 70782 w 71327"/>
                <a:gd name="connsiteY3" fmla="*/ 130314 h 133100"/>
                <a:gd name="connsiteX4" fmla="*/ 25203 w 71327"/>
                <a:gd name="connsiteY4" fmla="*/ 72105 h 133100"/>
                <a:gd name="connsiteX5" fmla="*/ 1819 w 71327"/>
                <a:gd name="connsiteY5" fmla="*/ 891 h 133100"/>
                <a:gd name="connsiteX6" fmla="*/ 6 w 71327"/>
                <a:gd name="connsiteY6" fmla="*/ 891 h 133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327" h="133100">
                  <a:moveTo>
                    <a:pt x="6" y="891"/>
                  </a:moveTo>
                  <a:cubicBezTo>
                    <a:pt x="2569" y="26213"/>
                    <a:pt x="9259" y="50472"/>
                    <a:pt x="20826" y="73168"/>
                  </a:cubicBezTo>
                  <a:cubicBezTo>
                    <a:pt x="32331" y="95676"/>
                    <a:pt x="48337" y="117122"/>
                    <a:pt x="68407" y="132690"/>
                  </a:cubicBezTo>
                  <a:cubicBezTo>
                    <a:pt x="70032" y="134003"/>
                    <a:pt x="72408" y="131877"/>
                    <a:pt x="70782" y="130314"/>
                  </a:cubicBezTo>
                  <a:cubicBezTo>
                    <a:pt x="52901" y="112933"/>
                    <a:pt x="37145" y="94113"/>
                    <a:pt x="25203" y="72105"/>
                  </a:cubicBezTo>
                  <a:cubicBezTo>
                    <a:pt x="13323" y="50159"/>
                    <a:pt x="4945" y="25713"/>
                    <a:pt x="1819" y="891"/>
                  </a:cubicBezTo>
                  <a:cubicBezTo>
                    <a:pt x="1757" y="-297"/>
                    <a:pt x="-119" y="-297"/>
                    <a:pt x="6" y="891"/>
                  </a:cubicBezTo>
                </a:path>
              </a:pathLst>
            </a:custGeom>
            <a:solidFill>
              <a:srgbClr val="2E5760"/>
            </a:solidFill>
            <a:ln w="6247" cap="flat">
              <a:noFill/>
              <a:prstDash val="solid"/>
              <a:miter/>
            </a:ln>
          </p:spPr>
          <p:txBody>
            <a:bodyPr rtlCol="0" anchor="ctr"/>
            <a:lstStyle/>
            <a:p>
              <a:endParaRPr lang="zh-CN" altLang="en-US"/>
            </a:p>
          </p:txBody>
        </p:sp>
        <p:sp>
          <p:nvSpPr>
            <p:cNvPr id="175" name="任意多边形: 形状 174"/>
            <p:cNvSpPr/>
            <p:nvPr/>
          </p:nvSpPr>
          <p:spPr>
            <a:xfrm>
              <a:off x="1859330" y="2291161"/>
              <a:ext cx="112152" cy="112290"/>
            </a:xfrm>
            <a:custGeom>
              <a:avLst/>
              <a:gdLst>
                <a:gd name="connsiteX0" fmla="*/ 529 w 112152"/>
                <a:gd name="connsiteY0" fmla="*/ 1384 h 112290"/>
                <a:gd name="connsiteX1" fmla="*/ 109507 w 112152"/>
                <a:gd name="connsiteY1" fmla="*/ 111550 h 112290"/>
                <a:gd name="connsiteX2" fmla="*/ 112008 w 112152"/>
                <a:gd name="connsiteY2" fmla="*/ 110050 h 112290"/>
                <a:gd name="connsiteX3" fmla="*/ 66741 w 112152"/>
                <a:gd name="connsiteY3" fmla="*/ 36710 h 112290"/>
                <a:gd name="connsiteX4" fmla="*/ 842 w 112152"/>
                <a:gd name="connsiteY4" fmla="*/ 8 h 112290"/>
                <a:gd name="connsiteX5" fmla="*/ 529 w 112152"/>
                <a:gd name="connsiteY5" fmla="*/ 1384 h 112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2152" h="112290">
                  <a:moveTo>
                    <a:pt x="529" y="1384"/>
                  </a:moveTo>
                  <a:cubicBezTo>
                    <a:pt x="55675" y="13263"/>
                    <a:pt x="85811" y="65220"/>
                    <a:pt x="109507" y="111550"/>
                  </a:cubicBezTo>
                  <a:cubicBezTo>
                    <a:pt x="110383" y="113238"/>
                    <a:pt x="112759" y="111738"/>
                    <a:pt x="112008" y="110050"/>
                  </a:cubicBezTo>
                  <a:cubicBezTo>
                    <a:pt x="100254" y="83602"/>
                    <a:pt x="86811" y="57905"/>
                    <a:pt x="66741" y="36710"/>
                  </a:cubicBezTo>
                  <a:cubicBezTo>
                    <a:pt x="49110" y="18140"/>
                    <a:pt x="26476" y="3822"/>
                    <a:pt x="842" y="8"/>
                  </a:cubicBezTo>
                  <a:cubicBezTo>
                    <a:pt x="29" y="-117"/>
                    <a:pt x="-409" y="1196"/>
                    <a:pt x="529" y="1384"/>
                  </a:cubicBezTo>
                </a:path>
              </a:pathLst>
            </a:custGeom>
            <a:solidFill>
              <a:srgbClr val="2E5760"/>
            </a:solidFill>
            <a:ln w="6247" cap="flat">
              <a:noFill/>
              <a:prstDash val="solid"/>
              <a:miter/>
            </a:ln>
          </p:spPr>
          <p:txBody>
            <a:bodyPr rtlCol="0" anchor="ctr"/>
            <a:lstStyle/>
            <a:p>
              <a:endParaRPr lang="zh-CN" altLang="en-US"/>
            </a:p>
          </p:txBody>
        </p:sp>
        <p:sp>
          <p:nvSpPr>
            <p:cNvPr id="176" name="任意多边形: 形状 175"/>
            <p:cNvSpPr/>
            <p:nvPr/>
          </p:nvSpPr>
          <p:spPr>
            <a:xfrm>
              <a:off x="1864396" y="2404991"/>
              <a:ext cx="141777" cy="126902"/>
            </a:xfrm>
            <a:custGeom>
              <a:avLst/>
              <a:gdLst>
                <a:gd name="connsiteX0" fmla="*/ 140017 w 141777"/>
                <a:gd name="connsiteY0" fmla="*/ 96 h 126902"/>
                <a:gd name="connsiteX1" fmla="*/ 125512 w 141777"/>
                <a:gd name="connsiteY1" fmla="*/ 9287 h 126902"/>
                <a:gd name="connsiteX2" fmla="*/ 110694 w 141777"/>
                <a:gd name="connsiteY2" fmla="*/ 20353 h 126902"/>
                <a:gd name="connsiteX3" fmla="*/ 82183 w 141777"/>
                <a:gd name="connsiteY3" fmla="*/ 43612 h 126902"/>
                <a:gd name="connsiteX4" fmla="*/ 27475 w 141777"/>
                <a:gd name="connsiteY4" fmla="*/ 94819 h 126902"/>
                <a:gd name="connsiteX5" fmla="*/ 215 w 141777"/>
                <a:gd name="connsiteY5" fmla="*/ 125205 h 126902"/>
                <a:gd name="connsiteX6" fmla="*/ 2028 w 141777"/>
                <a:gd name="connsiteY6" fmla="*/ 126643 h 126902"/>
                <a:gd name="connsiteX7" fmla="*/ 28100 w 141777"/>
                <a:gd name="connsiteY7" fmla="*/ 101571 h 126902"/>
                <a:gd name="connsiteX8" fmla="*/ 54048 w 141777"/>
                <a:gd name="connsiteY8" fmla="*/ 76312 h 126902"/>
                <a:gd name="connsiteX9" fmla="*/ 109193 w 141777"/>
                <a:gd name="connsiteY9" fmla="*/ 27918 h 126902"/>
                <a:gd name="connsiteX10" fmla="*/ 126137 w 141777"/>
                <a:gd name="connsiteY10" fmla="*/ 14664 h 126902"/>
                <a:gd name="connsiteX11" fmla="*/ 141455 w 141777"/>
                <a:gd name="connsiteY11" fmla="*/ 2597 h 126902"/>
                <a:gd name="connsiteX12" fmla="*/ 140017 w 141777"/>
                <a:gd name="connsiteY12" fmla="*/ 96 h 12690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41777" h="126902">
                  <a:moveTo>
                    <a:pt x="140017" y="96"/>
                  </a:moveTo>
                  <a:cubicBezTo>
                    <a:pt x="134828" y="2096"/>
                    <a:pt x="130076" y="6098"/>
                    <a:pt x="125512" y="9287"/>
                  </a:cubicBezTo>
                  <a:cubicBezTo>
                    <a:pt x="120510" y="12850"/>
                    <a:pt x="115571" y="16602"/>
                    <a:pt x="110694" y="20353"/>
                  </a:cubicBezTo>
                  <a:cubicBezTo>
                    <a:pt x="100940" y="27856"/>
                    <a:pt x="91499" y="35609"/>
                    <a:pt x="82183" y="43612"/>
                  </a:cubicBezTo>
                  <a:cubicBezTo>
                    <a:pt x="63238" y="59930"/>
                    <a:pt x="45044" y="77062"/>
                    <a:pt x="27475" y="94819"/>
                  </a:cubicBezTo>
                  <a:cubicBezTo>
                    <a:pt x="17972" y="104447"/>
                    <a:pt x="8030" y="114138"/>
                    <a:pt x="215" y="125205"/>
                  </a:cubicBezTo>
                  <a:cubicBezTo>
                    <a:pt x="-598" y="126393"/>
                    <a:pt x="1090" y="127393"/>
                    <a:pt x="2028" y="126643"/>
                  </a:cubicBezTo>
                  <a:cubicBezTo>
                    <a:pt x="11344" y="119078"/>
                    <a:pt x="19597" y="110074"/>
                    <a:pt x="28100" y="101571"/>
                  </a:cubicBezTo>
                  <a:cubicBezTo>
                    <a:pt x="36604" y="93005"/>
                    <a:pt x="45294" y="84627"/>
                    <a:pt x="54048" y="76312"/>
                  </a:cubicBezTo>
                  <a:cubicBezTo>
                    <a:pt x="71804" y="59430"/>
                    <a:pt x="90186" y="43299"/>
                    <a:pt x="109193" y="27918"/>
                  </a:cubicBezTo>
                  <a:cubicBezTo>
                    <a:pt x="114758" y="23417"/>
                    <a:pt x="120385" y="18978"/>
                    <a:pt x="126137" y="14664"/>
                  </a:cubicBezTo>
                  <a:cubicBezTo>
                    <a:pt x="131139" y="10912"/>
                    <a:pt x="137266" y="7286"/>
                    <a:pt x="141455" y="2597"/>
                  </a:cubicBezTo>
                  <a:cubicBezTo>
                    <a:pt x="142268" y="1596"/>
                    <a:pt x="141455" y="-467"/>
                    <a:pt x="140017" y="96"/>
                  </a:cubicBezTo>
                </a:path>
              </a:pathLst>
            </a:custGeom>
            <a:solidFill>
              <a:srgbClr val="2E5760"/>
            </a:solidFill>
            <a:ln w="6247" cap="flat">
              <a:noFill/>
              <a:prstDash val="solid"/>
              <a:miter/>
            </a:ln>
          </p:spPr>
          <p:txBody>
            <a:bodyPr rtlCol="0" anchor="ctr"/>
            <a:lstStyle/>
            <a:p>
              <a:endParaRPr lang="zh-CN" altLang="en-US"/>
            </a:p>
          </p:txBody>
        </p:sp>
        <p:sp>
          <p:nvSpPr>
            <p:cNvPr id="177" name="任意多边形: 形状 176"/>
            <p:cNvSpPr/>
            <p:nvPr/>
          </p:nvSpPr>
          <p:spPr>
            <a:xfrm>
              <a:off x="2238669" y="2458340"/>
              <a:ext cx="94106" cy="183180"/>
            </a:xfrm>
            <a:custGeom>
              <a:avLst/>
              <a:gdLst>
                <a:gd name="connsiteX0" fmla="*/ 770 w 94106"/>
                <a:gd name="connsiteY0" fmla="*/ 829 h 183180"/>
                <a:gd name="connsiteX1" fmla="*/ 12775 w 94106"/>
                <a:gd name="connsiteY1" fmla="*/ 88424 h 183180"/>
                <a:gd name="connsiteX2" fmla="*/ 54915 w 94106"/>
                <a:gd name="connsiteY2" fmla="*/ 161577 h 183180"/>
                <a:gd name="connsiteX3" fmla="*/ 92054 w 94106"/>
                <a:gd name="connsiteY3" fmla="*/ 183147 h 183180"/>
                <a:gd name="connsiteX4" fmla="*/ 92929 w 94106"/>
                <a:gd name="connsiteY4" fmla="*/ 179959 h 183180"/>
                <a:gd name="connsiteX5" fmla="*/ 36596 w 94106"/>
                <a:gd name="connsiteY5" fmla="*/ 129190 h 183180"/>
                <a:gd name="connsiteX6" fmla="*/ 6647 w 94106"/>
                <a:gd name="connsiteY6" fmla="*/ 49847 h 183180"/>
                <a:gd name="connsiteX7" fmla="*/ 2521 w 94106"/>
                <a:gd name="connsiteY7" fmla="*/ 767 h 183180"/>
                <a:gd name="connsiteX8" fmla="*/ 770 w 94106"/>
                <a:gd name="connsiteY8" fmla="*/ 829 h 1831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4106" h="183180">
                  <a:moveTo>
                    <a:pt x="770" y="829"/>
                  </a:moveTo>
                  <a:cubicBezTo>
                    <a:pt x="-2106" y="30153"/>
                    <a:pt x="3333" y="60727"/>
                    <a:pt x="12775" y="88424"/>
                  </a:cubicBezTo>
                  <a:cubicBezTo>
                    <a:pt x="21778" y="114809"/>
                    <a:pt x="35158" y="141569"/>
                    <a:pt x="54915" y="161577"/>
                  </a:cubicBezTo>
                  <a:cubicBezTo>
                    <a:pt x="65044" y="171831"/>
                    <a:pt x="77736" y="180459"/>
                    <a:pt x="92054" y="183147"/>
                  </a:cubicBezTo>
                  <a:cubicBezTo>
                    <a:pt x="94117" y="183522"/>
                    <a:pt x="94993" y="180646"/>
                    <a:pt x="92929" y="179959"/>
                  </a:cubicBezTo>
                  <a:cubicBezTo>
                    <a:pt x="67733" y="171205"/>
                    <a:pt x="50101" y="151510"/>
                    <a:pt x="36596" y="129190"/>
                  </a:cubicBezTo>
                  <a:cubicBezTo>
                    <a:pt x="21840" y="104868"/>
                    <a:pt x="11712" y="77858"/>
                    <a:pt x="6647" y="49847"/>
                  </a:cubicBezTo>
                  <a:cubicBezTo>
                    <a:pt x="3709" y="33654"/>
                    <a:pt x="2896" y="17210"/>
                    <a:pt x="2521" y="767"/>
                  </a:cubicBezTo>
                  <a:cubicBezTo>
                    <a:pt x="2521" y="-296"/>
                    <a:pt x="895" y="-234"/>
                    <a:pt x="770" y="829"/>
                  </a:cubicBezTo>
                </a:path>
              </a:pathLst>
            </a:custGeom>
            <a:solidFill>
              <a:srgbClr val="173037"/>
            </a:solidFill>
            <a:ln w="6247" cap="flat">
              <a:noFill/>
              <a:prstDash val="solid"/>
              <a:miter/>
            </a:ln>
          </p:spPr>
          <p:txBody>
            <a:bodyPr rtlCol="0" anchor="ctr"/>
            <a:lstStyle/>
            <a:p>
              <a:endParaRPr lang="zh-CN" altLang="en-US"/>
            </a:p>
          </p:txBody>
        </p:sp>
        <p:sp>
          <p:nvSpPr>
            <p:cNvPr id="178" name="任意多边形: 形状 177"/>
            <p:cNvSpPr/>
            <p:nvPr/>
          </p:nvSpPr>
          <p:spPr>
            <a:xfrm>
              <a:off x="2226669" y="2436096"/>
              <a:ext cx="37248" cy="218706"/>
            </a:xfrm>
            <a:custGeom>
              <a:avLst/>
              <a:gdLst>
                <a:gd name="connsiteX0" fmla="*/ 10456 w 37248"/>
                <a:gd name="connsiteY0" fmla="*/ 565 h 218706"/>
                <a:gd name="connsiteX1" fmla="*/ 4704 w 37248"/>
                <a:gd name="connsiteY1" fmla="*/ 47145 h 218706"/>
                <a:gd name="connsiteX2" fmla="*/ 453 w 37248"/>
                <a:gd name="connsiteY2" fmla="*/ 95225 h 218706"/>
                <a:gd name="connsiteX3" fmla="*/ 11394 w 37248"/>
                <a:gd name="connsiteY3" fmla="*/ 181195 h 218706"/>
                <a:gd name="connsiteX4" fmla="*/ 34841 w 37248"/>
                <a:gd name="connsiteY4" fmla="*/ 218271 h 218706"/>
                <a:gd name="connsiteX5" fmla="*/ 36904 w 37248"/>
                <a:gd name="connsiteY5" fmla="*/ 216208 h 218706"/>
                <a:gd name="connsiteX6" fmla="*/ 6267 w 37248"/>
                <a:gd name="connsiteY6" fmla="*/ 144243 h 218706"/>
                <a:gd name="connsiteX7" fmla="*/ 7643 w 37248"/>
                <a:gd name="connsiteY7" fmla="*/ 52459 h 218706"/>
                <a:gd name="connsiteX8" fmla="*/ 10081 w 37248"/>
                <a:gd name="connsiteY8" fmla="*/ 26637 h 218706"/>
                <a:gd name="connsiteX9" fmla="*/ 12082 w 37248"/>
                <a:gd name="connsiteY9" fmla="*/ 815 h 218706"/>
                <a:gd name="connsiteX10" fmla="*/ 10456 w 37248"/>
                <a:gd name="connsiteY10" fmla="*/ 565 h 218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248" h="218706">
                  <a:moveTo>
                    <a:pt x="10456" y="565"/>
                  </a:moveTo>
                  <a:cubicBezTo>
                    <a:pt x="7143" y="15695"/>
                    <a:pt x="6330" y="31701"/>
                    <a:pt x="4704" y="47145"/>
                  </a:cubicBezTo>
                  <a:cubicBezTo>
                    <a:pt x="3016" y="63151"/>
                    <a:pt x="1265" y="79157"/>
                    <a:pt x="453" y="95225"/>
                  </a:cubicBezTo>
                  <a:cubicBezTo>
                    <a:pt x="-985" y="124173"/>
                    <a:pt x="578" y="153935"/>
                    <a:pt x="11394" y="181195"/>
                  </a:cubicBezTo>
                  <a:cubicBezTo>
                    <a:pt x="16834" y="194950"/>
                    <a:pt x="24337" y="207705"/>
                    <a:pt x="34841" y="218271"/>
                  </a:cubicBezTo>
                  <a:cubicBezTo>
                    <a:pt x="36154" y="219584"/>
                    <a:pt x="38029" y="217646"/>
                    <a:pt x="36904" y="216208"/>
                  </a:cubicBezTo>
                  <a:cubicBezTo>
                    <a:pt x="19835" y="195700"/>
                    <a:pt x="10081" y="170503"/>
                    <a:pt x="6267" y="144243"/>
                  </a:cubicBezTo>
                  <a:cubicBezTo>
                    <a:pt x="1828" y="113857"/>
                    <a:pt x="4892" y="82846"/>
                    <a:pt x="7643" y="52459"/>
                  </a:cubicBezTo>
                  <a:cubicBezTo>
                    <a:pt x="8456" y="43831"/>
                    <a:pt x="9268" y="35203"/>
                    <a:pt x="10081" y="26637"/>
                  </a:cubicBezTo>
                  <a:cubicBezTo>
                    <a:pt x="10894" y="18071"/>
                    <a:pt x="12082" y="9443"/>
                    <a:pt x="12082" y="815"/>
                  </a:cubicBezTo>
                  <a:cubicBezTo>
                    <a:pt x="12019" y="-123"/>
                    <a:pt x="10644" y="-311"/>
                    <a:pt x="10456" y="565"/>
                  </a:cubicBezTo>
                </a:path>
              </a:pathLst>
            </a:custGeom>
            <a:solidFill>
              <a:srgbClr val="173037"/>
            </a:solidFill>
            <a:ln w="6247" cap="flat">
              <a:noFill/>
              <a:prstDash val="solid"/>
              <a:miter/>
            </a:ln>
          </p:spPr>
          <p:txBody>
            <a:bodyPr rtlCol="0" anchor="ctr"/>
            <a:lstStyle/>
            <a:p>
              <a:endParaRPr lang="zh-CN" altLang="en-US"/>
            </a:p>
          </p:txBody>
        </p:sp>
        <p:sp>
          <p:nvSpPr>
            <p:cNvPr id="179" name="任意多边形: 形状 178"/>
            <p:cNvSpPr/>
            <p:nvPr/>
          </p:nvSpPr>
          <p:spPr>
            <a:xfrm>
              <a:off x="2309874" y="2654191"/>
              <a:ext cx="98129" cy="330735"/>
            </a:xfrm>
            <a:custGeom>
              <a:avLst/>
              <a:gdLst>
                <a:gd name="connsiteX0" fmla="*/ 96814 w 98129"/>
                <a:gd name="connsiteY0" fmla="*/ 427 h 330735"/>
                <a:gd name="connsiteX1" fmla="*/ 83622 w 98129"/>
                <a:gd name="connsiteY1" fmla="*/ 80957 h 330735"/>
                <a:gd name="connsiteX2" fmla="*/ 75931 w 98129"/>
                <a:gd name="connsiteY2" fmla="*/ 159986 h 330735"/>
                <a:gd name="connsiteX3" fmla="*/ 85747 w 98129"/>
                <a:gd name="connsiteY3" fmla="*/ 237890 h 330735"/>
                <a:gd name="connsiteX4" fmla="*/ 59050 w 98129"/>
                <a:gd name="connsiteY4" fmla="*/ 292411 h 330735"/>
                <a:gd name="connsiteX5" fmla="*/ 841 w 98129"/>
                <a:gd name="connsiteY5" fmla="*/ 327549 h 330735"/>
                <a:gd name="connsiteX6" fmla="*/ 2154 w 98129"/>
                <a:gd name="connsiteY6" fmla="*/ 330675 h 330735"/>
                <a:gd name="connsiteX7" fmla="*/ 88874 w 98129"/>
                <a:gd name="connsiteY7" fmla="*/ 254584 h 330735"/>
                <a:gd name="connsiteX8" fmla="*/ 82309 w 98129"/>
                <a:gd name="connsiteY8" fmla="*/ 178243 h 330735"/>
                <a:gd name="connsiteX9" fmla="*/ 85685 w 98129"/>
                <a:gd name="connsiteY9" fmla="*/ 93461 h 330735"/>
                <a:gd name="connsiteX10" fmla="*/ 98127 w 98129"/>
                <a:gd name="connsiteY10" fmla="*/ 677 h 330735"/>
                <a:gd name="connsiteX11" fmla="*/ 96814 w 98129"/>
                <a:gd name="connsiteY11" fmla="*/ 427 h 3307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98129" h="330735">
                  <a:moveTo>
                    <a:pt x="96814" y="427"/>
                  </a:moveTo>
                  <a:cubicBezTo>
                    <a:pt x="91625" y="27124"/>
                    <a:pt x="87811" y="54072"/>
                    <a:pt x="83622" y="80957"/>
                  </a:cubicBezTo>
                  <a:cubicBezTo>
                    <a:pt x="79558" y="107091"/>
                    <a:pt x="74993" y="133414"/>
                    <a:pt x="75931" y="159986"/>
                  </a:cubicBezTo>
                  <a:cubicBezTo>
                    <a:pt x="76869" y="186246"/>
                    <a:pt x="86498" y="211631"/>
                    <a:pt x="85747" y="237890"/>
                  </a:cubicBezTo>
                  <a:cubicBezTo>
                    <a:pt x="85122" y="259649"/>
                    <a:pt x="74743" y="277905"/>
                    <a:pt x="59050" y="292411"/>
                  </a:cubicBezTo>
                  <a:cubicBezTo>
                    <a:pt x="42169" y="308042"/>
                    <a:pt x="21286" y="317608"/>
                    <a:pt x="841" y="327549"/>
                  </a:cubicBezTo>
                  <a:cubicBezTo>
                    <a:pt x="-910" y="328424"/>
                    <a:pt x="341" y="331175"/>
                    <a:pt x="2154" y="330675"/>
                  </a:cubicBezTo>
                  <a:cubicBezTo>
                    <a:pt x="38980" y="320046"/>
                    <a:pt x="79620" y="294099"/>
                    <a:pt x="88874" y="254584"/>
                  </a:cubicBezTo>
                  <a:cubicBezTo>
                    <a:pt x="94876" y="229012"/>
                    <a:pt x="86060" y="203440"/>
                    <a:pt x="82309" y="178243"/>
                  </a:cubicBezTo>
                  <a:cubicBezTo>
                    <a:pt x="78057" y="150045"/>
                    <a:pt x="81746" y="121472"/>
                    <a:pt x="85685" y="93461"/>
                  </a:cubicBezTo>
                  <a:cubicBezTo>
                    <a:pt x="89999" y="62575"/>
                    <a:pt x="94938" y="31688"/>
                    <a:pt x="98127" y="677"/>
                  </a:cubicBezTo>
                  <a:cubicBezTo>
                    <a:pt x="98190" y="-74"/>
                    <a:pt x="96939" y="-261"/>
                    <a:pt x="96814" y="427"/>
                  </a:cubicBezTo>
                </a:path>
              </a:pathLst>
            </a:custGeom>
            <a:solidFill>
              <a:srgbClr val="173037"/>
            </a:solidFill>
            <a:ln w="6247" cap="flat">
              <a:noFill/>
              <a:prstDash val="solid"/>
              <a:miter/>
            </a:ln>
          </p:spPr>
          <p:txBody>
            <a:bodyPr rtlCol="0" anchor="ctr"/>
            <a:lstStyle/>
            <a:p>
              <a:endParaRPr lang="zh-CN" altLang="en-US"/>
            </a:p>
          </p:txBody>
        </p:sp>
        <p:sp>
          <p:nvSpPr>
            <p:cNvPr id="180" name="任意多边形: 形状 179"/>
            <p:cNvSpPr/>
            <p:nvPr/>
          </p:nvSpPr>
          <p:spPr>
            <a:xfrm>
              <a:off x="1891920" y="2684695"/>
              <a:ext cx="149931" cy="180704"/>
            </a:xfrm>
            <a:custGeom>
              <a:avLst/>
              <a:gdLst>
                <a:gd name="connsiteX0" fmla="*/ 2265 w 149931"/>
                <a:gd name="connsiteY0" fmla="*/ 85466 h 180704"/>
                <a:gd name="connsiteX1" fmla="*/ 18083 w 149931"/>
                <a:gd name="connsiteY1" fmla="*/ 122855 h 180704"/>
                <a:gd name="connsiteX2" fmla="*/ 61849 w 149931"/>
                <a:gd name="connsiteY2" fmla="*/ 170123 h 180704"/>
                <a:gd name="connsiteX3" fmla="*/ 105616 w 149931"/>
                <a:gd name="connsiteY3" fmla="*/ 179376 h 180704"/>
                <a:gd name="connsiteX4" fmla="*/ 119746 w 149931"/>
                <a:gd name="connsiteY4" fmla="*/ 172624 h 180704"/>
                <a:gd name="connsiteX5" fmla="*/ 133251 w 149931"/>
                <a:gd name="connsiteY5" fmla="*/ 158556 h 180704"/>
                <a:gd name="connsiteX6" fmla="*/ 132501 w 149931"/>
                <a:gd name="connsiteY6" fmla="*/ 37823 h 180704"/>
                <a:gd name="connsiteX7" fmla="*/ 111368 w 149931"/>
                <a:gd name="connsiteY7" fmla="*/ 15627 h 180704"/>
                <a:gd name="connsiteX8" fmla="*/ 43593 w 149931"/>
                <a:gd name="connsiteY8" fmla="*/ 3998 h 180704"/>
                <a:gd name="connsiteX9" fmla="*/ 889 w 149931"/>
                <a:gd name="connsiteY9" fmla="*/ 55142 h 180704"/>
                <a:gd name="connsiteX10" fmla="*/ 2265 w 149931"/>
                <a:gd name="connsiteY10" fmla="*/ 85466 h 180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9931" h="180704">
                  <a:moveTo>
                    <a:pt x="2265" y="85466"/>
                  </a:moveTo>
                  <a:cubicBezTo>
                    <a:pt x="5328" y="98533"/>
                    <a:pt x="11206" y="111226"/>
                    <a:pt x="18083" y="122855"/>
                  </a:cubicBezTo>
                  <a:cubicBezTo>
                    <a:pt x="29212" y="141487"/>
                    <a:pt x="43405" y="158681"/>
                    <a:pt x="61849" y="170123"/>
                  </a:cubicBezTo>
                  <a:cubicBezTo>
                    <a:pt x="74854" y="178188"/>
                    <a:pt x="90798" y="183253"/>
                    <a:pt x="105616" y="179376"/>
                  </a:cubicBezTo>
                  <a:cubicBezTo>
                    <a:pt x="110743" y="178063"/>
                    <a:pt x="115494" y="175687"/>
                    <a:pt x="119746" y="172624"/>
                  </a:cubicBezTo>
                  <a:cubicBezTo>
                    <a:pt x="125061" y="168872"/>
                    <a:pt x="129625" y="163995"/>
                    <a:pt x="133251" y="158556"/>
                  </a:cubicBezTo>
                  <a:cubicBezTo>
                    <a:pt x="156322" y="124543"/>
                    <a:pt x="154884" y="71711"/>
                    <a:pt x="132501" y="37823"/>
                  </a:cubicBezTo>
                  <a:cubicBezTo>
                    <a:pt x="126811" y="29257"/>
                    <a:pt x="119684" y="21692"/>
                    <a:pt x="111368" y="15627"/>
                  </a:cubicBezTo>
                  <a:cubicBezTo>
                    <a:pt x="91673" y="1372"/>
                    <a:pt x="67039" y="-4630"/>
                    <a:pt x="43593" y="3998"/>
                  </a:cubicBezTo>
                  <a:cubicBezTo>
                    <a:pt x="21772" y="12063"/>
                    <a:pt x="4828" y="32196"/>
                    <a:pt x="889" y="55142"/>
                  </a:cubicBezTo>
                  <a:cubicBezTo>
                    <a:pt x="-736" y="65271"/>
                    <a:pt x="-49" y="75462"/>
                    <a:pt x="2265" y="85466"/>
                  </a:cubicBezTo>
                </a:path>
              </a:pathLst>
            </a:custGeom>
            <a:solidFill>
              <a:srgbClr val="FFD9C1"/>
            </a:solidFill>
            <a:ln w="6247" cap="flat">
              <a:noFill/>
              <a:prstDash val="solid"/>
              <a:miter/>
            </a:ln>
          </p:spPr>
          <p:txBody>
            <a:bodyPr rtlCol="0" anchor="ctr"/>
            <a:lstStyle/>
            <a:p>
              <a:endParaRPr lang="zh-CN" altLang="en-US"/>
            </a:p>
          </p:txBody>
        </p:sp>
        <p:sp>
          <p:nvSpPr>
            <p:cNvPr id="181" name="任意多边形: 形状 180"/>
            <p:cNvSpPr/>
            <p:nvPr/>
          </p:nvSpPr>
          <p:spPr>
            <a:xfrm>
              <a:off x="1925957" y="2731288"/>
              <a:ext cx="76020" cy="34174"/>
            </a:xfrm>
            <a:custGeom>
              <a:avLst/>
              <a:gdLst>
                <a:gd name="connsiteX0" fmla="*/ 1240 w 76020"/>
                <a:gd name="connsiteY0" fmla="*/ 11738 h 34174"/>
                <a:gd name="connsiteX1" fmla="*/ 40942 w 76020"/>
                <a:gd name="connsiteY1" fmla="*/ 6674 h 34174"/>
                <a:gd name="connsiteX2" fmla="*/ 73704 w 76020"/>
                <a:gd name="connsiteY2" fmla="*/ 33621 h 34174"/>
                <a:gd name="connsiteX3" fmla="*/ 75830 w 76020"/>
                <a:gd name="connsiteY3" fmla="*/ 32371 h 34174"/>
                <a:gd name="connsiteX4" fmla="*/ 41067 w 76020"/>
                <a:gd name="connsiteY4" fmla="*/ 2109 h 34174"/>
                <a:gd name="connsiteX5" fmla="*/ 239 w 76020"/>
                <a:gd name="connsiteY5" fmla="*/ 10738 h 34174"/>
                <a:gd name="connsiteX6" fmla="*/ 1240 w 76020"/>
                <a:gd name="connsiteY6" fmla="*/ 11738 h 341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6020" h="34174">
                  <a:moveTo>
                    <a:pt x="1240" y="11738"/>
                  </a:moveTo>
                  <a:cubicBezTo>
                    <a:pt x="12306" y="2922"/>
                    <a:pt x="27937" y="1922"/>
                    <a:pt x="40942" y="6674"/>
                  </a:cubicBezTo>
                  <a:cubicBezTo>
                    <a:pt x="54385" y="11550"/>
                    <a:pt x="65201" y="22429"/>
                    <a:pt x="73704" y="33621"/>
                  </a:cubicBezTo>
                  <a:cubicBezTo>
                    <a:pt x="74642" y="34872"/>
                    <a:pt x="76643" y="33809"/>
                    <a:pt x="75830" y="32371"/>
                  </a:cubicBezTo>
                  <a:cubicBezTo>
                    <a:pt x="68015" y="18678"/>
                    <a:pt x="56385" y="7049"/>
                    <a:pt x="41067" y="2109"/>
                  </a:cubicBezTo>
                  <a:cubicBezTo>
                    <a:pt x="26999" y="-2392"/>
                    <a:pt x="10931" y="234"/>
                    <a:pt x="239" y="10738"/>
                  </a:cubicBezTo>
                  <a:cubicBezTo>
                    <a:pt x="-448" y="11363"/>
                    <a:pt x="490" y="12301"/>
                    <a:pt x="1240" y="11738"/>
                  </a:cubicBezTo>
                </a:path>
              </a:pathLst>
            </a:custGeom>
            <a:solidFill>
              <a:srgbClr val="EFAD85"/>
            </a:solidFill>
            <a:ln w="6247" cap="flat">
              <a:noFill/>
              <a:prstDash val="solid"/>
              <a:miter/>
            </a:ln>
          </p:spPr>
          <p:txBody>
            <a:bodyPr rtlCol="0" anchor="ctr"/>
            <a:lstStyle/>
            <a:p>
              <a:endParaRPr lang="zh-CN" altLang="en-US"/>
            </a:p>
          </p:txBody>
        </p:sp>
        <p:sp>
          <p:nvSpPr>
            <p:cNvPr id="182" name="任意多边形: 形状 181"/>
            <p:cNvSpPr/>
            <p:nvPr/>
          </p:nvSpPr>
          <p:spPr>
            <a:xfrm>
              <a:off x="1954262" y="2737659"/>
              <a:ext cx="19257" cy="76694"/>
            </a:xfrm>
            <a:custGeom>
              <a:avLst/>
              <a:gdLst>
                <a:gd name="connsiteX0" fmla="*/ 18140 w 19257"/>
                <a:gd name="connsiteY0" fmla="*/ 302 h 76694"/>
                <a:gd name="connsiteX1" fmla="*/ 5635 w 19257"/>
                <a:gd name="connsiteY1" fmla="*/ 8430 h 76694"/>
                <a:gd name="connsiteX2" fmla="*/ 320 w 19257"/>
                <a:gd name="connsiteY2" fmla="*/ 31063 h 76694"/>
                <a:gd name="connsiteX3" fmla="*/ 10324 w 19257"/>
                <a:gd name="connsiteY3" fmla="*/ 76080 h 76694"/>
                <a:gd name="connsiteX4" fmla="*/ 12825 w 19257"/>
                <a:gd name="connsiteY4" fmla="*/ 75017 h 76694"/>
                <a:gd name="connsiteX5" fmla="*/ 6385 w 19257"/>
                <a:gd name="connsiteY5" fmla="*/ 36690 h 76694"/>
                <a:gd name="connsiteX6" fmla="*/ 9386 w 19257"/>
                <a:gd name="connsiteY6" fmla="*/ 17871 h 76694"/>
                <a:gd name="connsiteX7" fmla="*/ 18077 w 19257"/>
                <a:gd name="connsiteY7" fmla="*/ 3303 h 76694"/>
                <a:gd name="connsiteX8" fmla="*/ 18140 w 19257"/>
                <a:gd name="connsiteY8" fmla="*/ 302 h 766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257" h="76694">
                  <a:moveTo>
                    <a:pt x="18140" y="302"/>
                  </a:moveTo>
                  <a:cubicBezTo>
                    <a:pt x="11887" y="-1199"/>
                    <a:pt x="7948" y="3115"/>
                    <a:pt x="5635" y="8430"/>
                  </a:cubicBezTo>
                  <a:cubicBezTo>
                    <a:pt x="2571" y="15557"/>
                    <a:pt x="1008" y="23373"/>
                    <a:pt x="320" y="31063"/>
                  </a:cubicBezTo>
                  <a:cubicBezTo>
                    <a:pt x="-1055" y="47007"/>
                    <a:pt x="1946" y="62450"/>
                    <a:pt x="10324" y="76080"/>
                  </a:cubicBezTo>
                  <a:cubicBezTo>
                    <a:pt x="11137" y="77331"/>
                    <a:pt x="13388" y="76518"/>
                    <a:pt x="12825" y="75017"/>
                  </a:cubicBezTo>
                  <a:cubicBezTo>
                    <a:pt x="8448" y="62950"/>
                    <a:pt x="5885" y="49508"/>
                    <a:pt x="6385" y="36690"/>
                  </a:cubicBezTo>
                  <a:cubicBezTo>
                    <a:pt x="6635" y="30313"/>
                    <a:pt x="7698" y="23998"/>
                    <a:pt x="9386" y="17871"/>
                  </a:cubicBezTo>
                  <a:cubicBezTo>
                    <a:pt x="10637" y="13432"/>
                    <a:pt x="12825" y="4678"/>
                    <a:pt x="18077" y="3303"/>
                  </a:cubicBezTo>
                  <a:cubicBezTo>
                    <a:pt x="19640" y="2928"/>
                    <a:pt x="19640" y="677"/>
                    <a:pt x="18140" y="302"/>
                  </a:cubicBezTo>
                </a:path>
              </a:pathLst>
            </a:custGeom>
            <a:solidFill>
              <a:srgbClr val="EFAD85"/>
            </a:solidFill>
            <a:ln w="6247" cap="flat">
              <a:noFill/>
              <a:prstDash val="solid"/>
              <a:miter/>
            </a:ln>
          </p:spPr>
          <p:txBody>
            <a:bodyPr rtlCol="0" anchor="ctr"/>
            <a:lstStyle/>
            <a:p>
              <a:endParaRPr lang="zh-CN" altLang="en-US"/>
            </a:p>
          </p:txBody>
        </p:sp>
        <p:sp>
          <p:nvSpPr>
            <p:cNvPr id="183" name="任意多边形: 形状 182"/>
            <p:cNvSpPr/>
            <p:nvPr/>
          </p:nvSpPr>
          <p:spPr>
            <a:xfrm>
              <a:off x="1966654" y="2666598"/>
              <a:ext cx="133560" cy="280894"/>
            </a:xfrm>
            <a:custGeom>
              <a:avLst/>
              <a:gdLst>
                <a:gd name="connsiteX0" fmla="*/ 131857 w 133560"/>
                <a:gd name="connsiteY0" fmla="*/ 149 h 280894"/>
                <a:gd name="connsiteX1" fmla="*/ 60893 w 133560"/>
                <a:gd name="connsiteY1" fmla="*/ 92183 h 280894"/>
                <a:gd name="connsiteX2" fmla="*/ 51577 w 133560"/>
                <a:gd name="connsiteY2" fmla="*/ 154894 h 280894"/>
                <a:gd name="connsiteX3" fmla="*/ 45387 w 133560"/>
                <a:gd name="connsiteY3" fmla="*/ 230047 h 280894"/>
                <a:gd name="connsiteX4" fmla="*/ 1058 w 133560"/>
                <a:gd name="connsiteY4" fmla="*/ 277878 h 280894"/>
                <a:gd name="connsiteX5" fmla="*/ 1496 w 133560"/>
                <a:gd name="connsiteY5" fmla="*/ 280879 h 280894"/>
                <a:gd name="connsiteX6" fmla="*/ 44324 w 133560"/>
                <a:gd name="connsiteY6" fmla="*/ 247491 h 280894"/>
                <a:gd name="connsiteX7" fmla="*/ 56954 w 133560"/>
                <a:gd name="connsiteY7" fmla="*/ 179528 h 280894"/>
                <a:gd name="connsiteX8" fmla="*/ 61331 w 133560"/>
                <a:gd name="connsiteY8" fmla="*/ 109315 h 280894"/>
                <a:gd name="connsiteX9" fmla="*/ 84152 w 133560"/>
                <a:gd name="connsiteY9" fmla="*/ 51168 h 280894"/>
                <a:gd name="connsiteX10" fmla="*/ 133045 w 133560"/>
                <a:gd name="connsiteY10" fmla="*/ 2149 h 280894"/>
                <a:gd name="connsiteX11" fmla="*/ 131857 w 133560"/>
                <a:gd name="connsiteY11" fmla="*/ 149 h 2808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33560" h="280894">
                  <a:moveTo>
                    <a:pt x="131857" y="149"/>
                  </a:moveTo>
                  <a:cubicBezTo>
                    <a:pt x="96094" y="18531"/>
                    <a:pt x="72522" y="54607"/>
                    <a:pt x="60893" y="92183"/>
                  </a:cubicBezTo>
                  <a:cubicBezTo>
                    <a:pt x="54578" y="112566"/>
                    <a:pt x="51890" y="133636"/>
                    <a:pt x="51577" y="154894"/>
                  </a:cubicBezTo>
                  <a:cubicBezTo>
                    <a:pt x="51264" y="179903"/>
                    <a:pt x="53265" y="205913"/>
                    <a:pt x="45387" y="230047"/>
                  </a:cubicBezTo>
                  <a:cubicBezTo>
                    <a:pt x="38447" y="251243"/>
                    <a:pt x="23066" y="271188"/>
                    <a:pt x="1058" y="277878"/>
                  </a:cubicBezTo>
                  <a:cubicBezTo>
                    <a:pt x="-505" y="278378"/>
                    <a:pt x="-317" y="281129"/>
                    <a:pt x="1496" y="280879"/>
                  </a:cubicBezTo>
                  <a:cubicBezTo>
                    <a:pt x="21066" y="278253"/>
                    <a:pt x="35383" y="264435"/>
                    <a:pt x="44324" y="247491"/>
                  </a:cubicBezTo>
                  <a:cubicBezTo>
                    <a:pt x="55391" y="226546"/>
                    <a:pt x="56954" y="202787"/>
                    <a:pt x="56954" y="179528"/>
                  </a:cubicBezTo>
                  <a:cubicBezTo>
                    <a:pt x="56954" y="155894"/>
                    <a:pt x="56391" y="132573"/>
                    <a:pt x="61331" y="109315"/>
                  </a:cubicBezTo>
                  <a:cubicBezTo>
                    <a:pt x="65707" y="88869"/>
                    <a:pt x="73148" y="68987"/>
                    <a:pt x="84152" y="51168"/>
                  </a:cubicBezTo>
                  <a:cubicBezTo>
                    <a:pt x="96406" y="31160"/>
                    <a:pt x="112975" y="14404"/>
                    <a:pt x="133045" y="2149"/>
                  </a:cubicBezTo>
                  <a:cubicBezTo>
                    <a:pt x="134233" y="1337"/>
                    <a:pt x="133170" y="-539"/>
                    <a:pt x="131857" y="149"/>
                  </a:cubicBezTo>
                </a:path>
              </a:pathLst>
            </a:custGeom>
            <a:solidFill>
              <a:srgbClr val="173037"/>
            </a:solidFill>
            <a:ln w="6247" cap="flat">
              <a:noFill/>
              <a:prstDash val="solid"/>
              <a:miter/>
            </a:ln>
          </p:spPr>
          <p:txBody>
            <a:bodyPr rtlCol="0" anchor="ctr"/>
            <a:lstStyle/>
            <a:p>
              <a:endParaRPr lang="zh-CN" altLang="en-US"/>
            </a:p>
          </p:txBody>
        </p:sp>
      </p:grpSp>
      <p:grpSp>
        <p:nvGrpSpPr>
          <p:cNvPr id="258" name="组合 257"/>
          <p:cNvGrpSpPr/>
          <p:nvPr/>
        </p:nvGrpSpPr>
        <p:grpSpPr>
          <a:xfrm>
            <a:off x="8903891" y="1635092"/>
            <a:ext cx="818035" cy="1955178"/>
            <a:chOff x="8638713" y="1478538"/>
            <a:chExt cx="818035" cy="1955178"/>
          </a:xfrm>
        </p:grpSpPr>
        <p:sp>
          <p:nvSpPr>
            <p:cNvPr id="17" name="任意多边形: 形状 16"/>
            <p:cNvSpPr/>
            <p:nvPr/>
          </p:nvSpPr>
          <p:spPr>
            <a:xfrm>
              <a:off x="8911348" y="3177590"/>
              <a:ext cx="122537" cy="175424"/>
            </a:xfrm>
            <a:custGeom>
              <a:avLst/>
              <a:gdLst>
                <a:gd name="connsiteX0" fmla="*/ 81262 w 122537"/>
                <a:gd name="connsiteY0" fmla="*/ 0 h 175424"/>
                <a:gd name="connsiteX1" fmla="*/ 122537 w 122537"/>
                <a:gd name="connsiteY1" fmla="*/ 160152 h 175424"/>
                <a:gd name="connsiteX2" fmla="*/ 53948 w 122537"/>
                <a:gd name="connsiteY2" fmla="*/ 175425 h 175424"/>
                <a:gd name="connsiteX3" fmla="*/ 0 w 122537"/>
                <a:gd name="connsiteY3" fmla="*/ 3257 h 175424"/>
              </a:gdLst>
              <a:ahLst/>
              <a:cxnLst>
                <a:cxn ang="0">
                  <a:pos x="connsiteX0" y="connsiteY0"/>
                </a:cxn>
                <a:cxn ang="0">
                  <a:pos x="connsiteX1" y="connsiteY1"/>
                </a:cxn>
                <a:cxn ang="0">
                  <a:pos x="connsiteX2" y="connsiteY2"/>
                </a:cxn>
                <a:cxn ang="0">
                  <a:pos x="connsiteX3" y="connsiteY3"/>
                </a:cxn>
              </a:cxnLst>
              <a:rect l="l" t="t" r="r" b="b"/>
              <a:pathLst>
                <a:path w="122537" h="175424">
                  <a:moveTo>
                    <a:pt x="81262" y="0"/>
                  </a:moveTo>
                  <a:lnTo>
                    <a:pt x="122537" y="160152"/>
                  </a:lnTo>
                  <a:lnTo>
                    <a:pt x="53948" y="175425"/>
                  </a:lnTo>
                  <a:lnTo>
                    <a:pt x="0" y="3257"/>
                  </a:lnTo>
                  <a:close/>
                </a:path>
              </a:pathLst>
            </a:custGeom>
            <a:solidFill>
              <a:srgbClr val="F7B690"/>
            </a:solidFill>
            <a:ln w="2499" cap="flat">
              <a:noFill/>
              <a:prstDash val="solid"/>
              <a:miter/>
            </a:ln>
          </p:spPr>
          <p:txBody>
            <a:bodyPr rtlCol="0" anchor="ctr"/>
            <a:lstStyle/>
            <a:p>
              <a:endParaRPr lang="zh-CN" altLang="en-US"/>
            </a:p>
          </p:txBody>
        </p:sp>
        <p:sp>
          <p:nvSpPr>
            <p:cNvPr id="18" name="任意多边形: 形状 17"/>
            <p:cNvSpPr/>
            <p:nvPr/>
          </p:nvSpPr>
          <p:spPr>
            <a:xfrm>
              <a:off x="8793278" y="3302021"/>
              <a:ext cx="247701" cy="131695"/>
            </a:xfrm>
            <a:custGeom>
              <a:avLst/>
              <a:gdLst>
                <a:gd name="connsiteX0" fmla="*/ 155331 w 247701"/>
                <a:gd name="connsiteY0" fmla="*/ 0 h 131695"/>
                <a:gd name="connsiteX1" fmla="*/ 81591 w 247701"/>
                <a:gd name="connsiteY1" fmla="*/ 56447 h 131695"/>
                <a:gd name="connsiteX2" fmla="*/ 253 w 247701"/>
                <a:gd name="connsiteY2" fmla="*/ 119129 h 131695"/>
                <a:gd name="connsiteX3" fmla="*/ 176082 w 247701"/>
                <a:gd name="connsiteY3" fmla="*/ 111278 h 131695"/>
                <a:gd name="connsiteX4" fmla="*/ 176309 w 247701"/>
                <a:gd name="connsiteY4" fmla="*/ 123320 h 131695"/>
                <a:gd name="connsiteX5" fmla="*/ 247701 w 247701"/>
                <a:gd name="connsiteY5" fmla="*/ 118422 h 131695"/>
                <a:gd name="connsiteX6" fmla="*/ 245858 w 247701"/>
                <a:gd name="connsiteY6" fmla="*/ 18782 h 131695"/>
                <a:gd name="connsiteX7" fmla="*/ 186584 w 247701"/>
                <a:gd name="connsiteY7" fmla="*/ 24512 h 131695"/>
                <a:gd name="connsiteX8" fmla="*/ 190800 w 247701"/>
                <a:gd name="connsiteY8" fmla="*/ 14566 h 131695"/>
                <a:gd name="connsiteX9" fmla="*/ 155331 w 247701"/>
                <a:gd name="connsiteY9" fmla="*/ 0 h 13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7701" h="131695">
                  <a:moveTo>
                    <a:pt x="155331" y="0"/>
                  </a:moveTo>
                  <a:cubicBezTo>
                    <a:pt x="155331" y="0"/>
                    <a:pt x="126401" y="41199"/>
                    <a:pt x="81591" y="56447"/>
                  </a:cubicBezTo>
                  <a:cubicBezTo>
                    <a:pt x="36782" y="71695"/>
                    <a:pt x="-3584" y="90729"/>
                    <a:pt x="253" y="119129"/>
                  </a:cubicBezTo>
                  <a:cubicBezTo>
                    <a:pt x="253" y="119129"/>
                    <a:pt x="67985" y="152074"/>
                    <a:pt x="176082" y="111278"/>
                  </a:cubicBezTo>
                  <a:lnTo>
                    <a:pt x="176309" y="123320"/>
                  </a:lnTo>
                  <a:lnTo>
                    <a:pt x="247701" y="118422"/>
                  </a:lnTo>
                  <a:lnTo>
                    <a:pt x="245858" y="18782"/>
                  </a:lnTo>
                  <a:lnTo>
                    <a:pt x="186584" y="24512"/>
                  </a:lnTo>
                  <a:lnTo>
                    <a:pt x="190800" y="14566"/>
                  </a:lnTo>
                  <a:lnTo>
                    <a:pt x="155331" y="0"/>
                  </a:lnTo>
                  <a:close/>
                </a:path>
              </a:pathLst>
            </a:custGeom>
            <a:solidFill>
              <a:srgbClr val="0A3C5F"/>
            </a:solidFill>
            <a:ln w="2499" cap="flat">
              <a:noFill/>
              <a:prstDash val="solid"/>
              <a:miter/>
            </a:ln>
          </p:spPr>
          <p:txBody>
            <a:bodyPr rtlCol="0" anchor="ctr"/>
            <a:lstStyle/>
            <a:p>
              <a:endParaRPr lang="zh-CN" altLang="en-US"/>
            </a:p>
          </p:txBody>
        </p:sp>
        <p:sp>
          <p:nvSpPr>
            <p:cNvPr id="23" name="任意多边形: 形状 22"/>
            <p:cNvSpPr/>
            <p:nvPr/>
          </p:nvSpPr>
          <p:spPr>
            <a:xfrm>
              <a:off x="8817618" y="3390023"/>
              <a:ext cx="220660" cy="29552"/>
            </a:xfrm>
            <a:custGeom>
              <a:avLst/>
              <a:gdLst>
                <a:gd name="connsiteX0" fmla="*/ 114684 w 220660"/>
                <a:gd name="connsiteY0" fmla="*/ 13556 h 29552"/>
                <a:gd name="connsiteX1" fmla="*/ 527 w 220660"/>
                <a:gd name="connsiteY1" fmla="*/ 11739 h 29552"/>
                <a:gd name="connsiteX2" fmla="*/ 149 w 220660"/>
                <a:gd name="connsiteY2" fmla="*/ 18353 h 29552"/>
                <a:gd name="connsiteX3" fmla="*/ 156842 w 220660"/>
                <a:gd name="connsiteY3" fmla="*/ 11360 h 29552"/>
                <a:gd name="connsiteX4" fmla="*/ 157044 w 220660"/>
                <a:gd name="connsiteY4" fmla="*/ 22089 h 29552"/>
                <a:gd name="connsiteX5" fmla="*/ 220660 w 220660"/>
                <a:gd name="connsiteY5" fmla="*/ 17722 h 29552"/>
                <a:gd name="connsiteX6" fmla="*/ 220332 w 220660"/>
                <a:gd name="connsiteY6" fmla="*/ 0 h 29552"/>
                <a:gd name="connsiteX7" fmla="*/ 114684 w 220660"/>
                <a:gd name="connsiteY7" fmla="*/ 13556 h 295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660" h="29552">
                  <a:moveTo>
                    <a:pt x="114684" y="13556"/>
                  </a:moveTo>
                  <a:cubicBezTo>
                    <a:pt x="28195" y="38978"/>
                    <a:pt x="5652" y="13455"/>
                    <a:pt x="527" y="11739"/>
                  </a:cubicBezTo>
                  <a:cubicBezTo>
                    <a:pt x="22" y="13960"/>
                    <a:pt x="-154" y="16157"/>
                    <a:pt x="149" y="18353"/>
                  </a:cubicBezTo>
                  <a:cubicBezTo>
                    <a:pt x="149" y="18353"/>
                    <a:pt x="60509" y="47712"/>
                    <a:pt x="156842" y="11360"/>
                  </a:cubicBezTo>
                  <a:lnTo>
                    <a:pt x="157044" y="22089"/>
                  </a:lnTo>
                  <a:lnTo>
                    <a:pt x="220660" y="17722"/>
                  </a:lnTo>
                  <a:lnTo>
                    <a:pt x="220332" y="0"/>
                  </a:lnTo>
                  <a:cubicBezTo>
                    <a:pt x="197663" y="1969"/>
                    <a:pt x="178451" y="-5200"/>
                    <a:pt x="114684" y="13556"/>
                  </a:cubicBezTo>
                </a:path>
              </a:pathLst>
            </a:custGeom>
            <a:solidFill>
              <a:srgbClr val="255880"/>
            </a:solidFill>
            <a:ln w="2499" cap="flat">
              <a:noFill/>
              <a:prstDash val="solid"/>
              <a:miter/>
            </a:ln>
          </p:spPr>
          <p:txBody>
            <a:bodyPr rtlCol="0" anchor="ctr"/>
            <a:lstStyle/>
            <a:p>
              <a:endParaRPr lang="zh-CN" altLang="en-US"/>
            </a:p>
          </p:txBody>
        </p:sp>
        <p:sp>
          <p:nvSpPr>
            <p:cNvPr id="37" name="任意多边形: 形状 36"/>
            <p:cNvSpPr/>
            <p:nvPr/>
          </p:nvSpPr>
          <p:spPr>
            <a:xfrm>
              <a:off x="9178184" y="3155122"/>
              <a:ext cx="107239" cy="209000"/>
            </a:xfrm>
            <a:custGeom>
              <a:avLst/>
              <a:gdLst>
                <a:gd name="connsiteX0" fmla="*/ 0 w 107239"/>
                <a:gd name="connsiteY0" fmla="*/ 16889 h 209000"/>
                <a:gd name="connsiteX1" fmla="*/ 35544 w 107239"/>
                <a:gd name="connsiteY1" fmla="*/ 209000 h 209000"/>
                <a:gd name="connsiteX2" fmla="*/ 107239 w 107239"/>
                <a:gd name="connsiteY2" fmla="*/ 208950 h 209000"/>
                <a:gd name="connsiteX3" fmla="*/ 78006 w 107239"/>
                <a:gd name="connsiteY3" fmla="*/ 0 h 209000"/>
              </a:gdLst>
              <a:ahLst/>
              <a:cxnLst>
                <a:cxn ang="0">
                  <a:pos x="connsiteX0" y="connsiteY0"/>
                </a:cxn>
                <a:cxn ang="0">
                  <a:pos x="connsiteX1" y="connsiteY1"/>
                </a:cxn>
                <a:cxn ang="0">
                  <a:pos x="connsiteX2" y="connsiteY2"/>
                </a:cxn>
                <a:cxn ang="0">
                  <a:pos x="connsiteX3" y="connsiteY3"/>
                </a:cxn>
              </a:cxnLst>
              <a:rect l="l" t="t" r="r" b="b"/>
              <a:pathLst>
                <a:path w="107239" h="209000">
                  <a:moveTo>
                    <a:pt x="0" y="16889"/>
                  </a:moveTo>
                  <a:lnTo>
                    <a:pt x="35544" y="209000"/>
                  </a:lnTo>
                  <a:lnTo>
                    <a:pt x="107239" y="208950"/>
                  </a:lnTo>
                  <a:lnTo>
                    <a:pt x="78006" y="0"/>
                  </a:lnTo>
                  <a:close/>
                </a:path>
              </a:pathLst>
            </a:custGeom>
            <a:solidFill>
              <a:srgbClr val="F7B690"/>
            </a:solidFill>
            <a:ln w="2499" cap="flat">
              <a:noFill/>
              <a:prstDash val="solid"/>
              <a:miter/>
            </a:ln>
          </p:spPr>
          <p:txBody>
            <a:bodyPr rtlCol="0" anchor="ctr"/>
            <a:lstStyle/>
            <a:p>
              <a:endParaRPr lang="zh-CN" altLang="en-US"/>
            </a:p>
          </p:txBody>
        </p:sp>
        <p:sp>
          <p:nvSpPr>
            <p:cNvPr id="38" name="任意多边形: 形状 37"/>
            <p:cNvSpPr/>
            <p:nvPr/>
          </p:nvSpPr>
          <p:spPr>
            <a:xfrm>
              <a:off x="9195729" y="3298739"/>
              <a:ext cx="261019" cy="132508"/>
            </a:xfrm>
            <a:custGeom>
              <a:avLst/>
              <a:gdLst>
                <a:gd name="connsiteX0" fmla="*/ 90451 w 261019"/>
                <a:gd name="connsiteY0" fmla="*/ 0 h 132508"/>
                <a:gd name="connsiteX1" fmla="*/ 171512 w 261019"/>
                <a:gd name="connsiteY1" fmla="*/ 48293 h 132508"/>
                <a:gd name="connsiteX2" fmla="*/ 261004 w 261019"/>
                <a:gd name="connsiteY2" fmla="*/ 101963 h 132508"/>
                <a:gd name="connsiteX3" fmla="*/ 80758 w 261019"/>
                <a:gd name="connsiteY3" fmla="*/ 116176 h 132508"/>
                <a:gd name="connsiteX4" fmla="*/ 81767 w 261019"/>
                <a:gd name="connsiteY4" fmla="*/ 128495 h 132508"/>
                <a:gd name="connsiteX5" fmla="*/ 8406 w 261019"/>
                <a:gd name="connsiteY5" fmla="*/ 132509 h 132508"/>
                <a:gd name="connsiteX6" fmla="*/ 0 w 261019"/>
                <a:gd name="connsiteY6" fmla="*/ 30596 h 132508"/>
                <a:gd name="connsiteX7" fmla="*/ 61092 w 261019"/>
                <a:gd name="connsiteY7" fmla="*/ 28955 h 132508"/>
                <a:gd name="connsiteX8" fmla="*/ 55765 w 261019"/>
                <a:gd name="connsiteY8" fmla="*/ 19337 h 132508"/>
                <a:gd name="connsiteX9" fmla="*/ 90451 w 261019"/>
                <a:gd name="connsiteY9" fmla="*/ 0 h 1325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1019" h="132508">
                  <a:moveTo>
                    <a:pt x="90451" y="0"/>
                  </a:moveTo>
                  <a:cubicBezTo>
                    <a:pt x="90451" y="0"/>
                    <a:pt x="124229" y="38372"/>
                    <a:pt x="171512" y="48293"/>
                  </a:cubicBezTo>
                  <a:cubicBezTo>
                    <a:pt x="218820" y="58189"/>
                    <a:pt x="261964" y="72502"/>
                    <a:pt x="261004" y="101963"/>
                  </a:cubicBezTo>
                  <a:cubicBezTo>
                    <a:pt x="261004" y="101963"/>
                    <a:pt x="195292" y="144121"/>
                    <a:pt x="80758" y="116176"/>
                  </a:cubicBezTo>
                  <a:lnTo>
                    <a:pt x="81767" y="128495"/>
                  </a:lnTo>
                  <a:lnTo>
                    <a:pt x="8406" y="132509"/>
                  </a:lnTo>
                  <a:lnTo>
                    <a:pt x="0" y="30596"/>
                  </a:lnTo>
                  <a:lnTo>
                    <a:pt x="61092" y="28955"/>
                  </a:lnTo>
                  <a:lnTo>
                    <a:pt x="55765" y="19337"/>
                  </a:lnTo>
                  <a:lnTo>
                    <a:pt x="90451" y="0"/>
                  </a:lnTo>
                  <a:close/>
                </a:path>
              </a:pathLst>
            </a:custGeom>
            <a:solidFill>
              <a:srgbClr val="0A3C5F"/>
            </a:solidFill>
            <a:ln w="2499" cap="flat">
              <a:noFill/>
              <a:prstDash val="solid"/>
              <a:miter/>
            </a:ln>
          </p:spPr>
          <p:txBody>
            <a:bodyPr rtlCol="0" anchor="ctr"/>
            <a:lstStyle/>
            <a:p>
              <a:endParaRPr lang="zh-CN" altLang="en-US"/>
            </a:p>
          </p:txBody>
        </p:sp>
        <p:sp>
          <p:nvSpPr>
            <p:cNvPr id="40" name="任意多边形: 形状 39"/>
            <p:cNvSpPr/>
            <p:nvPr/>
          </p:nvSpPr>
          <p:spPr>
            <a:xfrm>
              <a:off x="9203731" y="3382677"/>
              <a:ext cx="220672" cy="33045"/>
            </a:xfrm>
            <a:custGeom>
              <a:avLst/>
              <a:gdLst>
                <a:gd name="connsiteX0" fmla="*/ 106381 w 220672"/>
                <a:gd name="connsiteY0" fmla="*/ 15828 h 33045"/>
                <a:gd name="connsiteX1" fmla="*/ 219628 w 220672"/>
                <a:gd name="connsiteY1" fmla="*/ 0 h 33045"/>
                <a:gd name="connsiteX2" fmla="*/ 220663 w 220672"/>
                <a:gd name="connsiteY2" fmla="*/ 6538 h 33045"/>
                <a:gd name="connsiteX3" fmla="*/ 64248 w 220672"/>
                <a:gd name="connsiteY3" fmla="*/ 18858 h 33045"/>
                <a:gd name="connsiteX4" fmla="*/ 65131 w 220672"/>
                <a:gd name="connsiteY4" fmla="*/ 29561 h 33045"/>
                <a:gd name="connsiteX5" fmla="*/ 1464 w 220672"/>
                <a:gd name="connsiteY5" fmla="*/ 33045 h 33045"/>
                <a:gd name="connsiteX6" fmla="*/ 0 w 220672"/>
                <a:gd name="connsiteY6" fmla="*/ 15399 h 33045"/>
                <a:gd name="connsiteX7" fmla="*/ 106381 w 220672"/>
                <a:gd name="connsiteY7" fmla="*/ 15828 h 330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20672" h="33045">
                  <a:moveTo>
                    <a:pt x="106381" y="15828"/>
                  </a:moveTo>
                  <a:cubicBezTo>
                    <a:pt x="194889" y="30470"/>
                    <a:pt x="214731" y="2297"/>
                    <a:pt x="219628" y="0"/>
                  </a:cubicBezTo>
                  <a:cubicBezTo>
                    <a:pt x="220360" y="2120"/>
                    <a:pt x="220739" y="4317"/>
                    <a:pt x="220663" y="6538"/>
                  </a:cubicBezTo>
                  <a:cubicBezTo>
                    <a:pt x="220663" y="6538"/>
                    <a:pt x="163636" y="43143"/>
                    <a:pt x="64248" y="18858"/>
                  </a:cubicBezTo>
                  <a:lnTo>
                    <a:pt x="65131" y="29561"/>
                  </a:lnTo>
                  <a:lnTo>
                    <a:pt x="1464" y="33045"/>
                  </a:lnTo>
                  <a:lnTo>
                    <a:pt x="0" y="15399"/>
                  </a:lnTo>
                  <a:cubicBezTo>
                    <a:pt x="22771" y="14516"/>
                    <a:pt x="41123" y="5024"/>
                    <a:pt x="106381" y="15828"/>
                  </a:cubicBezTo>
                </a:path>
              </a:pathLst>
            </a:custGeom>
            <a:solidFill>
              <a:srgbClr val="255880"/>
            </a:solidFill>
            <a:ln w="2499" cap="flat">
              <a:noFill/>
              <a:prstDash val="solid"/>
              <a:miter/>
            </a:ln>
          </p:spPr>
          <p:txBody>
            <a:bodyPr rtlCol="0" anchor="ctr"/>
            <a:lstStyle/>
            <a:p>
              <a:endParaRPr lang="zh-CN" altLang="en-US"/>
            </a:p>
          </p:txBody>
        </p:sp>
        <p:sp>
          <p:nvSpPr>
            <p:cNvPr id="41" name="任意多边形: 形状 40"/>
            <p:cNvSpPr/>
            <p:nvPr/>
          </p:nvSpPr>
          <p:spPr>
            <a:xfrm>
              <a:off x="8838062" y="2228594"/>
              <a:ext cx="455622" cy="1076808"/>
            </a:xfrm>
            <a:custGeom>
              <a:avLst/>
              <a:gdLst>
                <a:gd name="connsiteX0" fmla="*/ 14062 w 455622"/>
                <a:gd name="connsiteY0" fmla="*/ 0 h 1076808"/>
                <a:gd name="connsiteX1" fmla="*/ 1 w 455622"/>
                <a:gd name="connsiteY1" fmla="*/ 330073 h 1076808"/>
                <a:gd name="connsiteX2" fmla="*/ 73791 w 455622"/>
                <a:gd name="connsiteY2" fmla="*/ 1076127 h 1076808"/>
                <a:gd name="connsiteX3" fmla="*/ 102721 w 455622"/>
                <a:gd name="connsiteY3" fmla="*/ 1071104 h 1076808"/>
                <a:gd name="connsiteX4" fmla="*/ 133823 w 455622"/>
                <a:gd name="connsiteY4" fmla="*/ 1065348 h 1076808"/>
                <a:gd name="connsiteX5" fmla="*/ 210920 w 455622"/>
                <a:gd name="connsiteY5" fmla="*/ 1049696 h 1076808"/>
                <a:gd name="connsiteX6" fmla="*/ 199585 w 455622"/>
                <a:gd name="connsiteY6" fmla="*/ 889898 h 1076808"/>
                <a:gd name="connsiteX7" fmla="*/ 164343 w 455622"/>
                <a:gd name="connsiteY7" fmla="*/ 550181 h 1076808"/>
                <a:gd name="connsiteX8" fmla="*/ 190775 w 455622"/>
                <a:gd name="connsiteY8" fmla="*/ 255476 h 1076808"/>
                <a:gd name="connsiteX9" fmla="*/ 237300 w 455622"/>
                <a:gd name="connsiteY9" fmla="*/ 421838 h 1076808"/>
                <a:gd name="connsiteX10" fmla="*/ 284584 w 455622"/>
                <a:gd name="connsiteY10" fmla="*/ 583151 h 1076808"/>
                <a:gd name="connsiteX11" fmla="*/ 301472 w 455622"/>
                <a:gd name="connsiteY11" fmla="*/ 891135 h 1076808"/>
                <a:gd name="connsiteX12" fmla="*/ 311545 w 455622"/>
                <a:gd name="connsiteY12" fmla="*/ 1069791 h 1076808"/>
                <a:gd name="connsiteX13" fmla="*/ 400532 w 455622"/>
                <a:gd name="connsiteY13" fmla="*/ 1071154 h 1076808"/>
                <a:gd name="connsiteX14" fmla="*/ 452511 w 455622"/>
                <a:gd name="connsiteY14" fmla="*/ 1045480 h 1076808"/>
                <a:gd name="connsiteX15" fmla="*/ 439888 w 455622"/>
                <a:gd name="connsiteY15" fmla="*/ 623138 h 1076808"/>
                <a:gd name="connsiteX16" fmla="*/ 324344 w 455622"/>
                <a:gd name="connsiteY16" fmla="*/ 80657 h 1076808"/>
                <a:gd name="connsiteX17" fmla="*/ 14062 w 455622"/>
                <a:gd name="connsiteY17" fmla="*/ 0 h 10768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55622" h="1076808">
                  <a:moveTo>
                    <a:pt x="14062" y="0"/>
                  </a:moveTo>
                  <a:cubicBezTo>
                    <a:pt x="5176" y="103452"/>
                    <a:pt x="-75" y="213696"/>
                    <a:pt x="1" y="330073"/>
                  </a:cubicBezTo>
                  <a:cubicBezTo>
                    <a:pt x="203" y="611374"/>
                    <a:pt x="31430" y="862533"/>
                    <a:pt x="73791" y="1076127"/>
                  </a:cubicBezTo>
                  <a:cubicBezTo>
                    <a:pt x="83434" y="1074461"/>
                    <a:pt x="93078" y="1072770"/>
                    <a:pt x="102721" y="1071104"/>
                  </a:cubicBezTo>
                  <a:cubicBezTo>
                    <a:pt x="113021" y="1069261"/>
                    <a:pt x="123397" y="1067342"/>
                    <a:pt x="133823" y="1065348"/>
                  </a:cubicBezTo>
                  <a:cubicBezTo>
                    <a:pt x="160001" y="1060375"/>
                    <a:pt x="185700" y="1055149"/>
                    <a:pt x="210920" y="1049696"/>
                  </a:cubicBezTo>
                  <a:cubicBezTo>
                    <a:pt x="209001" y="1014253"/>
                    <a:pt x="205593" y="958361"/>
                    <a:pt x="199585" y="889898"/>
                  </a:cubicBezTo>
                  <a:cubicBezTo>
                    <a:pt x="183681" y="708111"/>
                    <a:pt x="168206" y="649367"/>
                    <a:pt x="164343" y="550181"/>
                  </a:cubicBezTo>
                  <a:cubicBezTo>
                    <a:pt x="161693" y="482147"/>
                    <a:pt x="163990" y="381194"/>
                    <a:pt x="190775" y="255476"/>
                  </a:cubicBezTo>
                  <a:cubicBezTo>
                    <a:pt x="201125" y="293721"/>
                    <a:pt x="217029" y="351506"/>
                    <a:pt x="237300" y="421838"/>
                  </a:cubicBezTo>
                  <a:cubicBezTo>
                    <a:pt x="277515" y="561339"/>
                    <a:pt x="277389" y="550333"/>
                    <a:pt x="284584" y="583151"/>
                  </a:cubicBezTo>
                  <a:cubicBezTo>
                    <a:pt x="304779" y="675218"/>
                    <a:pt x="295060" y="712277"/>
                    <a:pt x="301472" y="891135"/>
                  </a:cubicBezTo>
                  <a:cubicBezTo>
                    <a:pt x="303012" y="934581"/>
                    <a:pt x="305865" y="995875"/>
                    <a:pt x="311545" y="1069791"/>
                  </a:cubicBezTo>
                  <a:cubicBezTo>
                    <a:pt x="326692" y="1074360"/>
                    <a:pt x="360570" y="1082262"/>
                    <a:pt x="400532" y="1071154"/>
                  </a:cubicBezTo>
                  <a:cubicBezTo>
                    <a:pt x="424060" y="1064591"/>
                    <a:pt x="441504" y="1053736"/>
                    <a:pt x="452511" y="1045480"/>
                  </a:cubicBezTo>
                  <a:cubicBezTo>
                    <a:pt x="458393" y="922539"/>
                    <a:pt x="456853" y="780185"/>
                    <a:pt x="439888" y="623138"/>
                  </a:cubicBezTo>
                  <a:cubicBezTo>
                    <a:pt x="416865" y="410225"/>
                    <a:pt x="371627" y="227353"/>
                    <a:pt x="324344" y="80657"/>
                  </a:cubicBezTo>
                  <a:lnTo>
                    <a:pt x="14062" y="0"/>
                  </a:lnTo>
                  <a:close/>
                </a:path>
              </a:pathLst>
            </a:custGeom>
            <a:solidFill>
              <a:srgbClr val="255880"/>
            </a:solidFill>
            <a:ln w="2499" cap="flat">
              <a:noFill/>
              <a:prstDash val="solid"/>
              <a:miter/>
            </a:ln>
          </p:spPr>
          <p:txBody>
            <a:bodyPr rtlCol="0" anchor="ctr"/>
            <a:lstStyle/>
            <a:p>
              <a:endParaRPr lang="zh-CN" altLang="en-US"/>
            </a:p>
          </p:txBody>
        </p:sp>
        <p:sp>
          <p:nvSpPr>
            <p:cNvPr id="42" name="任意多边形: 形状 41"/>
            <p:cNvSpPr/>
            <p:nvPr/>
          </p:nvSpPr>
          <p:spPr>
            <a:xfrm>
              <a:off x="8933891" y="1681089"/>
              <a:ext cx="122840" cy="143061"/>
            </a:xfrm>
            <a:custGeom>
              <a:avLst/>
              <a:gdLst>
                <a:gd name="connsiteX0" fmla="*/ 122840 w 122840"/>
                <a:gd name="connsiteY0" fmla="*/ 0 h 143061"/>
                <a:gd name="connsiteX1" fmla="*/ 113172 w 122840"/>
                <a:gd name="connsiteY1" fmla="*/ 143061 h 143061"/>
                <a:gd name="connsiteX2" fmla="*/ 0 w 122840"/>
                <a:gd name="connsiteY2" fmla="*/ 135917 h 143061"/>
                <a:gd name="connsiteX3" fmla="*/ 12168 w 122840"/>
                <a:gd name="connsiteY3" fmla="*/ 28148 h 143061"/>
              </a:gdLst>
              <a:ahLst/>
              <a:cxnLst>
                <a:cxn ang="0">
                  <a:pos x="connsiteX0" y="connsiteY0"/>
                </a:cxn>
                <a:cxn ang="0">
                  <a:pos x="connsiteX1" y="connsiteY1"/>
                </a:cxn>
                <a:cxn ang="0">
                  <a:pos x="connsiteX2" y="connsiteY2"/>
                </a:cxn>
                <a:cxn ang="0">
                  <a:pos x="connsiteX3" y="connsiteY3"/>
                </a:cxn>
              </a:cxnLst>
              <a:rect l="l" t="t" r="r" b="b"/>
              <a:pathLst>
                <a:path w="122840" h="143061">
                  <a:moveTo>
                    <a:pt x="122840" y="0"/>
                  </a:moveTo>
                  <a:lnTo>
                    <a:pt x="113172" y="143061"/>
                  </a:lnTo>
                  <a:lnTo>
                    <a:pt x="0" y="135917"/>
                  </a:lnTo>
                  <a:lnTo>
                    <a:pt x="12168" y="28148"/>
                  </a:lnTo>
                  <a:close/>
                </a:path>
              </a:pathLst>
            </a:custGeom>
            <a:solidFill>
              <a:srgbClr val="F7B690"/>
            </a:solidFill>
            <a:ln w="2499" cap="flat">
              <a:noFill/>
              <a:prstDash val="solid"/>
              <a:miter/>
            </a:ln>
          </p:spPr>
          <p:txBody>
            <a:bodyPr rtlCol="0" anchor="ctr"/>
            <a:lstStyle/>
            <a:p>
              <a:endParaRPr lang="zh-CN" altLang="en-US"/>
            </a:p>
          </p:txBody>
        </p:sp>
        <p:sp>
          <p:nvSpPr>
            <p:cNvPr id="43" name="任意多边形: 形状 42"/>
            <p:cNvSpPr/>
            <p:nvPr/>
          </p:nvSpPr>
          <p:spPr>
            <a:xfrm>
              <a:off x="8787978" y="1817210"/>
              <a:ext cx="422140" cy="538085"/>
            </a:xfrm>
            <a:custGeom>
              <a:avLst/>
              <a:gdLst>
                <a:gd name="connsiteX0" fmla="*/ 382759 w 422140"/>
                <a:gd name="connsiteY0" fmla="*/ 493783 h 538085"/>
                <a:gd name="connsiteX1" fmla="*/ 47384 w 422140"/>
                <a:gd name="connsiteY1" fmla="*/ 521350 h 538085"/>
                <a:gd name="connsiteX2" fmla="*/ 0 w 422140"/>
                <a:gd name="connsiteY2" fmla="*/ 47332 h 538085"/>
                <a:gd name="connsiteX3" fmla="*/ 205845 w 422140"/>
                <a:gd name="connsiteY3" fmla="*/ 882 h 538085"/>
                <a:gd name="connsiteX4" fmla="*/ 422141 w 422140"/>
                <a:gd name="connsiteY4" fmla="*/ 19537 h 538085"/>
                <a:gd name="connsiteX5" fmla="*/ 382759 w 422140"/>
                <a:gd name="connsiteY5" fmla="*/ 493783 h 5380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22140" h="538085">
                  <a:moveTo>
                    <a:pt x="382759" y="493783"/>
                  </a:moveTo>
                  <a:cubicBezTo>
                    <a:pt x="382759" y="493783"/>
                    <a:pt x="209278" y="571208"/>
                    <a:pt x="47384" y="521350"/>
                  </a:cubicBezTo>
                  <a:cubicBezTo>
                    <a:pt x="47384" y="521350"/>
                    <a:pt x="16485" y="226240"/>
                    <a:pt x="0" y="47332"/>
                  </a:cubicBezTo>
                  <a:cubicBezTo>
                    <a:pt x="0" y="47332"/>
                    <a:pt x="96788" y="8607"/>
                    <a:pt x="205845" y="882"/>
                  </a:cubicBezTo>
                  <a:cubicBezTo>
                    <a:pt x="261307" y="-3057"/>
                    <a:pt x="362109" y="6738"/>
                    <a:pt x="422141" y="19537"/>
                  </a:cubicBezTo>
                  <a:cubicBezTo>
                    <a:pt x="422141" y="19563"/>
                    <a:pt x="397451" y="356225"/>
                    <a:pt x="382759" y="493783"/>
                  </a:cubicBezTo>
                </a:path>
              </a:pathLst>
            </a:custGeom>
            <a:solidFill>
              <a:srgbClr val="3C79A6"/>
            </a:solidFill>
            <a:ln w="2499" cap="flat">
              <a:noFill/>
              <a:prstDash val="solid"/>
              <a:miter/>
            </a:ln>
          </p:spPr>
          <p:txBody>
            <a:bodyPr rtlCol="0" anchor="ctr"/>
            <a:lstStyle/>
            <a:p>
              <a:endParaRPr lang="zh-CN" altLang="en-US"/>
            </a:p>
          </p:txBody>
        </p:sp>
        <p:sp>
          <p:nvSpPr>
            <p:cNvPr id="44" name="任意多边形: 形状 43"/>
            <p:cNvSpPr/>
            <p:nvPr/>
          </p:nvSpPr>
          <p:spPr>
            <a:xfrm>
              <a:off x="8822058" y="2169497"/>
              <a:ext cx="361856" cy="188751"/>
            </a:xfrm>
            <a:custGeom>
              <a:avLst/>
              <a:gdLst>
                <a:gd name="connsiteX0" fmla="*/ 0 w 361856"/>
                <a:gd name="connsiteY0" fmla="*/ 40467 h 188751"/>
                <a:gd name="connsiteX1" fmla="*/ 115595 w 361856"/>
                <a:gd name="connsiteY1" fmla="*/ 167675 h 188751"/>
                <a:gd name="connsiteX2" fmla="*/ 158587 w 361856"/>
                <a:gd name="connsiteY2" fmla="*/ 185018 h 188751"/>
                <a:gd name="connsiteX3" fmla="*/ 200518 w 361856"/>
                <a:gd name="connsiteY3" fmla="*/ 176788 h 188751"/>
                <a:gd name="connsiteX4" fmla="*/ 244242 w 361856"/>
                <a:gd name="connsiteY4" fmla="*/ 143137 h 188751"/>
                <a:gd name="connsiteX5" fmla="*/ 282942 w 361856"/>
                <a:gd name="connsiteY5" fmla="*/ 108224 h 188751"/>
                <a:gd name="connsiteX6" fmla="*/ 329821 w 361856"/>
                <a:gd name="connsiteY6" fmla="*/ 95652 h 188751"/>
                <a:gd name="connsiteX7" fmla="*/ 361857 w 361856"/>
                <a:gd name="connsiteY7" fmla="*/ 0 h 188751"/>
                <a:gd name="connsiteX8" fmla="*/ 349007 w 361856"/>
                <a:gd name="connsiteY8" fmla="*/ 149297 h 188751"/>
                <a:gd name="connsiteX9" fmla="*/ 200998 w 361856"/>
                <a:gd name="connsiteY9" fmla="*/ 180953 h 188751"/>
                <a:gd name="connsiteX10" fmla="*/ 143591 w 361856"/>
                <a:gd name="connsiteY10" fmla="*/ 186886 h 188751"/>
                <a:gd name="connsiteX11" fmla="*/ 16030 w 361856"/>
                <a:gd name="connsiteY11" fmla="*/ 185497 h 188751"/>
                <a:gd name="connsiteX12" fmla="*/ 0 w 361856"/>
                <a:gd name="connsiteY12" fmla="*/ 40467 h 1887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61856" h="188751">
                  <a:moveTo>
                    <a:pt x="0" y="40467"/>
                  </a:moveTo>
                  <a:cubicBezTo>
                    <a:pt x="14213" y="71695"/>
                    <a:pt x="47662" y="132080"/>
                    <a:pt x="115595" y="167675"/>
                  </a:cubicBezTo>
                  <a:cubicBezTo>
                    <a:pt x="130490" y="175475"/>
                    <a:pt x="145056" y="181054"/>
                    <a:pt x="158587" y="185018"/>
                  </a:cubicBezTo>
                  <a:cubicBezTo>
                    <a:pt x="168483" y="185169"/>
                    <a:pt x="183983" y="184159"/>
                    <a:pt x="200518" y="176788"/>
                  </a:cubicBezTo>
                  <a:cubicBezTo>
                    <a:pt x="214024" y="170780"/>
                    <a:pt x="224273" y="161490"/>
                    <a:pt x="244242" y="143137"/>
                  </a:cubicBezTo>
                  <a:cubicBezTo>
                    <a:pt x="270597" y="118902"/>
                    <a:pt x="270471" y="114914"/>
                    <a:pt x="282942" y="108224"/>
                  </a:cubicBezTo>
                  <a:cubicBezTo>
                    <a:pt x="304425" y="96712"/>
                    <a:pt x="315861" y="102619"/>
                    <a:pt x="329821" y="95652"/>
                  </a:cubicBezTo>
                  <a:cubicBezTo>
                    <a:pt x="345119" y="88003"/>
                    <a:pt x="361301" y="65863"/>
                    <a:pt x="361857" y="0"/>
                  </a:cubicBezTo>
                  <a:cubicBezTo>
                    <a:pt x="357565" y="49757"/>
                    <a:pt x="353299" y="99540"/>
                    <a:pt x="349007" y="149297"/>
                  </a:cubicBezTo>
                  <a:cubicBezTo>
                    <a:pt x="289202" y="166816"/>
                    <a:pt x="238511" y="175905"/>
                    <a:pt x="200998" y="180953"/>
                  </a:cubicBezTo>
                  <a:cubicBezTo>
                    <a:pt x="171512" y="184917"/>
                    <a:pt x="149625" y="186457"/>
                    <a:pt x="143591" y="186886"/>
                  </a:cubicBezTo>
                  <a:cubicBezTo>
                    <a:pt x="91562" y="190420"/>
                    <a:pt x="47813" y="188350"/>
                    <a:pt x="16030" y="185497"/>
                  </a:cubicBezTo>
                  <a:cubicBezTo>
                    <a:pt x="10678" y="137129"/>
                    <a:pt x="5327" y="88811"/>
                    <a:pt x="0" y="40467"/>
                  </a:cubicBezTo>
                </a:path>
              </a:pathLst>
            </a:custGeom>
            <a:solidFill>
              <a:srgbClr val="2F4F63"/>
            </a:solidFill>
            <a:ln w="2499" cap="flat">
              <a:noFill/>
              <a:prstDash val="solid"/>
              <a:miter/>
            </a:ln>
          </p:spPr>
          <p:txBody>
            <a:bodyPr rtlCol="0" anchor="ctr"/>
            <a:lstStyle/>
            <a:p>
              <a:endParaRPr lang="zh-CN" altLang="en-US"/>
            </a:p>
          </p:txBody>
        </p:sp>
        <p:sp>
          <p:nvSpPr>
            <p:cNvPr id="45" name="任意多边形: 形状 44"/>
            <p:cNvSpPr/>
            <p:nvPr/>
          </p:nvSpPr>
          <p:spPr>
            <a:xfrm>
              <a:off x="8934037" y="2099165"/>
              <a:ext cx="159747" cy="103492"/>
            </a:xfrm>
            <a:custGeom>
              <a:avLst/>
              <a:gdLst>
                <a:gd name="connsiteX0" fmla="*/ 3868 w 159747"/>
                <a:gd name="connsiteY0" fmla="*/ 33803 h 103492"/>
                <a:gd name="connsiteX1" fmla="*/ 157456 w 159747"/>
                <a:gd name="connsiteY1" fmla="*/ 5958 h 103492"/>
                <a:gd name="connsiteX2" fmla="*/ 155083 w 159747"/>
                <a:gd name="connsiteY2" fmla="*/ 328 h 103492"/>
                <a:gd name="connsiteX3" fmla="*/ 48955 w 159747"/>
                <a:gd name="connsiteY3" fmla="*/ 61395 h 103492"/>
                <a:gd name="connsiteX4" fmla="*/ 28810 w 159747"/>
                <a:gd name="connsiteY4" fmla="*/ 80026 h 103492"/>
                <a:gd name="connsiteX5" fmla="*/ 22271 w 159747"/>
                <a:gd name="connsiteY5" fmla="*/ 101786 h 103492"/>
                <a:gd name="connsiteX6" fmla="*/ 34969 w 159747"/>
                <a:gd name="connsiteY6" fmla="*/ 102922 h 103492"/>
                <a:gd name="connsiteX7" fmla="*/ 49939 w 159747"/>
                <a:gd name="connsiteY7" fmla="*/ 99565 h 103492"/>
                <a:gd name="connsiteX8" fmla="*/ 80359 w 159747"/>
                <a:gd name="connsiteY8" fmla="*/ 89013 h 103492"/>
                <a:gd name="connsiteX9" fmla="*/ 147964 w 159747"/>
                <a:gd name="connsiteY9" fmla="*/ 62051 h 103492"/>
                <a:gd name="connsiteX10" fmla="*/ 144859 w 159747"/>
                <a:gd name="connsiteY10" fmla="*/ 56725 h 103492"/>
                <a:gd name="connsiteX11" fmla="*/ 89018 w 159747"/>
                <a:gd name="connsiteY11" fmla="*/ 79268 h 103492"/>
                <a:gd name="connsiteX12" fmla="*/ 61476 w 159747"/>
                <a:gd name="connsiteY12" fmla="*/ 89215 h 103492"/>
                <a:gd name="connsiteX13" fmla="*/ 33354 w 159747"/>
                <a:gd name="connsiteY13" fmla="*/ 96965 h 103492"/>
                <a:gd name="connsiteX14" fmla="*/ 26841 w 159747"/>
                <a:gd name="connsiteY14" fmla="*/ 97167 h 103492"/>
                <a:gd name="connsiteX15" fmla="*/ 27825 w 159747"/>
                <a:gd name="connsiteY15" fmla="*/ 91790 h 103492"/>
                <a:gd name="connsiteX16" fmla="*/ 35525 w 159747"/>
                <a:gd name="connsiteY16" fmla="*/ 81641 h 103492"/>
                <a:gd name="connsiteX17" fmla="*/ 54559 w 159747"/>
                <a:gd name="connsiteY17" fmla="*/ 64828 h 103492"/>
                <a:gd name="connsiteX18" fmla="*/ 101287 w 159747"/>
                <a:gd name="connsiteY18" fmla="*/ 34964 h 103492"/>
                <a:gd name="connsiteX19" fmla="*/ 158163 w 159747"/>
                <a:gd name="connsiteY19" fmla="*/ 5680 h 103492"/>
                <a:gd name="connsiteX20" fmla="*/ 155790 w 159747"/>
                <a:gd name="connsiteY20" fmla="*/ 51 h 103492"/>
                <a:gd name="connsiteX21" fmla="*/ 2202 w 159747"/>
                <a:gd name="connsiteY21" fmla="*/ 27895 h 103492"/>
                <a:gd name="connsiteX22" fmla="*/ 3868 w 159747"/>
                <a:gd name="connsiteY22" fmla="*/ 33803 h 1034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59747" h="103492">
                  <a:moveTo>
                    <a:pt x="3868" y="33803"/>
                  </a:moveTo>
                  <a:cubicBezTo>
                    <a:pt x="55064" y="24513"/>
                    <a:pt x="106260" y="15248"/>
                    <a:pt x="157456" y="5958"/>
                  </a:cubicBezTo>
                  <a:cubicBezTo>
                    <a:pt x="156674" y="4090"/>
                    <a:pt x="155866" y="2196"/>
                    <a:pt x="155083" y="328"/>
                  </a:cubicBezTo>
                  <a:cubicBezTo>
                    <a:pt x="118529" y="18353"/>
                    <a:pt x="81445" y="36479"/>
                    <a:pt x="48955" y="61395"/>
                  </a:cubicBezTo>
                  <a:cubicBezTo>
                    <a:pt x="41684" y="66974"/>
                    <a:pt x="34666" y="72957"/>
                    <a:pt x="28810" y="80026"/>
                  </a:cubicBezTo>
                  <a:cubicBezTo>
                    <a:pt x="24922" y="84721"/>
                    <a:pt x="14647" y="96233"/>
                    <a:pt x="22271" y="101786"/>
                  </a:cubicBezTo>
                  <a:cubicBezTo>
                    <a:pt x="25730" y="104311"/>
                    <a:pt x="31031" y="103427"/>
                    <a:pt x="34969" y="102922"/>
                  </a:cubicBezTo>
                  <a:cubicBezTo>
                    <a:pt x="40069" y="102266"/>
                    <a:pt x="45042" y="101054"/>
                    <a:pt x="49939" y="99565"/>
                  </a:cubicBezTo>
                  <a:cubicBezTo>
                    <a:pt x="60189" y="96435"/>
                    <a:pt x="70287" y="92673"/>
                    <a:pt x="80359" y="89013"/>
                  </a:cubicBezTo>
                  <a:cubicBezTo>
                    <a:pt x="103155" y="80682"/>
                    <a:pt x="125699" y="71670"/>
                    <a:pt x="147964" y="62051"/>
                  </a:cubicBezTo>
                  <a:cubicBezTo>
                    <a:pt x="151600" y="60486"/>
                    <a:pt x="148469" y="55160"/>
                    <a:pt x="144859" y="56725"/>
                  </a:cubicBezTo>
                  <a:cubicBezTo>
                    <a:pt x="126431" y="64702"/>
                    <a:pt x="107825" y="72200"/>
                    <a:pt x="89018" y="79268"/>
                  </a:cubicBezTo>
                  <a:cubicBezTo>
                    <a:pt x="79880" y="82701"/>
                    <a:pt x="70690" y="86009"/>
                    <a:pt x="61476" y="89215"/>
                  </a:cubicBezTo>
                  <a:cubicBezTo>
                    <a:pt x="52363" y="92395"/>
                    <a:pt x="43022" y="95930"/>
                    <a:pt x="33354" y="96965"/>
                  </a:cubicBezTo>
                  <a:cubicBezTo>
                    <a:pt x="31662" y="97141"/>
                    <a:pt x="28481" y="97874"/>
                    <a:pt x="26841" y="97167"/>
                  </a:cubicBezTo>
                  <a:cubicBezTo>
                    <a:pt x="24569" y="96157"/>
                    <a:pt x="26891" y="93279"/>
                    <a:pt x="27825" y="91790"/>
                  </a:cubicBezTo>
                  <a:cubicBezTo>
                    <a:pt x="30072" y="88180"/>
                    <a:pt x="32672" y="84797"/>
                    <a:pt x="35525" y="81641"/>
                  </a:cubicBezTo>
                  <a:cubicBezTo>
                    <a:pt x="41205" y="75355"/>
                    <a:pt x="47768" y="69877"/>
                    <a:pt x="54559" y="64828"/>
                  </a:cubicBezTo>
                  <a:cubicBezTo>
                    <a:pt x="69378" y="53746"/>
                    <a:pt x="85156" y="43976"/>
                    <a:pt x="101287" y="34964"/>
                  </a:cubicBezTo>
                  <a:cubicBezTo>
                    <a:pt x="119892" y="24538"/>
                    <a:pt x="139028" y="15096"/>
                    <a:pt x="158163" y="5680"/>
                  </a:cubicBezTo>
                  <a:cubicBezTo>
                    <a:pt x="161495" y="4039"/>
                    <a:pt x="159021" y="-530"/>
                    <a:pt x="155790" y="51"/>
                  </a:cubicBezTo>
                  <a:cubicBezTo>
                    <a:pt x="104594" y="9341"/>
                    <a:pt x="53398" y="18605"/>
                    <a:pt x="2202" y="27895"/>
                  </a:cubicBezTo>
                  <a:cubicBezTo>
                    <a:pt x="-1661" y="28577"/>
                    <a:pt x="-20" y="34510"/>
                    <a:pt x="3868" y="33803"/>
                  </a:cubicBezTo>
                </a:path>
              </a:pathLst>
            </a:custGeom>
            <a:solidFill>
              <a:srgbClr val="2F4F63"/>
            </a:solidFill>
            <a:ln w="2499" cap="flat">
              <a:noFill/>
              <a:prstDash val="solid"/>
              <a:miter/>
            </a:ln>
          </p:spPr>
          <p:txBody>
            <a:bodyPr rtlCol="0" anchor="ctr"/>
            <a:lstStyle/>
            <a:p>
              <a:endParaRPr lang="zh-CN" altLang="en-US"/>
            </a:p>
          </p:txBody>
        </p:sp>
        <p:sp>
          <p:nvSpPr>
            <p:cNvPr id="47" name="任意多边形: 形状 46"/>
            <p:cNvSpPr/>
            <p:nvPr/>
          </p:nvSpPr>
          <p:spPr>
            <a:xfrm>
              <a:off x="8896277" y="1820061"/>
              <a:ext cx="190748" cy="471215"/>
            </a:xfrm>
            <a:custGeom>
              <a:avLst/>
              <a:gdLst>
                <a:gd name="connsiteX0" fmla="*/ 0 w 190748"/>
                <a:gd name="connsiteY0" fmla="*/ 12572 h 471215"/>
                <a:gd name="connsiteX1" fmla="*/ 44153 w 190748"/>
                <a:gd name="connsiteY1" fmla="*/ 81363 h 471215"/>
                <a:gd name="connsiteX2" fmla="*/ 60436 w 190748"/>
                <a:gd name="connsiteY2" fmla="*/ 51600 h 471215"/>
                <a:gd name="connsiteX3" fmla="*/ 70912 w 190748"/>
                <a:gd name="connsiteY3" fmla="*/ 62051 h 471215"/>
                <a:gd name="connsiteX4" fmla="*/ 61799 w 190748"/>
                <a:gd name="connsiteY4" fmla="*/ 372131 h 471215"/>
                <a:gd name="connsiteX5" fmla="*/ 67605 w 190748"/>
                <a:gd name="connsiteY5" fmla="*/ 407246 h 471215"/>
                <a:gd name="connsiteX6" fmla="*/ 135412 w 190748"/>
                <a:gd name="connsiteY6" fmla="*/ 471216 h 471215"/>
                <a:gd name="connsiteX7" fmla="*/ 181660 w 190748"/>
                <a:gd name="connsiteY7" fmla="*/ 396669 h 471215"/>
                <a:gd name="connsiteX8" fmla="*/ 150534 w 190748"/>
                <a:gd name="connsiteY8" fmla="*/ 228691 h 471215"/>
                <a:gd name="connsiteX9" fmla="*/ 119180 w 190748"/>
                <a:gd name="connsiteY9" fmla="*/ 60764 h 471215"/>
                <a:gd name="connsiteX10" fmla="*/ 124633 w 190748"/>
                <a:gd name="connsiteY10" fmla="*/ 31455 h 471215"/>
                <a:gd name="connsiteX11" fmla="*/ 146722 w 190748"/>
                <a:gd name="connsiteY11" fmla="*/ 67529 h 471215"/>
                <a:gd name="connsiteX12" fmla="*/ 190748 w 190748"/>
                <a:gd name="connsiteY12" fmla="*/ 0 h 471215"/>
                <a:gd name="connsiteX13" fmla="*/ 185447 w 190748"/>
                <a:gd name="connsiteY13" fmla="*/ 1464 h 471215"/>
                <a:gd name="connsiteX14" fmla="*/ 0 w 190748"/>
                <a:gd name="connsiteY14" fmla="*/ 12572 h 4712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90748" h="471215">
                  <a:moveTo>
                    <a:pt x="0" y="12572"/>
                  </a:moveTo>
                  <a:cubicBezTo>
                    <a:pt x="0" y="12572"/>
                    <a:pt x="44203" y="82626"/>
                    <a:pt x="44153" y="81363"/>
                  </a:cubicBezTo>
                  <a:cubicBezTo>
                    <a:pt x="44102" y="80101"/>
                    <a:pt x="60436" y="51600"/>
                    <a:pt x="60436" y="51600"/>
                  </a:cubicBezTo>
                  <a:lnTo>
                    <a:pt x="70912" y="62051"/>
                  </a:lnTo>
                  <a:cubicBezTo>
                    <a:pt x="67858" y="165403"/>
                    <a:pt x="64828" y="268779"/>
                    <a:pt x="61799" y="372131"/>
                  </a:cubicBezTo>
                  <a:cubicBezTo>
                    <a:pt x="63743" y="383844"/>
                    <a:pt x="65661" y="395533"/>
                    <a:pt x="67605" y="407246"/>
                  </a:cubicBezTo>
                  <a:lnTo>
                    <a:pt x="135412" y="471216"/>
                  </a:lnTo>
                  <a:cubicBezTo>
                    <a:pt x="150811" y="446375"/>
                    <a:pt x="166236" y="421509"/>
                    <a:pt x="181660" y="396669"/>
                  </a:cubicBezTo>
                  <a:cubicBezTo>
                    <a:pt x="171285" y="340676"/>
                    <a:pt x="160909" y="284684"/>
                    <a:pt x="150534" y="228691"/>
                  </a:cubicBezTo>
                  <a:cubicBezTo>
                    <a:pt x="140082" y="172724"/>
                    <a:pt x="129631" y="116756"/>
                    <a:pt x="119180" y="60764"/>
                  </a:cubicBezTo>
                  <a:cubicBezTo>
                    <a:pt x="120998" y="50994"/>
                    <a:pt x="122815" y="41224"/>
                    <a:pt x="124633" y="31455"/>
                  </a:cubicBezTo>
                  <a:lnTo>
                    <a:pt x="146722" y="67529"/>
                  </a:lnTo>
                  <a:lnTo>
                    <a:pt x="190748" y="0"/>
                  </a:lnTo>
                  <a:lnTo>
                    <a:pt x="185447" y="1464"/>
                  </a:lnTo>
                  <a:cubicBezTo>
                    <a:pt x="123623" y="5175"/>
                    <a:pt x="61824" y="8861"/>
                    <a:pt x="0" y="12572"/>
                  </a:cubicBezTo>
                </a:path>
              </a:pathLst>
            </a:custGeom>
            <a:solidFill>
              <a:srgbClr val="2F4F63"/>
            </a:solidFill>
            <a:ln w="2499" cap="flat">
              <a:noFill/>
              <a:prstDash val="solid"/>
              <a:miter/>
            </a:ln>
          </p:spPr>
          <p:txBody>
            <a:bodyPr rtlCol="0" anchor="ctr"/>
            <a:lstStyle/>
            <a:p>
              <a:endParaRPr lang="zh-CN" altLang="en-US"/>
            </a:p>
          </p:txBody>
        </p:sp>
        <p:sp>
          <p:nvSpPr>
            <p:cNvPr id="194" name="任意多边形: 形状 193"/>
            <p:cNvSpPr/>
            <p:nvPr/>
          </p:nvSpPr>
          <p:spPr>
            <a:xfrm>
              <a:off x="8948256" y="1805520"/>
              <a:ext cx="117639" cy="468110"/>
            </a:xfrm>
            <a:custGeom>
              <a:avLst/>
              <a:gdLst>
                <a:gd name="connsiteX0" fmla="*/ 67731 w 117639"/>
                <a:gd name="connsiteY0" fmla="*/ 0 h 468110"/>
                <a:gd name="connsiteX1" fmla="*/ 80126 w 117639"/>
                <a:gd name="connsiteY1" fmla="*/ 26052 h 468110"/>
                <a:gd name="connsiteX2" fmla="*/ 60006 w 117639"/>
                <a:gd name="connsiteY2" fmla="*/ 53594 h 468110"/>
                <a:gd name="connsiteX3" fmla="*/ 117640 w 117639"/>
                <a:gd name="connsiteY3" fmla="*/ 410351 h 468110"/>
                <a:gd name="connsiteX4" fmla="*/ 75608 w 117639"/>
                <a:gd name="connsiteY4" fmla="*/ 468111 h 468110"/>
                <a:gd name="connsiteX5" fmla="*/ 15626 w 117639"/>
                <a:gd name="connsiteY5" fmla="*/ 421762 h 468110"/>
                <a:gd name="connsiteX6" fmla="*/ 22013 w 117639"/>
                <a:gd name="connsiteY6" fmla="*/ 58769 h 468110"/>
                <a:gd name="connsiteX7" fmla="*/ 0 w 117639"/>
                <a:gd name="connsiteY7" fmla="*/ 26986 h 468110"/>
                <a:gd name="connsiteX8" fmla="*/ 28501 w 117639"/>
                <a:gd name="connsiteY8" fmla="*/ 1944 h 468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7639" h="468110">
                  <a:moveTo>
                    <a:pt x="67731" y="0"/>
                  </a:moveTo>
                  <a:lnTo>
                    <a:pt x="80126" y="26052"/>
                  </a:lnTo>
                  <a:lnTo>
                    <a:pt x="60006" y="53594"/>
                  </a:lnTo>
                  <a:lnTo>
                    <a:pt x="117640" y="410351"/>
                  </a:lnTo>
                  <a:lnTo>
                    <a:pt x="75608" y="468111"/>
                  </a:lnTo>
                  <a:lnTo>
                    <a:pt x="15626" y="421762"/>
                  </a:lnTo>
                  <a:lnTo>
                    <a:pt x="22013" y="58769"/>
                  </a:lnTo>
                  <a:lnTo>
                    <a:pt x="0" y="26986"/>
                  </a:lnTo>
                  <a:lnTo>
                    <a:pt x="28501" y="1944"/>
                  </a:lnTo>
                  <a:close/>
                </a:path>
              </a:pathLst>
            </a:custGeom>
            <a:solidFill>
              <a:schemeClr val="accent4"/>
            </a:solidFill>
            <a:ln w="2499" cap="flat">
              <a:noFill/>
              <a:prstDash val="solid"/>
              <a:miter/>
            </a:ln>
          </p:spPr>
          <p:txBody>
            <a:bodyPr rtlCol="0" anchor="ctr"/>
            <a:lstStyle/>
            <a:p>
              <a:endParaRPr lang="zh-CN" altLang="en-US"/>
            </a:p>
          </p:txBody>
        </p:sp>
        <p:sp>
          <p:nvSpPr>
            <p:cNvPr id="195" name="任意多边形: 形状 194"/>
            <p:cNvSpPr/>
            <p:nvPr/>
          </p:nvSpPr>
          <p:spPr>
            <a:xfrm>
              <a:off x="9004273" y="1776085"/>
              <a:ext cx="77450" cy="106002"/>
            </a:xfrm>
            <a:custGeom>
              <a:avLst/>
              <a:gdLst>
                <a:gd name="connsiteX0" fmla="*/ 77451 w 77450"/>
                <a:gd name="connsiteY0" fmla="*/ 45440 h 106002"/>
                <a:gd name="connsiteX1" fmla="*/ 36251 w 77450"/>
                <a:gd name="connsiteY1" fmla="*/ 106002 h 106002"/>
                <a:gd name="connsiteX2" fmla="*/ 0 w 77450"/>
                <a:gd name="connsiteY2" fmla="*/ 28855 h 106002"/>
                <a:gd name="connsiteX3" fmla="*/ 49379 w 77450"/>
                <a:gd name="connsiteY3" fmla="*/ 0 h 106002"/>
              </a:gdLst>
              <a:ahLst/>
              <a:cxnLst>
                <a:cxn ang="0">
                  <a:pos x="connsiteX0" y="connsiteY0"/>
                </a:cxn>
                <a:cxn ang="0">
                  <a:pos x="connsiteX1" y="connsiteY1"/>
                </a:cxn>
                <a:cxn ang="0">
                  <a:pos x="connsiteX2" y="connsiteY2"/>
                </a:cxn>
                <a:cxn ang="0">
                  <a:pos x="connsiteX3" y="connsiteY3"/>
                </a:cxn>
              </a:cxnLst>
              <a:rect l="l" t="t" r="r" b="b"/>
              <a:pathLst>
                <a:path w="77450" h="106002">
                  <a:moveTo>
                    <a:pt x="77451" y="45440"/>
                  </a:moveTo>
                  <a:lnTo>
                    <a:pt x="36251" y="106002"/>
                  </a:lnTo>
                  <a:lnTo>
                    <a:pt x="0" y="28855"/>
                  </a:lnTo>
                  <a:lnTo>
                    <a:pt x="49379" y="0"/>
                  </a:lnTo>
                  <a:close/>
                </a:path>
              </a:pathLst>
            </a:custGeom>
            <a:solidFill>
              <a:srgbClr val="CCEFFF"/>
            </a:solidFill>
            <a:ln w="2499" cap="flat">
              <a:noFill/>
              <a:prstDash val="solid"/>
              <a:miter/>
            </a:ln>
          </p:spPr>
          <p:txBody>
            <a:bodyPr rtlCol="0" anchor="ctr"/>
            <a:lstStyle/>
            <a:p>
              <a:endParaRPr lang="zh-CN" altLang="en-US"/>
            </a:p>
          </p:txBody>
        </p:sp>
        <p:sp>
          <p:nvSpPr>
            <p:cNvPr id="196" name="任意多边形: 形状 195"/>
            <p:cNvSpPr/>
            <p:nvPr/>
          </p:nvSpPr>
          <p:spPr>
            <a:xfrm>
              <a:off x="8900215" y="1784441"/>
              <a:ext cx="80429" cy="96383"/>
            </a:xfrm>
            <a:custGeom>
              <a:avLst/>
              <a:gdLst>
                <a:gd name="connsiteX0" fmla="*/ 0 w 80429"/>
                <a:gd name="connsiteY0" fmla="*/ 46602 h 96383"/>
                <a:gd name="connsiteX1" fmla="*/ 36655 w 80429"/>
                <a:gd name="connsiteY1" fmla="*/ 96384 h 96383"/>
                <a:gd name="connsiteX2" fmla="*/ 80429 w 80429"/>
                <a:gd name="connsiteY2" fmla="*/ 23225 h 96383"/>
                <a:gd name="connsiteX3" fmla="*/ 26810 w 80429"/>
                <a:gd name="connsiteY3" fmla="*/ 0 h 96383"/>
              </a:gdLst>
              <a:ahLst/>
              <a:cxnLst>
                <a:cxn ang="0">
                  <a:pos x="connsiteX0" y="connsiteY0"/>
                </a:cxn>
                <a:cxn ang="0">
                  <a:pos x="connsiteX1" y="connsiteY1"/>
                </a:cxn>
                <a:cxn ang="0">
                  <a:pos x="connsiteX2" y="connsiteY2"/>
                </a:cxn>
                <a:cxn ang="0">
                  <a:pos x="connsiteX3" y="connsiteY3"/>
                </a:cxn>
              </a:cxnLst>
              <a:rect l="l" t="t" r="r" b="b"/>
              <a:pathLst>
                <a:path w="80429" h="96383">
                  <a:moveTo>
                    <a:pt x="0" y="46602"/>
                  </a:moveTo>
                  <a:lnTo>
                    <a:pt x="36655" y="96384"/>
                  </a:lnTo>
                  <a:lnTo>
                    <a:pt x="80429" y="23225"/>
                  </a:lnTo>
                  <a:lnTo>
                    <a:pt x="26810" y="0"/>
                  </a:lnTo>
                  <a:close/>
                </a:path>
              </a:pathLst>
            </a:custGeom>
            <a:solidFill>
              <a:srgbClr val="CCEFFF"/>
            </a:solidFill>
            <a:ln w="2499" cap="flat">
              <a:noFill/>
              <a:prstDash val="solid"/>
              <a:miter/>
            </a:ln>
          </p:spPr>
          <p:txBody>
            <a:bodyPr rtlCol="0" anchor="ctr"/>
            <a:lstStyle/>
            <a:p>
              <a:endParaRPr lang="zh-CN" altLang="en-US"/>
            </a:p>
          </p:txBody>
        </p:sp>
        <p:sp>
          <p:nvSpPr>
            <p:cNvPr id="197" name="任意多边形: 形状 196"/>
            <p:cNvSpPr/>
            <p:nvPr/>
          </p:nvSpPr>
          <p:spPr>
            <a:xfrm>
              <a:off x="8656100" y="1864567"/>
              <a:ext cx="175197" cy="289303"/>
            </a:xfrm>
            <a:custGeom>
              <a:avLst/>
              <a:gdLst>
                <a:gd name="connsiteX0" fmla="*/ 131878 w 175197"/>
                <a:gd name="connsiteY0" fmla="*/ 0 h 289303"/>
                <a:gd name="connsiteX1" fmla="*/ 0 w 175197"/>
                <a:gd name="connsiteY1" fmla="*/ 249770 h 289303"/>
                <a:gd name="connsiteX2" fmla="*/ 86084 w 175197"/>
                <a:gd name="connsiteY2" fmla="*/ 289303 h 289303"/>
                <a:gd name="connsiteX3" fmla="*/ 175198 w 175197"/>
                <a:gd name="connsiteY3" fmla="*/ 150912 h 289303"/>
                <a:gd name="connsiteX4" fmla="*/ 131878 w 175197"/>
                <a:gd name="connsiteY4" fmla="*/ 0 h 28930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5197" h="289303">
                  <a:moveTo>
                    <a:pt x="131878" y="0"/>
                  </a:moveTo>
                  <a:cubicBezTo>
                    <a:pt x="131878" y="0"/>
                    <a:pt x="30066" y="157350"/>
                    <a:pt x="0" y="249770"/>
                  </a:cubicBezTo>
                  <a:cubicBezTo>
                    <a:pt x="0" y="249770"/>
                    <a:pt x="35317" y="286779"/>
                    <a:pt x="86084" y="289303"/>
                  </a:cubicBezTo>
                  <a:lnTo>
                    <a:pt x="175198" y="150912"/>
                  </a:lnTo>
                  <a:lnTo>
                    <a:pt x="131878" y="0"/>
                  </a:lnTo>
                  <a:close/>
                </a:path>
              </a:pathLst>
            </a:custGeom>
            <a:solidFill>
              <a:srgbClr val="3C79A6"/>
            </a:solidFill>
            <a:ln w="2499" cap="flat">
              <a:noFill/>
              <a:prstDash val="solid"/>
              <a:miter/>
            </a:ln>
          </p:spPr>
          <p:txBody>
            <a:bodyPr rtlCol="0" anchor="ctr"/>
            <a:lstStyle/>
            <a:p>
              <a:endParaRPr lang="zh-CN" altLang="en-US"/>
            </a:p>
          </p:txBody>
        </p:sp>
        <p:sp>
          <p:nvSpPr>
            <p:cNvPr id="198" name="任意多边形: 形状 197"/>
            <p:cNvSpPr/>
            <p:nvPr/>
          </p:nvSpPr>
          <p:spPr>
            <a:xfrm>
              <a:off x="9163946" y="1838186"/>
              <a:ext cx="173632" cy="289984"/>
            </a:xfrm>
            <a:custGeom>
              <a:avLst/>
              <a:gdLst>
                <a:gd name="connsiteX0" fmla="*/ 45668 w 173632"/>
                <a:gd name="connsiteY0" fmla="*/ 0 h 289984"/>
                <a:gd name="connsiteX1" fmla="*/ 173633 w 173632"/>
                <a:gd name="connsiteY1" fmla="*/ 251790 h 289984"/>
                <a:gd name="connsiteX2" fmla="*/ 86943 w 173632"/>
                <a:gd name="connsiteY2" fmla="*/ 289985 h 289984"/>
                <a:gd name="connsiteX3" fmla="*/ 0 w 173632"/>
                <a:gd name="connsiteY3" fmla="*/ 150205 h 289984"/>
                <a:gd name="connsiteX4" fmla="*/ 45668 w 173632"/>
                <a:gd name="connsiteY4" fmla="*/ 0 h 28998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73632" h="289984">
                  <a:moveTo>
                    <a:pt x="45668" y="0"/>
                  </a:moveTo>
                  <a:cubicBezTo>
                    <a:pt x="45668" y="0"/>
                    <a:pt x="145005" y="158915"/>
                    <a:pt x="173633" y="251790"/>
                  </a:cubicBezTo>
                  <a:cubicBezTo>
                    <a:pt x="173633" y="251790"/>
                    <a:pt x="137735" y="288218"/>
                    <a:pt x="86943" y="289985"/>
                  </a:cubicBezTo>
                  <a:lnTo>
                    <a:pt x="0" y="150205"/>
                  </a:lnTo>
                  <a:lnTo>
                    <a:pt x="45668" y="0"/>
                  </a:lnTo>
                  <a:close/>
                </a:path>
              </a:pathLst>
            </a:custGeom>
            <a:solidFill>
              <a:srgbClr val="3C79A6"/>
            </a:solidFill>
            <a:ln w="2499" cap="flat">
              <a:noFill/>
              <a:prstDash val="solid"/>
              <a:miter/>
            </a:ln>
          </p:spPr>
          <p:txBody>
            <a:bodyPr rtlCol="0" anchor="ctr"/>
            <a:lstStyle/>
            <a:p>
              <a:endParaRPr lang="zh-CN" altLang="en-US"/>
            </a:p>
          </p:txBody>
        </p:sp>
        <p:sp>
          <p:nvSpPr>
            <p:cNvPr id="199" name="任意多边形: 形状 198"/>
            <p:cNvSpPr/>
            <p:nvPr/>
          </p:nvSpPr>
          <p:spPr>
            <a:xfrm>
              <a:off x="8638713" y="2070930"/>
              <a:ext cx="193694" cy="305244"/>
            </a:xfrm>
            <a:custGeom>
              <a:avLst/>
              <a:gdLst>
                <a:gd name="connsiteX0" fmla="*/ 100921 w 193694"/>
                <a:gd name="connsiteY0" fmla="*/ 74988 h 305244"/>
                <a:gd name="connsiteX1" fmla="*/ 126519 w 193694"/>
                <a:gd name="connsiteY1" fmla="*/ 137670 h 305244"/>
                <a:gd name="connsiteX2" fmla="*/ 159059 w 193694"/>
                <a:gd name="connsiteY2" fmla="*/ 183212 h 305244"/>
                <a:gd name="connsiteX3" fmla="*/ 193695 w 193694"/>
                <a:gd name="connsiteY3" fmla="*/ 239507 h 305244"/>
                <a:gd name="connsiteX4" fmla="*/ 179179 w 193694"/>
                <a:gd name="connsiteY4" fmla="*/ 267504 h 305244"/>
                <a:gd name="connsiteX5" fmla="*/ 149820 w 193694"/>
                <a:gd name="connsiteY5" fmla="*/ 305244 h 305244"/>
                <a:gd name="connsiteX6" fmla="*/ 40763 w 193694"/>
                <a:gd name="connsiteY6" fmla="*/ 178592 h 305244"/>
                <a:gd name="connsiteX7" fmla="*/ 68 w 193694"/>
                <a:gd name="connsiteY7" fmla="*/ 98062 h 305244"/>
                <a:gd name="connsiteX8" fmla="*/ 33013 w 193694"/>
                <a:gd name="connsiteY8" fmla="*/ 4051 h 305244"/>
                <a:gd name="connsiteX9" fmla="*/ 37027 w 193694"/>
                <a:gd name="connsiteY9" fmla="*/ 416 h 305244"/>
                <a:gd name="connsiteX10" fmla="*/ 100921 w 193694"/>
                <a:gd name="connsiteY10" fmla="*/ 74988 h 305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3694" h="305244">
                  <a:moveTo>
                    <a:pt x="100921" y="74988"/>
                  </a:moveTo>
                  <a:cubicBezTo>
                    <a:pt x="107813" y="102479"/>
                    <a:pt x="117784" y="123054"/>
                    <a:pt x="126519" y="137670"/>
                  </a:cubicBezTo>
                  <a:cubicBezTo>
                    <a:pt x="136591" y="154534"/>
                    <a:pt x="144089" y="161931"/>
                    <a:pt x="159059" y="183212"/>
                  </a:cubicBezTo>
                  <a:cubicBezTo>
                    <a:pt x="174509" y="205200"/>
                    <a:pt x="185844" y="224815"/>
                    <a:pt x="193695" y="239507"/>
                  </a:cubicBezTo>
                  <a:cubicBezTo>
                    <a:pt x="190009" y="248090"/>
                    <a:pt x="185288" y="257582"/>
                    <a:pt x="179179" y="267504"/>
                  </a:cubicBezTo>
                  <a:cubicBezTo>
                    <a:pt x="169485" y="283307"/>
                    <a:pt x="159034" y="295752"/>
                    <a:pt x="149820" y="305244"/>
                  </a:cubicBezTo>
                  <a:cubicBezTo>
                    <a:pt x="102309" y="256118"/>
                    <a:pt x="66361" y="212167"/>
                    <a:pt x="40763" y="178592"/>
                  </a:cubicBezTo>
                  <a:cubicBezTo>
                    <a:pt x="14079" y="143603"/>
                    <a:pt x="2239" y="124569"/>
                    <a:pt x="68" y="98062"/>
                  </a:cubicBezTo>
                  <a:cubicBezTo>
                    <a:pt x="68" y="98062"/>
                    <a:pt x="-3062" y="59639"/>
                    <a:pt x="33013" y="4051"/>
                  </a:cubicBezTo>
                  <a:cubicBezTo>
                    <a:pt x="33745" y="2915"/>
                    <a:pt x="34881" y="1198"/>
                    <a:pt x="37027" y="416"/>
                  </a:cubicBezTo>
                  <a:cubicBezTo>
                    <a:pt x="50760" y="-4659"/>
                    <a:pt x="78958" y="37702"/>
                    <a:pt x="100921" y="74988"/>
                  </a:cubicBezTo>
                </a:path>
              </a:pathLst>
            </a:custGeom>
            <a:solidFill>
              <a:srgbClr val="3C79A6"/>
            </a:solidFill>
            <a:ln w="2499" cap="flat">
              <a:noFill/>
              <a:prstDash val="solid"/>
              <a:miter/>
            </a:ln>
          </p:spPr>
          <p:txBody>
            <a:bodyPr rtlCol="0" anchor="ctr"/>
            <a:lstStyle/>
            <a:p>
              <a:endParaRPr lang="zh-CN" altLang="en-US"/>
            </a:p>
          </p:txBody>
        </p:sp>
        <p:sp>
          <p:nvSpPr>
            <p:cNvPr id="200" name="任意多边形: 形状 199"/>
            <p:cNvSpPr/>
            <p:nvPr/>
          </p:nvSpPr>
          <p:spPr>
            <a:xfrm>
              <a:off x="9176871" y="2030638"/>
              <a:ext cx="170779" cy="313652"/>
            </a:xfrm>
            <a:custGeom>
              <a:avLst/>
              <a:gdLst>
                <a:gd name="connsiteX0" fmla="*/ 71619 w 170779"/>
                <a:gd name="connsiteY0" fmla="*/ 75167 h 313652"/>
                <a:gd name="connsiteX1" fmla="*/ 0 w 170779"/>
                <a:gd name="connsiteY1" fmla="*/ 235975 h 313652"/>
                <a:gd name="connsiteX2" fmla="*/ 7321 w 170779"/>
                <a:gd name="connsiteY2" fmla="*/ 257509 h 313652"/>
                <a:gd name="connsiteX3" fmla="*/ 44102 w 170779"/>
                <a:gd name="connsiteY3" fmla="*/ 313653 h 313652"/>
                <a:gd name="connsiteX4" fmla="*/ 110571 w 170779"/>
                <a:gd name="connsiteY4" fmla="*/ 223807 h 313652"/>
                <a:gd name="connsiteX5" fmla="*/ 170780 w 170779"/>
                <a:gd name="connsiteY5" fmla="*/ 99276 h 313652"/>
                <a:gd name="connsiteX6" fmla="*/ 139325 w 170779"/>
                <a:gd name="connsiteY6" fmla="*/ 4053 h 313652"/>
                <a:gd name="connsiteX7" fmla="*/ 71619 w 170779"/>
                <a:gd name="connsiteY7" fmla="*/ 75167 h 3136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0779" h="313652">
                  <a:moveTo>
                    <a:pt x="71619" y="75167"/>
                  </a:moveTo>
                  <a:cubicBezTo>
                    <a:pt x="71619" y="75167"/>
                    <a:pt x="39382" y="184981"/>
                    <a:pt x="0" y="235975"/>
                  </a:cubicBezTo>
                  <a:cubicBezTo>
                    <a:pt x="1818" y="242766"/>
                    <a:pt x="4216" y="249986"/>
                    <a:pt x="7321" y="257509"/>
                  </a:cubicBezTo>
                  <a:cubicBezTo>
                    <a:pt x="17646" y="282526"/>
                    <a:pt x="32035" y="301005"/>
                    <a:pt x="44102" y="313653"/>
                  </a:cubicBezTo>
                  <a:cubicBezTo>
                    <a:pt x="65283" y="289519"/>
                    <a:pt x="88407" y="259680"/>
                    <a:pt x="110571" y="223807"/>
                  </a:cubicBezTo>
                  <a:cubicBezTo>
                    <a:pt x="138770" y="178190"/>
                    <a:pt x="157779" y="135199"/>
                    <a:pt x="170780" y="99276"/>
                  </a:cubicBezTo>
                  <a:cubicBezTo>
                    <a:pt x="170780" y="99276"/>
                    <a:pt x="154320" y="28692"/>
                    <a:pt x="139325" y="4053"/>
                  </a:cubicBezTo>
                  <a:cubicBezTo>
                    <a:pt x="124305" y="-20586"/>
                    <a:pt x="71619" y="75167"/>
                    <a:pt x="71619" y="75167"/>
                  </a:cubicBezTo>
                </a:path>
              </a:pathLst>
            </a:custGeom>
            <a:solidFill>
              <a:srgbClr val="3C79A6"/>
            </a:solidFill>
            <a:ln w="2499" cap="flat">
              <a:noFill/>
              <a:prstDash val="solid"/>
              <a:miter/>
            </a:ln>
          </p:spPr>
          <p:txBody>
            <a:bodyPr rtlCol="0" anchor="ctr"/>
            <a:lstStyle/>
            <a:p>
              <a:endParaRPr lang="zh-CN" altLang="en-US"/>
            </a:p>
          </p:txBody>
        </p:sp>
        <p:sp>
          <p:nvSpPr>
            <p:cNvPr id="201" name="任意多边形: 形状 200"/>
            <p:cNvSpPr/>
            <p:nvPr/>
          </p:nvSpPr>
          <p:spPr>
            <a:xfrm>
              <a:off x="9061343" y="2254633"/>
              <a:ext cx="151526" cy="102522"/>
            </a:xfrm>
            <a:custGeom>
              <a:avLst/>
              <a:gdLst>
                <a:gd name="connsiteX0" fmla="*/ 67437 w 151526"/>
                <a:gd name="connsiteY0" fmla="*/ 1048 h 102522"/>
                <a:gd name="connsiteX1" fmla="*/ 151527 w 151526"/>
                <a:gd name="connsiteY1" fmla="*/ 74838 h 102522"/>
                <a:gd name="connsiteX2" fmla="*/ 123530 w 151526"/>
                <a:gd name="connsiteY2" fmla="*/ 101219 h 102522"/>
                <a:gd name="connsiteX3" fmla="*/ 90334 w 151526"/>
                <a:gd name="connsiteY3" fmla="*/ 68654 h 102522"/>
                <a:gd name="connsiteX4" fmla="*/ 52669 w 151526"/>
                <a:gd name="connsiteY4" fmla="*/ 85063 h 102522"/>
                <a:gd name="connsiteX5" fmla="*/ 84603 w 151526"/>
                <a:gd name="connsiteY5" fmla="*/ 44898 h 102522"/>
                <a:gd name="connsiteX6" fmla="*/ 24975 w 151526"/>
                <a:gd name="connsiteY6" fmla="*/ 85492 h 102522"/>
                <a:gd name="connsiteX7" fmla="*/ 70643 w 151526"/>
                <a:gd name="connsiteY7" fmla="*/ 30484 h 102522"/>
                <a:gd name="connsiteX8" fmla="*/ 3997 w 151526"/>
                <a:gd name="connsiteY8" fmla="*/ 75848 h 102522"/>
                <a:gd name="connsiteX9" fmla="*/ 185 w 151526"/>
                <a:gd name="connsiteY9" fmla="*/ 75722 h 102522"/>
                <a:gd name="connsiteX10" fmla="*/ 15332 w 151526"/>
                <a:gd name="connsiteY10" fmla="*/ 56991 h 102522"/>
                <a:gd name="connsiteX11" fmla="*/ 55370 w 151526"/>
                <a:gd name="connsiteY11" fmla="*/ 22001 h 102522"/>
                <a:gd name="connsiteX12" fmla="*/ 36083 w 151526"/>
                <a:gd name="connsiteY12" fmla="*/ 32680 h 102522"/>
                <a:gd name="connsiteX13" fmla="*/ 4199 w 151526"/>
                <a:gd name="connsiteY13" fmla="*/ 55526 h 102522"/>
                <a:gd name="connsiteX14" fmla="*/ 1094 w 151526"/>
                <a:gd name="connsiteY14" fmla="*/ 54643 h 102522"/>
                <a:gd name="connsiteX15" fmla="*/ 9021 w 151526"/>
                <a:gd name="connsiteY15" fmla="*/ 40632 h 102522"/>
                <a:gd name="connsiteX16" fmla="*/ 16998 w 151526"/>
                <a:gd name="connsiteY16" fmla="*/ 32655 h 102522"/>
                <a:gd name="connsiteX17" fmla="*/ 43631 w 151526"/>
                <a:gd name="connsiteY17" fmla="*/ 13999 h 102522"/>
                <a:gd name="connsiteX18" fmla="*/ 67437 w 151526"/>
                <a:gd name="connsiteY18" fmla="*/ 1048 h 1025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1526" h="102522">
                  <a:moveTo>
                    <a:pt x="67437" y="1048"/>
                  </a:moveTo>
                  <a:cubicBezTo>
                    <a:pt x="101971" y="-8746"/>
                    <a:pt x="143171" y="52749"/>
                    <a:pt x="151527" y="74838"/>
                  </a:cubicBezTo>
                  <a:cubicBezTo>
                    <a:pt x="138096" y="90591"/>
                    <a:pt x="128478" y="99982"/>
                    <a:pt x="123530" y="101219"/>
                  </a:cubicBezTo>
                  <a:cubicBezTo>
                    <a:pt x="87128" y="110332"/>
                    <a:pt x="90334" y="68654"/>
                    <a:pt x="90334" y="68654"/>
                  </a:cubicBezTo>
                  <a:cubicBezTo>
                    <a:pt x="67386" y="82336"/>
                    <a:pt x="54814" y="87789"/>
                    <a:pt x="52669" y="85063"/>
                  </a:cubicBezTo>
                  <a:cubicBezTo>
                    <a:pt x="50245" y="81983"/>
                    <a:pt x="60898" y="68603"/>
                    <a:pt x="84603" y="44898"/>
                  </a:cubicBezTo>
                  <a:cubicBezTo>
                    <a:pt x="39037" y="80821"/>
                    <a:pt x="26667" y="87360"/>
                    <a:pt x="24975" y="85492"/>
                  </a:cubicBezTo>
                  <a:cubicBezTo>
                    <a:pt x="23284" y="83624"/>
                    <a:pt x="30908" y="72036"/>
                    <a:pt x="70643" y="30484"/>
                  </a:cubicBezTo>
                  <a:cubicBezTo>
                    <a:pt x="62161" y="37148"/>
                    <a:pt x="16670" y="72667"/>
                    <a:pt x="3997" y="75848"/>
                  </a:cubicBezTo>
                  <a:cubicBezTo>
                    <a:pt x="3113" y="76075"/>
                    <a:pt x="841" y="76631"/>
                    <a:pt x="185" y="75722"/>
                  </a:cubicBezTo>
                  <a:cubicBezTo>
                    <a:pt x="-1304" y="73652"/>
                    <a:pt x="6420" y="65574"/>
                    <a:pt x="15332" y="56991"/>
                  </a:cubicBezTo>
                  <a:cubicBezTo>
                    <a:pt x="37749" y="35381"/>
                    <a:pt x="56001" y="22935"/>
                    <a:pt x="55370" y="22001"/>
                  </a:cubicBezTo>
                  <a:cubicBezTo>
                    <a:pt x="54966" y="21370"/>
                    <a:pt x="45802" y="25283"/>
                    <a:pt x="36083" y="32680"/>
                  </a:cubicBezTo>
                  <a:cubicBezTo>
                    <a:pt x="23107" y="42525"/>
                    <a:pt x="13792" y="55097"/>
                    <a:pt x="4199" y="55526"/>
                  </a:cubicBezTo>
                  <a:cubicBezTo>
                    <a:pt x="2179" y="55627"/>
                    <a:pt x="1422" y="55122"/>
                    <a:pt x="1094" y="54643"/>
                  </a:cubicBezTo>
                  <a:cubicBezTo>
                    <a:pt x="-799" y="51942"/>
                    <a:pt x="6219" y="43863"/>
                    <a:pt x="9021" y="40632"/>
                  </a:cubicBezTo>
                  <a:cubicBezTo>
                    <a:pt x="13085" y="35962"/>
                    <a:pt x="16670" y="32932"/>
                    <a:pt x="16998" y="32655"/>
                  </a:cubicBezTo>
                  <a:cubicBezTo>
                    <a:pt x="27702" y="23541"/>
                    <a:pt x="40021" y="16145"/>
                    <a:pt x="43631" y="13999"/>
                  </a:cubicBezTo>
                  <a:cubicBezTo>
                    <a:pt x="49690" y="10364"/>
                    <a:pt x="57718" y="5845"/>
                    <a:pt x="67437" y="1048"/>
                  </a:cubicBezTo>
                </a:path>
              </a:pathLst>
            </a:custGeom>
            <a:solidFill>
              <a:srgbClr val="F7B690"/>
            </a:solidFill>
            <a:ln w="2499" cap="flat">
              <a:noFill/>
              <a:prstDash val="solid"/>
              <a:miter/>
            </a:ln>
          </p:spPr>
          <p:txBody>
            <a:bodyPr rtlCol="0" anchor="ctr"/>
            <a:lstStyle/>
            <a:p>
              <a:endParaRPr lang="zh-CN" altLang="en-US"/>
            </a:p>
          </p:txBody>
        </p:sp>
        <p:sp>
          <p:nvSpPr>
            <p:cNvPr id="202" name="任意多边形: 形状 201"/>
            <p:cNvSpPr/>
            <p:nvPr/>
          </p:nvSpPr>
          <p:spPr>
            <a:xfrm>
              <a:off x="8798101" y="2290784"/>
              <a:ext cx="151526" cy="102521"/>
            </a:xfrm>
            <a:custGeom>
              <a:avLst/>
              <a:gdLst>
                <a:gd name="connsiteX0" fmla="*/ 84090 w 151526"/>
                <a:gd name="connsiteY0" fmla="*/ 1048 h 102521"/>
                <a:gd name="connsiteX1" fmla="*/ 0 w 151526"/>
                <a:gd name="connsiteY1" fmla="*/ 74838 h 102521"/>
                <a:gd name="connsiteX2" fmla="*/ 27996 w 151526"/>
                <a:gd name="connsiteY2" fmla="*/ 101219 h 102521"/>
                <a:gd name="connsiteX3" fmla="*/ 61193 w 151526"/>
                <a:gd name="connsiteY3" fmla="*/ 68654 h 102521"/>
                <a:gd name="connsiteX4" fmla="*/ 98858 w 151526"/>
                <a:gd name="connsiteY4" fmla="*/ 85063 h 102521"/>
                <a:gd name="connsiteX5" fmla="*/ 66924 w 151526"/>
                <a:gd name="connsiteY5" fmla="*/ 44898 h 102521"/>
                <a:gd name="connsiteX6" fmla="*/ 126551 w 151526"/>
                <a:gd name="connsiteY6" fmla="*/ 85492 h 102521"/>
                <a:gd name="connsiteX7" fmla="*/ 80884 w 151526"/>
                <a:gd name="connsiteY7" fmla="*/ 30484 h 102521"/>
                <a:gd name="connsiteX8" fmla="*/ 147530 w 151526"/>
                <a:gd name="connsiteY8" fmla="*/ 75848 h 102521"/>
                <a:gd name="connsiteX9" fmla="*/ 151342 w 151526"/>
                <a:gd name="connsiteY9" fmla="*/ 75722 h 102521"/>
                <a:gd name="connsiteX10" fmla="*/ 136195 w 151526"/>
                <a:gd name="connsiteY10" fmla="*/ 56990 h 102521"/>
                <a:gd name="connsiteX11" fmla="*/ 96157 w 151526"/>
                <a:gd name="connsiteY11" fmla="*/ 22001 h 102521"/>
                <a:gd name="connsiteX12" fmla="*/ 115444 w 151526"/>
                <a:gd name="connsiteY12" fmla="*/ 32680 h 102521"/>
                <a:gd name="connsiteX13" fmla="*/ 147328 w 151526"/>
                <a:gd name="connsiteY13" fmla="*/ 55526 h 102521"/>
                <a:gd name="connsiteX14" fmla="*/ 150433 w 151526"/>
                <a:gd name="connsiteY14" fmla="*/ 54643 h 102521"/>
                <a:gd name="connsiteX15" fmla="*/ 142506 w 151526"/>
                <a:gd name="connsiteY15" fmla="*/ 40632 h 102521"/>
                <a:gd name="connsiteX16" fmla="*/ 134529 w 151526"/>
                <a:gd name="connsiteY16" fmla="*/ 32655 h 102521"/>
                <a:gd name="connsiteX17" fmla="*/ 107896 w 151526"/>
                <a:gd name="connsiteY17" fmla="*/ 13999 h 102521"/>
                <a:gd name="connsiteX18" fmla="*/ 84090 w 151526"/>
                <a:gd name="connsiteY18" fmla="*/ 1048 h 1025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51526" h="102521">
                  <a:moveTo>
                    <a:pt x="84090" y="1048"/>
                  </a:moveTo>
                  <a:cubicBezTo>
                    <a:pt x="49555" y="-8746"/>
                    <a:pt x="8356" y="52749"/>
                    <a:pt x="0" y="74838"/>
                  </a:cubicBezTo>
                  <a:cubicBezTo>
                    <a:pt x="13430" y="90591"/>
                    <a:pt x="23048" y="99982"/>
                    <a:pt x="27996" y="101219"/>
                  </a:cubicBezTo>
                  <a:cubicBezTo>
                    <a:pt x="64399" y="110332"/>
                    <a:pt x="61193" y="68654"/>
                    <a:pt x="61193" y="68654"/>
                  </a:cubicBezTo>
                  <a:cubicBezTo>
                    <a:pt x="84140" y="82336"/>
                    <a:pt x="96712" y="87789"/>
                    <a:pt x="98858" y="85063"/>
                  </a:cubicBezTo>
                  <a:cubicBezTo>
                    <a:pt x="101281" y="81983"/>
                    <a:pt x="90628" y="68603"/>
                    <a:pt x="66924" y="44898"/>
                  </a:cubicBezTo>
                  <a:cubicBezTo>
                    <a:pt x="112490" y="80821"/>
                    <a:pt x="124860" y="87360"/>
                    <a:pt x="126551" y="85492"/>
                  </a:cubicBezTo>
                  <a:cubicBezTo>
                    <a:pt x="128243" y="83624"/>
                    <a:pt x="120619" y="72011"/>
                    <a:pt x="80884" y="30484"/>
                  </a:cubicBezTo>
                  <a:cubicBezTo>
                    <a:pt x="89366" y="37148"/>
                    <a:pt x="134857" y="72667"/>
                    <a:pt x="147530" y="75848"/>
                  </a:cubicBezTo>
                  <a:cubicBezTo>
                    <a:pt x="148413" y="76075"/>
                    <a:pt x="150685" y="76631"/>
                    <a:pt x="151342" y="75722"/>
                  </a:cubicBezTo>
                  <a:cubicBezTo>
                    <a:pt x="152831" y="73652"/>
                    <a:pt x="145106" y="65574"/>
                    <a:pt x="136195" y="56990"/>
                  </a:cubicBezTo>
                  <a:cubicBezTo>
                    <a:pt x="113778" y="35381"/>
                    <a:pt x="95526" y="22935"/>
                    <a:pt x="96157" y="22001"/>
                  </a:cubicBezTo>
                  <a:cubicBezTo>
                    <a:pt x="96586" y="21396"/>
                    <a:pt x="105725" y="25283"/>
                    <a:pt x="115444" y="32680"/>
                  </a:cubicBezTo>
                  <a:cubicBezTo>
                    <a:pt x="128419" y="42525"/>
                    <a:pt x="137735" y="55097"/>
                    <a:pt x="147328" y="55526"/>
                  </a:cubicBezTo>
                  <a:cubicBezTo>
                    <a:pt x="149347" y="55627"/>
                    <a:pt x="150105" y="55122"/>
                    <a:pt x="150433" y="54643"/>
                  </a:cubicBezTo>
                  <a:cubicBezTo>
                    <a:pt x="152326" y="51942"/>
                    <a:pt x="145308" y="43863"/>
                    <a:pt x="142506" y="40632"/>
                  </a:cubicBezTo>
                  <a:cubicBezTo>
                    <a:pt x="138442" y="35936"/>
                    <a:pt x="134857" y="32932"/>
                    <a:pt x="134529" y="32655"/>
                  </a:cubicBezTo>
                  <a:cubicBezTo>
                    <a:pt x="123825" y="23541"/>
                    <a:pt x="111506" y="16145"/>
                    <a:pt x="107896" y="13999"/>
                  </a:cubicBezTo>
                  <a:cubicBezTo>
                    <a:pt x="101812" y="10389"/>
                    <a:pt x="93809" y="5870"/>
                    <a:pt x="84090" y="1048"/>
                  </a:cubicBezTo>
                </a:path>
              </a:pathLst>
            </a:custGeom>
            <a:solidFill>
              <a:srgbClr val="F7B690"/>
            </a:solidFill>
            <a:ln w="2499" cap="flat">
              <a:noFill/>
              <a:prstDash val="solid"/>
              <a:miter/>
            </a:ln>
          </p:spPr>
          <p:txBody>
            <a:bodyPr rtlCol="0" anchor="ctr"/>
            <a:lstStyle/>
            <a:p>
              <a:endParaRPr lang="zh-CN" altLang="en-US"/>
            </a:p>
          </p:txBody>
        </p:sp>
        <p:sp>
          <p:nvSpPr>
            <p:cNvPr id="203" name="任意多边形: 形状 202"/>
            <p:cNvSpPr/>
            <p:nvPr/>
          </p:nvSpPr>
          <p:spPr>
            <a:xfrm>
              <a:off x="8913807" y="1478538"/>
              <a:ext cx="196551" cy="275781"/>
            </a:xfrm>
            <a:custGeom>
              <a:avLst/>
              <a:gdLst>
                <a:gd name="connsiteX0" fmla="*/ 108844 w 196551"/>
                <a:gd name="connsiteY0" fmla="*/ 1604 h 275781"/>
                <a:gd name="connsiteX1" fmla="*/ 173092 w 196551"/>
                <a:gd name="connsiteY1" fmla="*/ 70497 h 275781"/>
                <a:gd name="connsiteX2" fmla="*/ 165089 w 196551"/>
                <a:gd name="connsiteY2" fmla="*/ 131236 h 275781"/>
                <a:gd name="connsiteX3" fmla="*/ 188163 w 196551"/>
                <a:gd name="connsiteY3" fmla="*/ 125379 h 275781"/>
                <a:gd name="connsiteX4" fmla="*/ 163019 w 196551"/>
                <a:gd name="connsiteY4" fmla="*/ 188036 h 275781"/>
                <a:gd name="connsiteX5" fmla="*/ 151987 w 196551"/>
                <a:gd name="connsiteY5" fmla="*/ 229462 h 275781"/>
                <a:gd name="connsiteX6" fmla="*/ 75420 w 196551"/>
                <a:gd name="connsiteY6" fmla="*/ 275357 h 275781"/>
                <a:gd name="connsiteX7" fmla="*/ 1100 w 196551"/>
                <a:gd name="connsiteY7" fmla="*/ 223176 h 275781"/>
                <a:gd name="connsiteX8" fmla="*/ 2716 w 196551"/>
                <a:gd name="connsiteY8" fmla="*/ 61560 h 275781"/>
                <a:gd name="connsiteX9" fmla="*/ 108844 w 196551"/>
                <a:gd name="connsiteY9" fmla="*/ 1604 h 2757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96551" h="275781">
                  <a:moveTo>
                    <a:pt x="108844" y="1604"/>
                  </a:moveTo>
                  <a:cubicBezTo>
                    <a:pt x="165872" y="9102"/>
                    <a:pt x="173092" y="70497"/>
                    <a:pt x="173092" y="70497"/>
                  </a:cubicBezTo>
                  <a:cubicBezTo>
                    <a:pt x="173092" y="70497"/>
                    <a:pt x="166806" y="95843"/>
                    <a:pt x="165089" y="131236"/>
                  </a:cubicBezTo>
                  <a:cubicBezTo>
                    <a:pt x="170391" y="124192"/>
                    <a:pt x="179226" y="121365"/>
                    <a:pt x="188163" y="125379"/>
                  </a:cubicBezTo>
                  <a:cubicBezTo>
                    <a:pt x="207096" y="133886"/>
                    <a:pt x="191950" y="193741"/>
                    <a:pt x="163019" y="188036"/>
                  </a:cubicBezTo>
                  <a:cubicBezTo>
                    <a:pt x="161479" y="204798"/>
                    <a:pt x="154234" y="224969"/>
                    <a:pt x="151987" y="229462"/>
                  </a:cubicBezTo>
                  <a:cubicBezTo>
                    <a:pt x="143530" y="246427"/>
                    <a:pt x="107254" y="271848"/>
                    <a:pt x="75420" y="275357"/>
                  </a:cubicBezTo>
                  <a:cubicBezTo>
                    <a:pt x="43587" y="278866"/>
                    <a:pt x="3423" y="260564"/>
                    <a:pt x="1100" y="223176"/>
                  </a:cubicBezTo>
                  <a:cubicBezTo>
                    <a:pt x="-2106" y="171374"/>
                    <a:pt x="2716" y="61560"/>
                    <a:pt x="2716" y="61560"/>
                  </a:cubicBezTo>
                  <a:cubicBezTo>
                    <a:pt x="2716" y="61560"/>
                    <a:pt x="8169" y="-11649"/>
                    <a:pt x="108844" y="1604"/>
                  </a:cubicBezTo>
                </a:path>
              </a:pathLst>
            </a:custGeom>
            <a:solidFill>
              <a:srgbClr val="F7B690"/>
            </a:solidFill>
            <a:ln w="2499" cap="flat">
              <a:noFill/>
              <a:prstDash val="solid"/>
              <a:miter/>
            </a:ln>
          </p:spPr>
          <p:txBody>
            <a:bodyPr rtlCol="0" anchor="ctr"/>
            <a:lstStyle/>
            <a:p>
              <a:endParaRPr lang="zh-CN" altLang="en-US"/>
            </a:p>
          </p:txBody>
        </p:sp>
        <p:sp>
          <p:nvSpPr>
            <p:cNvPr id="204" name="任意多边形: 形状 203"/>
            <p:cNvSpPr/>
            <p:nvPr/>
          </p:nvSpPr>
          <p:spPr>
            <a:xfrm>
              <a:off x="9046652" y="1524919"/>
              <a:ext cx="55733" cy="118404"/>
            </a:xfrm>
            <a:custGeom>
              <a:avLst/>
              <a:gdLst>
                <a:gd name="connsiteX0" fmla="*/ 2986 w 55733"/>
                <a:gd name="connsiteY0" fmla="*/ 9196 h 118404"/>
                <a:gd name="connsiteX1" fmla="*/ 51304 w 55733"/>
                <a:gd name="connsiteY1" fmla="*/ 12831 h 118404"/>
                <a:gd name="connsiteX2" fmla="*/ 55318 w 55733"/>
                <a:gd name="connsiteY2" fmla="*/ 78997 h 118404"/>
                <a:gd name="connsiteX3" fmla="*/ 32952 w 55733"/>
                <a:gd name="connsiteY3" fmla="*/ 91216 h 118404"/>
                <a:gd name="connsiteX4" fmla="*/ 30452 w 55733"/>
                <a:gd name="connsiteY4" fmla="*/ 118404 h 118404"/>
                <a:gd name="connsiteX5" fmla="*/ 15381 w 55733"/>
                <a:gd name="connsiteY5" fmla="*/ 116561 h 118404"/>
                <a:gd name="connsiteX6" fmla="*/ 15533 w 55733"/>
                <a:gd name="connsiteY6" fmla="*/ 58877 h 118404"/>
                <a:gd name="connsiteX7" fmla="*/ 2178 w 55733"/>
                <a:gd name="connsiteY7" fmla="*/ 43983 h 118404"/>
                <a:gd name="connsiteX8" fmla="*/ 2986 w 55733"/>
                <a:gd name="connsiteY8" fmla="*/ 9196 h 118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5733" h="118404">
                  <a:moveTo>
                    <a:pt x="2986" y="9196"/>
                  </a:moveTo>
                  <a:cubicBezTo>
                    <a:pt x="9196" y="-3780"/>
                    <a:pt x="44968" y="-3426"/>
                    <a:pt x="51304" y="12831"/>
                  </a:cubicBezTo>
                  <a:cubicBezTo>
                    <a:pt x="57641" y="29089"/>
                    <a:pt x="55318" y="78997"/>
                    <a:pt x="55318" y="78997"/>
                  </a:cubicBezTo>
                  <a:cubicBezTo>
                    <a:pt x="34290" y="73141"/>
                    <a:pt x="32952" y="91216"/>
                    <a:pt x="32952" y="91216"/>
                  </a:cubicBezTo>
                  <a:lnTo>
                    <a:pt x="30452" y="118404"/>
                  </a:lnTo>
                  <a:lnTo>
                    <a:pt x="15381" y="116561"/>
                  </a:lnTo>
                  <a:lnTo>
                    <a:pt x="15533" y="58877"/>
                  </a:lnTo>
                  <a:cubicBezTo>
                    <a:pt x="5385" y="53273"/>
                    <a:pt x="2178" y="43983"/>
                    <a:pt x="2178" y="43983"/>
                  </a:cubicBezTo>
                  <a:cubicBezTo>
                    <a:pt x="2178" y="43983"/>
                    <a:pt x="-3224" y="22172"/>
                    <a:pt x="2986" y="9196"/>
                  </a:cubicBezTo>
                </a:path>
              </a:pathLst>
            </a:custGeom>
            <a:solidFill>
              <a:srgbClr val="222B56"/>
            </a:solidFill>
            <a:ln w="2499" cap="flat">
              <a:noFill/>
              <a:prstDash val="solid"/>
              <a:miter/>
            </a:ln>
          </p:spPr>
          <p:txBody>
            <a:bodyPr rtlCol="0" anchor="ctr"/>
            <a:lstStyle/>
            <a:p>
              <a:endParaRPr lang="zh-CN" altLang="en-US"/>
            </a:p>
          </p:txBody>
        </p:sp>
        <p:sp>
          <p:nvSpPr>
            <p:cNvPr id="205" name="任意多边形: 形状 204"/>
            <p:cNvSpPr/>
            <p:nvPr/>
          </p:nvSpPr>
          <p:spPr>
            <a:xfrm>
              <a:off x="8939417" y="1747104"/>
              <a:ext cx="113654" cy="24260"/>
            </a:xfrm>
            <a:custGeom>
              <a:avLst/>
              <a:gdLst>
                <a:gd name="connsiteX0" fmla="*/ 1291 w 113654"/>
                <a:gd name="connsiteY0" fmla="*/ 9467 h 24260"/>
                <a:gd name="connsiteX1" fmla="*/ 3 w 113654"/>
                <a:gd name="connsiteY1" fmla="*/ 20776 h 24260"/>
                <a:gd name="connsiteX2" fmla="*/ 111206 w 113654"/>
                <a:gd name="connsiteY2" fmla="*/ 24260 h 24260"/>
                <a:gd name="connsiteX3" fmla="*/ 113654 w 113654"/>
                <a:gd name="connsiteY3" fmla="*/ 0 h 24260"/>
                <a:gd name="connsiteX4" fmla="*/ 1291 w 113654"/>
                <a:gd name="connsiteY4" fmla="*/ 9467 h 242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654" h="24260">
                  <a:moveTo>
                    <a:pt x="1291" y="9467"/>
                  </a:moveTo>
                  <a:cubicBezTo>
                    <a:pt x="1291" y="9467"/>
                    <a:pt x="-73" y="21609"/>
                    <a:pt x="3" y="20776"/>
                  </a:cubicBezTo>
                  <a:cubicBezTo>
                    <a:pt x="104" y="19943"/>
                    <a:pt x="111206" y="24260"/>
                    <a:pt x="111206" y="24260"/>
                  </a:cubicBezTo>
                  <a:cubicBezTo>
                    <a:pt x="112013" y="16182"/>
                    <a:pt x="112847" y="8078"/>
                    <a:pt x="113654" y="0"/>
                  </a:cubicBezTo>
                  <a:cubicBezTo>
                    <a:pt x="76217" y="3130"/>
                    <a:pt x="38754" y="6311"/>
                    <a:pt x="1291" y="9467"/>
                  </a:cubicBezTo>
                </a:path>
              </a:pathLst>
            </a:custGeom>
            <a:solidFill>
              <a:srgbClr val="CE8D89"/>
            </a:solidFill>
            <a:ln w="2499" cap="flat">
              <a:noFill/>
              <a:prstDash val="solid"/>
              <a:miter/>
            </a:ln>
          </p:spPr>
          <p:txBody>
            <a:bodyPr rtlCol="0" anchor="ctr"/>
            <a:lstStyle/>
            <a:p>
              <a:endParaRPr lang="zh-CN" altLang="en-US"/>
            </a:p>
          </p:txBody>
        </p:sp>
        <p:sp>
          <p:nvSpPr>
            <p:cNvPr id="206" name="任意多边形: 形状 205"/>
            <p:cNvSpPr/>
            <p:nvPr/>
          </p:nvSpPr>
          <p:spPr>
            <a:xfrm>
              <a:off x="8919628" y="1552624"/>
              <a:ext cx="43319" cy="11506"/>
            </a:xfrm>
            <a:custGeom>
              <a:avLst/>
              <a:gdLst>
                <a:gd name="connsiteX0" fmla="*/ 43320 w 43319"/>
                <a:gd name="connsiteY0" fmla="*/ 10926 h 11506"/>
                <a:gd name="connsiteX1" fmla="*/ 0 w 43319"/>
                <a:gd name="connsiteY1" fmla="*/ 11507 h 11506"/>
              </a:gdLst>
              <a:ahLst/>
              <a:cxnLst>
                <a:cxn ang="0">
                  <a:pos x="connsiteX0" y="connsiteY0"/>
                </a:cxn>
                <a:cxn ang="0">
                  <a:pos x="connsiteX1" y="connsiteY1"/>
                </a:cxn>
              </a:cxnLst>
              <a:rect l="l" t="t" r="r" b="b"/>
              <a:pathLst>
                <a:path w="43319" h="11506">
                  <a:moveTo>
                    <a:pt x="43320" y="10926"/>
                  </a:moveTo>
                  <a:cubicBezTo>
                    <a:pt x="43320" y="10926"/>
                    <a:pt x="22013" y="-14041"/>
                    <a:pt x="0" y="11507"/>
                  </a:cubicBezTo>
                </a:path>
              </a:pathLst>
            </a:custGeom>
            <a:solidFill>
              <a:srgbClr val="222B56"/>
            </a:solidFill>
            <a:ln w="2499" cap="flat">
              <a:noFill/>
              <a:prstDash val="solid"/>
              <a:miter/>
            </a:ln>
          </p:spPr>
          <p:txBody>
            <a:bodyPr rtlCol="0" anchor="ctr"/>
            <a:lstStyle/>
            <a:p>
              <a:endParaRPr lang="zh-CN" altLang="en-US"/>
            </a:p>
          </p:txBody>
        </p:sp>
        <p:sp>
          <p:nvSpPr>
            <p:cNvPr id="207" name="任意多边形: 形状 206"/>
            <p:cNvSpPr/>
            <p:nvPr/>
          </p:nvSpPr>
          <p:spPr>
            <a:xfrm>
              <a:off x="8991172" y="1556587"/>
              <a:ext cx="43319" cy="11506"/>
            </a:xfrm>
            <a:custGeom>
              <a:avLst/>
              <a:gdLst>
                <a:gd name="connsiteX0" fmla="*/ 43320 w 43319"/>
                <a:gd name="connsiteY0" fmla="*/ 10926 h 11506"/>
                <a:gd name="connsiteX1" fmla="*/ 0 w 43319"/>
                <a:gd name="connsiteY1" fmla="*/ 11507 h 11506"/>
              </a:gdLst>
              <a:ahLst/>
              <a:cxnLst>
                <a:cxn ang="0">
                  <a:pos x="connsiteX0" y="connsiteY0"/>
                </a:cxn>
                <a:cxn ang="0">
                  <a:pos x="connsiteX1" y="connsiteY1"/>
                </a:cxn>
              </a:cxnLst>
              <a:rect l="l" t="t" r="r" b="b"/>
              <a:pathLst>
                <a:path w="43319" h="11506">
                  <a:moveTo>
                    <a:pt x="43320" y="10926"/>
                  </a:moveTo>
                  <a:cubicBezTo>
                    <a:pt x="43320" y="10926"/>
                    <a:pt x="22013" y="-14041"/>
                    <a:pt x="0" y="11507"/>
                  </a:cubicBezTo>
                </a:path>
              </a:pathLst>
            </a:custGeom>
            <a:solidFill>
              <a:srgbClr val="222B56"/>
            </a:solidFill>
            <a:ln w="2499" cap="flat">
              <a:noFill/>
              <a:prstDash val="solid"/>
              <a:miter/>
            </a:ln>
          </p:spPr>
          <p:txBody>
            <a:bodyPr rtlCol="0" anchor="ctr"/>
            <a:lstStyle/>
            <a:p>
              <a:endParaRPr lang="zh-CN" altLang="en-US"/>
            </a:p>
          </p:txBody>
        </p:sp>
        <p:sp>
          <p:nvSpPr>
            <p:cNvPr id="208" name="任意多边形: 形状 207"/>
            <p:cNvSpPr/>
            <p:nvPr/>
          </p:nvSpPr>
          <p:spPr>
            <a:xfrm>
              <a:off x="8912047" y="1574582"/>
              <a:ext cx="169791" cy="190340"/>
            </a:xfrm>
            <a:custGeom>
              <a:avLst/>
              <a:gdLst>
                <a:gd name="connsiteX0" fmla="*/ 63472 w 169791"/>
                <a:gd name="connsiteY0" fmla="*/ 88937 h 190340"/>
                <a:gd name="connsiteX1" fmla="*/ 115502 w 169791"/>
                <a:gd name="connsiteY1" fmla="*/ 94188 h 190340"/>
                <a:gd name="connsiteX2" fmla="*/ 137187 w 169791"/>
                <a:gd name="connsiteY2" fmla="*/ 118397 h 190340"/>
                <a:gd name="connsiteX3" fmla="*/ 149658 w 169791"/>
                <a:gd name="connsiteY3" fmla="*/ 0 h 190340"/>
                <a:gd name="connsiteX4" fmla="*/ 165966 w 169791"/>
                <a:gd name="connsiteY4" fmla="*/ 37715 h 190340"/>
                <a:gd name="connsiteX5" fmla="*/ 102324 w 169791"/>
                <a:gd name="connsiteY5" fmla="*/ 190117 h 190340"/>
                <a:gd name="connsiteX6" fmla="*/ 2305 w 169791"/>
                <a:gd name="connsiteY6" fmla="*/ 115570 h 190340"/>
                <a:gd name="connsiteX7" fmla="*/ 18108 w 169791"/>
                <a:gd name="connsiteY7" fmla="*/ 107239 h 190340"/>
                <a:gd name="connsiteX8" fmla="*/ 63472 w 169791"/>
                <a:gd name="connsiteY8" fmla="*/ 88937 h 1903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9791" h="190340">
                  <a:moveTo>
                    <a:pt x="63472" y="88937"/>
                  </a:moveTo>
                  <a:cubicBezTo>
                    <a:pt x="63472" y="88937"/>
                    <a:pt x="108610" y="80000"/>
                    <a:pt x="115502" y="94188"/>
                  </a:cubicBezTo>
                  <a:cubicBezTo>
                    <a:pt x="122393" y="108375"/>
                    <a:pt x="124615" y="123850"/>
                    <a:pt x="137187" y="118397"/>
                  </a:cubicBezTo>
                  <a:cubicBezTo>
                    <a:pt x="149759" y="112944"/>
                    <a:pt x="149658" y="0"/>
                    <a:pt x="149658" y="0"/>
                  </a:cubicBezTo>
                  <a:lnTo>
                    <a:pt x="165966" y="37715"/>
                  </a:lnTo>
                  <a:cubicBezTo>
                    <a:pt x="165966" y="37715"/>
                    <a:pt x="193205" y="187265"/>
                    <a:pt x="102324" y="190117"/>
                  </a:cubicBezTo>
                  <a:cubicBezTo>
                    <a:pt x="7025" y="193121"/>
                    <a:pt x="-6607" y="165706"/>
                    <a:pt x="2305" y="115570"/>
                  </a:cubicBezTo>
                  <a:cubicBezTo>
                    <a:pt x="2305" y="115570"/>
                    <a:pt x="12756" y="120745"/>
                    <a:pt x="18108" y="107239"/>
                  </a:cubicBezTo>
                  <a:cubicBezTo>
                    <a:pt x="23460" y="93708"/>
                    <a:pt x="13387" y="81666"/>
                    <a:pt x="63472" y="88937"/>
                  </a:cubicBezTo>
                </a:path>
              </a:pathLst>
            </a:custGeom>
            <a:solidFill>
              <a:srgbClr val="222B56"/>
            </a:solidFill>
            <a:ln w="2499" cap="flat">
              <a:noFill/>
              <a:prstDash val="solid"/>
              <a:miter/>
            </a:ln>
          </p:spPr>
          <p:txBody>
            <a:bodyPr rtlCol="0" anchor="ctr"/>
            <a:lstStyle/>
            <a:p>
              <a:endParaRPr lang="zh-CN" altLang="en-US"/>
            </a:p>
          </p:txBody>
        </p:sp>
        <p:sp>
          <p:nvSpPr>
            <p:cNvPr id="209" name="任意多边形: 形状 208"/>
            <p:cNvSpPr/>
            <p:nvPr/>
          </p:nvSpPr>
          <p:spPr>
            <a:xfrm>
              <a:off x="8959313" y="1679398"/>
              <a:ext cx="52862" cy="13257"/>
            </a:xfrm>
            <a:custGeom>
              <a:avLst/>
              <a:gdLst>
                <a:gd name="connsiteX0" fmla="*/ 52862 w 52862"/>
                <a:gd name="connsiteY0" fmla="*/ 0 h 13257"/>
                <a:gd name="connsiteX1" fmla="*/ 0 w 52862"/>
                <a:gd name="connsiteY1" fmla="*/ 5175 h 13257"/>
                <a:gd name="connsiteX2" fmla="*/ 52862 w 52862"/>
                <a:gd name="connsiteY2" fmla="*/ 0 h 13257"/>
              </a:gdLst>
              <a:ahLst/>
              <a:cxnLst>
                <a:cxn ang="0">
                  <a:pos x="connsiteX0" y="connsiteY0"/>
                </a:cxn>
                <a:cxn ang="0">
                  <a:pos x="connsiteX1" y="connsiteY1"/>
                </a:cxn>
                <a:cxn ang="0">
                  <a:pos x="connsiteX2" y="connsiteY2"/>
                </a:cxn>
              </a:cxnLst>
              <a:rect l="l" t="t" r="r" b="b"/>
              <a:pathLst>
                <a:path w="52862" h="13257">
                  <a:moveTo>
                    <a:pt x="52862" y="0"/>
                  </a:moveTo>
                  <a:lnTo>
                    <a:pt x="0" y="5175"/>
                  </a:lnTo>
                  <a:cubicBezTo>
                    <a:pt x="0" y="5175"/>
                    <a:pt x="18025" y="26431"/>
                    <a:pt x="52862" y="0"/>
                  </a:cubicBezTo>
                </a:path>
              </a:pathLst>
            </a:custGeom>
            <a:solidFill>
              <a:srgbClr val="FF816C"/>
            </a:solidFill>
            <a:ln w="2499" cap="flat">
              <a:noFill/>
              <a:prstDash val="solid"/>
              <a:miter/>
            </a:ln>
          </p:spPr>
          <p:txBody>
            <a:bodyPr rtlCol="0" anchor="ctr"/>
            <a:lstStyle/>
            <a:p>
              <a:endParaRPr lang="zh-CN" altLang="en-US"/>
            </a:p>
          </p:txBody>
        </p:sp>
        <p:sp>
          <p:nvSpPr>
            <p:cNvPr id="210" name="任意多边形: 形状 209"/>
            <p:cNvSpPr/>
            <p:nvPr/>
          </p:nvSpPr>
          <p:spPr>
            <a:xfrm>
              <a:off x="8941111" y="1588517"/>
              <a:ext cx="30545" cy="64171"/>
            </a:xfrm>
            <a:custGeom>
              <a:avLst/>
              <a:gdLst>
                <a:gd name="connsiteX0" fmla="*/ 30546 w 30545"/>
                <a:gd name="connsiteY0" fmla="*/ 64172 h 64171"/>
                <a:gd name="connsiteX1" fmla="*/ 23301 w 30545"/>
                <a:gd name="connsiteY1" fmla="*/ 0 h 64171"/>
                <a:gd name="connsiteX2" fmla="*/ 0 w 30545"/>
                <a:gd name="connsiteY2" fmla="*/ 56371 h 64171"/>
              </a:gdLst>
              <a:ahLst/>
              <a:cxnLst>
                <a:cxn ang="0">
                  <a:pos x="connsiteX0" y="connsiteY0"/>
                </a:cxn>
                <a:cxn ang="0">
                  <a:pos x="connsiteX1" y="connsiteY1"/>
                </a:cxn>
                <a:cxn ang="0">
                  <a:pos x="connsiteX2" y="connsiteY2"/>
                </a:cxn>
              </a:cxnLst>
              <a:rect l="l" t="t" r="r" b="b"/>
              <a:pathLst>
                <a:path w="30545" h="64171">
                  <a:moveTo>
                    <a:pt x="30546" y="64172"/>
                  </a:moveTo>
                  <a:lnTo>
                    <a:pt x="23301" y="0"/>
                  </a:lnTo>
                  <a:lnTo>
                    <a:pt x="0" y="56371"/>
                  </a:lnTo>
                  <a:close/>
                </a:path>
              </a:pathLst>
            </a:custGeom>
            <a:solidFill>
              <a:srgbClr val="CE8D89"/>
            </a:solidFill>
            <a:ln w="2499" cap="flat">
              <a:noFill/>
              <a:prstDash val="solid"/>
              <a:miter/>
            </a:ln>
          </p:spPr>
          <p:txBody>
            <a:bodyPr rtlCol="0" anchor="ctr"/>
            <a:lstStyle/>
            <a:p>
              <a:endParaRPr lang="zh-CN" altLang="en-US"/>
            </a:p>
          </p:txBody>
        </p:sp>
        <p:sp>
          <p:nvSpPr>
            <p:cNvPr id="211" name="任意多边形: 形状 210"/>
            <p:cNvSpPr/>
            <p:nvPr/>
          </p:nvSpPr>
          <p:spPr>
            <a:xfrm>
              <a:off x="8928815" y="1583191"/>
              <a:ext cx="16717" cy="31202"/>
            </a:xfrm>
            <a:custGeom>
              <a:avLst/>
              <a:gdLst>
                <a:gd name="connsiteX0" fmla="*/ 16714 w 16717"/>
                <a:gd name="connsiteY0" fmla="*/ 15601 h 31202"/>
                <a:gd name="connsiteX1" fmla="*/ 8156 w 16717"/>
                <a:gd name="connsiteY1" fmla="*/ 31202 h 31202"/>
                <a:gd name="connsiteX2" fmla="*/ 2 w 16717"/>
                <a:gd name="connsiteY2" fmla="*/ 15601 h 31202"/>
                <a:gd name="connsiteX3" fmla="*/ 8560 w 16717"/>
                <a:gd name="connsiteY3" fmla="*/ 0 h 31202"/>
                <a:gd name="connsiteX4" fmla="*/ 16714 w 16717"/>
                <a:gd name="connsiteY4" fmla="*/ 15601 h 31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17" h="31202">
                  <a:moveTo>
                    <a:pt x="16714" y="15601"/>
                  </a:moveTo>
                  <a:cubicBezTo>
                    <a:pt x="16588" y="24210"/>
                    <a:pt x="12776" y="31202"/>
                    <a:pt x="8156" y="31202"/>
                  </a:cubicBezTo>
                  <a:cubicBezTo>
                    <a:pt x="3536" y="31202"/>
                    <a:pt x="-99" y="24210"/>
                    <a:pt x="2" y="15601"/>
                  </a:cubicBezTo>
                  <a:cubicBezTo>
                    <a:pt x="128" y="6993"/>
                    <a:pt x="3940" y="0"/>
                    <a:pt x="8560" y="0"/>
                  </a:cubicBezTo>
                  <a:cubicBezTo>
                    <a:pt x="13180" y="0"/>
                    <a:pt x="16840" y="6993"/>
                    <a:pt x="16714" y="15601"/>
                  </a:cubicBezTo>
                </a:path>
              </a:pathLst>
            </a:custGeom>
            <a:solidFill>
              <a:srgbClr val="0C181E"/>
            </a:solidFill>
            <a:ln w="2499" cap="flat">
              <a:noFill/>
              <a:prstDash val="solid"/>
              <a:miter/>
            </a:ln>
          </p:spPr>
          <p:txBody>
            <a:bodyPr rtlCol="0" anchor="ctr"/>
            <a:lstStyle/>
            <a:p>
              <a:endParaRPr lang="zh-CN" altLang="en-US"/>
            </a:p>
          </p:txBody>
        </p:sp>
        <p:sp>
          <p:nvSpPr>
            <p:cNvPr id="212" name="任意多边形: 形状 211"/>
            <p:cNvSpPr/>
            <p:nvPr/>
          </p:nvSpPr>
          <p:spPr>
            <a:xfrm>
              <a:off x="9007932" y="1586018"/>
              <a:ext cx="16717" cy="31202"/>
            </a:xfrm>
            <a:custGeom>
              <a:avLst/>
              <a:gdLst>
                <a:gd name="connsiteX0" fmla="*/ 16714 w 16717"/>
                <a:gd name="connsiteY0" fmla="*/ 15601 h 31202"/>
                <a:gd name="connsiteX1" fmla="*/ 8156 w 16717"/>
                <a:gd name="connsiteY1" fmla="*/ 31202 h 31202"/>
                <a:gd name="connsiteX2" fmla="*/ 2 w 16717"/>
                <a:gd name="connsiteY2" fmla="*/ 15601 h 31202"/>
                <a:gd name="connsiteX3" fmla="*/ 8560 w 16717"/>
                <a:gd name="connsiteY3" fmla="*/ 0 h 31202"/>
                <a:gd name="connsiteX4" fmla="*/ 16714 w 16717"/>
                <a:gd name="connsiteY4" fmla="*/ 15601 h 3120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717" h="31202">
                  <a:moveTo>
                    <a:pt x="16714" y="15601"/>
                  </a:moveTo>
                  <a:cubicBezTo>
                    <a:pt x="16613" y="24210"/>
                    <a:pt x="12776" y="31202"/>
                    <a:pt x="8156" y="31202"/>
                  </a:cubicBezTo>
                  <a:cubicBezTo>
                    <a:pt x="3536" y="31202"/>
                    <a:pt x="-99" y="24210"/>
                    <a:pt x="2" y="15601"/>
                  </a:cubicBezTo>
                  <a:cubicBezTo>
                    <a:pt x="128" y="6993"/>
                    <a:pt x="3940" y="0"/>
                    <a:pt x="8560" y="0"/>
                  </a:cubicBezTo>
                  <a:cubicBezTo>
                    <a:pt x="13180" y="0"/>
                    <a:pt x="16840" y="6993"/>
                    <a:pt x="16714" y="15601"/>
                  </a:cubicBezTo>
                </a:path>
              </a:pathLst>
            </a:custGeom>
            <a:solidFill>
              <a:srgbClr val="0C181E"/>
            </a:solidFill>
            <a:ln w="2499" cap="flat">
              <a:noFill/>
              <a:prstDash val="solid"/>
              <a:miter/>
            </a:ln>
          </p:spPr>
          <p:txBody>
            <a:bodyPr rtlCol="0" anchor="ctr"/>
            <a:lstStyle/>
            <a:p>
              <a:endParaRPr lang="zh-CN" altLang="en-US"/>
            </a:p>
          </p:txBody>
        </p:sp>
        <p:sp>
          <p:nvSpPr>
            <p:cNvPr id="213" name="任意多边形: 形状 212"/>
            <p:cNvSpPr/>
            <p:nvPr/>
          </p:nvSpPr>
          <p:spPr>
            <a:xfrm>
              <a:off x="9086117" y="1617220"/>
              <a:ext cx="14465" cy="16939"/>
            </a:xfrm>
            <a:custGeom>
              <a:avLst/>
              <a:gdLst>
                <a:gd name="connsiteX0" fmla="*/ 0 w 14465"/>
                <a:gd name="connsiteY0" fmla="*/ 16939 h 16939"/>
                <a:gd name="connsiteX1" fmla="*/ 14465 w 14465"/>
                <a:gd name="connsiteY1" fmla="*/ 0 h 16939"/>
              </a:gdLst>
              <a:ahLst/>
              <a:cxnLst>
                <a:cxn ang="0">
                  <a:pos x="connsiteX0" y="connsiteY0"/>
                </a:cxn>
                <a:cxn ang="0">
                  <a:pos x="connsiteX1" y="connsiteY1"/>
                </a:cxn>
              </a:cxnLst>
              <a:rect l="l" t="t" r="r" b="b"/>
              <a:pathLst>
                <a:path w="14465" h="16939">
                  <a:moveTo>
                    <a:pt x="0" y="16939"/>
                  </a:moveTo>
                  <a:cubicBezTo>
                    <a:pt x="0" y="16939"/>
                    <a:pt x="1893" y="2247"/>
                    <a:pt x="14465" y="0"/>
                  </a:cubicBezTo>
                </a:path>
              </a:pathLst>
            </a:custGeom>
            <a:solidFill>
              <a:srgbClr val="222B56"/>
            </a:solidFill>
            <a:ln w="2499" cap="flat">
              <a:noFill/>
              <a:prstDash val="solid"/>
              <a:miter/>
            </a:ln>
          </p:spPr>
          <p:txBody>
            <a:bodyPr rtlCol="0" anchor="ctr"/>
            <a:lstStyle/>
            <a:p>
              <a:endParaRPr lang="zh-CN" altLang="en-US"/>
            </a:p>
          </p:txBody>
        </p:sp>
        <p:sp>
          <p:nvSpPr>
            <p:cNvPr id="214" name="任意多边形: 形状 213"/>
            <p:cNvSpPr/>
            <p:nvPr/>
          </p:nvSpPr>
          <p:spPr>
            <a:xfrm>
              <a:off x="9090635" y="1623110"/>
              <a:ext cx="8078" cy="2592"/>
            </a:xfrm>
            <a:custGeom>
              <a:avLst/>
              <a:gdLst>
                <a:gd name="connsiteX0" fmla="*/ 0 w 8078"/>
                <a:gd name="connsiteY0" fmla="*/ 270 h 2592"/>
                <a:gd name="connsiteX1" fmla="*/ 8078 w 8078"/>
                <a:gd name="connsiteY1" fmla="*/ 2593 h 2592"/>
              </a:gdLst>
              <a:ahLst/>
              <a:cxnLst>
                <a:cxn ang="0">
                  <a:pos x="connsiteX0" y="connsiteY0"/>
                </a:cxn>
                <a:cxn ang="0">
                  <a:pos x="connsiteX1" y="connsiteY1"/>
                </a:cxn>
              </a:cxnLst>
              <a:rect l="l" t="t" r="r" b="b"/>
              <a:pathLst>
                <a:path w="8078" h="2592">
                  <a:moveTo>
                    <a:pt x="0" y="270"/>
                  </a:moveTo>
                  <a:cubicBezTo>
                    <a:pt x="0" y="270"/>
                    <a:pt x="4292" y="-1169"/>
                    <a:pt x="8078" y="2593"/>
                  </a:cubicBezTo>
                </a:path>
              </a:pathLst>
            </a:custGeom>
            <a:solidFill>
              <a:srgbClr val="222B56"/>
            </a:solidFill>
            <a:ln w="2499" cap="flat">
              <a:noFill/>
              <a:prstDash val="solid"/>
              <a:miter/>
            </a:ln>
          </p:spPr>
          <p:txBody>
            <a:bodyPr rtlCol="0" anchor="ctr"/>
            <a:lstStyle/>
            <a:p>
              <a:endParaRPr lang="zh-CN" altLang="en-US"/>
            </a:p>
          </p:txBody>
        </p:sp>
        <p:sp>
          <p:nvSpPr>
            <p:cNvPr id="215" name="任意多边形: 形状 214"/>
            <p:cNvSpPr/>
            <p:nvPr/>
          </p:nvSpPr>
          <p:spPr>
            <a:xfrm>
              <a:off x="8912964" y="1623102"/>
              <a:ext cx="29081" cy="29081"/>
            </a:xfrm>
            <a:custGeom>
              <a:avLst/>
              <a:gdLst>
                <a:gd name="connsiteX0" fmla="*/ 29082 w 29081"/>
                <a:gd name="connsiteY0" fmla="*/ 14541 h 29081"/>
                <a:gd name="connsiteX1" fmla="*/ 14541 w 29081"/>
                <a:gd name="connsiteY1" fmla="*/ 29082 h 29081"/>
                <a:gd name="connsiteX2" fmla="*/ 0 w 29081"/>
                <a:gd name="connsiteY2" fmla="*/ 14541 h 29081"/>
                <a:gd name="connsiteX3" fmla="*/ 14541 w 29081"/>
                <a:gd name="connsiteY3" fmla="*/ 0 h 29081"/>
                <a:gd name="connsiteX4" fmla="*/ 29082 w 29081"/>
                <a:gd name="connsiteY4" fmla="*/ 14541 h 29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81" h="29081">
                  <a:moveTo>
                    <a:pt x="29082" y="14541"/>
                  </a:moveTo>
                  <a:cubicBezTo>
                    <a:pt x="29082" y="22569"/>
                    <a:pt x="22569" y="29082"/>
                    <a:pt x="14541" y="29082"/>
                  </a:cubicBezTo>
                  <a:cubicBezTo>
                    <a:pt x="6513" y="29082"/>
                    <a:pt x="0" y="22569"/>
                    <a:pt x="0" y="14541"/>
                  </a:cubicBezTo>
                  <a:cubicBezTo>
                    <a:pt x="0" y="6513"/>
                    <a:pt x="6513" y="0"/>
                    <a:pt x="14541" y="0"/>
                  </a:cubicBezTo>
                  <a:cubicBezTo>
                    <a:pt x="22594" y="0"/>
                    <a:pt x="29082" y="6513"/>
                    <a:pt x="29082" y="14541"/>
                  </a:cubicBezTo>
                </a:path>
              </a:pathLst>
            </a:custGeom>
            <a:solidFill>
              <a:srgbClr val="FF8D8D"/>
            </a:solidFill>
            <a:ln w="2499" cap="flat">
              <a:noFill/>
              <a:prstDash val="solid"/>
              <a:miter/>
            </a:ln>
          </p:spPr>
          <p:txBody>
            <a:bodyPr rtlCol="0" anchor="ctr"/>
            <a:lstStyle/>
            <a:p>
              <a:endParaRPr lang="zh-CN" altLang="en-US"/>
            </a:p>
          </p:txBody>
        </p:sp>
        <p:sp>
          <p:nvSpPr>
            <p:cNvPr id="216" name="任意多边形: 形状 215"/>
            <p:cNvSpPr/>
            <p:nvPr/>
          </p:nvSpPr>
          <p:spPr>
            <a:xfrm>
              <a:off x="9022955" y="1623102"/>
              <a:ext cx="29081" cy="29081"/>
            </a:xfrm>
            <a:custGeom>
              <a:avLst/>
              <a:gdLst>
                <a:gd name="connsiteX0" fmla="*/ 29082 w 29081"/>
                <a:gd name="connsiteY0" fmla="*/ 14541 h 29081"/>
                <a:gd name="connsiteX1" fmla="*/ 14541 w 29081"/>
                <a:gd name="connsiteY1" fmla="*/ 29082 h 29081"/>
                <a:gd name="connsiteX2" fmla="*/ 0 w 29081"/>
                <a:gd name="connsiteY2" fmla="*/ 14541 h 29081"/>
                <a:gd name="connsiteX3" fmla="*/ 14541 w 29081"/>
                <a:gd name="connsiteY3" fmla="*/ 0 h 29081"/>
                <a:gd name="connsiteX4" fmla="*/ 29082 w 29081"/>
                <a:gd name="connsiteY4" fmla="*/ 14541 h 2908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081" h="29081">
                  <a:moveTo>
                    <a:pt x="29082" y="14541"/>
                  </a:moveTo>
                  <a:cubicBezTo>
                    <a:pt x="29082" y="22569"/>
                    <a:pt x="22569" y="29082"/>
                    <a:pt x="14541" y="29082"/>
                  </a:cubicBezTo>
                  <a:cubicBezTo>
                    <a:pt x="6513" y="29082"/>
                    <a:pt x="0" y="22569"/>
                    <a:pt x="0" y="14541"/>
                  </a:cubicBezTo>
                  <a:cubicBezTo>
                    <a:pt x="0" y="6513"/>
                    <a:pt x="6513" y="0"/>
                    <a:pt x="14541" y="0"/>
                  </a:cubicBezTo>
                  <a:cubicBezTo>
                    <a:pt x="22594" y="0"/>
                    <a:pt x="29082" y="6513"/>
                    <a:pt x="29082" y="14541"/>
                  </a:cubicBezTo>
                </a:path>
              </a:pathLst>
            </a:custGeom>
            <a:solidFill>
              <a:srgbClr val="FF8D8D"/>
            </a:solidFill>
            <a:ln w="2499" cap="flat">
              <a:noFill/>
              <a:prstDash val="solid"/>
              <a:miter/>
            </a:ln>
          </p:spPr>
          <p:txBody>
            <a:bodyPr rtlCol="0" anchor="ctr"/>
            <a:lstStyle/>
            <a:p>
              <a:endParaRPr lang="zh-CN" altLang="en-US"/>
            </a:p>
          </p:txBody>
        </p:sp>
        <p:sp>
          <p:nvSpPr>
            <p:cNvPr id="217" name="任意多边形: 形状 216"/>
            <p:cNvSpPr/>
            <p:nvPr/>
          </p:nvSpPr>
          <p:spPr>
            <a:xfrm>
              <a:off x="8798053" y="2312558"/>
              <a:ext cx="36348" cy="64643"/>
            </a:xfrm>
            <a:custGeom>
              <a:avLst/>
              <a:gdLst>
                <a:gd name="connsiteX0" fmla="*/ 31704 w 36348"/>
                <a:gd name="connsiteY0" fmla="*/ 4165 h 64643"/>
                <a:gd name="connsiteX1" fmla="*/ 47 w 36348"/>
                <a:gd name="connsiteY1" fmla="*/ 53064 h 64643"/>
                <a:gd name="connsiteX2" fmla="*/ 10296 w 36348"/>
                <a:gd name="connsiteY2" fmla="*/ 64626 h 64643"/>
                <a:gd name="connsiteX3" fmla="*/ 36349 w 36348"/>
                <a:gd name="connsiteY3" fmla="*/ 0 h 64643"/>
                <a:gd name="connsiteX4" fmla="*/ 31704 w 36348"/>
                <a:gd name="connsiteY4" fmla="*/ 4165 h 6464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348" h="64643">
                  <a:moveTo>
                    <a:pt x="31704" y="4165"/>
                  </a:moveTo>
                  <a:cubicBezTo>
                    <a:pt x="31704" y="4165"/>
                    <a:pt x="-1417" y="45667"/>
                    <a:pt x="47" y="53064"/>
                  </a:cubicBezTo>
                  <a:cubicBezTo>
                    <a:pt x="47" y="53064"/>
                    <a:pt x="10776" y="65156"/>
                    <a:pt x="10296" y="64626"/>
                  </a:cubicBezTo>
                  <a:cubicBezTo>
                    <a:pt x="9817" y="64096"/>
                    <a:pt x="36349" y="0"/>
                    <a:pt x="36349" y="0"/>
                  </a:cubicBezTo>
                  <a:lnTo>
                    <a:pt x="31704" y="4165"/>
                  </a:lnTo>
                  <a:close/>
                </a:path>
              </a:pathLst>
            </a:custGeom>
            <a:solidFill>
              <a:srgbClr val="CE8D89"/>
            </a:solidFill>
            <a:ln w="2499" cap="flat">
              <a:noFill/>
              <a:prstDash val="solid"/>
              <a:miter/>
            </a:ln>
          </p:spPr>
          <p:txBody>
            <a:bodyPr rtlCol="0" anchor="ctr"/>
            <a:lstStyle/>
            <a:p>
              <a:endParaRPr lang="zh-CN" altLang="en-US"/>
            </a:p>
          </p:txBody>
        </p:sp>
        <p:sp>
          <p:nvSpPr>
            <p:cNvPr id="218" name="任意多边形: 形状 217"/>
            <p:cNvSpPr/>
            <p:nvPr/>
          </p:nvSpPr>
          <p:spPr>
            <a:xfrm>
              <a:off x="9177477" y="2277291"/>
              <a:ext cx="35392" cy="61268"/>
            </a:xfrm>
            <a:custGeom>
              <a:avLst/>
              <a:gdLst>
                <a:gd name="connsiteX0" fmla="*/ 1994 w 35392"/>
                <a:gd name="connsiteY0" fmla="*/ 2095 h 61268"/>
                <a:gd name="connsiteX1" fmla="*/ 35393 w 35392"/>
                <a:gd name="connsiteY1" fmla="*/ 52181 h 61268"/>
                <a:gd name="connsiteX2" fmla="*/ 27441 w 35392"/>
                <a:gd name="connsiteY2" fmla="*/ 61269 h 61268"/>
                <a:gd name="connsiteX3" fmla="*/ 0 w 35392"/>
                <a:gd name="connsiteY3" fmla="*/ 0 h 61268"/>
                <a:gd name="connsiteX4" fmla="*/ 1994 w 35392"/>
                <a:gd name="connsiteY4" fmla="*/ 2095 h 6126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5392" h="61268">
                  <a:moveTo>
                    <a:pt x="1994" y="2095"/>
                  </a:moveTo>
                  <a:cubicBezTo>
                    <a:pt x="1994" y="2095"/>
                    <a:pt x="27592" y="28754"/>
                    <a:pt x="35393" y="52181"/>
                  </a:cubicBezTo>
                  <a:lnTo>
                    <a:pt x="27441" y="61269"/>
                  </a:lnTo>
                  <a:lnTo>
                    <a:pt x="0" y="0"/>
                  </a:lnTo>
                  <a:lnTo>
                    <a:pt x="1994" y="2095"/>
                  </a:lnTo>
                  <a:close/>
                </a:path>
              </a:pathLst>
            </a:custGeom>
            <a:solidFill>
              <a:srgbClr val="CE8D89"/>
            </a:solidFill>
            <a:ln w="2499" cap="flat">
              <a:noFill/>
              <a:prstDash val="solid"/>
              <a:miter/>
            </a:ln>
          </p:spPr>
          <p:txBody>
            <a:bodyPr rtlCol="0" anchor="ctr"/>
            <a:lstStyle/>
            <a:p>
              <a:endParaRPr lang="zh-CN" altLang="en-US"/>
            </a:p>
          </p:txBody>
        </p:sp>
        <p:sp>
          <p:nvSpPr>
            <p:cNvPr id="219" name="任意多边形: 形状 218"/>
            <p:cNvSpPr/>
            <p:nvPr/>
          </p:nvSpPr>
          <p:spPr>
            <a:xfrm>
              <a:off x="8852392" y="2345428"/>
              <a:ext cx="7819" cy="4338"/>
            </a:xfrm>
            <a:custGeom>
              <a:avLst/>
              <a:gdLst>
                <a:gd name="connsiteX0" fmla="*/ 893 w 7819"/>
                <a:gd name="connsiteY0" fmla="*/ 2422 h 4338"/>
                <a:gd name="connsiteX1" fmla="*/ 6270 w 7819"/>
                <a:gd name="connsiteY1" fmla="*/ 4290 h 4338"/>
                <a:gd name="connsiteX2" fmla="*/ 7785 w 7819"/>
                <a:gd name="connsiteY2" fmla="*/ 3431 h 4338"/>
                <a:gd name="connsiteX3" fmla="*/ 6927 w 7819"/>
                <a:gd name="connsiteY3" fmla="*/ 1917 h 4338"/>
                <a:gd name="connsiteX4" fmla="*/ 1549 w 7819"/>
                <a:gd name="connsiteY4" fmla="*/ 49 h 4338"/>
                <a:gd name="connsiteX5" fmla="*/ 35 w 7819"/>
                <a:gd name="connsiteY5" fmla="*/ 907 h 4338"/>
                <a:gd name="connsiteX6" fmla="*/ 893 w 7819"/>
                <a:gd name="connsiteY6" fmla="*/ 2422 h 43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819" h="4338">
                  <a:moveTo>
                    <a:pt x="893" y="2422"/>
                  </a:moveTo>
                  <a:cubicBezTo>
                    <a:pt x="2685" y="3053"/>
                    <a:pt x="4478" y="3684"/>
                    <a:pt x="6270" y="4290"/>
                  </a:cubicBezTo>
                  <a:cubicBezTo>
                    <a:pt x="6876" y="4492"/>
                    <a:pt x="7633" y="4037"/>
                    <a:pt x="7785" y="3431"/>
                  </a:cubicBezTo>
                  <a:cubicBezTo>
                    <a:pt x="7936" y="2750"/>
                    <a:pt x="7583" y="2144"/>
                    <a:pt x="6927" y="1917"/>
                  </a:cubicBezTo>
                  <a:cubicBezTo>
                    <a:pt x="5134" y="1286"/>
                    <a:pt x="3342" y="680"/>
                    <a:pt x="1549" y="49"/>
                  </a:cubicBezTo>
                  <a:cubicBezTo>
                    <a:pt x="944" y="-153"/>
                    <a:pt x="186" y="301"/>
                    <a:pt x="35" y="907"/>
                  </a:cubicBezTo>
                  <a:cubicBezTo>
                    <a:pt x="-117" y="1589"/>
                    <a:pt x="237" y="2194"/>
                    <a:pt x="893" y="2422"/>
                  </a:cubicBezTo>
                </a:path>
              </a:pathLst>
            </a:custGeom>
            <a:solidFill>
              <a:srgbClr val="CE8D89"/>
            </a:solidFill>
            <a:ln w="2499" cap="flat">
              <a:noFill/>
              <a:prstDash val="solid"/>
              <a:miter/>
            </a:ln>
          </p:spPr>
          <p:txBody>
            <a:bodyPr rtlCol="0" anchor="ctr"/>
            <a:lstStyle/>
            <a:p>
              <a:endParaRPr lang="zh-CN" altLang="en-US"/>
            </a:p>
          </p:txBody>
        </p:sp>
        <p:sp>
          <p:nvSpPr>
            <p:cNvPr id="220" name="任意多边形: 形状 219"/>
            <p:cNvSpPr/>
            <p:nvPr/>
          </p:nvSpPr>
          <p:spPr>
            <a:xfrm>
              <a:off x="8864107" y="2322018"/>
              <a:ext cx="6997" cy="5541"/>
            </a:xfrm>
            <a:custGeom>
              <a:avLst/>
              <a:gdLst>
                <a:gd name="connsiteX0" fmla="*/ 892 w 6997"/>
                <a:gd name="connsiteY0" fmla="*/ 2405 h 5541"/>
                <a:gd name="connsiteX1" fmla="*/ 1220 w 6997"/>
                <a:gd name="connsiteY1" fmla="*/ 2531 h 5541"/>
                <a:gd name="connsiteX2" fmla="*/ 1144 w 6997"/>
                <a:gd name="connsiteY2" fmla="*/ 2481 h 5541"/>
                <a:gd name="connsiteX3" fmla="*/ 1321 w 6997"/>
                <a:gd name="connsiteY3" fmla="*/ 2557 h 5541"/>
                <a:gd name="connsiteX4" fmla="*/ 1901 w 6997"/>
                <a:gd name="connsiteY4" fmla="*/ 2834 h 5541"/>
                <a:gd name="connsiteX5" fmla="*/ 3063 w 6997"/>
                <a:gd name="connsiteY5" fmla="*/ 3541 h 5541"/>
                <a:gd name="connsiteX6" fmla="*/ 3593 w 6997"/>
                <a:gd name="connsiteY6" fmla="*/ 3920 h 5541"/>
                <a:gd name="connsiteX7" fmla="*/ 3542 w 6997"/>
                <a:gd name="connsiteY7" fmla="*/ 3895 h 5541"/>
                <a:gd name="connsiteX8" fmla="*/ 3669 w 6997"/>
                <a:gd name="connsiteY8" fmla="*/ 3996 h 5541"/>
                <a:gd name="connsiteX9" fmla="*/ 3921 w 6997"/>
                <a:gd name="connsiteY9" fmla="*/ 4223 h 5541"/>
                <a:gd name="connsiteX10" fmla="*/ 4906 w 6997"/>
                <a:gd name="connsiteY10" fmla="*/ 5182 h 5541"/>
                <a:gd name="connsiteX11" fmla="*/ 6647 w 6997"/>
                <a:gd name="connsiteY11" fmla="*/ 5182 h 5541"/>
                <a:gd name="connsiteX12" fmla="*/ 6647 w 6997"/>
                <a:gd name="connsiteY12" fmla="*/ 3440 h 5541"/>
                <a:gd name="connsiteX13" fmla="*/ 1548 w 6997"/>
                <a:gd name="connsiteY13" fmla="*/ 57 h 5541"/>
                <a:gd name="connsiteX14" fmla="*/ 33 w 6997"/>
                <a:gd name="connsiteY14" fmla="*/ 916 h 5541"/>
                <a:gd name="connsiteX15" fmla="*/ 892 w 6997"/>
                <a:gd name="connsiteY15" fmla="*/ 2405 h 55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997" h="5541">
                  <a:moveTo>
                    <a:pt x="892" y="2405"/>
                  </a:moveTo>
                  <a:cubicBezTo>
                    <a:pt x="993" y="2456"/>
                    <a:pt x="1094" y="2481"/>
                    <a:pt x="1220" y="2531"/>
                  </a:cubicBezTo>
                  <a:cubicBezTo>
                    <a:pt x="1371" y="2582"/>
                    <a:pt x="993" y="2430"/>
                    <a:pt x="1144" y="2481"/>
                  </a:cubicBezTo>
                  <a:cubicBezTo>
                    <a:pt x="1195" y="2506"/>
                    <a:pt x="1270" y="2531"/>
                    <a:pt x="1321" y="2557"/>
                  </a:cubicBezTo>
                  <a:cubicBezTo>
                    <a:pt x="1523" y="2658"/>
                    <a:pt x="1699" y="2733"/>
                    <a:pt x="1901" y="2834"/>
                  </a:cubicBezTo>
                  <a:cubicBezTo>
                    <a:pt x="2305" y="3036"/>
                    <a:pt x="2709" y="3289"/>
                    <a:pt x="3063" y="3541"/>
                  </a:cubicBezTo>
                  <a:cubicBezTo>
                    <a:pt x="3239" y="3667"/>
                    <a:pt x="3416" y="3794"/>
                    <a:pt x="3593" y="3920"/>
                  </a:cubicBezTo>
                  <a:cubicBezTo>
                    <a:pt x="3770" y="4046"/>
                    <a:pt x="3441" y="3794"/>
                    <a:pt x="3542" y="3895"/>
                  </a:cubicBezTo>
                  <a:cubicBezTo>
                    <a:pt x="3593" y="3920"/>
                    <a:pt x="3618" y="3945"/>
                    <a:pt x="3669" y="3996"/>
                  </a:cubicBezTo>
                  <a:cubicBezTo>
                    <a:pt x="3770" y="4071"/>
                    <a:pt x="3845" y="4147"/>
                    <a:pt x="3921" y="4223"/>
                  </a:cubicBezTo>
                  <a:cubicBezTo>
                    <a:pt x="4274" y="4526"/>
                    <a:pt x="4577" y="4829"/>
                    <a:pt x="4906" y="5182"/>
                  </a:cubicBezTo>
                  <a:cubicBezTo>
                    <a:pt x="5335" y="5662"/>
                    <a:pt x="6218" y="5662"/>
                    <a:pt x="6647" y="5182"/>
                  </a:cubicBezTo>
                  <a:cubicBezTo>
                    <a:pt x="7102" y="4677"/>
                    <a:pt x="7127" y="3945"/>
                    <a:pt x="6647" y="3440"/>
                  </a:cubicBezTo>
                  <a:cubicBezTo>
                    <a:pt x="5234" y="1926"/>
                    <a:pt x="3492" y="790"/>
                    <a:pt x="1548" y="57"/>
                  </a:cubicBezTo>
                  <a:cubicBezTo>
                    <a:pt x="942" y="-170"/>
                    <a:pt x="185" y="310"/>
                    <a:pt x="33" y="916"/>
                  </a:cubicBezTo>
                  <a:cubicBezTo>
                    <a:pt x="-118" y="1597"/>
                    <a:pt x="261" y="2153"/>
                    <a:pt x="892" y="2405"/>
                  </a:cubicBezTo>
                </a:path>
              </a:pathLst>
            </a:custGeom>
            <a:solidFill>
              <a:srgbClr val="CE8D89"/>
            </a:solidFill>
            <a:ln w="2499" cap="flat">
              <a:noFill/>
              <a:prstDash val="solid"/>
              <a:miter/>
            </a:ln>
          </p:spPr>
          <p:txBody>
            <a:bodyPr rtlCol="0" anchor="ctr"/>
            <a:lstStyle/>
            <a:p>
              <a:endParaRPr lang="zh-CN" altLang="en-US"/>
            </a:p>
          </p:txBody>
        </p:sp>
        <p:sp>
          <p:nvSpPr>
            <p:cNvPr id="221" name="任意多边形: 形状 220"/>
            <p:cNvSpPr/>
            <p:nvPr/>
          </p:nvSpPr>
          <p:spPr>
            <a:xfrm>
              <a:off x="8877083" y="2309900"/>
              <a:ext cx="8272" cy="4684"/>
            </a:xfrm>
            <a:custGeom>
              <a:avLst/>
              <a:gdLst>
                <a:gd name="connsiteX0" fmla="*/ 892 w 8272"/>
                <a:gd name="connsiteY0" fmla="*/ 2430 h 4684"/>
                <a:gd name="connsiteX1" fmla="*/ 6723 w 8272"/>
                <a:gd name="connsiteY1" fmla="*/ 4627 h 4684"/>
                <a:gd name="connsiteX2" fmla="*/ 8238 w 8272"/>
                <a:gd name="connsiteY2" fmla="*/ 3768 h 4684"/>
                <a:gd name="connsiteX3" fmla="*/ 7380 w 8272"/>
                <a:gd name="connsiteY3" fmla="*/ 2254 h 4684"/>
                <a:gd name="connsiteX4" fmla="*/ 1548 w 8272"/>
                <a:gd name="connsiteY4" fmla="*/ 57 h 4684"/>
                <a:gd name="connsiteX5" fmla="*/ 33 w 8272"/>
                <a:gd name="connsiteY5" fmla="*/ 916 h 4684"/>
                <a:gd name="connsiteX6" fmla="*/ 892 w 8272"/>
                <a:gd name="connsiteY6" fmla="*/ 2430 h 46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272" h="4684">
                  <a:moveTo>
                    <a:pt x="892" y="2430"/>
                  </a:moveTo>
                  <a:cubicBezTo>
                    <a:pt x="2835" y="3162"/>
                    <a:pt x="4779" y="3895"/>
                    <a:pt x="6723" y="4627"/>
                  </a:cubicBezTo>
                  <a:cubicBezTo>
                    <a:pt x="7329" y="4854"/>
                    <a:pt x="8112" y="4374"/>
                    <a:pt x="8238" y="3768"/>
                  </a:cubicBezTo>
                  <a:cubicBezTo>
                    <a:pt x="8389" y="3062"/>
                    <a:pt x="8036" y="2506"/>
                    <a:pt x="7380" y="2254"/>
                  </a:cubicBezTo>
                  <a:lnTo>
                    <a:pt x="1548" y="57"/>
                  </a:lnTo>
                  <a:cubicBezTo>
                    <a:pt x="942" y="-170"/>
                    <a:pt x="160" y="310"/>
                    <a:pt x="33" y="916"/>
                  </a:cubicBezTo>
                  <a:cubicBezTo>
                    <a:pt x="-118" y="1623"/>
                    <a:pt x="261" y="2178"/>
                    <a:pt x="892" y="2430"/>
                  </a:cubicBezTo>
                </a:path>
              </a:pathLst>
            </a:custGeom>
            <a:solidFill>
              <a:srgbClr val="CE8D89"/>
            </a:solidFill>
            <a:ln w="2499" cap="flat">
              <a:noFill/>
              <a:prstDash val="solid"/>
              <a:miter/>
            </a:ln>
          </p:spPr>
          <p:txBody>
            <a:bodyPr rtlCol="0" anchor="ctr"/>
            <a:lstStyle/>
            <a:p>
              <a:endParaRPr lang="zh-CN" altLang="en-US"/>
            </a:p>
          </p:txBody>
        </p:sp>
        <p:sp>
          <p:nvSpPr>
            <p:cNvPr id="222" name="任意多边形: 形状 221"/>
            <p:cNvSpPr/>
            <p:nvPr/>
          </p:nvSpPr>
          <p:spPr>
            <a:xfrm>
              <a:off x="8885848" y="2299456"/>
              <a:ext cx="3766" cy="3710"/>
            </a:xfrm>
            <a:custGeom>
              <a:avLst/>
              <a:gdLst>
                <a:gd name="connsiteX0" fmla="*/ 381 w 3766"/>
                <a:gd name="connsiteY0" fmla="*/ 2095 h 3710"/>
                <a:gd name="connsiteX1" fmla="*/ 1644 w 3766"/>
                <a:gd name="connsiteY1" fmla="*/ 3357 h 3710"/>
                <a:gd name="connsiteX2" fmla="*/ 2048 w 3766"/>
                <a:gd name="connsiteY2" fmla="*/ 3610 h 3710"/>
                <a:gd name="connsiteX3" fmla="*/ 2527 w 3766"/>
                <a:gd name="connsiteY3" fmla="*/ 3711 h 3710"/>
                <a:gd name="connsiteX4" fmla="*/ 3007 w 3766"/>
                <a:gd name="connsiteY4" fmla="*/ 3610 h 3710"/>
                <a:gd name="connsiteX5" fmla="*/ 3411 w 3766"/>
                <a:gd name="connsiteY5" fmla="*/ 3357 h 3710"/>
                <a:gd name="connsiteX6" fmla="*/ 3764 w 3766"/>
                <a:gd name="connsiteY6" fmla="*/ 2474 h 3710"/>
                <a:gd name="connsiteX7" fmla="*/ 3714 w 3766"/>
                <a:gd name="connsiteY7" fmla="*/ 2146 h 3710"/>
                <a:gd name="connsiteX8" fmla="*/ 3386 w 3766"/>
                <a:gd name="connsiteY8" fmla="*/ 1616 h 3710"/>
                <a:gd name="connsiteX9" fmla="*/ 2123 w 3766"/>
                <a:gd name="connsiteY9" fmla="*/ 353 h 3710"/>
                <a:gd name="connsiteX10" fmla="*/ 1719 w 3766"/>
                <a:gd name="connsiteY10" fmla="*/ 101 h 3710"/>
                <a:gd name="connsiteX11" fmla="*/ 1240 w 3766"/>
                <a:gd name="connsiteY11" fmla="*/ 0 h 3710"/>
                <a:gd name="connsiteX12" fmla="*/ 760 w 3766"/>
                <a:gd name="connsiteY12" fmla="*/ 101 h 3710"/>
                <a:gd name="connsiteX13" fmla="*/ 356 w 3766"/>
                <a:gd name="connsiteY13" fmla="*/ 353 h 3710"/>
                <a:gd name="connsiteX14" fmla="*/ 3 w 3766"/>
                <a:gd name="connsiteY14" fmla="*/ 1237 h 3710"/>
                <a:gd name="connsiteX15" fmla="*/ 53 w 3766"/>
                <a:gd name="connsiteY15" fmla="*/ 1565 h 3710"/>
                <a:gd name="connsiteX16" fmla="*/ 381 w 3766"/>
                <a:gd name="connsiteY16" fmla="*/ 2095 h 37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766" h="3710">
                  <a:moveTo>
                    <a:pt x="381" y="2095"/>
                  </a:moveTo>
                  <a:cubicBezTo>
                    <a:pt x="811" y="2524"/>
                    <a:pt x="1214" y="2928"/>
                    <a:pt x="1644" y="3357"/>
                  </a:cubicBezTo>
                  <a:cubicBezTo>
                    <a:pt x="1745" y="3484"/>
                    <a:pt x="1896" y="3559"/>
                    <a:pt x="2048" y="3610"/>
                  </a:cubicBezTo>
                  <a:cubicBezTo>
                    <a:pt x="2199" y="3686"/>
                    <a:pt x="2350" y="3711"/>
                    <a:pt x="2527" y="3711"/>
                  </a:cubicBezTo>
                  <a:cubicBezTo>
                    <a:pt x="2704" y="3711"/>
                    <a:pt x="2855" y="3686"/>
                    <a:pt x="3007" y="3610"/>
                  </a:cubicBezTo>
                  <a:cubicBezTo>
                    <a:pt x="3158" y="3559"/>
                    <a:pt x="3285" y="3484"/>
                    <a:pt x="3411" y="3357"/>
                  </a:cubicBezTo>
                  <a:cubicBezTo>
                    <a:pt x="3638" y="3130"/>
                    <a:pt x="3789" y="2802"/>
                    <a:pt x="3764" y="2474"/>
                  </a:cubicBezTo>
                  <a:cubicBezTo>
                    <a:pt x="3739" y="2373"/>
                    <a:pt x="3739" y="2247"/>
                    <a:pt x="3714" y="2146"/>
                  </a:cubicBezTo>
                  <a:cubicBezTo>
                    <a:pt x="3663" y="1944"/>
                    <a:pt x="3537" y="1767"/>
                    <a:pt x="3386" y="1616"/>
                  </a:cubicBezTo>
                  <a:cubicBezTo>
                    <a:pt x="2956" y="1186"/>
                    <a:pt x="2552" y="783"/>
                    <a:pt x="2123" y="353"/>
                  </a:cubicBezTo>
                  <a:cubicBezTo>
                    <a:pt x="2022" y="227"/>
                    <a:pt x="1871" y="151"/>
                    <a:pt x="1719" y="101"/>
                  </a:cubicBezTo>
                  <a:cubicBezTo>
                    <a:pt x="1568" y="25"/>
                    <a:pt x="1416" y="0"/>
                    <a:pt x="1240" y="0"/>
                  </a:cubicBezTo>
                  <a:cubicBezTo>
                    <a:pt x="1063" y="0"/>
                    <a:pt x="912" y="25"/>
                    <a:pt x="760" y="101"/>
                  </a:cubicBezTo>
                  <a:cubicBezTo>
                    <a:pt x="609" y="151"/>
                    <a:pt x="482" y="227"/>
                    <a:pt x="356" y="353"/>
                  </a:cubicBezTo>
                  <a:cubicBezTo>
                    <a:pt x="129" y="581"/>
                    <a:pt x="-22" y="884"/>
                    <a:pt x="3" y="1237"/>
                  </a:cubicBezTo>
                  <a:cubicBezTo>
                    <a:pt x="28" y="1338"/>
                    <a:pt x="28" y="1464"/>
                    <a:pt x="53" y="1565"/>
                  </a:cubicBezTo>
                  <a:cubicBezTo>
                    <a:pt x="129" y="1767"/>
                    <a:pt x="230" y="1944"/>
                    <a:pt x="381" y="2095"/>
                  </a:cubicBezTo>
                </a:path>
              </a:pathLst>
            </a:custGeom>
            <a:solidFill>
              <a:srgbClr val="CE8D89"/>
            </a:solidFill>
            <a:ln w="2499" cap="flat">
              <a:noFill/>
              <a:prstDash val="solid"/>
              <a:miter/>
            </a:ln>
          </p:spPr>
          <p:txBody>
            <a:bodyPr rtlCol="0" anchor="ctr"/>
            <a:lstStyle/>
            <a:p>
              <a:endParaRPr lang="zh-CN" altLang="en-US"/>
            </a:p>
          </p:txBody>
        </p:sp>
        <p:sp>
          <p:nvSpPr>
            <p:cNvPr id="223" name="任意多边形: 形状 222"/>
            <p:cNvSpPr/>
            <p:nvPr/>
          </p:nvSpPr>
          <p:spPr>
            <a:xfrm>
              <a:off x="9120712" y="2266259"/>
              <a:ext cx="4977" cy="2915"/>
            </a:xfrm>
            <a:custGeom>
              <a:avLst/>
              <a:gdLst>
                <a:gd name="connsiteX0" fmla="*/ 4105 w 4977"/>
                <a:gd name="connsiteY0" fmla="*/ 126 h 2915"/>
                <a:gd name="connsiteX1" fmla="*/ 3120 w 4977"/>
                <a:gd name="connsiteY1" fmla="*/ 0 h 2915"/>
                <a:gd name="connsiteX2" fmla="*/ 2161 w 4977"/>
                <a:gd name="connsiteY2" fmla="*/ 76 h 2915"/>
                <a:gd name="connsiteX3" fmla="*/ 621 w 4977"/>
                <a:gd name="connsiteY3" fmla="*/ 631 h 2915"/>
                <a:gd name="connsiteX4" fmla="*/ 40 w 4977"/>
                <a:gd name="connsiteY4" fmla="*/ 1363 h 2915"/>
                <a:gd name="connsiteX5" fmla="*/ 166 w 4977"/>
                <a:gd name="connsiteY5" fmla="*/ 2322 h 2915"/>
                <a:gd name="connsiteX6" fmla="*/ 1858 w 4977"/>
                <a:gd name="connsiteY6" fmla="*/ 2752 h 2915"/>
                <a:gd name="connsiteX7" fmla="*/ 2211 w 4977"/>
                <a:gd name="connsiteY7" fmla="*/ 2575 h 2915"/>
                <a:gd name="connsiteX8" fmla="*/ 1908 w 4977"/>
                <a:gd name="connsiteY8" fmla="*/ 2701 h 2915"/>
                <a:gd name="connsiteX9" fmla="*/ 2817 w 4977"/>
                <a:gd name="connsiteY9" fmla="*/ 2449 h 2915"/>
                <a:gd name="connsiteX10" fmla="*/ 2489 w 4977"/>
                <a:gd name="connsiteY10" fmla="*/ 2499 h 2915"/>
                <a:gd name="connsiteX11" fmla="*/ 3499 w 4977"/>
                <a:gd name="connsiteY11" fmla="*/ 2499 h 2915"/>
                <a:gd name="connsiteX12" fmla="*/ 3171 w 4977"/>
                <a:gd name="connsiteY12" fmla="*/ 2449 h 2915"/>
                <a:gd name="connsiteX13" fmla="*/ 3423 w 4977"/>
                <a:gd name="connsiteY13" fmla="*/ 2499 h 2915"/>
                <a:gd name="connsiteX14" fmla="*/ 4382 w 4977"/>
                <a:gd name="connsiteY14" fmla="*/ 2373 h 2915"/>
                <a:gd name="connsiteX15" fmla="*/ 4938 w 4977"/>
                <a:gd name="connsiteY15" fmla="*/ 1641 h 2915"/>
                <a:gd name="connsiteX16" fmla="*/ 4812 w 4977"/>
                <a:gd name="connsiteY16" fmla="*/ 682 h 2915"/>
                <a:gd name="connsiteX17" fmla="*/ 4105 w 4977"/>
                <a:gd name="connsiteY17" fmla="*/ 126 h 291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977" h="2915">
                  <a:moveTo>
                    <a:pt x="4105" y="126"/>
                  </a:moveTo>
                  <a:cubicBezTo>
                    <a:pt x="3776" y="50"/>
                    <a:pt x="3448" y="25"/>
                    <a:pt x="3120" y="0"/>
                  </a:cubicBezTo>
                  <a:cubicBezTo>
                    <a:pt x="2792" y="0"/>
                    <a:pt x="2489" y="25"/>
                    <a:pt x="2161" y="76"/>
                  </a:cubicBezTo>
                  <a:cubicBezTo>
                    <a:pt x="1631" y="151"/>
                    <a:pt x="1101" y="353"/>
                    <a:pt x="621" y="631"/>
                  </a:cubicBezTo>
                  <a:cubicBezTo>
                    <a:pt x="343" y="783"/>
                    <a:pt x="141" y="1085"/>
                    <a:pt x="40" y="1363"/>
                  </a:cubicBezTo>
                  <a:cubicBezTo>
                    <a:pt x="-35" y="1666"/>
                    <a:pt x="-10" y="2045"/>
                    <a:pt x="166" y="2322"/>
                  </a:cubicBezTo>
                  <a:cubicBezTo>
                    <a:pt x="545" y="2903"/>
                    <a:pt x="1252" y="3080"/>
                    <a:pt x="1858" y="2752"/>
                  </a:cubicBezTo>
                  <a:cubicBezTo>
                    <a:pt x="1984" y="2701"/>
                    <a:pt x="2085" y="2625"/>
                    <a:pt x="2211" y="2575"/>
                  </a:cubicBezTo>
                  <a:cubicBezTo>
                    <a:pt x="2110" y="2625"/>
                    <a:pt x="2009" y="2651"/>
                    <a:pt x="1908" y="2701"/>
                  </a:cubicBezTo>
                  <a:cubicBezTo>
                    <a:pt x="2211" y="2575"/>
                    <a:pt x="2514" y="2499"/>
                    <a:pt x="2817" y="2449"/>
                  </a:cubicBezTo>
                  <a:cubicBezTo>
                    <a:pt x="2716" y="2474"/>
                    <a:pt x="2590" y="2474"/>
                    <a:pt x="2489" y="2499"/>
                  </a:cubicBezTo>
                  <a:cubicBezTo>
                    <a:pt x="2817" y="2449"/>
                    <a:pt x="3145" y="2449"/>
                    <a:pt x="3499" y="2499"/>
                  </a:cubicBezTo>
                  <a:cubicBezTo>
                    <a:pt x="3398" y="2499"/>
                    <a:pt x="3272" y="2474"/>
                    <a:pt x="3171" y="2449"/>
                  </a:cubicBezTo>
                  <a:cubicBezTo>
                    <a:pt x="3246" y="2474"/>
                    <a:pt x="3347" y="2474"/>
                    <a:pt x="3423" y="2499"/>
                  </a:cubicBezTo>
                  <a:cubicBezTo>
                    <a:pt x="3751" y="2575"/>
                    <a:pt x="4079" y="2550"/>
                    <a:pt x="4382" y="2373"/>
                  </a:cubicBezTo>
                  <a:cubicBezTo>
                    <a:pt x="4635" y="2222"/>
                    <a:pt x="4887" y="1919"/>
                    <a:pt x="4938" y="1641"/>
                  </a:cubicBezTo>
                  <a:cubicBezTo>
                    <a:pt x="5013" y="1313"/>
                    <a:pt x="4988" y="984"/>
                    <a:pt x="4812" y="682"/>
                  </a:cubicBezTo>
                  <a:cubicBezTo>
                    <a:pt x="4660" y="429"/>
                    <a:pt x="4408" y="202"/>
                    <a:pt x="4105" y="126"/>
                  </a:cubicBezTo>
                </a:path>
              </a:pathLst>
            </a:custGeom>
            <a:solidFill>
              <a:srgbClr val="CE8D89"/>
            </a:solidFill>
            <a:ln w="2499" cap="flat">
              <a:noFill/>
              <a:prstDash val="solid"/>
              <a:miter/>
            </a:ln>
          </p:spPr>
          <p:txBody>
            <a:bodyPr rtlCol="0" anchor="ctr"/>
            <a:lstStyle/>
            <a:p>
              <a:endParaRPr lang="zh-CN" altLang="en-US"/>
            </a:p>
          </p:txBody>
        </p:sp>
        <p:sp>
          <p:nvSpPr>
            <p:cNvPr id="224" name="任意多边形: 形状 223"/>
            <p:cNvSpPr/>
            <p:nvPr/>
          </p:nvSpPr>
          <p:spPr>
            <a:xfrm>
              <a:off x="9127918" y="2272912"/>
              <a:ext cx="6957" cy="5198"/>
            </a:xfrm>
            <a:custGeom>
              <a:avLst/>
              <a:gdLst>
                <a:gd name="connsiteX0" fmla="*/ 5103 w 6957"/>
                <a:gd name="connsiteY0" fmla="*/ 163 h 5198"/>
                <a:gd name="connsiteX1" fmla="*/ 610 w 6957"/>
                <a:gd name="connsiteY1" fmla="*/ 2890 h 5198"/>
                <a:gd name="connsiteX2" fmla="*/ 180 w 6957"/>
                <a:gd name="connsiteY2" fmla="*/ 4581 h 5198"/>
                <a:gd name="connsiteX3" fmla="*/ 1872 w 6957"/>
                <a:gd name="connsiteY3" fmla="*/ 5035 h 5198"/>
                <a:gd name="connsiteX4" fmla="*/ 6340 w 6957"/>
                <a:gd name="connsiteY4" fmla="*/ 2309 h 5198"/>
                <a:gd name="connsiteX5" fmla="*/ 6795 w 6957"/>
                <a:gd name="connsiteY5" fmla="*/ 618 h 5198"/>
                <a:gd name="connsiteX6" fmla="*/ 5103 w 6957"/>
                <a:gd name="connsiteY6" fmla="*/ 163 h 51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957" h="5198">
                  <a:moveTo>
                    <a:pt x="5103" y="163"/>
                  </a:moveTo>
                  <a:lnTo>
                    <a:pt x="610" y="2890"/>
                  </a:lnTo>
                  <a:cubicBezTo>
                    <a:pt x="54" y="3218"/>
                    <a:pt x="-198" y="4000"/>
                    <a:pt x="180" y="4581"/>
                  </a:cubicBezTo>
                  <a:cubicBezTo>
                    <a:pt x="534" y="5136"/>
                    <a:pt x="1266" y="5389"/>
                    <a:pt x="1872" y="5035"/>
                  </a:cubicBezTo>
                  <a:lnTo>
                    <a:pt x="6340" y="2309"/>
                  </a:lnTo>
                  <a:cubicBezTo>
                    <a:pt x="6896" y="1981"/>
                    <a:pt x="7148" y="1198"/>
                    <a:pt x="6795" y="618"/>
                  </a:cubicBezTo>
                  <a:cubicBezTo>
                    <a:pt x="6441" y="62"/>
                    <a:pt x="5684" y="-190"/>
                    <a:pt x="5103" y="163"/>
                  </a:cubicBezTo>
                </a:path>
              </a:pathLst>
            </a:custGeom>
            <a:solidFill>
              <a:srgbClr val="CE8D89"/>
            </a:solidFill>
            <a:ln w="2499" cap="flat">
              <a:noFill/>
              <a:prstDash val="solid"/>
              <a:miter/>
            </a:ln>
          </p:spPr>
          <p:txBody>
            <a:bodyPr rtlCol="0" anchor="ctr"/>
            <a:lstStyle/>
            <a:p>
              <a:endParaRPr lang="zh-CN" altLang="en-US"/>
            </a:p>
          </p:txBody>
        </p:sp>
        <p:sp>
          <p:nvSpPr>
            <p:cNvPr id="225" name="任意多边形: 形状 224"/>
            <p:cNvSpPr/>
            <p:nvPr/>
          </p:nvSpPr>
          <p:spPr>
            <a:xfrm>
              <a:off x="9142527" y="2284797"/>
              <a:ext cx="6258" cy="4566"/>
            </a:xfrm>
            <a:custGeom>
              <a:avLst/>
              <a:gdLst>
                <a:gd name="connsiteX0" fmla="*/ 4404 w 6258"/>
                <a:gd name="connsiteY0" fmla="*/ 168 h 4566"/>
                <a:gd name="connsiteX1" fmla="*/ 618 w 6258"/>
                <a:gd name="connsiteY1" fmla="*/ 2264 h 4566"/>
                <a:gd name="connsiteX2" fmla="*/ 163 w 6258"/>
                <a:gd name="connsiteY2" fmla="*/ 3955 h 4566"/>
                <a:gd name="connsiteX3" fmla="*/ 1854 w 6258"/>
                <a:gd name="connsiteY3" fmla="*/ 4410 h 4566"/>
                <a:gd name="connsiteX4" fmla="*/ 5641 w 6258"/>
                <a:gd name="connsiteY4" fmla="*/ 2314 h 4566"/>
                <a:gd name="connsiteX5" fmla="*/ 6096 w 6258"/>
                <a:gd name="connsiteY5" fmla="*/ 623 h 4566"/>
                <a:gd name="connsiteX6" fmla="*/ 4404 w 6258"/>
                <a:gd name="connsiteY6" fmla="*/ 168 h 45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258" h="4566">
                  <a:moveTo>
                    <a:pt x="4404" y="168"/>
                  </a:moveTo>
                  <a:cubicBezTo>
                    <a:pt x="3142" y="875"/>
                    <a:pt x="1880" y="1557"/>
                    <a:pt x="618" y="2264"/>
                  </a:cubicBezTo>
                  <a:cubicBezTo>
                    <a:pt x="62" y="2567"/>
                    <a:pt x="-190" y="3400"/>
                    <a:pt x="163" y="3955"/>
                  </a:cubicBezTo>
                  <a:cubicBezTo>
                    <a:pt x="542" y="4536"/>
                    <a:pt x="1249" y="4738"/>
                    <a:pt x="1854" y="4410"/>
                  </a:cubicBezTo>
                  <a:cubicBezTo>
                    <a:pt x="3117" y="3703"/>
                    <a:pt x="4379" y="3021"/>
                    <a:pt x="5641" y="2314"/>
                  </a:cubicBezTo>
                  <a:cubicBezTo>
                    <a:pt x="6197" y="2011"/>
                    <a:pt x="6449" y="1178"/>
                    <a:pt x="6096" y="623"/>
                  </a:cubicBezTo>
                  <a:cubicBezTo>
                    <a:pt x="5717" y="42"/>
                    <a:pt x="5010" y="-185"/>
                    <a:pt x="4404" y="168"/>
                  </a:cubicBezTo>
                </a:path>
              </a:pathLst>
            </a:custGeom>
            <a:solidFill>
              <a:srgbClr val="CE8D89"/>
            </a:solidFill>
            <a:ln w="2499" cap="flat">
              <a:noFill/>
              <a:prstDash val="solid"/>
              <a:miter/>
            </a:ln>
          </p:spPr>
          <p:txBody>
            <a:bodyPr rtlCol="0" anchor="ctr"/>
            <a:lstStyle/>
            <a:p>
              <a:endParaRPr lang="zh-CN" altLang="en-US"/>
            </a:p>
          </p:txBody>
        </p:sp>
        <p:sp>
          <p:nvSpPr>
            <p:cNvPr id="226" name="任意多边形: 形状 225"/>
            <p:cNvSpPr/>
            <p:nvPr/>
          </p:nvSpPr>
          <p:spPr>
            <a:xfrm>
              <a:off x="9151370" y="2305332"/>
              <a:ext cx="7083" cy="5009"/>
            </a:xfrm>
            <a:custGeom>
              <a:avLst/>
              <a:gdLst>
                <a:gd name="connsiteX0" fmla="*/ 5204 w 7083"/>
                <a:gd name="connsiteY0" fmla="*/ 157 h 5009"/>
                <a:gd name="connsiteX1" fmla="*/ 610 w 7083"/>
                <a:gd name="connsiteY1" fmla="*/ 2707 h 5009"/>
                <a:gd name="connsiteX2" fmla="*/ 181 w 7083"/>
                <a:gd name="connsiteY2" fmla="*/ 4398 h 5009"/>
                <a:gd name="connsiteX3" fmla="*/ 1872 w 7083"/>
                <a:gd name="connsiteY3" fmla="*/ 4853 h 5009"/>
                <a:gd name="connsiteX4" fmla="*/ 6466 w 7083"/>
                <a:gd name="connsiteY4" fmla="*/ 2303 h 5009"/>
                <a:gd name="connsiteX5" fmla="*/ 6921 w 7083"/>
                <a:gd name="connsiteY5" fmla="*/ 612 h 5009"/>
                <a:gd name="connsiteX6" fmla="*/ 5204 w 7083"/>
                <a:gd name="connsiteY6" fmla="*/ 157 h 5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083" h="5009">
                  <a:moveTo>
                    <a:pt x="5204" y="157"/>
                  </a:moveTo>
                  <a:cubicBezTo>
                    <a:pt x="3664" y="1016"/>
                    <a:pt x="2124" y="1849"/>
                    <a:pt x="610" y="2707"/>
                  </a:cubicBezTo>
                  <a:cubicBezTo>
                    <a:pt x="54" y="3010"/>
                    <a:pt x="-198" y="3843"/>
                    <a:pt x="181" y="4398"/>
                  </a:cubicBezTo>
                  <a:cubicBezTo>
                    <a:pt x="534" y="4979"/>
                    <a:pt x="1266" y="5181"/>
                    <a:pt x="1872" y="4853"/>
                  </a:cubicBezTo>
                  <a:cubicBezTo>
                    <a:pt x="3412" y="3994"/>
                    <a:pt x="4952" y="3161"/>
                    <a:pt x="6466" y="2303"/>
                  </a:cubicBezTo>
                  <a:cubicBezTo>
                    <a:pt x="7022" y="2000"/>
                    <a:pt x="7274" y="1167"/>
                    <a:pt x="6921" y="612"/>
                  </a:cubicBezTo>
                  <a:cubicBezTo>
                    <a:pt x="6517" y="31"/>
                    <a:pt x="5810" y="-171"/>
                    <a:pt x="5204" y="157"/>
                  </a:cubicBezTo>
                </a:path>
              </a:pathLst>
            </a:custGeom>
            <a:solidFill>
              <a:srgbClr val="CE8D89"/>
            </a:solidFill>
            <a:ln w="2499" cap="flat">
              <a:noFill/>
              <a:prstDash val="solid"/>
              <a:miter/>
            </a:ln>
          </p:spPr>
          <p:txBody>
            <a:bodyPr rtlCol="0" anchor="ctr"/>
            <a:lstStyle/>
            <a:p>
              <a:endParaRPr lang="zh-CN" altLang="en-US"/>
            </a:p>
          </p:txBody>
        </p:sp>
        <p:sp>
          <p:nvSpPr>
            <p:cNvPr id="227" name="任意多边形: 形状 226"/>
            <p:cNvSpPr/>
            <p:nvPr/>
          </p:nvSpPr>
          <p:spPr>
            <a:xfrm>
              <a:off x="8806305" y="1963576"/>
              <a:ext cx="35721" cy="118170"/>
            </a:xfrm>
            <a:custGeom>
              <a:avLst/>
              <a:gdLst>
                <a:gd name="connsiteX0" fmla="*/ 0 w 35721"/>
                <a:gd name="connsiteY0" fmla="*/ 90679 h 118170"/>
                <a:gd name="connsiteX1" fmla="*/ 35721 w 35721"/>
                <a:gd name="connsiteY1" fmla="*/ 0 h 118170"/>
                <a:gd name="connsiteX2" fmla="*/ 2752 w 35721"/>
                <a:gd name="connsiteY2" fmla="*/ 118170 h 118170"/>
                <a:gd name="connsiteX3" fmla="*/ 0 w 35721"/>
                <a:gd name="connsiteY3" fmla="*/ 90679 h 118170"/>
              </a:gdLst>
              <a:ahLst/>
              <a:cxnLst>
                <a:cxn ang="0">
                  <a:pos x="connsiteX0" y="connsiteY0"/>
                </a:cxn>
                <a:cxn ang="0">
                  <a:pos x="connsiteX1" y="connsiteY1"/>
                </a:cxn>
                <a:cxn ang="0">
                  <a:pos x="connsiteX2" y="connsiteY2"/>
                </a:cxn>
                <a:cxn ang="0">
                  <a:pos x="connsiteX3" y="connsiteY3"/>
                </a:cxn>
              </a:cxnLst>
              <a:rect l="l" t="t" r="r" b="b"/>
              <a:pathLst>
                <a:path w="35721" h="118170">
                  <a:moveTo>
                    <a:pt x="0" y="90679"/>
                  </a:moveTo>
                  <a:cubicBezTo>
                    <a:pt x="2020" y="87548"/>
                    <a:pt x="35721" y="0"/>
                    <a:pt x="35721" y="0"/>
                  </a:cubicBezTo>
                  <a:lnTo>
                    <a:pt x="2752" y="118170"/>
                  </a:lnTo>
                  <a:lnTo>
                    <a:pt x="0" y="90679"/>
                  </a:lnTo>
                  <a:close/>
                </a:path>
              </a:pathLst>
            </a:custGeom>
            <a:solidFill>
              <a:srgbClr val="2F4F63"/>
            </a:solidFill>
            <a:ln w="2499" cap="flat">
              <a:noFill/>
              <a:prstDash val="solid"/>
              <a:miter/>
            </a:ln>
          </p:spPr>
          <p:txBody>
            <a:bodyPr rtlCol="0" anchor="ctr"/>
            <a:lstStyle/>
            <a:p>
              <a:endParaRPr lang="zh-CN" altLang="en-US"/>
            </a:p>
          </p:txBody>
        </p:sp>
        <p:sp>
          <p:nvSpPr>
            <p:cNvPr id="228" name="任意多边形: 形状 227"/>
            <p:cNvSpPr/>
            <p:nvPr/>
          </p:nvSpPr>
          <p:spPr>
            <a:xfrm>
              <a:off x="9163921" y="1953075"/>
              <a:ext cx="31227" cy="112691"/>
            </a:xfrm>
            <a:custGeom>
              <a:avLst/>
              <a:gdLst>
                <a:gd name="connsiteX0" fmla="*/ 31228 w 31227"/>
                <a:gd name="connsiteY0" fmla="*/ 86513 h 112691"/>
                <a:gd name="connsiteX1" fmla="*/ 0 w 31227"/>
                <a:gd name="connsiteY1" fmla="*/ 0 h 112691"/>
                <a:gd name="connsiteX2" fmla="*/ 28526 w 31227"/>
                <a:gd name="connsiteY2" fmla="*/ 112692 h 112691"/>
                <a:gd name="connsiteX3" fmla="*/ 31228 w 31227"/>
                <a:gd name="connsiteY3" fmla="*/ 86513 h 112691"/>
              </a:gdLst>
              <a:ahLst/>
              <a:cxnLst>
                <a:cxn ang="0">
                  <a:pos x="connsiteX0" y="connsiteY0"/>
                </a:cxn>
                <a:cxn ang="0">
                  <a:pos x="connsiteX1" y="connsiteY1"/>
                </a:cxn>
                <a:cxn ang="0">
                  <a:pos x="connsiteX2" y="connsiteY2"/>
                </a:cxn>
                <a:cxn ang="0">
                  <a:pos x="connsiteX3" y="connsiteY3"/>
                </a:cxn>
              </a:cxnLst>
              <a:rect l="l" t="t" r="r" b="b"/>
              <a:pathLst>
                <a:path w="31227" h="112691">
                  <a:moveTo>
                    <a:pt x="31228" y="86513"/>
                  </a:moveTo>
                  <a:cubicBezTo>
                    <a:pt x="27062" y="78814"/>
                    <a:pt x="0" y="0"/>
                    <a:pt x="0" y="0"/>
                  </a:cubicBezTo>
                  <a:lnTo>
                    <a:pt x="28526" y="112692"/>
                  </a:lnTo>
                  <a:lnTo>
                    <a:pt x="31228" y="86513"/>
                  </a:lnTo>
                  <a:close/>
                </a:path>
              </a:pathLst>
            </a:custGeom>
            <a:solidFill>
              <a:srgbClr val="2F4F63"/>
            </a:solidFill>
            <a:ln w="2499" cap="flat">
              <a:noFill/>
              <a:prstDash val="solid"/>
              <a:miter/>
            </a:ln>
          </p:spPr>
          <p:txBody>
            <a:bodyPr rtlCol="0" anchor="ctr"/>
            <a:lstStyle/>
            <a:p>
              <a:endParaRPr lang="zh-CN" altLang="en-US"/>
            </a:p>
          </p:txBody>
        </p:sp>
        <p:sp>
          <p:nvSpPr>
            <p:cNvPr id="229" name="任意多边形: 形状 228"/>
            <p:cNvSpPr/>
            <p:nvPr/>
          </p:nvSpPr>
          <p:spPr>
            <a:xfrm>
              <a:off x="8689593" y="2138122"/>
              <a:ext cx="51274" cy="15654"/>
            </a:xfrm>
            <a:custGeom>
              <a:avLst/>
              <a:gdLst>
                <a:gd name="connsiteX0" fmla="*/ 49688 w 51274"/>
                <a:gd name="connsiteY0" fmla="*/ 10018 h 15654"/>
                <a:gd name="connsiteX1" fmla="*/ 2253 w 51274"/>
                <a:gd name="connsiteY1" fmla="*/ 2495 h 15654"/>
                <a:gd name="connsiteX2" fmla="*/ 108 w 51274"/>
                <a:gd name="connsiteY2" fmla="*/ 6282 h 15654"/>
                <a:gd name="connsiteX3" fmla="*/ 3894 w 51274"/>
                <a:gd name="connsiteY3" fmla="*/ 8428 h 15654"/>
                <a:gd name="connsiteX4" fmla="*/ 46608 w 51274"/>
                <a:gd name="connsiteY4" fmla="*/ 15345 h 15654"/>
                <a:gd name="connsiteX5" fmla="*/ 49688 w 51274"/>
                <a:gd name="connsiteY5" fmla="*/ 10018 h 156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1274" h="15654">
                  <a:moveTo>
                    <a:pt x="49688" y="10018"/>
                  </a:moveTo>
                  <a:cubicBezTo>
                    <a:pt x="35046" y="3278"/>
                    <a:pt x="18309" y="-3917"/>
                    <a:pt x="2253" y="2495"/>
                  </a:cubicBezTo>
                  <a:cubicBezTo>
                    <a:pt x="688" y="3101"/>
                    <a:pt x="-347" y="4540"/>
                    <a:pt x="108" y="6282"/>
                  </a:cubicBezTo>
                  <a:cubicBezTo>
                    <a:pt x="486" y="7746"/>
                    <a:pt x="2354" y="9059"/>
                    <a:pt x="3894" y="8428"/>
                  </a:cubicBezTo>
                  <a:cubicBezTo>
                    <a:pt x="18410" y="2647"/>
                    <a:pt x="33380" y="9236"/>
                    <a:pt x="46608" y="15345"/>
                  </a:cubicBezTo>
                  <a:cubicBezTo>
                    <a:pt x="50143" y="16986"/>
                    <a:pt x="53273" y="11659"/>
                    <a:pt x="49688" y="10018"/>
                  </a:cubicBezTo>
                </a:path>
              </a:pathLst>
            </a:custGeom>
            <a:solidFill>
              <a:srgbClr val="2F4F63"/>
            </a:solidFill>
            <a:ln w="2499" cap="flat">
              <a:noFill/>
              <a:prstDash val="solid"/>
              <a:miter/>
            </a:ln>
          </p:spPr>
          <p:txBody>
            <a:bodyPr rtlCol="0" anchor="ctr"/>
            <a:lstStyle/>
            <a:p>
              <a:endParaRPr lang="zh-CN" altLang="en-US"/>
            </a:p>
          </p:txBody>
        </p:sp>
        <p:sp>
          <p:nvSpPr>
            <p:cNvPr id="230" name="任意多边形: 形状 229"/>
            <p:cNvSpPr/>
            <p:nvPr/>
          </p:nvSpPr>
          <p:spPr>
            <a:xfrm>
              <a:off x="8692931" y="2156587"/>
              <a:ext cx="48896" cy="25752"/>
            </a:xfrm>
            <a:custGeom>
              <a:avLst/>
              <a:gdLst>
                <a:gd name="connsiteX0" fmla="*/ 45921 w 48896"/>
                <a:gd name="connsiteY0" fmla="*/ 61 h 25752"/>
                <a:gd name="connsiteX1" fmla="*/ 16561 w 48896"/>
                <a:gd name="connsiteY1" fmla="*/ 4428 h 25752"/>
                <a:gd name="connsiteX2" fmla="*/ 1 w 48896"/>
                <a:gd name="connsiteY2" fmla="*/ 22730 h 25752"/>
                <a:gd name="connsiteX3" fmla="*/ 3914 w 48896"/>
                <a:gd name="connsiteY3" fmla="*/ 25709 h 25752"/>
                <a:gd name="connsiteX4" fmla="*/ 34081 w 48896"/>
                <a:gd name="connsiteY4" fmla="*/ 13743 h 25752"/>
                <a:gd name="connsiteX5" fmla="*/ 30976 w 48896"/>
                <a:gd name="connsiteY5" fmla="*/ 8417 h 25752"/>
                <a:gd name="connsiteX6" fmla="*/ 2298 w 48896"/>
                <a:gd name="connsiteY6" fmla="*/ 19751 h 25752"/>
                <a:gd name="connsiteX7" fmla="*/ 6186 w 48896"/>
                <a:gd name="connsiteY7" fmla="*/ 22730 h 25752"/>
                <a:gd name="connsiteX8" fmla="*/ 21055 w 48896"/>
                <a:gd name="connsiteY8" fmla="*/ 9426 h 25752"/>
                <a:gd name="connsiteX9" fmla="*/ 45946 w 48896"/>
                <a:gd name="connsiteY9" fmla="*/ 6220 h 25752"/>
                <a:gd name="connsiteX10" fmla="*/ 45921 w 48896"/>
                <a:gd name="connsiteY10" fmla="*/ 61 h 25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8896" h="25752">
                  <a:moveTo>
                    <a:pt x="45921" y="61"/>
                  </a:moveTo>
                  <a:cubicBezTo>
                    <a:pt x="36025" y="-318"/>
                    <a:pt x="25902" y="1070"/>
                    <a:pt x="16561" y="4428"/>
                  </a:cubicBezTo>
                  <a:cubicBezTo>
                    <a:pt x="8306" y="7382"/>
                    <a:pt x="279" y="13163"/>
                    <a:pt x="1" y="22730"/>
                  </a:cubicBezTo>
                  <a:cubicBezTo>
                    <a:pt x="-50" y="24927"/>
                    <a:pt x="2020" y="25987"/>
                    <a:pt x="3914" y="25709"/>
                  </a:cubicBezTo>
                  <a:cubicBezTo>
                    <a:pt x="14744" y="24144"/>
                    <a:pt x="25094" y="20004"/>
                    <a:pt x="34081" y="13743"/>
                  </a:cubicBezTo>
                  <a:cubicBezTo>
                    <a:pt x="37312" y="11496"/>
                    <a:pt x="34233" y="6145"/>
                    <a:pt x="30976" y="8417"/>
                  </a:cubicBezTo>
                  <a:cubicBezTo>
                    <a:pt x="22393" y="14425"/>
                    <a:pt x="12674" y="18237"/>
                    <a:pt x="2298" y="19751"/>
                  </a:cubicBezTo>
                  <a:lnTo>
                    <a:pt x="6186" y="22730"/>
                  </a:lnTo>
                  <a:cubicBezTo>
                    <a:pt x="6413" y="14980"/>
                    <a:pt x="14744" y="11395"/>
                    <a:pt x="21055" y="9426"/>
                  </a:cubicBezTo>
                  <a:cubicBezTo>
                    <a:pt x="29133" y="6927"/>
                    <a:pt x="37489" y="5892"/>
                    <a:pt x="45946" y="6220"/>
                  </a:cubicBezTo>
                  <a:cubicBezTo>
                    <a:pt x="49884" y="6372"/>
                    <a:pt x="49884" y="212"/>
                    <a:pt x="45921" y="61"/>
                  </a:cubicBezTo>
                </a:path>
              </a:pathLst>
            </a:custGeom>
            <a:solidFill>
              <a:srgbClr val="2F4F63"/>
            </a:solidFill>
            <a:ln w="2499" cap="flat">
              <a:noFill/>
              <a:prstDash val="solid"/>
              <a:miter/>
            </a:ln>
          </p:spPr>
          <p:txBody>
            <a:bodyPr rtlCol="0" anchor="ctr"/>
            <a:lstStyle/>
            <a:p>
              <a:endParaRPr lang="zh-CN" altLang="en-US"/>
            </a:p>
          </p:txBody>
        </p:sp>
        <p:sp>
          <p:nvSpPr>
            <p:cNvPr id="231" name="任意多边形: 形状 230"/>
            <p:cNvSpPr/>
            <p:nvPr/>
          </p:nvSpPr>
          <p:spPr>
            <a:xfrm>
              <a:off x="9244688" y="2099599"/>
              <a:ext cx="45405" cy="22370"/>
            </a:xfrm>
            <a:custGeom>
              <a:avLst/>
              <a:gdLst>
                <a:gd name="connsiteX0" fmla="*/ 3903 w 45405"/>
                <a:gd name="connsiteY0" fmla="*/ 19055 h 22370"/>
                <a:gd name="connsiteX1" fmla="*/ 34651 w 45405"/>
                <a:gd name="connsiteY1" fmla="*/ 7265 h 22370"/>
                <a:gd name="connsiteX2" fmla="*/ 39220 w 45405"/>
                <a:gd name="connsiteY2" fmla="*/ 6660 h 22370"/>
                <a:gd name="connsiteX3" fmla="*/ 36898 w 45405"/>
                <a:gd name="connsiteY3" fmla="*/ 10219 h 22370"/>
                <a:gd name="connsiteX4" fmla="*/ 23695 w 45405"/>
                <a:gd name="connsiteY4" fmla="*/ 16328 h 22370"/>
                <a:gd name="connsiteX5" fmla="*/ 25336 w 45405"/>
                <a:gd name="connsiteY5" fmla="*/ 22261 h 22370"/>
                <a:gd name="connsiteX6" fmla="*/ 41997 w 45405"/>
                <a:gd name="connsiteY6" fmla="*/ 13955 h 22370"/>
                <a:gd name="connsiteX7" fmla="*/ 45405 w 45405"/>
                <a:gd name="connsiteY7" fmla="*/ 6988 h 22370"/>
                <a:gd name="connsiteX8" fmla="*/ 40659 w 45405"/>
                <a:gd name="connsiteY8" fmla="*/ 298 h 22370"/>
                <a:gd name="connsiteX9" fmla="*/ 31925 w 45405"/>
                <a:gd name="connsiteY9" fmla="*/ 1737 h 22370"/>
                <a:gd name="connsiteX10" fmla="*/ 22281 w 45405"/>
                <a:gd name="connsiteY10" fmla="*/ 5423 h 22370"/>
                <a:gd name="connsiteX11" fmla="*/ 2262 w 45405"/>
                <a:gd name="connsiteY11" fmla="*/ 13097 h 22370"/>
                <a:gd name="connsiteX12" fmla="*/ 116 w 45405"/>
                <a:gd name="connsiteY12" fmla="*/ 16884 h 22370"/>
                <a:gd name="connsiteX13" fmla="*/ 3903 w 45405"/>
                <a:gd name="connsiteY13" fmla="*/ 19055 h 22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45405" h="22370">
                  <a:moveTo>
                    <a:pt x="3903" y="19055"/>
                  </a:moveTo>
                  <a:cubicBezTo>
                    <a:pt x="14152" y="15142"/>
                    <a:pt x="24402" y="11178"/>
                    <a:pt x="34651" y="7265"/>
                  </a:cubicBezTo>
                  <a:cubicBezTo>
                    <a:pt x="35610" y="6912"/>
                    <a:pt x="38589" y="5347"/>
                    <a:pt x="39220" y="6660"/>
                  </a:cubicBezTo>
                  <a:cubicBezTo>
                    <a:pt x="39826" y="7947"/>
                    <a:pt x="37680" y="9638"/>
                    <a:pt x="36898" y="10219"/>
                  </a:cubicBezTo>
                  <a:cubicBezTo>
                    <a:pt x="33010" y="13173"/>
                    <a:pt x="28390" y="15142"/>
                    <a:pt x="23695" y="16328"/>
                  </a:cubicBezTo>
                  <a:cubicBezTo>
                    <a:pt x="19858" y="17313"/>
                    <a:pt x="21473" y="23245"/>
                    <a:pt x="25336" y="22261"/>
                  </a:cubicBezTo>
                  <a:cubicBezTo>
                    <a:pt x="31243" y="20771"/>
                    <a:pt x="37453" y="18095"/>
                    <a:pt x="41997" y="13955"/>
                  </a:cubicBezTo>
                  <a:cubicBezTo>
                    <a:pt x="43966" y="12163"/>
                    <a:pt x="45405" y="9714"/>
                    <a:pt x="45405" y="6988"/>
                  </a:cubicBezTo>
                  <a:cubicBezTo>
                    <a:pt x="45405" y="4009"/>
                    <a:pt x="43613" y="1156"/>
                    <a:pt x="40659" y="298"/>
                  </a:cubicBezTo>
                  <a:cubicBezTo>
                    <a:pt x="37655" y="-586"/>
                    <a:pt x="34701" y="677"/>
                    <a:pt x="31925" y="1737"/>
                  </a:cubicBezTo>
                  <a:cubicBezTo>
                    <a:pt x="28718" y="2974"/>
                    <a:pt x="25487" y="4211"/>
                    <a:pt x="22281" y="5423"/>
                  </a:cubicBezTo>
                  <a:cubicBezTo>
                    <a:pt x="15617" y="7972"/>
                    <a:pt x="8927" y="10547"/>
                    <a:pt x="2262" y="13097"/>
                  </a:cubicBezTo>
                  <a:cubicBezTo>
                    <a:pt x="697" y="13703"/>
                    <a:pt x="-363" y="15167"/>
                    <a:pt x="116" y="16884"/>
                  </a:cubicBezTo>
                  <a:cubicBezTo>
                    <a:pt x="520" y="18373"/>
                    <a:pt x="2338" y="19635"/>
                    <a:pt x="3903" y="19055"/>
                  </a:cubicBezTo>
                </a:path>
              </a:pathLst>
            </a:custGeom>
            <a:solidFill>
              <a:srgbClr val="2F4F63"/>
            </a:solidFill>
            <a:ln w="2499" cap="flat">
              <a:noFill/>
              <a:prstDash val="solid"/>
              <a:miter/>
            </a:ln>
          </p:spPr>
          <p:txBody>
            <a:bodyPr rtlCol="0" anchor="ctr"/>
            <a:lstStyle/>
            <a:p>
              <a:endParaRPr lang="zh-CN" altLang="en-US"/>
            </a:p>
          </p:txBody>
        </p:sp>
        <p:sp>
          <p:nvSpPr>
            <p:cNvPr id="232" name="任意多边形: 形状 231"/>
            <p:cNvSpPr/>
            <p:nvPr/>
          </p:nvSpPr>
          <p:spPr>
            <a:xfrm>
              <a:off x="9243209" y="2117597"/>
              <a:ext cx="38569" cy="25723"/>
            </a:xfrm>
            <a:custGeom>
              <a:avLst/>
              <a:gdLst>
                <a:gd name="connsiteX0" fmla="*/ 2277 w 38569"/>
                <a:gd name="connsiteY0" fmla="*/ 6081 h 25723"/>
                <a:gd name="connsiteX1" fmla="*/ 20352 w 38569"/>
                <a:gd name="connsiteY1" fmla="*/ 13906 h 25723"/>
                <a:gd name="connsiteX2" fmla="*/ 28304 w 38569"/>
                <a:gd name="connsiteY2" fmla="*/ 18223 h 25723"/>
                <a:gd name="connsiteX3" fmla="*/ 32571 w 38569"/>
                <a:gd name="connsiteY3" fmla="*/ 23474 h 25723"/>
                <a:gd name="connsiteX4" fmla="*/ 36357 w 38569"/>
                <a:gd name="connsiteY4" fmla="*/ 25620 h 25723"/>
                <a:gd name="connsiteX5" fmla="*/ 38503 w 38569"/>
                <a:gd name="connsiteY5" fmla="*/ 21833 h 25723"/>
                <a:gd name="connsiteX6" fmla="*/ 24517 w 38569"/>
                <a:gd name="connsiteY6" fmla="*/ 9135 h 25723"/>
                <a:gd name="connsiteX7" fmla="*/ 3893 w 38569"/>
                <a:gd name="connsiteY7" fmla="*/ 148 h 25723"/>
                <a:gd name="connsiteX8" fmla="*/ 106 w 38569"/>
                <a:gd name="connsiteY8" fmla="*/ 2294 h 25723"/>
                <a:gd name="connsiteX9" fmla="*/ 2277 w 38569"/>
                <a:gd name="connsiteY9" fmla="*/ 6081 h 257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8569" h="25723">
                  <a:moveTo>
                    <a:pt x="2277" y="6081"/>
                  </a:moveTo>
                  <a:cubicBezTo>
                    <a:pt x="8437" y="8353"/>
                    <a:pt x="14470" y="10953"/>
                    <a:pt x="20352" y="13906"/>
                  </a:cubicBezTo>
                  <a:cubicBezTo>
                    <a:pt x="23028" y="15244"/>
                    <a:pt x="25780" y="16608"/>
                    <a:pt x="28304" y="18223"/>
                  </a:cubicBezTo>
                  <a:cubicBezTo>
                    <a:pt x="30324" y="19511"/>
                    <a:pt x="32141" y="21025"/>
                    <a:pt x="32571" y="23474"/>
                  </a:cubicBezTo>
                  <a:cubicBezTo>
                    <a:pt x="32873" y="25115"/>
                    <a:pt x="34868" y="26049"/>
                    <a:pt x="36357" y="25620"/>
                  </a:cubicBezTo>
                  <a:cubicBezTo>
                    <a:pt x="38074" y="25140"/>
                    <a:pt x="38806" y="23474"/>
                    <a:pt x="38503" y="21833"/>
                  </a:cubicBezTo>
                  <a:cubicBezTo>
                    <a:pt x="37291" y="15143"/>
                    <a:pt x="29945" y="11912"/>
                    <a:pt x="24517" y="9135"/>
                  </a:cubicBezTo>
                  <a:cubicBezTo>
                    <a:pt x="17828" y="5727"/>
                    <a:pt x="10936" y="2748"/>
                    <a:pt x="3893" y="148"/>
                  </a:cubicBezTo>
                  <a:cubicBezTo>
                    <a:pt x="2327" y="-433"/>
                    <a:pt x="510" y="779"/>
                    <a:pt x="106" y="2294"/>
                  </a:cubicBezTo>
                  <a:cubicBezTo>
                    <a:pt x="-348" y="4011"/>
                    <a:pt x="712" y="5500"/>
                    <a:pt x="2277" y="6081"/>
                  </a:cubicBezTo>
                </a:path>
              </a:pathLst>
            </a:custGeom>
            <a:solidFill>
              <a:srgbClr val="2F4F63"/>
            </a:solidFill>
            <a:ln w="2499" cap="flat">
              <a:noFill/>
              <a:prstDash val="solid"/>
              <a:miter/>
            </a:ln>
          </p:spPr>
          <p:txBody>
            <a:bodyPr rtlCol="0" anchor="ctr"/>
            <a:lstStyle/>
            <a:p>
              <a:endParaRPr lang="zh-CN" altLang="en-US"/>
            </a:p>
          </p:txBody>
        </p:sp>
        <p:sp>
          <p:nvSpPr>
            <p:cNvPr id="233" name="任意多边形: 形状 232"/>
            <p:cNvSpPr/>
            <p:nvPr/>
          </p:nvSpPr>
          <p:spPr>
            <a:xfrm>
              <a:off x="8638882" y="2121078"/>
              <a:ext cx="25750" cy="88886"/>
            </a:xfrm>
            <a:custGeom>
              <a:avLst/>
              <a:gdLst>
                <a:gd name="connsiteX0" fmla="*/ 9391 w 25750"/>
                <a:gd name="connsiteY0" fmla="*/ 0 h 88886"/>
                <a:gd name="connsiteX1" fmla="*/ 0 w 25750"/>
                <a:gd name="connsiteY1" fmla="*/ 41426 h 88886"/>
                <a:gd name="connsiteX2" fmla="*/ 4595 w 25750"/>
                <a:gd name="connsiteY2" fmla="*/ 70231 h 88886"/>
                <a:gd name="connsiteX3" fmla="*/ 13229 w 25750"/>
                <a:gd name="connsiteY3" fmla="*/ 88886 h 88886"/>
                <a:gd name="connsiteX4" fmla="*/ 25750 w 25750"/>
                <a:gd name="connsiteY4" fmla="*/ 47510 h 88886"/>
                <a:gd name="connsiteX5" fmla="*/ 9391 w 25750"/>
                <a:gd name="connsiteY5" fmla="*/ 0 h 888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750" h="88886">
                  <a:moveTo>
                    <a:pt x="9391" y="0"/>
                  </a:moveTo>
                  <a:cubicBezTo>
                    <a:pt x="5377" y="8482"/>
                    <a:pt x="-50" y="23023"/>
                    <a:pt x="0" y="41426"/>
                  </a:cubicBezTo>
                  <a:cubicBezTo>
                    <a:pt x="26" y="48293"/>
                    <a:pt x="51" y="58517"/>
                    <a:pt x="4595" y="70231"/>
                  </a:cubicBezTo>
                  <a:cubicBezTo>
                    <a:pt x="7296" y="77148"/>
                    <a:pt x="13229" y="88886"/>
                    <a:pt x="13229" y="88886"/>
                  </a:cubicBezTo>
                  <a:cubicBezTo>
                    <a:pt x="17091" y="82979"/>
                    <a:pt x="25649" y="68135"/>
                    <a:pt x="25750" y="47510"/>
                  </a:cubicBezTo>
                  <a:cubicBezTo>
                    <a:pt x="25851" y="22468"/>
                    <a:pt x="13456" y="5226"/>
                    <a:pt x="9391" y="0"/>
                  </a:cubicBezTo>
                </a:path>
              </a:pathLst>
            </a:custGeom>
            <a:solidFill>
              <a:srgbClr val="8FD0E5"/>
            </a:solidFill>
            <a:ln w="2499" cap="flat">
              <a:noFill/>
              <a:prstDash val="solid"/>
              <a:miter/>
            </a:ln>
          </p:spPr>
          <p:txBody>
            <a:bodyPr rtlCol="0" anchor="ctr"/>
            <a:lstStyle/>
            <a:p>
              <a:endParaRPr lang="zh-CN" altLang="en-US"/>
            </a:p>
          </p:txBody>
        </p:sp>
        <p:sp>
          <p:nvSpPr>
            <p:cNvPr id="234" name="任意多边形: 形状 233"/>
            <p:cNvSpPr/>
            <p:nvPr/>
          </p:nvSpPr>
          <p:spPr>
            <a:xfrm>
              <a:off x="9312924" y="2084321"/>
              <a:ext cx="34751" cy="97065"/>
            </a:xfrm>
            <a:custGeom>
              <a:avLst/>
              <a:gdLst>
                <a:gd name="connsiteX0" fmla="*/ 22458 w 34751"/>
                <a:gd name="connsiteY0" fmla="*/ 0 h 97065"/>
                <a:gd name="connsiteX1" fmla="*/ 34701 w 34751"/>
                <a:gd name="connsiteY1" fmla="*/ 45592 h 97065"/>
                <a:gd name="connsiteX2" fmla="*/ 13622 w 34751"/>
                <a:gd name="connsiteY2" fmla="*/ 97066 h 97065"/>
                <a:gd name="connsiteX3" fmla="*/ 924 w 34751"/>
                <a:gd name="connsiteY3" fmla="*/ 41780 h 97065"/>
                <a:gd name="connsiteX4" fmla="*/ 22458 w 34751"/>
                <a:gd name="connsiteY4" fmla="*/ 0 h 970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4751" h="97065">
                  <a:moveTo>
                    <a:pt x="22458" y="0"/>
                  </a:moveTo>
                  <a:cubicBezTo>
                    <a:pt x="26396" y="6336"/>
                    <a:pt x="35509" y="22922"/>
                    <a:pt x="34701" y="45592"/>
                  </a:cubicBezTo>
                  <a:cubicBezTo>
                    <a:pt x="33692" y="73613"/>
                    <a:pt x="18191" y="92017"/>
                    <a:pt x="13622" y="97066"/>
                  </a:cubicBezTo>
                  <a:cubicBezTo>
                    <a:pt x="10340" y="92269"/>
                    <a:pt x="-3696" y="70685"/>
                    <a:pt x="924" y="41780"/>
                  </a:cubicBezTo>
                  <a:cubicBezTo>
                    <a:pt x="4534" y="19135"/>
                    <a:pt x="17560" y="4897"/>
                    <a:pt x="22458" y="0"/>
                  </a:cubicBezTo>
                </a:path>
              </a:pathLst>
            </a:custGeom>
            <a:solidFill>
              <a:srgbClr val="8FD0E5"/>
            </a:solidFill>
            <a:ln w="2499" cap="flat">
              <a:noFill/>
              <a:prstDash val="solid"/>
              <a:miter/>
            </a:ln>
          </p:spPr>
          <p:txBody>
            <a:bodyPr rtlCol="0" anchor="ctr"/>
            <a:lstStyle/>
            <a:p>
              <a:endParaRPr lang="zh-CN" altLang="en-US"/>
            </a:p>
          </p:txBody>
        </p:sp>
        <p:sp>
          <p:nvSpPr>
            <p:cNvPr id="235" name="任意多边形: 形状 234"/>
            <p:cNvSpPr/>
            <p:nvPr/>
          </p:nvSpPr>
          <p:spPr>
            <a:xfrm>
              <a:off x="8849484" y="2381905"/>
              <a:ext cx="70446" cy="896713"/>
            </a:xfrm>
            <a:custGeom>
              <a:avLst/>
              <a:gdLst>
                <a:gd name="connsiteX0" fmla="*/ 9506 w 70446"/>
                <a:gd name="connsiteY0" fmla="*/ 0 h 896713"/>
                <a:gd name="connsiteX1" fmla="*/ 70447 w 70446"/>
                <a:gd name="connsiteY1" fmla="*/ 896714 h 896713"/>
              </a:gdLst>
              <a:ahLst/>
              <a:cxnLst>
                <a:cxn ang="0">
                  <a:pos x="connsiteX0" y="connsiteY0"/>
                </a:cxn>
                <a:cxn ang="0">
                  <a:pos x="connsiteX1" y="connsiteY1"/>
                </a:cxn>
              </a:cxnLst>
              <a:rect l="l" t="t" r="r" b="b"/>
              <a:pathLst>
                <a:path w="70446" h="896713">
                  <a:moveTo>
                    <a:pt x="9506" y="0"/>
                  </a:moveTo>
                  <a:cubicBezTo>
                    <a:pt x="2993" y="3938"/>
                    <a:pt x="-27174" y="389373"/>
                    <a:pt x="70447" y="896714"/>
                  </a:cubicBezTo>
                </a:path>
              </a:pathLst>
            </a:custGeom>
            <a:noFill/>
            <a:ln w="4878" cap="rnd">
              <a:solidFill>
                <a:srgbClr val="C0FFFD"/>
              </a:solidFill>
              <a:custDash>
                <a:ds d="439200" sp="439200"/>
              </a:custDash>
              <a:round/>
            </a:ln>
          </p:spPr>
          <p:txBody>
            <a:bodyPr rtlCol="0" anchor="ctr"/>
            <a:lstStyle/>
            <a:p>
              <a:endParaRPr lang="zh-CN" altLang="en-US"/>
            </a:p>
          </p:txBody>
        </p:sp>
        <p:sp>
          <p:nvSpPr>
            <p:cNvPr id="236" name="任意多边形: 形状 235"/>
            <p:cNvSpPr/>
            <p:nvPr/>
          </p:nvSpPr>
          <p:spPr>
            <a:xfrm>
              <a:off x="9162860" y="2358226"/>
              <a:ext cx="117968" cy="908957"/>
            </a:xfrm>
            <a:custGeom>
              <a:avLst/>
              <a:gdLst>
                <a:gd name="connsiteX0" fmla="*/ 0 w 117968"/>
                <a:gd name="connsiteY0" fmla="*/ 0 h 908957"/>
                <a:gd name="connsiteX1" fmla="*/ 99388 w 117968"/>
                <a:gd name="connsiteY1" fmla="*/ 460840 h 908957"/>
                <a:gd name="connsiteX2" fmla="*/ 117968 w 117968"/>
                <a:gd name="connsiteY2" fmla="*/ 908958 h 908957"/>
              </a:gdLst>
              <a:ahLst/>
              <a:cxnLst>
                <a:cxn ang="0">
                  <a:pos x="connsiteX0" y="connsiteY0"/>
                </a:cxn>
                <a:cxn ang="0">
                  <a:pos x="connsiteX1" y="connsiteY1"/>
                </a:cxn>
                <a:cxn ang="0">
                  <a:pos x="connsiteX2" y="connsiteY2"/>
                </a:cxn>
              </a:cxnLst>
              <a:rect l="l" t="t" r="r" b="b"/>
              <a:pathLst>
                <a:path w="117968" h="908957">
                  <a:moveTo>
                    <a:pt x="0" y="0"/>
                  </a:moveTo>
                  <a:cubicBezTo>
                    <a:pt x="0" y="0"/>
                    <a:pt x="88684" y="336283"/>
                    <a:pt x="99388" y="460840"/>
                  </a:cubicBezTo>
                  <a:cubicBezTo>
                    <a:pt x="110092" y="585397"/>
                    <a:pt x="117968" y="908958"/>
                    <a:pt x="117968" y="908958"/>
                  </a:cubicBezTo>
                </a:path>
              </a:pathLst>
            </a:custGeom>
            <a:noFill/>
            <a:ln w="4878" cap="rnd">
              <a:solidFill>
                <a:srgbClr val="C0FFFD"/>
              </a:solidFill>
              <a:custDash>
                <a:ds d="439200" sp="439200"/>
              </a:custDash>
              <a:round/>
            </a:ln>
          </p:spPr>
          <p:txBody>
            <a:bodyPr rtlCol="0" anchor="ctr"/>
            <a:lstStyle/>
            <a:p>
              <a:endParaRPr lang="zh-CN" altLang="en-US"/>
            </a:p>
          </p:txBody>
        </p:sp>
        <p:sp>
          <p:nvSpPr>
            <p:cNvPr id="237" name="任意多边形: 形状 236"/>
            <p:cNvSpPr/>
            <p:nvPr/>
          </p:nvSpPr>
          <p:spPr>
            <a:xfrm>
              <a:off x="9000370" y="2368188"/>
              <a:ext cx="22597" cy="56520"/>
            </a:xfrm>
            <a:custGeom>
              <a:avLst/>
              <a:gdLst>
                <a:gd name="connsiteX0" fmla="*/ 369 w 22597"/>
                <a:gd name="connsiteY0" fmla="*/ 2963 h 56520"/>
                <a:gd name="connsiteX1" fmla="*/ 369 w 22597"/>
                <a:gd name="connsiteY1" fmla="*/ 26693 h 56520"/>
                <a:gd name="connsiteX2" fmla="*/ 1505 w 22597"/>
                <a:gd name="connsiteY2" fmla="*/ 38508 h 56520"/>
                <a:gd name="connsiteX3" fmla="*/ 3298 w 22597"/>
                <a:gd name="connsiteY3" fmla="*/ 49262 h 56520"/>
                <a:gd name="connsiteX4" fmla="*/ 15264 w 22597"/>
                <a:gd name="connsiteY4" fmla="*/ 54942 h 56520"/>
                <a:gd name="connsiteX5" fmla="*/ 20212 w 22597"/>
                <a:gd name="connsiteY5" fmla="*/ 46662 h 56520"/>
                <a:gd name="connsiteX6" fmla="*/ 22585 w 22597"/>
                <a:gd name="connsiteY6" fmla="*/ 35630 h 56520"/>
                <a:gd name="connsiteX7" fmla="*/ 16425 w 22597"/>
                <a:gd name="connsiteY7" fmla="*/ 35630 h 56520"/>
                <a:gd name="connsiteX8" fmla="*/ 14733 w 22597"/>
                <a:gd name="connsiteY8" fmla="*/ 43733 h 56520"/>
                <a:gd name="connsiteX9" fmla="*/ 11250 w 22597"/>
                <a:gd name="connsiteY9" fmla="*/ 50246 h 56520"/>
                <a:gd name="connsiteX10" fmla="*/ 7715 w 22597"/>
                <a:gd name="connsiteY10" fmla="*/ 39063 h 56520"/>
                <a:gd name="connsiteX11" fmla="*/ 6504 w 22597"/>
                <a:gd name="connsiteY11" fmla="*/ 2963 h 56520"/>
                <a:gd name="connsiteX12" fmla="*/ 369 w 22597"/>
                <a:gd name="connsiteY12" fmla="*/ 2963 h 5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2597" h="56520">
                  <a:moveTo>
                    <a:pt x="369" y="2963"/>
                  </a:moveTo>
                  <a:cubicBezTo>
                    <a:pt x="-110" y="10865"/>
                    <a:pt x="-136" y="18791"/>
                    <a:pt x="369" y="26693"/>
                  </a:cubicBezTo>
                  <a:cubicBezTo>
                    <a:pt x="622" y="30631"/>
                    <a:pt x="1000" y="34595"/>
                    <a:pt x="1505" y="38508"/>
                  </a:cubicBezTo>
                  <a:cubicBezTo>
                    <a:pt x="1960" y="42042"/>
                    <a:pt x="2212" y="45854"/>
                    <a:pt x="3298" y="49262"/>
                  </a:cubicBezTo>
                  <a:cubicBezTo>
                    <a:pt x="4913" y="54336"/>
                    <a:pt x="10038" y="59082"/>
                    <a:pt x="15264" y="54942"/>
                  </a:cubicBezTo>
                  <a:cubicBezTo>
                    <a:pt x="17788" y="52922"/>
                    <a:pt x="19101" y="49615"/>
                    <a:pt x="20212" y="46662"/>
                  </a:cubicBezTo>
                  <a:cubicBezTo>
                    <a:pt x="21575" y="43127"/>
                    <a:pt x="22282" y="39416"/>
                    <a:pt x="22585" y="35630"/>
                  </a:cubicBezTo>
                  <a:cubicBezTo>
                    <a:pt x="22913" y="31666"/>
                    <a:pt x="16753" y="31691"/>
                    <a:pt x="16425" y="35630"/>
                  </a:cubicBezTo>
                  <a:cubicBezTo>
                    <a:pt x="16198" y="38407"/>
                    <a:pt x="15617" y="41108"/>
                    <a:pt x="14733" y="43733"/>
                  </a:cubicBezTo>
                  <a:cubicBezTo>
                    <a:pt x="14304" y="45021"/>
                    <a:pt x="12891" y="49893"/>
                    <a:pt x="11250" y="50246"/>
                  </a:cubicBezTo>
                  <a:cubicBezTo>
                    <a:pt x="8624" y="50802"/>
                    <a:pt x="7917" y="40477"/>
                    <a:pt x="7715" y="39063"/>
                  </a:cubicBezTo>
                  <a:cubicBezTo>
                    <a:pt x="6125" y="27097"/>
                    <a:pt x="5772" y="15005"/>
                    <a:pt x="6504" y="2963"/>
                  </a:cubicBezTo>
                  <a:cubicBezTo>
                    <a:pt x="6781" y="-1000"/>
                    <a:pt x="622" y="-975"/>
                    <a:pt x="369" y="2963"/>
                  </a:cubicBezTo>
                </a:path>
              </a:pathLst>
            </a:custGeom>
            <a:solidFill>
              <a:srgbClr val="143851"/>
            </a:solidFill>
            <a:ln w="2499" cap="flat">
              <a:noFill/>
              <a:prstDash val="solid"/>
              <a:miter/>
            </a:ln>
          </p:spPr>
          <p:txBody>
            <a:bodyPr rtlCol="0" anchor="ctr"/>
            <a:lstStyle/>
            <a:p>
              <a:endParaRPr lang="zh-CN" altLang="en-US"/>
            </a:p>
          </p:txBody>
        </p:sp>
        <p:sp>
          <p:nvSpPr>
            <p:cNvPr id="239" name="任意多边形: 形状 238"/>
            <p:cNvSpPr/>
            <p:nvPr/>
          </p:nvSpPr>
          <p:spPr>
            <a:xfrm>
              <a:off x="9026036" y="2365086"/>
              <a:ext cx="64424" cy="34575"/>
            </a:xfrm>
            <a:custGeom>
              <a:avLst/>
              <a:gdLst>
                <a:gd name="connsiteX0" fmla="*/ 4492 w 64424"/>
                <a:gd name="connsiteY0" fmla="*/ 27775 h 34575"/>
                <a:gd name="connsiteX1" fmla="*/ 29333 w 64424"/>
                <a:gd name="connsiteY1" fmla="*/ 13612 h 34575"/>
                <a:gd name="connsiteX2" fmla="*/ 42889 w 64424"/>
                <a:gd name="connsiteY2" fmla="*/ 8362 h 34575"/>
                <a:gd name="connsiteX3" fmla="*/ 53997 w 64424"/>
                <a:gd name="connsiteY3" fmla="*/ 6216 h 34575"/>
                <a:gd name="connsiteX4" fmla="*/ 57178 w 64424"/>
                <a:gd name="connsiteY4" fmla="*/ 12729 h 34575"/>
                <a:gd name="connsiteX5" fmla="*/ 44202 w 64424"/>
                <a:gd name="connsiteY5" fmla="*/ 18712 h 34575"/>
                <a:gd name="connsiteX6" fmla="*/ 13353 w 64424"/>
                <a:gd name="connsiteY6" fmla="*/ 28481 h 34575"/>
                <a:gd name="connsiteX7" fmla="*/ 14994 w 64424"/>
                <a:gd name="connsiteY7" fmla="*/ 34414 h 34575"/>
                <a:gd name="connsiteX8" fmla="*/ 44732 w 64424"/>
                <a:gd name="connsiteY8" fmla="*/ 24998 h 34575"/>
                <a:gd name="connsiteX9" fmla="*/ 64272 w 64424"/>
                <a:gd name="connsiteY9" fmla="*/ 11340 h 34575"/>
                <a:gd name="connsiteX10" fmla="*/ 52129 w 64424"/>
                <a:gd name="connsiteY10" fmla="*/ 6 h 34575"/>
                <a:gd name="connsiteX11" fmla="*/ 28525 w 64424"/>
                <a:gd name="connsiteY11" fmla="*/ 7251 h 34575"/>
                <a:gd name="connsiteX12" fmla="*/ 1337 w 64424"/>
                <a:gd name="connsiteY12" fmla="*/ 22448 h 34575"/>
                <a:gd name="connsiteX13" fmla="*/ 4492 w 64424"/>
                <a:gd name="connsiteY13" fmla="*/ 27775 h 34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64424" h="34575">
                  <a:moveTo>
                    <a:pt x="4492" y="27775"/>
                  </a:moveTo>
                  <a:cubicBezTo>
                    <a:pt x="12318" y="22297"/>
                    <a:pt x="20624" y="17525"/>
                    <a:pt x="29333" y="13612"/>
                  </a:cubicBezTo>
                  <a:cubicBezTo>
                    <a:pt x="33751" y="11618"/>
                    <a:pt x="38295" y="9876"/>
                    <a:pt x="42889" y="8362"/>
                  </a:cubicBezTo>
                  <a:cubicBezTo>
                    <a:pt x="46424" y="7200"/>
                    <a:pt x="50210" y="5812"/>
                    <a:pt x="53997" y="6216"/>
                  </a:cubicBezTo>
                  <a:cubicBezTo>
                    <a:pt x="57632" y="6594"/>
                    <a:pt x="59627" y="9447"/>
                    <a:pt x="57178" y="12729"/>
                  </a:cubicBezTo>
                  <a:cubicBezTo>
                    <a:pt x="54426" y="16440"/>
                    <a:pt x="48342" y="17399"/>
                    <a:pt x="44202" y="18712"/>
                  </a:cubicBezTo>
                  <a:cubicBezTo>
                    <a:pt x="33928" y="21968"/>
                    <a:pt x="23628" y="25225"/>
                    <a:pt x="13353" y="28481"/>
                  </a:cubicBezTo>
                  <a:cubicBezTo>
                    <a:pt x="9592" y="29668"/>
                    <a:pt x="11207" y="35626"/>
                    <a:pt x="14994" y="34414"/>
                  </a:cubicBezTo>
                  <a:cubicBezTo>
                    <a:pt x="24915" y="31284"/>
                    <a:pt x="34836" y="28153"/>
                    <a:pt x="44732" y="24998"/>
                  </a:cubicBezTo>
                  <a:cubicBezTo>
                    <a:pt x="52129" y="22650"/>
                    <a:pt x="62757" y="20504"/>
                    <a:pt x="64272" y="11340"/>
                  </a:cubicBezTo>
                  <a:cubicBezTo>
                    <a:pt x="65534" y="3868"/>
                    <a:pt x="58743" y="-171"/>
                    <a:pt x="52129" y="6"/>
                  </a:cubicBezTo>
                  <a:cubicBezTo>
                    <a:pt x="44076" y="258"/>
                    <a:pt x="35821" y="4120"/>
                    <a:pt x="28525" y="7251"/>
                  </a:cubicBezTo>
                  <a:cubicBezTo>
                    <a:pt x="18958" y="11366"/>
                    <a:pt x="9869" y="16465"/>
                    <a:pt x="1337" y="22448"/>
                  </a:cubicBezTo>
                  <a:cubicBezTo>
                    <a:pt x="-1844" y="24720"/>
                    <a:pt x="1236" y="30072"/>
                    <a:pt x="4492" y="27775"/>
                  </a:cubicBezTo>
                </a:path>
              </a:pathLst>
            </a:custGeom>
            <a:solidFill>
              <a:srgbClr val="143851"/>
            </a:solidFill>
            <a:ln w="2499" cap="flat">
              <a:noFill/>
              <a:prstDash val="solid"/>
              <a:miter/>
            </a:ln>
          </p:spPr>
          <p:txBody>
            <a:bodyPr rtlCol="0" anchor="ctr"/>
            <a:lstStyle/>
            <a:p>
              <a:endParaRPr lang="zh-CN" altLang="en-US"/>
            </a:p>
          </p:txBody>
        </p:sp>
        <p:sp>
          <p:nvSpPr>
            <p:cNvPr id="240" name="任意多边形: 形状 239"/>
            <p:cNvSpPr/>
            <p:nvPr/>
          </p:nvSpPr>
          <p:spPr>
            <a:xfrm>
              <a:off x="9037215" y="2408336"/>
              <a:ext cx="49981" cy="6159"/>
            </a:xfrm>
            <a:custGeom>
              <a:avLst/>
              <a:gdLst>
                <a:gd name="connsiteX0" fmla="*/ 2982 w 49981"/>
                <a:gd name="connsiteY0" fmla="*/ 6160 h 6159"/>
                <a:gd name="connsiteX1" fmla="*/ 47009 w 49981"/>
                <a:gd name="connsiteY1" fmla="*/ 6160 h 6159"/>
                <a:gd name="connsiteX2" fmla="*/ 47009 w 49981"/>
                <a:gd name="connsiteY2" fmla="*/ 0 h 6159"/>
                <a:gd name="connsiteX3" fmla="*/ 2982 w 49981"/>
                <a:gd name="connsiteY3" fmla="*/ 0 h 6159"/>
                <a:gd name="connsiteX4" fmla="*/ 2982 w 49981"/>
                <a:gd name="connsiteY4" fmla="*/ 6160 h 615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981" h="6159">
                  <a:moveTo>
                    <a:pt x="2982" y="6160"/>
                  </a:moveTo>
                  <a:lnTo>
                    <a:pt x="47009" y="6160"/>
                  </a:lnTo>
                  <a:cubicBezTo>
                    <a:pt x="50972" y="6160"/>
                    <a:pt x="50972" y="0"/>
                    <a:pt x="47009" y="0"/>
                  </a:cubicBezTo>
                  <a:lnTo>
                    <a:pt x="2982" y="0"/>
                  </a:lnTo>
                  <a:cubicBezTo>
                    <a:pt x="-981" y="0"/>
                    <a:pt x="-1007" y="6160"/>
                    <a:pt x="2982" y="6160"/>
                  </a:cubicBezTo>
                </a:path>
              </a:pathLst>
            </a:custGeom>
            <a:solidFill>
              <a:srgbClr val="143851"/>
            </a:solidFill>
            <a:ln w="2499" cap="flat">
              <a:noFill/>
              <a:prstDash val="solid"/>
              <a:miter/>
            </a:ln>
          </p:spPr>
          <p:txBody>
            <a:bodyPr rtlCol="0" anchor="ctr"/>
            <a:lstStyle/>
            <a:p>
              <a:endParaRPr lang="zh-CN" altLang="en-US"/>
            </a:p>
          </p:txBody>
        </p:sp>
        <p:sp>
          <p:nvSpPr>
            <p:cNvPr id="241" name="任意多边形: 形状 240"/>
            <p:cNvSpPr/>
            <p:nvPr/>
          </p:nvSpPr>
          <p:spPr>
            <a:xfrm>
              <a:off x="8906472" y="2390483"/>
              <a:ext cx="85162" cy="16538"/>
            </a:xfrm>
            <a:custGeom>
              <a:avLst/>
              <a:gdLst>
                <a:gd name="connsiteX0" fmla="*/ 82932 w 85162"/>
                <a:gd name="connsiteY0" fmla="*/ 2883 h 16538"/>
                <a:gd name="connsiteX1" fmla="*/ 2200 w 85162"/>
                <a:gd name="connsiteY1" fmla="*/ 4599 h 16538"/>
                <a:gd name="connsiteX2" fmla="*/ 2200 w 85162"/>
                <a:gd name="connsiteY2" fmla="*/ 10532 h 16538"/>
                <a:gd name="connsiteX3" fmla="*/ 48120 w 85162"/>
                <a:gd name="connsiteY3" fmla="*/ 16237 h 16538"/>
                <a:gd name="connsiteX4" fmla="*/ 48120 w 85162"/>
                <a:gd name="connsiteY4" fmla="*/ 10078 h 16538"/>
                <a:gd name="connsiteX5" fmla="*/ 3815 w 85162"/>
                <a:gd name="connsiteY5" fmla="*/ 4599 h 16538"/>
                <a:gd name="connsiteX6" fmla="*/ 3815 w 85162"/>
                <a:gd name="connsiteY6" fmla="*/ 10532 h 16538"/>
                <a:gd name="connsiteX7" fmla="*/ 81266 w 85162"/>
                <a:gd name="connsiteY7" fmla="*/ 8815 h 16538"/>
                <a:gd name="connsiteX8" fmla="*/ 82932 w 85162"/>
                <a:gd name="connsiteY8" fmla="*/ 2883 h 16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5162" h="16538">
                  <a:moveTo>
                    <a:pt x="82932" y="2883"/>
                  </a:moveTo>
                  <a:cubicBezTo>
                    <a:pt x="56097" y="-1459"/>
                    <a:pt x="28807" y="-904"/>
                    <a:pt x="2200" y="4599"/>
                  </a:cubicBezTo>
                  <a:cubicBezTo>
                    <a:pt x="-956" y="5256"/>
                    <a:pt x="-502" y="9648"/>
                    <a:pt x="2200" y="10532"/>
                  </a:cubicBezTo>
                  <a:cubicBezTo>
                    <a:pt x="16993" y="15379"/>
                    <a:pt x="32594" y="17348"/>
                    <a:pt x="48120" y="16237"/>
                  </a:cubicBezTo>
                  <a:cubicBezTo>
                    <a:pt x="52058" y="15960"/>
                    <a:pt x="52083" y="9800"/>
                    <a:pt x="48120" y="10078"/>
                  </a:cubicBezTo>
                  <a:cubicBezTo>
                    <a:pt x="33074" y="11138"/>
                    <a:pt x="18154" y="9295"/>
                    <a:pt x="3815" y="4599"/>
                  </a:cubicBezTo>
                  <a:lnTo>
                    <a:pt x="3815" y="10532"/>
                  </a:lnTo>
                  <a:cubicBezTo>
                    <a:pt x="29262" y="5256"/>
                    <a:pt x="55592" y="4650"/>
                    <a:pt x="81266" y="8815"/>
                  </a:cubicBezTo>
                  <a:cubicBezTo>
                    <a:pt x="85179" y="9472"/>
                    <a:pt x="86845" y="3514"/>
                    <a:pt x="82932" y="2883"/>
                  </a:cubicBezTo>
                </a:path>
              </a:pathLst>
            </a:custGeom>
            <a:solidFill>
              <a:srgbClr val="143851"/>
            </a:solidFill>
            <a:ln w="2499" cap="flat">
              <a:noFill/>
              <a:prstDash val="solid"/>
              <a:miter/>
            </a:ln>
          </p:spPr>
          <p:txBody>
            <a:bodyPr rtlCol="0" anchor="ctr"/>
            <a:lstStyle/>
            <a:p>
              <a:endParaRPr lang="zh-CN" altLang="en-US"/>
            </a:p>
          </p:txBody>
        </p:sp>
        <p:sp>
          <p:nvSpPr>
            <p:cNvPr id="242" name="任意多边形: 形状 241"/>
            <p:cNvSpPr/>
            <p:nvPr/>
          </p:nvSpPr>
          <p:spPr>
            <a:xfrm>
              <a:off x="8947284" y="2412771"/>
              <a:ext cx="48184" cy="11852"/>
            </a:xfrm>
            <a:custGeom>
              <a:avLst/>
              <a:gdLst>
                <a:gd name="connsiteX0" fmla="*/ 45983 w 48184"/>
                <a:gd name="connsiteY0" fmla="*/ 1674 h 11852"/>
                <a:gd name="connsiteX1" fmla="*/ 1502 w 48184"/>
                <a:gd name="connsiteY1" fmla="*/ 6168 h 11852"/>
                <a:gd name="connsiteX2" fmla="*/ 391 w 48184"/>
                <a:gd name="connsiteY2" fmla="*/ 10384 h 11852"/>
                <a:gd name="connsiteX3" fmla="*/ 4607 w 48184"/>
                <a:gd name="connsiteY3" fmla="*/ 11494 h 11852"/>
                <a:gd name="connsiteX4" fmla="*/ 44317 w 48184"/>
                <a:gd name="connsiteY4" fmla="*/ 7607 h 11852"/>
                <a:gd name="connsiteX5" fmla="*/ 45983 w 48184"/>
                <a:gd name="connsiteY5" fmla="*/ 1674 h 11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8184" h="11852">
                  <a:moveTo>
                    <a:pt x="45983" y="1674"/>
                  </a:moveTo>
                  <a:cubicBezTo>
                    <a:pt x="31013" y="-1633"/>
                    <a:pt x="15538" y="8"/>
                    <a:pt x="1502" y="6168"/>
                  </a:cubicBezTo>
                  <a:cubicBezTo>
                    <a:pt x="-38" y="6849"/>
                    <a:pt x="-366" y="9046"/>
                    <a:pt x="391" y="10384"/>
                  </a:cubicBezTo>
                  <a:cubicBezTo>
                    <a:pt x="1300" y="11974"/>
                    <a:pt x="3092" y="12151"/>
                    <a:pt x="4607" y="11494"/>
                  </a:cubicBezTo>
                  <a:cubicBezTo>
                    <a:pt x="17027" y="6016"/>
                    <a:pt x="31114" y="4703"/>
                    <a:pt x="44317" y="7607"/>
                  </a:cubicBezTo>
                  <a:cubicBezTo>
                    <a:pt x="48204" y="8465"/>
                    <a:pt x="49845" y="2532"/>
                    <a:pt x="45983" y="1674"/>
                  </a:cubicBezTo>
                </a:path>
              </a:pathLst>
            </a:custGeom>
            <a:solidFill>
              <a:srgbClr val="143851"/>
            </a:solidFill>
            <a:ln w="2499" cap="flat">
              <a:noFill/>
              <a:prstDash val="solid"/>
              <a:miter/>
            </a:ln>
          </p:spPr>
          <p:txBody>
            <a:bodyPr rtlCol="0" anchor="ctr"/>
            <a:lstStyle/>
            <a:p>
              <a:endParaRPr lang="zh-CN" altLang="en-US"/>
            </a:p>
          </p:txBody>
        </p:sp>
        <p:sp>
          <p:nvSpPr>
            <p:cNvPr id="243" name="任意多边形: 形状 242"/>
            <p:cNvSpPr/>
            <p:nvPr/>
          </p:nvSpPr>
          <p:spPr>
            <a:xfrm>
              <a:off x="9024671" y="2442516"/>
              <a:ext cx="11466" cy="66423"/>
            </a:xfrm>
            <a:custGeom>
              <a:avLst/>
              <a:gdLst>
                <a:gd name="connsiteX0" fmla="*/ 2096 w 11466"/>
                <a:gd name="connsiteY0" fmla="*/ 41453 h 66423"/>
                <a:gd name="connsiteX1" fmla="*/ 556 w 11466"/>
                <a:gd name="connsiteY1" fmla="*/ 1 h 66423"/>
                <a:gd name="connsiteX2" fmla="*/ 10957 w 11466"/>
                <a:gd name="connsiteY2" fmla="*/ 66420 h 66423"/>
                <a:gd name="connsiteX3" fmla="*/ 2096 w 11466"/>
                <a:gd name="connsiteY3" fmla="*/ 41453 h 66423"/>
              </a:gdLst>
              <a:ahLst/>
              <a:cxnLst>
                <a:cxn ang="0">
                  <a:pos x="connsiteX0" y="connsiteY0"/>
                </a:cxn>
                <a:cxn ang="0">
                  <a:pos x="connsiteX1" y="connsiteY1"/>
                </a:cxn>
                <a:cxn ang="0">
                  <a:pos x="connsiteX2" y="connsiteY2"/>
                </a:cxn>
                <a:cxn ang="0">
                  <a:pos x="connsiteX3" y="connsiteY3"/>
                </a:cxn>
              </a:cxnLst>
              <a:rect l="l" t="t" r="r" b="b"/>
              <a:pathLst>
                <a:path w="11466" h="66423">
                  <a:moveTo>
                    <a:pt x="2096" y="41453"/>
                  </a:moveTo>
                  <a:cubicBezTo>
                    <a:pt x="-126" y="12674"/>
                    <a:pt x="-479" y="102"/>
                    <a:pt x="556" y="1"/>
                  </a:cubicBezTo>
                  <a:cubicBezTo>
                    <a:pt x="2979" y="-277"/>
                    <a:pt x="13936" y="65763"/>
                    <a:pt x="10957" y="66420"/>
                  </a:cubicBezTo>
                  <a:cubicBezTo>
                    <a:pt x="9846" y="66647"/>
                    <a:pt x="6690" y="57483"/>
                    <a:pt x="2096" y="41453"/>
                  </a:cubicBezTo>
                </a:path>
              </a:pathLst>
            </a:custGeom>
            <a:solidFill>
              <a:srgbClr val="143851"/>
            </a:solidFill>
            <a:ln w="2499" cap="flat">
              <a:noFill/>
              <a:prstDash val="solid"/>
              <a:miter/>
            </a:ln>
          </p:spPr>
          <p:txBody>
            <a:bodyPr rtlCol="0" anchor="ctr"/>
            <a:lstStyle/>
            <a:p>
              <a:endParaRPr lang="zh-CN" altLang="en-US"/>
            </a:p>
          </p:txBody>
        </p:sp>
        <p:sp>
          <p:nvSpPr>
            <p:cNvPr id="244" name="任意多边形: 形状 243"/>
            <p:cNvSpPr/>
            <p:nvPr/>
          </p:nvSpPr>
          <p:spPr>
            <a:xfrm>
              <a:off x="8898566" y="2809791"/>
              <a:ext cx="69321" cy="29472"/>
            </a:xfrm>
            <a:custGeom>
              <a:avLst/>
              <a:gdLst>
                <a:gd name="connsiteX0" fmla="*/ 69178 w 69321"/>
                <a:gd name="connsiteY0" fmla="*/ 14778 h 29472"/>
                <a:gd name="connsiteX1" fmla="*/ 61832 w 69321"/>
                <a:gd name="connsiteY1" fmla="*/ 8114 h 29472"/>
                <a:gd name="connsiteX2" fmla="*/ 47190 w 69321"/>
                <a:gd name="connsiteY2" fmla="*/ 4529 h 29472"/>
                <a:gd name="connsiteX3" fmla="*/ 16240 w 69321"/>
                <a:gd name="connsiteY3" fmla="*/ 86 h 29472"/>
                <a:gd name="connsiteX4" fmla="*/ 4173 w 69321"/>
                <a:gd name="connsiteY4" fmla="*/ 2711 h 29472"/>
                <a:gd name="connsiteX5" fmla="*/ 134 w 69321"/>
                <a:gd name="connsiteY5" fmla="*/ 12001 h 29472"/>
                <a:gd name="connsiteX6" fmla="*/ 19295 w 69321"/>
                <a:gd name="connsiteY6" fmla="*/ 24371 h 29472"/>
                <a:gd name="connsiteX7" fmla="*/ 52946 w 69321"/>
                <a:gd name="connsiteY7" fmla="*/ 29471 h 29472"/>
                <a:gd name="connsiteX8" fmla="*/ 52946 w 69321"/>
                <a:gd name="connsiteY8" fmla="*/ 23311 h 29472"/>
                <a:gd name="connsiteX9" fmla="*/ 23738 w 69321"/>
                <a:gd name="connsiteY9" fmla="*/ 19196 h 29472"/>
                <a:gd name="connsiteX10" fmla="*/ 7909 w 69321"/>
                <a:gd name="connsiteY10" fmla="*/ 7583 h 29472"/>
                <a:gd name="connsiteX11" fmla="*/ 22223 w 69321"/>
                <a:gd name="connsiteY11" fmla="*/ 6776 h 29472"/>
                <a:gd name="connsiteX12" fmla="*/ 37117 w 69321"/>
                <a:gd name="connsiteY12" fmla="*/ 8846 h 29472"/>
                <a:gd name="connsiteX13" fmla="*/ 51482 w 69321"/>
                <a:gd name="connsiteY13" fmla="*/ 11774 h 29472"/>
                <a:gd name="connsiteX14" fmla="*/ 58575 w 69321"/>
                <a:gd name="connsiteY14" fmla="*/ 13566 h 29472"/>
                <a:gd name="connsiteX15" fmla="*/ 63195 w 69321"/>
                <a:gd name="connsiteY15" fmla="*/ 16419 h 29472"/>
                <a:gd name="connsiteX16" fmla="*/ 69178 w 69321"/>
                <a:gd name="connsiteY16" fmla="*/ 14778 h 294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9321" h="29472">
                  <a:moveTo>
                    <a:pt x="69178" y="14778"/>
                  </a:moveTo>
                  <a:cubicBezTo>
                    <a:pt x="68118" y="11219"/>
                    <a:pt x="65215" y="9300"/>
                    <a:pt x="61832" y="8114"/>
                  </a:cubicBezTo>
                  <a:cubicBezTo>
                    <a:pt x="57111" y="6473"/>
                    <a:pt x="52037" y="5539"/>
                    <a:pt x="47190" y="4529"/>
                  </a:cubicBezTo>
                  <a:cubicBezTo>
                    <a:pt x="37017" y="2408"/>
                    <a:pt x="26616" y="767"/>
                    <a:pt x="16240" y="86"/>
                  </a:cubicBezTo>
                  <a:cubicBezTo>
                    <a:pt x="12050" y="-192"/>
                    <a:pt x="7632" y="86"/>
                    <a:pt x="4173" y="2711"/>
                  </a:cubicBezTo>
                  <a:cubicBezTo>
                    <a:pt x="1295" y="4882"/>
                    <a:pt x="-522" y="8366"/>
                    <a:pt x="134" y="12001"/>
                  </a:cubicBezTo>
                  <a:cubicBezTo>
                    <a:pt x="1598" y="20231"/>
                    <a:pt x="12655" y="22503"/>
                    <a:pt x="19295" y="24371"/>
                  </a:cubicBezTo>
                  <a:cubicBezTo>
                    <a:pt x="30251" y="27451"/>
                    <a:pt x="41586" y="29092"/>
                    <a:pt x="52946" y="29471"/>
                  </a:cubicBezTo>
                  <a:cubicBezTo>
                    <a:pt x="56909" y="29597"/>
                    <a:pt x="56909" y="23437"/>
                    <a:pt x="52946" y="23311"/>
                  </a:cubicBezTo>
                  <a:cubicBezTo>
                    <a:pt x="43075" y="22983"/>
                    <a:pt x="33306" y="21645"/>
                    <a:pt x="23738" y="19196"/>
                  </a:cubicBezTo>
                  <a:cubicBezTo>
                    <a:pt x="20683" y="18413"/>
                    <a:pt x="-68" y="13592"/>
                    <a:pt x="7909" y="7583"/>
                  </a:cubicBezTo>
                  <a:cubicBezTo>
                    <a:pt x="11595" y="4807"/>
                    <a:pt x="18007" y="6346"/>
                    <a:pt x="22223" y="6776"/>
                  </a:cubicBezTo>
                  <a:cubicBezTo>
                    <a:pt x="27222" y="7306"/>
                    <a:pt x="32195" y="7987"/>
                    <a:pt x="37117" y="8846"/>
                  </a:cubicBezTo>
                  <a:cubicBezTo>
                    <a:pt x="41939" y="9679"/>
                    <a:pt x="46710" y="10638"/>
                    <a:pt x="51482" y="11774"/>
                  </a:cubicBezTo>
                  <a:cubicBezTo>
                    <a:pt x="53855" y="12329"/>
                    <a:pt x="56228" y="12910"/>
                    <a:pt x="58575" y="13566"/>
                  </a:cubicBezTo>
                  <a:cubicBezTo>
                    <a:pt x="60191" y="14021"/>
                    <a:pt x="62640" y="14576"/>
                    <a:pt x="63195" y="16419"/>
                  </a:cubicBezTo>
                  <a:cubicBezTo>
                    <a:pt x="64356" y="20231"/>
                    <a:pt x="70314" y="18615"/>
                    <a:pt x="69178" y="14778"/>
                  </a:cubicBezTo>
                </a:path>
              </a:pathLst>
            </a:custGeom>
            <a:solidFill>
              <a:srgbClr val="143851"/>
            </a:solidFill>
            <a:ln w="2499" cap="flat">
              <a:noFill/>
              <a:prstDash val="solid"/>
              <a:miter/>
            </a:ln>
          </p:spPr>
          <p:txBody>
            <a:bodyPr rtlCol="0" anchor="ctr"/>
            <a:lstStyle/>
            <a:p>
              <a:endParaRPr lang="zh-CN" altLang="en-US"/>
            </a:p>
          </p:txBody>
        </p:sp>
        <p:sp>
          <p:nvSpPr>
            <p:cNvPr id="245" name="任意多边形: 形状 244"/>
            <p:cNvSpPr/>
            <p:nvPr/>
          </p:nvSpPr>
          <p:spPr>
            <a:xfrm>
              <a:off x="9166957" y="2816823"/>
              <a:ext cx="53561" cy="29463"/>
            </a:xfrm>
            <a:custGeom>
              <a:avLst/>
              <a:gdLst>
                <a:gd name="connsiteX0" fmla="*/ 4739 w 53561"/>
                <a:gd name="connsiteY0" fmla="*/ 21101 h 29463"/>
                <a:gd name="connsiteX1" fmla="*/ 43995 w 53561"/>
                <a:gd name="connsiteY1" fmla="*/ 6838 h 29463"/>
                <a:gd name="connsiteX2" fmla="*/ 47504 w 53561"/>
                <a:gd name="connsiteY2" fmla="*/ 6131 h 29463"/>
                <a:gd name="connsiteX3" fmla="*/ 47655 w 53561"/>
                <a:gd name="connsiteY3" fmla="*/ 6030 h 29463"/>
                <a:gd name="connsiteX4" fmla="*/ 47352 w 53561"/>
                <a:gd name="connsiteY4" fmla="*/ 6408 h 29463"/>
                <a:gd name="connsiteX5" fmla="*/ 46595 w 53561"/>
                <a:gd name="connsiteY5" fmla="*/ 8251 h 29463"/>
                <a:gd name="connsiteX6" fmla="*/ 41925 w 53561"/>
                <a:gd name="connsiteY6" fmla="*/ 14461 h 29463"/>
                <a:gd name="connsiteX7" fmla="*/ 28217 w 53561"/>
                <a:gd name="connsiteY7" fmla="*/ 23726 h 29463"/>
                <a:gd name="connsiteX8" fmla="*/ 31322 w 53561"/>
                <a:gd name="connsiteY8" fmla="*/ 29053 h 29463"/>
                <a:gd name="connsiteX9" fmla="*/ 47933 w 53561"/>
                <a:gd name="connsiteY9" fmla="*/ 17087 h 29463"/>
                <a:gd name="connsiteX10" fmla="*/ 49145 w 53561"/>
                <a:gd name="connsiteY10" fmla="*/ 223 h 29463"/>
                <a:gd name="connsiteX11" fmla="*/ 38441 w 53561"/>
                <a:gd name="connsiteY11" fmla="*/ 2092 h 29463"/>
                <a:gd name="connsiteX12" fmla="*/ 26096 w 53561"/>
                <a:gd name="connsiteY12" fmla="*/ 6156 h 29463"/>
                <a:gd name="connsiteX13" fmla="*/ 1584 w 53561"/>
                <a:gd name="connsiteY13" fmla="*/ 15825 h 29463"/>
                <a:gd name="connsiteX14" fmla="*/ 4739 w 53561"/>
                <a:gd name="connsiteY14" fmla="*/ 21101 h 2946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53561" h="29463">
                  <a:moveTo>
                    <a:pt x="4739" y="21101"/>
                  </a:moveTo>
                  <a:cubicBezTo>
                    <a:pt x="17513" y="15547"/>
                    <a:pt x="30640" y="10776"/>
                    <a:pt x="43995" y="6838"/>
                  </a:cubicBezTo>
                  <a:cubicBezTo>
                    <a:pt x="45105" y="6509"/>
                    <a:pt x="46317" y="6030"/>
                    <a:pt x="47504" y="6131"/>
                  </a:cubicBezTo>
                  <a:cubicBezTo>
                    <a:pt x="47882" y="6257"/>
                    <a:pt x="47933" y="6232"/>
                    <a:pt x="47655" y="6030"/>
                  </a:cubicBezTo>
                  <a:cubicBezTo>
                    <a:pt x="47428" y="5702"/>
                    <a:pt x="47327" y="5828"/>
                    <a:pt x="47352" y="6408"/>
                  </a:cubicBezTo>
                  <a:cubicBezTo>
                    <a:pt x="47049" y="6863"/>
                    <a:pt x="46847" y="7746"/>
                    <a:pt x="46595" y="8251"/>
                  </a:cubicBezTo>
                  <a:cubicBezTo>
                    <a:pt x="45434" y="10599"/>
                    <a:pt x="43818" y="12644"/>
                    <a:pt x="41925" y="14461"/>
                  </a:cubicBezTo>
                  <a:cubicBezTo>
                    <a:pt x="37936" y="18324"/>
                    <a:pt x="33039" y="21050"/>
                    <a:pt x="28217" y="23726"/>
                  </a:cubicBezTo>
                  <a:cubicBezTo>
                    <a:pt x="24758" y="25645"/>
                    <a:pt x="27863" y="30972"/>
                    <a:pt x="31322" y="29053"/>
                  </a:cubicBezTo>
                  <a:cubicBezTo>
                    <a:pt x="37254" y="25771"/>
                    <a:pt x="43414" y="22237"/>
                    <a:pt x="47933" y="17087"/>
                  </a:cubicBezTo>
                  <a:cubicBezTo>
                    <a:pt x="51366" y="13174"/>
                    <a:pt x="58005" y="2344"/>
                    <a:pt x="49145" y="223"/>
                  </a:cubicBezTo>
                  <a:cubicBezTo>
                    <a:pt x="45636" y="-610"/>
                    <a:pt x="41748" y="1082"/>
                    <a:pt x="38441" y="2092"/>
                  </a:cubicBezTo>
                  <a:cubicBezTo>
                    <a:pt x="34301" y="3379"/>
                    <a:pt x="30186" y="4717"/>
                    <a:pt x="26096" y="6156"/>
                  </a:cubicBezTo>
                  <a:cubicBezTo>
                    <a:pt x="17791" y="9059"/>
                    <a:pt x="9637" y="12316"/>
                    <a:pt x="1584" y="15825"/>
                  </a:cubicBezTo>
                  <a:cubicBezTo>
                    <a:pt x="-2001" y="17365"/>
                    <a:pt x="1129" y="22666"/>
                    <a:pt x="4739" y="21101"/>
                  </a:cubicBezTo>
                </a:path>
              </a:pathLst>
            </a:custGeom>
            <a:solidFill>
              <a:srgbClr val="143851"/>
            </a:solidFill>
            <a:ln w="2499" cap="flat">
              <a:noFill/>
              <a:prstDash val="solid"/>
              <a:miter/>
            </a:ln>
          </p:spPr>
          <p:txBody>
            <a:bodyPr rtlCol="0" anchor="ctr"/>
            <a:lstStyle/>
            <a:p>
              <a:endParaRPr lang="zh-CN" altLang="en-US"/>
            </a:p>
          </p:txBody>
        </p:sp>
        <p:sp>
          <p:nvSpPr>
            <p:cNvPr id="246" name="任意多边形: 形状 245"/>
            <p:cNvSpPr/>
            <p:nvPr/>
          </p:nvSpPr>
          <p:spPr>
            <a:xfrm>
              <a:off x="9193782" y="2852310"/>
              <a:ext cx="22173" cy="7188"/>
            </a:xfrm>
            <a:custGeom>
              <a:avLst/>
              <a:gdLst>
                <a:gd name="connsiteX0" fmla="*/ 3057 w 22173"/>
                <a:gd name="connsiteY0" fmla="*/ 6314 h 7188"/>
                <a:gd name="connsiteX1" fmla="*/ 10959 w 22173"/>
                <a:gd name="connsiteY1" fmla="*/ 6263 h 7188"/>
                <a:gd name="connsiteX2" fmla="*/ 14821 w 22173"/>
                <a:gd name="connsiteY2" fmla="*/ 6592 h 7188"/>
                <a:gd name="connsiteX3" fmla="*/ 15225 w 22173"/>
                <a:gd name="connsiteY3" fmla="*/ 6642 h 7188"/>
                <a:gd name="connsiteX4" fmla="*/ 16159 w 22173"/>
                <a:gd name="connsiteY4" fmla="*/ 6768 h 7188"/>
                <a:gd name="connsiteX5" fmla="*/ 18305 w 22173"/>
                <a:gd name="connsiteY5" fmla="*/ 7122 h 7188"/>
                <a:gd name="connsiteX6" fmla="*/ 22092 w 22173"/>
                <a:gd name="connsiteY6" fmla="*/ 4976 h 7188"/>
                <a:gd name="connsiteX7" fmla="*/ 19946 w 22173"/>
                <a:gd name="connsiteY7" fmla="*/ 1189 h 7188"/>
                <a:gd name="connsiteX8" fmla="*/ 3083 w 22173"/>
                <a:gd name="connsiteY8" fmla="*/ 129 h 7188"/>
                <a:gd name="connsiteX9" fmla="*/ 3 w 22173"/>
                <a:gd name="connsiteY9" fmla="*/ 3209 h 7188"/>
                <a:gd name="connsiteX10" fmla="*/ 3057 w 22173"/>
                <a:gd name="connsiteY10" fmla="*/ 6314 h 71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173" h="7188">
                  <a:moveTo>
                    <a:pt x="3057" y="6314"/>
                  </a:moveTo>
                  <a:cubicBezTo>
                    <a:pt x="5683" y="6137"/>
                    <a:pt x="8333" y="6112"/>
                    <a:pt x="10959" y="6263"/>
                  </a:cubicBezTo>
                  <a:cubicBezTo>
                    <a:pt x="12246" y="6339"/>
                    <a:pt x="13534" y="6440"/>
                    <a:pt x="14821" y="6592"/>
                  </a:cubicBezTo>
                  <a:cubicBezTo>
                    <a:pt x="14847" y="6592"/>
                    <a:pt x="15806" y="6718"/>
                    <a:pt x="15225" y="6642"/>
                  </a:cubicBezTo>
                  <a:cubicBezTo>
                    <a:pt x="15528" y="6693"/>
                    <a:pt x="15831" y="6718"/>
                    <a:pt x="16159" y="6768"/>
                  </a:cubicBezTo>
                  <a:cubicBezTo>
                    <a:pt x="16866" y="6869"/>
                    <a:pt x="17598" y="6996"/>
                    <a:pt x="18305" y="7122"/>
                  </a:cubicBezTo>
                  <a:cubicBezTo>
                    <a:pt x="19895" y="7425"/>
                    <a:pt x="21713" y="6693"/>
                    <a:pt x="22092" y="4976"/>
                  </a:cubicBezTo>
                  <a:cubicBezTo>
                    <a:pt x="22445" y="3461"/>
                    <a:pt x="21637" y="1492"/>
                    <a:pt x="19946" y="1189"/>
                  </a:cubicBezTo>
                  <a:cubicBezTo>
                    <a:pt x="14392" y="154"/>
                    <a:pt x="8737" y="-224"/>
                    <a:pt x="3083" y="129"/>
                  </a:cubicBezTo>
                  <a:cubicBezTo>
                    <a:pt x="1467" y="230"/>
                    <a:pt x="-73" y="1467"/>
                    <a:pt x="3" y="3209"/>
                  </a:cubicBezTo>
                  <a:cubicBezTo>
                    <a:pt x="53" y="4825"/>
                    <a:pt x="1341" y="6440"/>
                    <a:pt x="3057" y="6314"/>
                  </a:cubicBezTo>
                </a:path>
              </a:pathLst>
            </a:custGeom>
            <a:solidFill>
              <a:srgbClr val="143851"/>
            </a:solidFill>
            <a:ln w="2499" cap="flat">
              <a:noFill/>
              <a:prstDash val="solid"/>
              <a:miter/>
            </a:ln>
          </p:spPr>
          <p:txBody>
            <a:bodyPr rtlCol="0" anchor="ctr"/>
            <a:lstStyle/>
            <a:p>
              <a:endParaRPr lang="zh-CN" altLang="en-US"/>
            </a:p>
          </p:txBody>
        </p:sp>
        <p:sp>
          <p:nvSpPr>
            <p:cNvPr id="247" name="任意多边形: 形状 246"/>
            <p:cNvSpPr/>
            <p:nvPr/>
          </p:nvSpPr>
          <p:spPr>
            <a:xfrm>
              <a:off x="8910710" y="2844934"/>
              <a:ext cx="45636" cy="11679"/>
            </a:xfrm>
            <a:custGeom>
              <a:avLst/>
              <a:gdLst>
                <a:gd name="connsiteX0" fmla="*/ 42671 w 45636"/>
                <a:gd name="connsiteY0" fmla="*/ 8 h 11679"/>
                <a:gd name="connsiteX1" fmla="*/ 2203 w 45636"/>
                <a:gd name="connsiteY1" fmla="*/ 5662 h 11679"/>
                <a:gd name="connsiteX2" fmla="*/ 3844 w 45636"/>
                <a:gd name="connsiteY2" fmla="*/ 11595 h 11679"/>
                <a:gd name="connsiteX3" fmla="*/ 42696 w 45636"/>
                <a:gd name="connsiteY3" fmla="*/ 6167 h 11679"/>
                <a:gd name="connsiteX4" fmla="*/ 42671 w 45636"/>
                <a:gd name="connsiteY4" fmla="*/ 8 h 1167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636" h="11679">
                  <a:moveTo>
                    <a:pt x="42671" y="8"/>
                  </a:moveTo>
                  <a:cubicBezTo>
                    <a:pt x="29064" y="841"/>
                    <a:pt x="15507" y="2709"/>
                    <a:pt x="2203" y="5662"/>
                  </a:cubicBezTo>
                  <a:cubicBezTo>
                    <a:pt x="-1659" y="6521"/>
                    <a:pt x="-18" y="12453"/>
                    <a:pt x="3844" y="11595"/>
                  </a:cubicBezTo>
                  <a:cubicBezTo>
                    <a:pt x="16643" y="8767"/>
                    <a:pt x="29594" y="6950"/>
                    <a:pt x="42696" y="6167"/>
                  </a:cubicBezTo>
                  <a:cubicBezTo>
                    <a:pt x="46609" y="5915"/>
                    <a:pt x="46634" y="-245"/>
                    <a:pt x="42671" y="8"/>
                  </a:cubicBezTo>
                </a:path>
              </a:pathLst>
            </a:custGeom>
            <a:solidFill>
              <a:srgbClr val="143851"/>
            </a:solidFill>
            <a:ln w="2499" cap="flat">
              <a:noFill/>
              <a:prstDash val="solid"/>
              <a:miter/>
            </a:ln>
          </p:spPr>
          <p:txBody>
            <a:bodyPr rtlCol="0" anchor="ctr"/>
            <a:lstStyle/>
            <a:p>
              <a:endParaRPr lang="zh-CN" altLang="en-US"/>
            </a:p>
          </p:txBody>
        </p:sp>
        <p:sp>
          <p:nvSpPr>
            <p:cNvPr id="248" name="任意多边形: 形状 247"/>
            <p:cNvSpPr/>
            <p:nvPr/>
          </p:nvSpPr>
          <p:spPr>
            <a:xfrm>
              <a:off x="8909909" y="3167543"/>
              <a:ext cx="139072" cy="137179"/>
            </a:xfrm>
            <a:custGeom>
              <a:avLst/>
              <a:gdLst>
                <a:gd name="connsiteX0" fmla="*/ 131323 w 139072"/>
                <a:gd name="connsiteY0" fmla="*/ 0 h 137179"/>
                <a:gd name="connsiteX1" fmla="*/ 110597 w 139072"/>
                <a:gd name="connsiteY1" fmla="*/ 59779 h 137179"/>
                <a:gd name="connsiteX2" fmla="*/ 83711 w 139072"/>
                <a:gd name="connsiteY2" fmla="*/ 90628 h 137179"/>
                <a:gd name="connsiteX3" fmla="*/ 0 w 139072"/>
                <a:gd name="connsiteY3" fmla="*/ 127435 h 137179"/>
                <a:gd name="connsiteX4" fmla="*/ 985 w 139072"/>
                <a:gd name="connsiteY4" fmla="*/ 132559 h 137179"/>
                <a:gd name="connsiteX5" fmla="*/ 1919 w 139072"/>
                <a:gd name="connsiteY5" fmla="*/ 137179 h 137179"/>
                <a:gd name="connsiteX6" fmla="*/ 77148 w 139072"/>
                <a:gd name="connsiteY6" fmla="*/ 123471 h 137179"/>
                <a:gd name="connsiteX7" fmla="*/ 139073 w 139072"/>
                <a:gd name="connsiteY7" fmla="*/ 110748 h 137179"/>
                <a:gd name="connsiteX8" fmla="*/ 131323 w 139072"/>
                <a:gd name="connsiteY8" fmla="*/ 0 h 137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39072" h="137179">
                  <a:moveTo>
                    <a:pt x="131323" y="0"/>
                  </a:moveTo>
                  <a:cubicBezTo>
                    <a:pt x="129909" y="13228"/>
                    <a:pt x="125617" y="36150"/>
                    <a:pt x="110597" y="59779"/>
                  </a:cubicBezTo>
                  <a:cubicBezTo>
                    <a:pt x="101711" y="73765"/>
                    <a:pt x="91714" y="83837"/>
                    <a:pt x="83711" y="90628"/>
                  </a:cubicBezTo>
                  <a:cubicBezTo>
                    <a:pt x="83711" y="90628"/>
                    <a:pt x="71972" y="99615"/>
                    <a:pt x="0" y="127435"/>
                  </a:cubicBezTo>
                  <a:cubicBezTo>
                    <a:pt x="303" y="129126"/>
                    <a:pt x="631" y="130843"/>
                    <a:pt x="985" y="132559"/>
                  </a:cubicBezTo>
                  <a:cubicBezTo>
                    <a:pt x="1287" y="134125"/>
                    <a:pt x="1616" y="135665"/>
                    <a:pt x="1919" y="137179"/>
                  </a:cubicBezTo>
                  <a:cubicBezTo>
                    <a:pt x="33146" y="132004"/>
                    <a:pt x="58744" y="127132"/>
                    <a:pt x="77148" y="123471"/>
                  </a:cubicBezTo>
                  <a:cubicBezTo>
                    <a:pt x="101559" y="118624"/>
                    <a:pt x="139073" y="110748"/>
                    <a:pt x="139073" y="110748"/>
                  </a:cubicBezTo>
                  <a:cubicBezTo>
                    <a:pt x="136498" y="73840"/>
                    <a:pt x="133923" y="36908"/>
                    <a:pt x="131323" y="0"/>
                  </a:cubicBezTo>
                </a:path>
              </a:pathLst>
            </a:custGeom>
            <a:solidFill>
              <a:srgbClr val="143851"/>
            </a:solidFill>
            <a:ln w="2499" cap="flat">
              <a:noFill/>
              <a:prstDash val="solid"/>
              <a:miter/>
            </a:ln>
          </p:spPr>
          <p:txBody>
            <a:bodyPr rtlCol="0" anchor="ctr"/>
            <a:lstStyle/>
            <a:p>
              <a:endParaRPr lang="zh-CN" altLang="en-US"/>
            </a:p>
          </p:txBody>
        </p:sp>
        <p:sp>
          <p:nvSpPr>
            <p:cNvPr id="249" name="任意多边形: 形状 248"/>
            <p:cNvSpPr/>
            <p:nvPr/>
          </p:nvSpPr>
          <p:spPr>
            <a:xfrm>
              <a:off x="9143674" y="3208691"/>
              <a:ext cx="146923" cy="96794"/>
            </a:xfrm>
            <a:custGeom>
              <a:avLst/>
              <a:gdLst>
                <a:gd name="connsiteX0" fmla="*/ 0 w 146923"/>
                <a:gd name="connsiteY0" fmla="*/ 0 h 96794"/>
                <a:gd name="connsiteX1" fmla="*/ 68034 w 146923"/>
                <a:gd name="connsiteY1" fmla="*/ 74219 h 96794"/>
                <a:gd name="connsiteX2" fmla="*/ 146924 w 146923"/>
                <a:gd name="connsiteY2" fmla="*/ 65409 h 96794"/>
                <a:gd name="connsiteX3" fmla="*/ 91663 w 146923"/>
                <a:gd name="connsiteY3" fmla="*/ 91966 h 96794"/>
                <a:gd name="connsiteX4" fmla="*/ 5958 w 146923"/>
                <a:gd name="connsiteY4" fmla="*/ 89745 h 96794"/>
                <a:gd name="connsiteX5" fmla="*/ 0 w 146923"/>
                <a:gd name="connsiteY5" fmla="*/ 0 h 967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46923" h="96794">
                  <a:moveTo>
                    <a:pt x="0" y="0"/>
                  </a:moveTo>
                  <a:cubicBezTo>
                    <a:pt x="757" y="3080"/>
                    <a:pt x="15223" y="57785"/>
                    <a:pt x="68034" y="74219"/>
                  </a:cubicBezTo>
                  <a:cubicBezTo>
                    <a:pt x="107492" y="86513"/>
                    <a:pt x="140739" y="68842"/>
                    <a:pt x="146924" y="65409"/>
                  </a:cubicBezTo>
                  <a:cubicBezTo>
                    <a:pt x="135766" y="73765"/>
                    <a:pt x="117160" y="85428"/>
                    <a:pt x="91663" y="91966"/>
                  </a:cubicBezTo>
                  <a:cubicBezTo>
                    <a:pt x="53014" y="101837"/>
                    <a:pt x="20675" y="94238"/>
                    <a:pt x="5958" y="89745"/>
                  </a:cubicBezTo>
                  <a:cubicBezTo>
                    <a:pt x="3989" y="59830"/>
                    <a:pt x="1994" y="29915"/>
                    <a:pt x="0" y="0"/>
                  </a:cubicBezTo>
                </a:path>
              </a:pathLst>
            </a:custGeom>
            <a:solidFill>
              <a:srgbClr val="143851"/>
            </a:solidFill>
            <a:ln w="2499" cap="flat">
              <a:noFill/>
              <a:prstDash val="solid"/>
              <a:miter/>
            </a:ln>
          </p:spPr>
          <p:txBody>
            <a:bodyPr rtlCol="0" anchor="ctr"/>
            <a:lstStyle/>
            <a:p>
              <a:endParaRPr lang="zh-CN" altLang="en-US"/>
            </a:p>
          </p:txBody>
        </p:sp>
        <p:sp>
          <p:nvSpPr>
            <p:cNvPr id="250" name="任意多边形: 形状 249"/>
            <p:cNvSpPr/>
            <p:nvPr/>
          </p:nvSpPr>
          <p:spPr>
            <a:xfrm>
              <a:off x="8933538" y="3220001"/>
              <a:ext cx="25244" cy="25244"/>
            </a:xfrm>
            <a:custGeom>
              <a:avLst/>
              <a:gdLst>
                <a:gd name="connsiteX0" fmla="*/ 25245 w 25244"/>
                <a:gd name="connsiteY0" fmla="*/ 12622 h 25244"/>
                <a:gd name="connsiteX1" fmla="*/ 12622 w 25244"/>
                <a:gd name="connsiteY1" fmla="*/ 25245 h 25244"/>
                <a:gd name="connsiteX2" fmla="*/ 0 w 25244"/>
                <a:gd name="connsiteY2" fmla="*/ 12622 h 25244"/>
                <a:gd name="connsiteX3" fmla="*/ 12622 w 25244"/>
                <a:gd name="connsiteY3" fmla="*/ 0 h 25244"/>
                <a:gd name="connsiteX4" fmla="*/ 25245 w 25244"/>
                <a:gd name="connsiteY4" fmla="*/ 12622 h 25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 h="25244">
                  <a:moveTo>
                    <a:pt x="25245" y="12622"/>
                  </a:moveTo>
                  <a:cubicBezTo>
                    <a:pt x="25245" y="19590"/>
                    <a:pt x="19590" y="25245"/>
                    <a:pt x="12622" y="25245"/>
                  </a:cubicBezTo>
                  <a:cubicBezTo>
                    <a:pt x="5655" y="25245"/>
                    <a:pt x="0" y="19590"/>
                    <a:pt x="0" y="12622"/>
                  </a:cubicBezTo>
                  <a:cubicBezTo>
                    <a:pt x="0" y="5655"/>
                    <a:pt x="5655" y="0"/>
                    <a:pt x="12622" y="0"/>
                  </a:cubicBezTo>
                  <a:cubicBezTo>
                    <a:pt x="19590" y="0"/>
                    <a:pt x="25245" y="5655"/>
                    <a:pt x="25245" y="12622"/>
                  </a:cubicBezTo>
                </a:path>
              </a:pathLst>
            </a:custGeom>
            <a:solidFill>
              <a:srgbClr val="3C79A6"/>
            </a:solidFill>
            <a:ln w="2499" cap="flat">
              <a:noFill/>
              <a:prstDash val="solid"/>
              <a:miter/>
            </a:ln>
          </p:spPr>
          <p:txBody>
            <a:bodyPr rtlCol="0" anchor="ctr"/>
            <a:lstStyle/>
            <a:p>
              <a:endParaRPr lang="zh-CN" altLang="en-US"/>
            </a:p>
          </p:txBody>
        </p:sp>
        <p:sp>
          <p:nvSpPr>
            <p:cNvPr id="251" name="任意多边形: 形状 250"/>
            <p:cNvSpPr/>
            <p:nvPr/>
          </p:nvSpPr>
          <p:spPr>
            <a:xfrm>
              <a:off x="9209209" y="3244286"/>
              <a:ext cx="25244" cy="25244"/>
            </a:xfrm>
            <a:custGeom>
              <a:avLst/>
              <a:gdLst>
                <a:gd name="connsiteX0" fmla="*/ 25245 w 25244"/>
                <a:gd name="connsiteY0" fmla="*/ 12622 h 25244"/>
                <a:gd name="connsiteX1" fmla="*/ 12622 w 25244"/>
                <a:gd name="connsiteY1" fmla="*/ 25245 h 25244"/>
                <a:gd name="connsiteX2" fmla="*/ 0 w 25244"/>
                <a:gd name="connsiteY2" fmla="*/ 12622 h 25244"/>
                <a:gd name="connsiteX3" fmla="*/ 12622 w 25244"/>
                <a:gd name="connsiteY3" fmla="*/ 0 h 25244"/>
                <a:gd name="connsiteX4" fmla="*/ 25245 w 25244"/>
                <a:gd name="connsiteY4" fmla="*/ 12622 h 25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 h="25244">
                  <a:moveTo>
                    <a:pt x="25245" y="12622"/>
                  </a:moveTo>
                  <a:cubicBezTo>
                    <a:pt x="25245" y="19590"/>
                    <a:pt x="19590" y="25245"/>
                    <a:pt x="12622" y="25245"/>
                  </a:cubicBezTo>
                  <a:cubicBezTo>
                    <a:pt x="5655" y="25245"/>
                    <a:pt x="0" y="19590"/>
                    <a:pt x="0" y="12622"/>
                  </a:cubicBezTo>
                  <a:cubicBezTo>
                    <a:pt x="0" y="5655"/>
                    <a:pt x="5655" y="0"/>
                    <a:pt x="12622" y="0"/>
                  </a:cubicBezTo>
                  <a:cubicBezTo>
                    <a:pt x="19590" y="0"/>
                    <a:pt x="25245" y="5655"/>
                    <a:pt x="25245" y="12622"/>
                  </a:cubicBezTo>
                </a:path>
              </a:pathLst>
            </a:custGeom>
            <a:solidFill>
              <a:srgbClr val="3C79A6"/>
            </a:solidFill>
            <a:ln w="2499" cap="flat">
              <a:noFill/>
              <a:prstDash val="solid"/>
              <a:miter/>
            </a:ln>
          </p:spPr>
          <p:txBody>
            <a:bodyPr rtlCol="0" anchor="ctr"/>
            <a:lstStyle/>
            <a:p>
              <a:endParaRPr lang="zh-CN" altLang="en-US"/>
            </a:p>
          </p:txBody>
        </p:sp>
        <p:sp>
          <p:nvSpPr>
            <p:cNvPr id="252" name="任意多边形: 形状 251"/>
            <p:cNvSpPr/>
            <p:nvPr/>
          </p:nvSpPr>
          <p:spPr>
            <a:xfrm>
              <a:off x="9181213" y="3210181"/>
              <a:ext cx="25244" cy="25244"/>
            </a:xfrm>
            <a:custGeom>
              <a:avLst/>
              <a:gdLst>
                <a:gd name="connsiteX0" fmla="*/ 25245 w 25244"/>
                <a:gd name="connsiteY0" fmla="*/ 12622 h 25244"/>
                <a:gd name="connsiteX1" fmla="*/ 12622 w 25244"/>
                <a:gd name="connsiteY1" fmla="*/ 25245 h 25244"/>
                <a:gd name="connsiteX2" fmla="*/ 0 w 25244"/>
                <a:gd name="connsiteY2" fmla="*/ 12622 h 25244"/>
                <a:gd name="connsiteX3" fmla="*/ 12622 w 25244"/>
                <a:gd name="connsiteY3" fmla="*/ 0 h 25244"/>
                <a:gd name="connsiteX4" fmla="*/ 25245 w 25244"/>
                <a:gd name="connsiteY4" fmla="*/ 12622 h 25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 h="25244">
                  <a:moveTo>
                    <a:pt x="25245" y="12622"/>
                  </a:moveTo>
                  <a:cubicBezTo>
                    <a:pt x="25245" y="19590"/>
                    <a:pt x="19590" y="25245"/>
                    <a:pt x="12622" y="25245"/>
                  </a:cubicBezTo>
                  <a:cubicBezTo>
                    <a:pt x="5655" y="25245"/>
                    <a:pt x="0" y="19590"/>
                    <a:pt x="0" y="12622"/>
                  </a:cubicBezTo>
                  <a:cubicBezTo>
                    <a:pt x="0" y="5655"/>
                    <a:pt x="5655" y="0"/>
                    <a:pt x="12622" y="0"/>
                  </a:cubicBezTo>
                  <a:cubicBezTo>
                    <a:pt x="19590" y="0"/>
                    <a:pt x="25245" y="5655"/>
                    <a:pt x="25245" y="12622"/>
                  </a:cubicBezTo>
                </a:path>
              </a:pathLst>
            </a:custGeom>
            <a:solidFill>
              <a:srgbClr val="3C79A6"/>
            </a:solidFill>
            <a:ln w="2499" cap="flat">
              <a:noFill/>
              <a:prstDash val="solid"/>
              <a:miter/>
            </a:ln>
          </p:spPr>
          <p:txBody>
            <a:bodyPr rtlCol="0" anchor="ctr"/>
            <a:lstStyle/>
            <a:p>
              <a:endParaRPr lang="zh-CN" altLang="en-US"/>
            </a:p>
          </p:txBody>
        </p:sp>
        <p:sp>
          <p:nvSpPr>
            <p:cNvPr id="253" name="任意多边形: 形状 252"/>
            <p:cNvSpPr/>
            <p:nvPr/>
          </p:nvSpPr>
          <p:spPr>
            <a:xfrm>
              <a:off x="8971632" y="3194049"/>
              <a:ext cx="25244" cy="25244"/>
            </a:xfrm>
            <a:custGeom>
              <a:avLst/>
              <a:gdLst>
                <a:gd name="connsiteX0" fmla="*/ 25245 w 25244"/>
                <a:gd name="connsiteY0" fmla="*/ 12622 h 25244"/>
                <a:gd name="connsiteX1" fmla="*/ 12622 w 25244"/>
                <a:gd name="connsiteY1" fmla="*/ 25245 h 25244"/>
                <a:gd name="connsiteX2" fmla="*/ 0 w 25244"/>
                <a:gd name="connsiteY2" fmla="*/ 12622 h 25244"/>
                <a:gd name="connsiteX3" fmla="*/ 12622 w 25244"/>
                <a:gd name="connsiteY3" fmla="*/ 0 h 25244"/>
                <a:gd name="connsiteX4" fmla="*/ 25245 w 25244"/>
                <a:gd name="connsiteY4" fmla="*/ 12622 h 2524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244" h="25244">
                  <a:moveTo>
                    <a:pt x="25245" y="12622"/>
                  </a:moveTo>
                  <a:cubicBezTo>
                    <a:pt x="25245" y="19590"/>
                    <a:pt x="19590" y="25245"/>
                    <a:pt x="12622" y="25245"/>
                  </a:cubicBezTo>
                  <a:cubicBezTo>
                    <a:pt x="5655" y="25245"/>
                    <a:pt x="0" y="19590"/>
                    <a:pt x="0" y="12622"/>
                  </a:cubicBezTo>
                  <a:cubicBezTo>
                    <a:pt x="0" y="5655"/>
                    <a:pt x="5655" y="0"/>
                    <a:pt x="12622" y="0"/>
                  </a:cubicBezTo>
                  <a:cubicBezTo>
                    <a:pt x="19590" y="0"/>
                    <a:pt x="25245" y="5655"/>
                    <a:pt x="25245" y="12622"/>
                  </a:cubicBezTo>
                </a:path>
              </a:pathLst>
            </a:custGeom>
            <a:solidFill>
              <a:srgbClr val="3C79A6"/>
            </a:solidFill>
            <a:ln w="2499" cap="flat">
              <a:noFill/>
              <a:prstDash val="solid"/>
              <a:miter/>
            </a:ln>
          </p:spPr>
          <p:txBody>
            <a:bodyPr rtlCol="0" anchor="ctr"/>
            <a:lstStyle/>
            <a:p>
              <a:endParaRPr lang="zh-CN" altLang="en-US"/>
            </a:p>
          </p:txBody>
        </p:sp>
        <p:sp>
          <p:nvSpPr>
            <p:cNvPr id="254" name="任意多边形: 形状 253"/>
            <p:cNvSpPr/>
            <p:nvPr/>
          </p:nvSpPr>
          <p:spPr>
            <a:xfrm>
              <a:off x="8908867" y="3346007"/>
              <a:ext cx="25760" cy="23862"/>
            </a:xfrm>
            <a:custGeom>
              <a:avLst/>
              <a:gdLst>
                <a:gd name="connsiteX0" fmla="*/ 1496 w 25760"/>
                <a:gd name="connsiteY0" fmla="*/ 5720 h 23862"/>
                <a:gd name="connsiteX1" fmla="*/ 20530 w 25760"/>
                <a:gd name="connsiteY1" fmla="*/ 22962 h 23862"/>
                <a:gd name="connsiteX2" fmla="*/ 24898 w 25760"/>
                <a:gd name="connsiteY2" fmla="*/ 22962 h 23862"/>
                <a:gd name="connsiteX3" fmla="*/ 24898 w 25760"/>
                <a:gd name="connsiteY3" fmla="*/ 18620 h 23862"/>
                <a:gd name="connsiteX4" fmla="*/ 4601 w 25760"/>
                <a:gd name="connsiteY4" fmla="*/ 419 h 23862"/>
                <a:gd name="connsiteX5" fmla="*/ 385 w 25760"/>
                <a:gd name="connsiteY5" fmla="*/ 1530 h 23862"/>
                <a:gd name="connsiteX6" fmla="*/ 1496 w 25760"/>
                <a:gd name="connsiteY6" fmla="*/ 5720 h 23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760" h="23862">
                  <a:moveTo>
                    <a:pt x="1496" y="5720"/>
                  </a:moveTo>
                  <a:cubicBezTo>
                    <a:pt x="8792" y="10239"/>
                    <a:pt x="15153" y="15995"/>
                    <a:pt x="20530" y="22962"/>
                  </a:cubicBezTo>
                  <a:cubicBezTo>
                    <a:pt x="21515" y="24250"/>
                    <a:pt x="23863" y="24073"/>
                    <a:pt x="24898" y="22962"/>
                  </a:cubicBezTo>
                  <a:cubicBezTo>
                    <a:pt x="26135" y="21599"/>
                    <a:pt x="25958" y="19983"/>
                    <a:pt x="24898" y="18620"/>
                  </a:cubicBezTo>
                  <a:cubicBezTo>
                    <a:pt x="19293" y="11375"/>
                    <a:pt x="12376" y="5241"/>
                    <a:pt x="4601" y="419"/>
                  </a:cubicBezTo>
                  <a:cubicBezTo>
                    <a:pt x="3238" y="-439"/>
                    <a:pt x="1143" y="66"/>
                    <a:pt x="385" y="1530"/>
                  </a:cubicBezTo>
                  <a:cubicBezTo>
                    <a:pt x="-397" y="3019"/>
                    <a:pt x="32" y="4811"/>
                    <a:pt x="1496" y="5720"/>
                  </a:cubicBezTo>
                </a:path>
              </a:pathLst>
            </a:custGeom>
            <a:solidFill>
              <a:srgbClr val="255880"/>
            </a:solidFill>
            <a:ln w="2499" cap="flat">
              <a:noFill/>
              <a:prstDash val="solid"/>
              <a:miter/>
            </a:ln>
          </p:spPr>
          <p:txBody>
            <a:bodyPr rtlCol="0" anchor="ctr"/>
            <a:lstStyle/>
            <a:p>
              <a:endParaRPr lang="zh-CN" altLang="en-US"/>
            </a:p>
          </p:txBody>
        </p:sp>
        <p:sp>
          <p:nvSpPr>
            <p:cNvPr id="255" name="任意多边形: 形状 254"/>
            <p:cNvSpPr/>
            <p:nvPr/>
          </p:nvSpPr>
          <p:spPr>
            <a:xfrm>
              <a:off x="8897511" y="3357807"/>
              <a:ext cx="14707" cy="29717"/>
            </a:xfrm>
            <a:custGeom>
              <a:avLst/>
              <a:gdLst>
                <a:gd name="connsiteX0" fmla="*/ 432 w 14707"/>
                <a:gd name="connsiteY0" fmla="*/ 4624 h 29717"/>
                <a:gd name="connsiteX1" fmla="*/ 8535 w 14707"/>
                <a:gd name="connsiteY1" fmla="*/ 26638 h 29717"/>
                <a:gd name="connsiteX2" fmla="*/ 11615 w 14707"/>
                <a:gd name="connsiteY2" fmla="*/ 29718 h 29717"/>
                <a:gd name="connsiteX3" fmla="*/ 14695 w 14707"/>
                <a:gd name="connsiteY3" fmla="*/ 26638 h 29717"/>
                <a:gd name="connsiteX4" fmla="*/ 5733 w 14707"/>
                <a:gd name="connsiteY4" fmla="*/ 1519 h 29717"/>
                <a:gd name="connsiteX5" fmla="*/ 1517 w 14707"/>
                <a:gd name="connsiteY5" fmla="*/ 409 h 29717"/>
                <a:gd name="connsiteX6" fmla="*/ 432 w 14707"/>
                <a:gd name="connsiteY6" fmla="*/ 4624 h 297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707" h="29717">
                  <a:moveTo>
                    <a:pt x="432" y="4624"/>
                  </a:moveTo>
                  <a:cubicBezTo>
                    <a:pt x="4875" y="11188"/>
                    <a:pt x="7753" y="18761"/>
                    <a:pt x="8535" y="26638"/>
                  </a:cubicBezTo>
                  <a:cubicBezTo>
                    <a:pt x="8712" y="28304"/>
                    <a:pt x="9823" y="29718"/>
                    <a:pt x="11615" y="29718"/>
                  </a:cubicBezTo>
                  <a:cubicBezTo>
                    <a:pt x="13155" y="29718"/>
                    <a:pt x="14872" y="28304"/>
                    <a:pt x="14695" y="26638"/>
                  </a:cubicBezTo>
                  <a:cubicBezTo>
                    <a:pt x="13786" y="17651"/>
                    <a:pt x="10807" y="9017"/>
                    <a:pt x="5733" y="1519"/>
                  </a:cubicBezTo>
                  <a:cubicBezTo>
                    <a:pt x="4799" y="156"/>
                    <a:pt x="3032" y="-475"/>
                    <a:pt x="1517" y="409"/>
                  </a:cubicBezTo>
                  <a:cubicBezTo>
                    <a:pt x="179" y="1191"/>
                    <a:pt x="-502" y="3236"/>
                    <a:pt x="432" y="4624"/>
                  </a:cubicBezTo>
                </a:path>
              </a:pathLst>
            </a:custGeom>
            <a:solidFill>
              <a:srgbClr val="255880"/>
            </a:solidFill>
            <a:ln w="2499" cap="flat">
              <a:noFill/>
              <a:prstDash val="solid"/>
              <a:miter/>
            </a:ln>
          </p:spPr>
          <p:txBody>
            <a:bodyPr rtlCol="0" anchor="ctr"/>
            <a:lstStyle/>
            <a:p>
              <a:endParaRPr lang="zh-CN" altLang="en-US"/>
            </a:p>
          </p:txBody>
        </p:sp>
        <p:sp>
          <p:nvSpPr>
            <p:cNvPr id="256" name="任意多边形: 形状 255"/>
            <p:cNvSpPr/>
            <p:nvPr/>
          </p:nvSpPr>
          <p:spPr>
            <a:xfrm>
              <a:off x="9316146" y="3345679"/>
              <a:ext cx="32810" cy="21896"/>
            </a:xfrm>
            <a:custGeom>
              <a:avLst/>
              <a:gdLst>
                <a:gd name="connsiteX0" fmla="*/ 28198 w 32810"/>
                <a:gd name="connsiteY0" fmla="*/ 369 h 21896"/>
                <a:gd name="connsiteX1" fmla="*/ 1514 w 32810"/>
                <a:gd name="connsiteY1" fmla="*/ 16121 h 21896"/>
                <a:gd name="connsiteX2" fmla="*/ 403 w 32810"/>
                <a:gd name="connsiteY2" fmla="*/ 20337 h 21896"/>
                <a:gd name="connsiteX3" fmla="*/ 4619 w 32810"/>
                <a:gd name="connsiteY3" fmla="*/ 21448 h 21896"/>
                <a:gd name="connsiteX4" fmla="*/ 31303 w 32810"/>
                <a:gd name="connsiteY4" fmla="*/ 5695 h 21896"/>
                <a:gd name="connsiteX5" fmla="*/ 32414 w 32810"/>
                <a:gd name="connsiteY5" fmla="*/ 1479 h 21896"/>
                <a:gd name="connsiteX6" fmla="*/ 28198 w 32810"/>
                <a:gd name="connsiteY6" fmla="*/ 369 h 218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2810" h="21896">
                  <a:moveTo>
                    <a:pt x="28198" y="369"/>
                  </a:moveTo>
                  <a:cubicBezTo>
                    <a:pt x="18807" y="4736"/>
                    <a:pt x="9870" y="10012"/>
                    <a:pt x="1514" y="16121"/>
                  </a:cubicBezTo>
                  <a:cubicBezTo>
                    <a:pt x="176" y="17106"/>
                    <a:pt x="-480" y="18797"/>
                    <a:pt x="403" y="20337"/>
                  </a:cubicBezTo>
                  <a:cubicBezTo>
                    <a:pt x="1186" y="21675"/>
                    <a:pt x="3256" y="22432"/>
                    <a:pt x="4619" y="21448"/>
                  </a:cubicBezTo>
                  <a:cubicBezTo>
                    <a:pt x="12975" y="15339"/>
                    <a:pt x="21912" y="10063"/>
                    <a:pt x="31303" y="5695"/>
                  </a:cubicBezTo>
                  <a:cubicBezTo>
                    <a:pt x="32817" y="4988"/>
                    <a:pt x="33196" y="2817"/>
                    <a:pt x="32414" y="1479"/>
                  </a:cubicBezTo>
                  <a:cubicBezTo>
                    <a:pt x="31505" y="-61"/>
                    <a:pt x="29712" y="-338"/>
                    <a:pt x="28198" y="369"/>
                  </a:cubicBezTo>
                </a:path>
              </a:pathLst>
            </a:custGeom>
            <a:solidFill>
              <a:srgbClr val="255880"/>
            </a:solidFill>
            <a:ln w="2499" cap="flat">
              <a:noFill/>
              <a:prstDash val="solid"/>
              <a:miter/>
            </a:ln>
          </p:spPr>
          <p:txBody>
            <a:bodyPr rtlCol="0" anchor="ctr"/>
            <a:lstStyle/>
            <a:p>
              <a:endParaRPr lang="zh-CN" altLang="en-US"/>
            </a:p>
          </p:txBody>
        </p:sp>
        <p:sp>
          <p:nvSpPr>
            <p:cNvPr id="257" name="任意多边形: 形状 256"/>
            <p:cNvSpPr/>
            <p:nvPr/>
          </p:nvSpPr>
          <p:spPr>
            <a:xfrm>
              <a:off x="9351942" y="3355333"/>
              <a:ext cx="11254" cy="27141"/>
            </a:xfrm>
            <a:custGeom>
              <a:avLst/>
              <a:gdLst>
                <a:gd name="connsiteX0" fmla="*/ 5554 w 11254"/>
                <a:gd name="connsiteY0" fmla="*/ 1518 h 27141"/>
                <a:gd name="connsiteX1" fmla="*/ 0 w 11254"/>
                <a:gd name="connsiteY1" fmla="*/ 24062 h 27141"/>
                <a:gd name="connsiteX2" fmla="*/ 3080 w 11254"/>
                <a:gd name="connsiteY2" fmla="*/ 27142 h 27141"/>
                <a:gd name="connsiteX3" fmla="*/ 6160 w 11254"/>
                <a:gd name="connsiteY3" fmla="*/ 24062 h 27141"/>
                <a:gd name="connsiteX4" fmla="*/ 10881 w 11254"/>
                <a:gd name="connsiteY4" fmla="*/ 4624 h 27141"/>
                <a:gd name="connsiteX5" fmla="*/ 9770 w 11254"/>
                <a:gd name="connsiteY5" fmla="*/ 408 h 27141"/>
                <a:gd name="connsiteX6" fmla="*/ 5554 w 11254"/>
                <a:gd name="connsiteY6" fmla="*/ 1518 h 271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254" h="27141">
                  <a:moveTo>
                    <a:pt x="5554" y="1518"/>
                  </a:moveTo>
                  <a:cubicBezTo>
                    <a:pt x="2045" y="8537"/>
                    <a:pt x="127" y="16211"/>
                    <a:pt x="0" y="24062"/>
                  </a:cubicBezTo>
                  <a:cubicBezTo>
                    <a:pt x="-25" y="25728"/>
                    <a:pt x="1439" y="27142"/>
                    <a:pt x="3080" y="27142"/>
                  </a:cubicBezTo>
                  <a:cubicBezTo>
                    <a:pt x="4772" y="27142"/>
                    <a:pt x="6135" y="25728"/>
                    <a:pt x="6160" y="24062"/>
                  </a:cubicBezTo>
                  <a:cubicBezTo>
                    <a:pt x="6286" y="17372"/>
                    <a:pt x="7877" y="10657"/>
                    <a:pt x="10881" y="4624"/>
                  </a:cubicBezTo>
                  <a:cubicBezTo>
                    <a:pt x="11613" y="3134"/>
                    <a:pt x="11285" y="1291"/>
                    <a:pt x="9770" y="408"/>
                  </a:cubicBezTo>
                  <a:cubicBezTo>
                    <a:pt x="8407" y="-400"/>
                    <a:pt x="6311" y="4"/>
                    <a:pt x="5554" y="1518"/>
                  </a:cubicBezTo>
                </a:path>
              </a:pathLst>
            </a:custGeom>
            <a:solidFill>
              <a:srgbClr val="255880"/>
            </a:solidFill>
            <a:ln w="2499" cap="flat">
              <a:noFill/>
              <a:prstDash val="solid"/>
              <a:miter/>
            </a:ln>
          </p:spPr>
          <p:txBody>
            <a:bodyPr rtlCol="0" anchor="ctr"/>
            <a:lstStyle/>
            <a:p>
              <a:endParaRPr lang="zh-CN" altLang="en-US"/>
            </a:p>
          </p:txBody>
        </p:sp>
      </p:grpSp>
      <p:sp>
        <p:nvSpPr>
          <p:cNvPr id="266" name="任意多边形: 形状 265"/>
          <p:cNvSpPr/>
          <p:nvPr/>
        </p:nvSpPr>
        <p:spPr>
          <a:xfrm>
            <a:off x="6682384" y="5585468"/>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2"/>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endParaRPr lang="en-GB" kern="0" dirty="0">
              <a:solidFill>
                <a:srgbClr val="000000"/>
              </a:solidFill>
              <a:latin typeface="Arial" panose="020B0604020202020204"/>
              <a:ea typeface="微软雅黑" panose="020B0503020204020204" charset="-122"/>
            </a:endParaRPr>
          </a:p>
        </p:txBody>
      </p:sp>
      <p:sp>
        <p:nvSpPr>
          <p:cNvPr id="267" name="任意多边形: 形状 23"/>
          <p:cNvSpPr/>
          <p:nvPr/>
        </p:nvSpPr>
        <p:spPr>
          <a:xfrm>
            <a:off x="631009" y="5207267"/>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
        <p:nvSpPr>
          <p:cNvPr id="268" name="任意多边形: 形状 16"/>
          <p:cNvSpPr/>
          <p:nvPr/>
        </p:nvSpPr>
        <p:spPr>
          <a:xfrm rot="2529819">
            <a:off x="11139102" y="5203466"/>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目标回顾</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sp>
        <p:nvSpPr>
          <p:cNvPr id="56" name="任意多边形: 形状 55"/>
          <p:cNvSpPr/>
          <p:nvPr/>
        </p:nvSpPr>
        <p:spPr>
          <a:xfrm rot="21385579">
            <a:off x="-116960" y="2350794"/>
            <a:ext cx="12180083" cy="4888935"/>
          </a:xfrm>
          <a:custGeom>
            <a:avLst/>
            <a:gdLst>
              <a:gd name="connsiteX0" fmla="*/ 257989 w 12180083"/>
              <a:gd name="connsiteY0" fmla="*/ 0 h 4888935"/>
              <a:gd name="connsiteX1" fmla="*/ 433888 w 12180083"/>
              <a:gd name="connsiteY1" fmla="*/ 137684 h 4888935"/>
              <a:gd name="connsiteX2" fmla="*/ 3979635 w 12180083"/>
              <a:gd name="connsiteY2" fmla="*/ 1474926 h 4888935"/>
              <a:gd name="connsiteX3" fmla="*/ 5955019 w 12180083"/>
              <a:gd name="connsiteY3" fmla="*/ 2936151 h 4888935"/>
              <a:gd name="connsiteX4" fmla="*/ 8199066 w 12180083"/>
              <a:gd name="connsiteY4" fmla="*/ 2954039 h 4888935"/>
              <a:gd name="connsiteX5" fmla="*/ 10401551 w 12180083"/>
              <a:gd name="connsiteY5" fmla="*/ 4409468 h 4888935"/>
              <a:gd name="connsiteX6" fmla="*/ 11952703 w 12180083"/>
              <a:gd name="connsiteY6" fmla="*/ 4701107 h 4888935"/>
              <a:gd name="connsiteX7" fmla="*/ 12180083 w 12180083"/>
              <a:gd name="connsiteY7" fmla="*/ 4702042 h 4888935"/>
              <a:gd name="connsiteX8" fmla="*/ 12169182 w 12180083"/>
              <a:gd name="connsiteY8" fmla="*/ 4876592 h 4888935"/>
              <a:gd name="connsiteX9" fmla="*/ 12137893 w 12180083"/>
              <a:gd name="connsiteY9" fmla="*/ 4888935 h 4888935"/>
              <a:gd name="connsiteX10" fmla="*/ 0 w 12180083"/>
              <a:gd name="connsiteY10" fmla="*/ 4130881 h 48889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180083" h="4888935">
                <a:moveTo>
                  <a:pt x="257989" y="0"/>
                </a:moveTo>
                <a:lnTo>
                  <a:pt x="433888" y="137684"/>
                </a:lnTo>
                <a:cubicBezTo>
                  <a:pt x="1566758" y="971033"/>
                  <a:pt x="3034245" y="1288725"/>
                  <a:pt x="3979635" y="1474926"/>
                </a:cubicBezTo>
                <a:cubicBezTo>
                  <a:pt x="4988051" y="1673540"/>
                  <a:pt x="5251782" y="2689632"/>
                  <a:pt x="5955019" y="2936151"/>
                </a:cubicBezTo>
                <a:cubicBezTo>
                  <a:pt x="6658257" y="3182670"/>
                  <a:pt x="7457978" y="2708486"/>
                  <a:pt x="8199066" y="2954039"/>
                </a:cubicBezTo>
                <a:cubicBezTo>
                  <a:pt x="8940155" y="3199592"/>
                  <a:pt x="9643058" y="4127233"/>
                  <a:pt x="10401551" y="4409468"/>
                </a:cubicBezTo>
                <a:cubicBezTo>
                  <a:pt x="10875609" y="4585865"/>
                  <a:pt x="11448473" y="4683206"/>
                  <a:pt x="11952703" y="4701107"/>
                </a:cubicBezTo>
                <a:lnTo>
                  <a:pt x="12180083" y="4702042"/>
                </a:lnTo>
                <a:lnTo>
                  <a:pt x="12169182" y="4876592"/>
                </a:lnTo>
                <a:lnTo>
                  <a:pt x="12137893" y="4888935"/>
                </a:lnTo>
                <a:lnTo>
                  <a:pt x="0" y="4130881"/>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23" name="任意多边形: 形状 16"/>
          <p:cNvSpPr/>
          <p:nvPr/>
        </p:nvSpPr>
        <p:spPr>
          <a:xfrm rot="597073" flipH="1">
            <a:off x="8898328" y="5442377"/>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26" name="图形 70"/>
          <p:cNvSpPr/>
          <p:nvPr/>
        </p:nvSpPr>
        <p:spPr>
          <a:xfrm>
            <a:off x="4982848" y="4742940"/>
            <a:ext cx="2243384" cy="759359"/>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sp>
        <p:nvSpPr>
          <p:cNvPr id="30" name="图形 73"/>
          <p:cNvSpPr/>
          <p:nvPr/>
        </p:nvSpPr>
        <p:spPr>
          <a:xfrm rot="1911613" flipV="1">
            <a:off x="2001540" y="3652483"/>
            <a:ext cx="1020008" cy="370685"/>
          </a:xfrm>
          <a:custGeom>
            <a:avLst/>
            <a:gdLst>
              <a:gd name="connsiteX0" fmla="*/ 0 w 875352"/>
              <a:gd name="connsiteY0" fmla="*/ 0 h 370685"/>
              <a:gd name="connsiteX1" fmla="*/ 785717 w 875352"/>
              <a:gd name="connsiteY1" fmla="*/ 300800 h 370685"/>
              <a:gd name="connsiteX2" fmla="*/ 0 w 875352"/>
              <a:gd name="connsiteY2" fmla="*/ 0 h 370685"/>
            </a:gdLst>
            <a:ahLst/>
            <a:cxnLst>
              <a:cxn ang="0">
                <a:pos x="connsiteX0" y="connsiteY0"/>
              </a:cxn>
              <a:cxn ang="0">
                <a:pos x="connsiteX1" y="connsiteY1"/>
              </a:cxn>
              <a:cxn ang="0">
                <a:pos x="connsiteX2" y="connsiteY2"/>
              </a:cxn>
            </a:cxnLst>
            <a:rect l="l" t="t" r="r" b="b"/>
            <a:pathLst>
              <a:path w="875352" h="370685">
                <a:moveTo>
                  <a:pt x="0" y="0"/>
                </a:moveTo>
                <a:cubicBezTo>
                  <a:pt x="0" y="0"/>
                  <a:pt x="436436" y="56674"/>
                  <a:pt x="785717" y="300800"/>
                </a:cubicBezTo>
                <a:cubicBezTo>
                  <a:pt x="1134999" y="544925"/>
                  <a:pt x="376619" y="77153"/>
                  <a:pt x="0" y="0"/>
                </a:cubicBezTo>
                <a:close/>
              </a:path>
            </a:pathLst>
          </a:custGeom>
          <a:solidFill>
            <a:schemeClr val="accent6"/>
          </a:solidFill>
          <a:ln w="9525" cap="flat">
            <a:noFill/>
            <a:prstDash val="solid"/>
            <a:miter/>
          </a:ln>
        </p:spPr>
        <p:txBody>
          <a:bodyPr rtlCol="0" anchor="ctr"/>
          <a:lstStyle/>
          <a:p>
            <a:endParaRPr lang="zh-CN" altLang="en-US" dirty="0"/>
          </a:p>
        </p:txBody>
      </p:sp>
      <p:sp>
        <p:nvSpPr>
          <p:cNvPr id="37" name="文本框 36"/>
          <p:cNvSpPr txBox="1"/>
          <p:nvPr/>
        </p:nvSpPr>
        <p:spPr>
          <a:xfrm>
            <a:off x="6286880" y="1831727"/>
            <a:ext cx="916553" cy="254365"/>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企业活动</a:t>
            </a:r>
            <a:endParaRPr lang="zh-CN" altLang="en-US" sz="1400" dirty="0">
              <a:solidFill>
                <a:srgbClr val="E7E9FC"/>
              </a:solidFill>
              <a:latin typeface="+mn-ea"/>
            </a:endParaRPr>
          </a:p>
        </p:txBody>
      </p:sp>
      <p:sp>
        <p:nvSpPr>
          <p:cNvPr id="44" name="文本框 43"/>
          <p:cNvSpPr txBox="1"/>
          <p:nvPr/>
        </p:nvSpPr>
        <p:spPr>
          <a:xfrm>
            <a:off x="6286880" y="2363389"/>
            <a:ext cx="916553" cy="254365"/>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人员招聘</a:t>
            </a:r>
            <a:endParaRPr lang="zh-CN" altLang="en-US" sz="1400" dirty="0">
              <a:solidFill>
                <a:srgbClr val="E7E9FC"/>
              </a:solidFill>
              <a:latin typeface="+mn-ea"/>
            </a:endParaRPr>
          </a:p>
        </p:txBody>
      </p:sp>
      <p:sp>
        <p:nvSpPr>
          <p:cNvPr id="45" name="文本框 44"/>
          <p:cNvSpPr txBox="1"/>
          <p:nvPr/>
        </p:nvSpPr>
        <p:spPr>
          <a:xfrm>
            <a:off x="6286880" y="2895051"/>
            <a:ext cx="916553" cy="254365"/>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j-ea"/>
                <a:ea typeface="+mj-ea"/>
              </a:rPr>
              <a:t>员工培训</a:t>
            </a:r>
            <a:endParaRPr lang="zh-CN" altLang="en-US" sz="1400" dirty="0">
              <a:solidFill>
                <a:srgbClr val="E7E9FC"/>
              </a:solidFill>
              <a:latin typeface="+mj-ea"/>
              <a:ea typeface="+mj-ea"/>
            </a:endParaRPr>
          </a:p>
        </p:txBody>
      </p:sp>
      <p:sp>
        <p:nvSpPr>
          <p:cNvPr id="46" name="文本框 45"/>
          <p:cNvSpPr txBox="1"/>
          <p:nvPr/>
        </p:nvSpPr>
        <p:spPr>
          <a:xfrm>
            <a:off x="6286880" y="3426713"/>
            <a:ext cx="916553" cy="254365"/>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薪酬管理</a:t>
            </a:r>
            <a:endParaRPr lang="zh-CN" altLang="en-US" sz="1400" dirty="0">
              <a:solidFill>
                <a:srgbClr val="E7E9FC"/>
              </a:solidFill>
              <a:latin typeface="+mn-ea"/>
            </a:endParaRPr>
          </a:p>
        </p:txBody>
      </p:sp>
      <p:sp>
        <p:nvSpPr>
          <p:cNvPr id="47" name="文本框 46"/>
          <p:cNvSpPr txBox="1"/>
          <p:nvPr/>
        </p:nvSpPr>
        <p:spPr>
          <a:xfrm>
            <a:off x="6286880" y="3958375"/>
            <a:ext cx="916553" cy="254365"/>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绩效考核</a:t>
            </a:r>
            <a:endParaRPr lang="zh-CN" altLang="en-US" sz="1400" dirty="0">
              <a:solidFill>
                <a:srgbClr val="E7E9FC"/>
              </a:solidFill>
              <a:latin typeface="+mn-ea"/>
            </a:endParaRPr>
          </a:p>
        </p:txBody>
      </p:sp>
      <p:cxnSp>
        <p:nvCxnSpPr>
          <p:cNvPr id="39" name="直接连接符 38"/>
          <p:cNvCxnSpPr/>
          <p:nvPr/>
        </p:nvCxnSpPr>
        <p:spPr>
          <a:xfrm>
            <a:off x="7343753" y="1958909"/>
            <a:ext cx="2917372" cy="0"/>
          </a:xfrm>
          <a:prstGeom prst="line">
            <a:avLst/>
          </a:prstGeom>
          <a:ln w="130175" cap="rnd">
            <a:solidFill>
              <a:schemeClr val="accent5">
                <a:lumMod val="75000"/>
                <a:alpha val="67000"/>
              </a:schemeClr>
            </a:solidFill>
            <a:round/>
          </a:ln>
        </p:spPr>
        <p:style>
          <a:lnRef idx="1">
            <a:schemeClr val="accent1"/>
          </a:lnRef>
          <a:fillRef idx="0">
            <a:schemeClr val="accent1"/>
          </a:fillRef>
          <a:effectRef idx="0">
            <a:schemeClr val="accent1"/>
          </a:effectRef>
          <a:fontRef idx="minor">
            <a:schemeClr val="tx1"/>
          </a:fontRef>
        </p:style>
      </p:cxnSp>
      <p:cxnSp>
        <p:nvCxnSpPr>
          <p:cNvPr id="50" name="直接连接符 49"/>
          <p:cNvCxnSpPr/>
          <p:nvPr/>
        </p:nvCxnSpPr>
        <p:spPr>
          <a:xfrm>
            <a:off x="7343753" y="2514647"/>
            <a:ext cx="2917372" cy="0"/>
          </a:xfrm>
          <a:prstGeom prst="line">
            <a:avLst/>
          </a:prstGeom>
          <a:ln w="130175" cap="rnd">
            <a:solidFill>
              <a:schemeClr val="accent5">
                <a:lumMod val="75000"/>
                <a:alpha val="67000"/>
              </a:schemeClr>
            </a:solidFill>
            <a:round/>
          </a:ln>
        </p:spPr>
        <p:style>
          <a:lnRef idx="1">
            <a:schemeClr val="accent1"/>
          </a:lnRef>
          <a:fillRef idx="0">
            <a:schemeClr val="accent1"/>
          </a:fillRef>
          <a:effectRef idx="0">
            <a:schemeClr val="accent1"/>
          </a:effectRef>
          <a:fontRef idx="minor">
            <a:schemeClr val="tx1"/>
          </a:fontRef>
        </p:style>
      </p:cxnSp>
      <p:cxnSp>
        <p:nvCxnSpPr>
          <p:cNvPr id="51" name="直接连接符 50"/>
          <p:cNvCxnSpPr/>
          <p:nvPr/>
        </p:nvCxnSpPr>
        <p:spPr>
          <a:xfrm>
            <a:off x="7343753" y="3022647"/>
            <a:ext cx="2917372" cy="0"/>
          </a:xfrm>
          <a:prstGeom prst="line">
            <a:avLst/>
          </a:prstGeom>
          <a:ln w="130175" cap="rnd">
            <a:solidFill>
              <a:schemeClr val="accent5">
                <a:lumMod val="75000"/>
                <a:alpha val="67000"/>
              </a:schemeClr>
            </a:solidFill>
            <a:round/>
          </a:ln>
        </p:spPr>
        <p:style>
          <a:lnRef idx="1">
            <a:schemeClr val="accent1"/>
          </a:lnRef>
          <a:fillRef idx="0">
            <a:schemeClr val="accent1"/>
          </a:fillRef>
          <a:effectRef idx="0">
            <a:schemeClr val="accent1"/>
          </a:effectRef>
          <a:fontRef idx="minor">
            <a:schemeClr val="tx1"/>
          </a:fontRef>
        </p:style>
      </p:cxnSp>
      <p:cxnSp>
        <p:nvCxnSpPr>
          <p:cNvPr id="52" name="直接连接符 51"/>
          <p:cNvCxnSpPr/>
          <p:nvPr/>
        </p:nvCxnSpPr>
        <p:spPr>
          <a:xfrm>
            <a:off x="7343753" y="3575097"/>
            <a:ext cx="2917372" cy="0"/>
          </a:xfrm>
          <a:prstGeom prst="line">
            <a:avLst/>
          </a:prstGeom>
          <a:ln w="130175" cap="rnd">
            <a:solidFill>
              <a:schemeClr val="accent5">
                <a:lumMod val="75000"/>
                <a:alpha val="67000"/>
              </a:schemeClr>
            </a:solidFill>
            <a:round/>
          </a:ln>
        </p:spPr>
        <p:style>
          <a:lnRef idx="1">
            <a:schemeClr val="accent1"/>
          </a:lnRef>
          <a:fillRef idx="0">
            <a:schemeClr val="accent1"/>
          </a:fillRef>
          <a:effectRef idx="0">
            <a:schemeClr val="accent1"/>
          </a:effectRef>
          <a:fontRef idx="minor">
            <a:schemeClr val="tx1"/>
          </a:fontRef>
        </p:style>
      </p:cxnSp>
      <p:cxnSp>
        <p:nvCxnSpPr>
          <p:cNvPr id="53" name="直接连接符 52"/>
          <p:cNvCxnSpPr/>
          <p:nvPr/>
        </p:nvCxnSpPr>
        <p:spPr>
          <a:xfrm>
            <a:off x="7343753" y="4108497"/>
            <a:ext cx="2917372" cy="0"/>
          </a:xfrm>
          <a:prstGeom prst="line">
            <a:avLst/>
          </a:prstGeom>
          <a:ln w="130175" cap="rnd">
            <a:solidFill>
              <a:schemeClr val="accent5">
                <a:lumMod val="75000"/>
                <a:alpha val="67000"/>
              </a:schemeClr>
            </a:solidFill>
            <a:round/>
          </a:ln>
        </p:spPr>
        <p:style>
          <a:lnRef idx="1">
            <a:schemeClr val="accent1"/>
          </a:lnRef>
          <a:fillRef idx="0">
            <a:schemeClr val="accent1"/>
          </a:fillRef>
          <a:effectRef idx="0">
            <a:schemeClr val="accent1"/>
          </a:effectRef>
          <a:fontRef idx="minor">
            <a:schemeClr val="tx1"/>
          </a:fontRef>
        </p:style>
      </p:cxnSp>
      <p:cxnSp>
        <p:nvCxnSpPr>
          <p:cNvPr id="54" name="直接连接符 53"/>
          <p:cNvCxnSpPr/>
          <p:nvPr/>
        </p:nvCxnSpPr>
        <p:spPr>
          <a:xfrm>
            <a:off x="7343753" y="1958909"/>
            <a:ext cx="1404164" cy="0"/>
          </a:xfrm>
          <a:prstGeom prst="line">
            <a:avLst/>
          </a:prstGeom>
          <a:ln w="130175" cap="rnd">
            <a:gradFill flip="none" rotWithShape="1">
              <a:gsLst>
                <a:gs pos="0">
                  <a:schemeClr val="accent6"/>
                </a:gs>
                <a:gs pos="100000">
                  <a:srgbClr val="00B0F0">
                    <a:lumMod val="81000"/>
                    <a:lumOff val="19000"/>
                  </a:srgb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7343753" y="2514647"/>
            <a:ext cx="388096" cy="0"/>
          </a:xfrm>
          <a:prstGeom prst="line">
            <a:avLst/>
          </a:prstGeom>
          <a:ln w="130175" cap="rnd">
            <a:gradFill flip="none" rotWithShape="1">
              <a:gsLst>
                <a:gs pos="0">
                  <a:schemeClr val="accent6"/>
                </a:gs>
                <a:gs pos="100000">
                  <a:srgbClr val="00B0F0">
                    <a:lumMod val="81000"/>
                    <a:lumOff val="19000"/>
                  </a:srgb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343753" y="3575097"/>
            <a:ext cx="946964" cy="0"/>
          </a:xfrm>
          <a:prstGeom prst="line">
            <a:avLst/>
          </a:prstGeom>
          <a:ln w="130175" cap="rnd">
            <a:gradFill flip="none" rotWithShape="1">
              <a:gsLst>
                <a:gs pos="0">
                  <a:schemeClr val="accent6"/>
                </a:gs>
                <a:gs pos="100000">
                  <a:srgbClr val="00B0F0">
                    <a:lumMod val="81000"/>
                    <a:lumOff val="19000"/>
                  </a:srgb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59" name="直接连接符 58"/>
          <p:cNvCxnSpPr/>
          <p:nvPr/>
        </p:nvCxnSpPr>
        <p:spPr>
          <a:xfrm>
            <a:off x="7343753" y="4108497"/>
            <a:ext cx="1277164" cy="0"/>
          </a:xfrm>
          <a:prstGeom prst="line">
            <a:avLst/>
          </a:prstGeom>
          <a:ln w="130175" cap="rnd">
            <a:gradFill flip="none" rotWithShape="1">
              <a:gsLst>
                <a:gs pos="0">
                  <a:schemeClr val="accent6"/>
                </a:gs>
                <a:gs pos="100000">
                  <a:srgbClr val="00B0F0">
                    <a:lumMod val="81000"/>
                    <a:lumOff val="19000"/>
                  </a:srgbClr>
                </a:gs>
              </a:gsLst>
              <a:lin ang="0" scaled="1"/>
              <a:tileRect/>
            </a:gradFill>
            <a:round/>
          </a:ln>
        </p:spPr>
        <p:style>
          <a:lnRef idx="1">
            <a:schemeClr val="accent1"/>
          </a:lnRef>
          <a:fillRef idx="0">
            <a:schemeClr val="accent1"/>
          </a:fillRef>
          <a:effectRef idx="0">
            <a:schemeClr val="accent1"/>
          </a:effectRef>
          <a:fontRef idx="minor">
            <a:schemeClr val="tx1"/>
          </a:fontRef>
        </p:style>
      </p:cxnSp>
      <p:cxnSp>
        <p:nvCxnSpPr>
          <p:cNvPr id="60" name="直接连接符 59"/>
          <p:cNvCxnSpPr/>
          <p:nvPr/>
        </p:nvCxnSpPr>
        <p:spPr>
          <a:xfrm>
            <a:off x="7343753" y="3019888"/>
            <a:ext cx="1762304" cy="0"/>
          </a:xfrm>
          <a:prstGeom prst="line">
            <a:avLst/>
          </a:prstGeom>
          <a:ln w="130175" cap="rnd">
            <a:gradFill flip="none" rotWithShape="1">
              <a:gsLst>
                <a:gs pos="100000">
                  <a:schemeClr val="accent4">
                    <a:lumMod val="20000"/>
                    <a:lumOff val="80000"/>
                  </a:schemeClr>
                </a:gs>
                <a:gs pos="0">
                  <a:schemeClr val="accent4"/>
                </a:gs>
              </a:gsLst>
              <a:lin ang="0" scaled="1"/>
              <a:tileRect/>
            </a:gradFill>
            <a:round/>
          </a:ln>
        </p:spPr>
        <p:style>
          <a:lnRef idx="1">
            <a:schemeClr val="accent1"/>
          </a:lnRef>
          <a:fillRef idx="0">
            <a:schemeClr val="accent1"/>
          </a:fillRef>
          <a:effectRef idx="0">
            <a:schemeClr val="accent1"/>
          </a:effectRef>
          <a:fontRef idx="minor">
            <a:schemeClr val="tx1"/>
          </a:fontRef>
        </p:style>
      </p:cxnSp>
      <p:sp>
        <p:nvSpPr>
          <p:cNvPr id="63" name="文本框 62"/>
          <p:cNvSpPr txBox="1"/>
          <p:nvPr/>
        </p:nvSpPr>
        <p:spPr>
          <a:xfrm>
            <a:off x="10519401" y="1831727"/>
            <a:ext cx="916553" cy="254365"/>
          </a:xfrm>
          <a:prstGeom prst="rect">
            <a:avLst/>
          </a:prstGeom>
          <a:noFill/>
        </p:spPr>
        <p:txBody>
          <a:bodyPr wrap="square" lIns="0" tIns="0" rIns="0" bIns="0" rtlCol="0">
            <a:spAutoFit/>
          </a:bodyPr>
          <a:lstStyle/>
          <a:p>
            <a:pPr algn="just" hangingPunct="0">
              <a:lnSpc>
                <a:spcPct val="130000"/>
              </a:lnSpc>
            </a:pPr>
            <a:r>
              <a:rPr lang="en-US" altLang="zh-CN" sz="1400" dirty="0">
                <a:solidFill>
                  <a:srgbClr val="E7E9FC"/>
                </a:solidFill>
                <a:latin typeface="+mn-ea"/>
              </a:rPr>
              <a:t>33</a:t>
            </a:r>
            <a:endParaRPr lang="zh-CN" altLang="en-US" sz="1400" dirty="0">
              <a:solidFill>
                <a:srgbClr val="E7E9FC"/>
              </a:solidFill>
              <a:latin typeface="+mn-ea"/>
            </a:endParaRPr>
          </a:p>
        </p:txBody>
      </p:sp>
      <p:sp>
        <p:nvSpPr>
          <p:cNvPr id="64" name="文本框 63"/>
          <p:cNvSpPr txBox="1"/>
          <p:nvPr/>
        </p:nvSpPr>
        <p:spPr>
          <a:xfrm>
            <a:off x="10519401" y="2363389"/>
            <a:ext cx="916553" cy="254365"/>
          </a:xfrm>
          <a:prstGeom prst="rect">
            <a:avLst/>
          </a:prstGeom>
          <a:noFill/>
        </p:spPr>
        <p:txBody>
          <a:bodyPr wrap="square" lIns="0" tIns="0" rIns="0" bIns="0" rtlCol="0">
            <a:spAutoFit/>
          </a:bodyPr>
          <a:lstStyle/>
          <a:p>
            <a:pPr algn="just" hangingPunct="0">
              <a:lnSpc>
                <a:spcPct val="130000"/>
              </a:lnSpc>
            </a:pPr>
            <a:r>
              <a:rPr lang="en-US" altLang="zh-CN" sz="1400" dirty="0">
                <a:solidFill>
                  <a:srgbClr val="E7E9FC"/>
                </a:solidFill>
                <a:latin typeface="+mn-ea"/>
              </a:rPr>
              <a:t>13</a:t>
            </a:r>
            <a:endParaRPr lang="zh-CN" altLang="en-US" sz="1400" dirty="0">
              <a:solidFill>
                <a:srgbClr val="E7E9FC"/>
              </a:solidFill>
              <a:latin typeface="+mn-ea"/>
            </a:endParaRPr>
          </a:p>
        </p:txBody>
      </p:sp>
      <p:sp>
        <p:nvSpPr>
          <p:cNvPr id="65" name="文本框 64"/>
          <p:cNvSpPr txBox="1"/>
          <p:nvPr/>
        </p:nvSpPr>
        <p:spPr>
          <a:xfrm>
            <a:off x="10519401" y="2895051"/>
            <a:ext cx="916553" cy="254365"/>
          </a:xfrm>
          <a:prstGeom prst="rect">
            <a:avLst/>
          </a:prstGeom>
          <a:noFill/>
        </p:spPr>
        <p:txBody>
          <a:bodyPr wrap="square" lIns="0" tIns="0" rIns="0" bIns="0" rtlCol="0">
            <a:spAutoFit/>
          </a:bodyPr>
          <a:lstStyle/>
          <a:p>
            <a:pPr algn="just" hangingPunct="0">
              <a:lnSpc>
                <a:spcPct val="130000"/>
              </a:lnSpc>
            </a:pPr>
            <a:r>
              <a:rPr lang="en-US" altLang="zh-CN" sz="1400" dirty="0">
                <a:gradFill>
                  <a:gsLst>
                    <a:gs pos="0">
                      <a:schemeClr val="accent4">
                        <a:lumMod val="20000"/>
                        <a:lumOff val="80000"/>
                      </a:schemeClr>
                    </a:gs>
                    <a:gs pos="100000">
                      <a:schemeClr val="accent4"/>
                    </a:gs>
                  </a:gsLst>
                  <a:lin ang="0" scaled="1"/>
                </a:gradFill>
                <a:latin typeface="+mj-ea"/>
                <a:ea typeface="+mj-ea"/>
              </a:rPr>
              <a:t>64</a:t>
            </a:r>
            <a:endParaRPr lang="zh-CN" altLang="en-US" sz="1400" dirty="0">
              <a:gradFill>
                <a:gsLst>
                  <a:gs pos="0">
                    <a:schemeClr val="accent4">
                      <a:lumMod val="20000"/>
                      <a:lumOff val="80000"/>
                    </a:schemeClr>
                  </a:gs>
                  <a:gs pos="100000">
                    <a:schemeClr val="accent4"/>
                  </a:gs>
                </a:gsLst>
                <a:lin ang="0" scaled="1"/>
              </a:gradFill>
              <a:latin typeface="+mj-ea"/>
              <a:ea typeface="+mj-ea"/>
            </a:endParaRPr>
          </a:p>
        </p:txBody>
      </p:sp>
      <p:sp>
        <p:nvSpPr>
          <p:cNvPr id="66" name="文本框 65"/>
          <p:cNvSpPr txBox="1"/>
          <p:nvPr/>
        </p:nvSpPr>
        <p:spPr>
          <a:xfrm>
            <a:off x="10519401" y="3426713"/>
            <a:ext cx="916553" cy="254365"/>
          </a:xfrm>
          <a:prstGeom prst="rect">
            <a:avLst/>
          </a:prstGeom>
          <a:noFill/>
        </p:spPr>
        <p:txBody>
          <a:bodyPr wrap="square" lIns="0" tIns="0" rIns="0" bIns="0" rtlCol="0">
            <a:spAutoFit/>
          </a:bodyPr>
          <a:lstStyle/>
          <a:p>
            <a:pPr algn="just" hangingPunct="0">
              <a:lnSpc>
                <a:spcPct val="130000"/>
              </a:lnSpc>
            </a:pPr>
            <a:r>
              <a:rPr lang="en-US" altLang="zh-CN" sz="1400" dirty="0">
                <a:solidFill>
                  <a:srgbClr val="E7E9FC"/>
                </a:solidFill>
                <a:latin typeface="+mn-ea"/>
              </a:rPr>
              <a:t>21</a:t>
            </a:r>
            <a:endParaRPr lang="zh-CN" altLang="en-US" sz="1400" dirty="0">
              <a:solidFill>
                <a:srgbClr val="E7E9FC"/>
              </a:solidFill>
              <a:latin typeface="+mn-ea"/>
            </a:endParaRPr>
          </a:p>
        </p:txBody>
      </p:sp>
      <p:sp>
        <p:nvSpPr>
          <p:cNvPr id="67" name="文本框 66"/>
          <p:cNvSpPr txBox="1"/>
          <p:nvPr/>
        </p:nvSpPr>
        <p:spPr>
          <a:xfrm>
            <a:off x="10519401" y="3958375"/>
            <a:ext cx="916553" cy="254365"/>
          </a:xfrm>
          <a:prstGeom prst="rect">
            <a:avLst/>
          </a:prstGeom>
          <a:noFill/>
        </p:spPr>
        <p:txBody>
          <a:bodyPr wrap="square" lIns="0" tIns="0" rIns="0" bIns="0" rtlCol="0">
            <a:spAutoFit/>
          </a:bodyPr>
          <a:lstStyle/>
          <a:p>
            <a:pPr algn="just" hangingPunct="0">
              <a:lnSpc>
                <a:spcPct val="130000"/>
              </a:lnSpc>
            </a:pPr>
            <a:r>
              <a:rPr lang="en-US" altLang="zh-CN" sz="1400" dirty="0">
                <a:solidFill>
                  <a:srgbClr val="E7E9FC"/>
                </a:solidFill>
                <a:latin typeface="+mn-ea"/>
              </a:rPr>
              <a:t>29</a:t>
            </a:r>
            <a:endParaRPr lang="zh-CN" altLang="en-US" sz="1400" dirty="0">
              <a:solidFill>
                <a:srgbClr val="E7E9FC"/>
              </a:solidFill>
              <a:latin typeface="+mn-ea"/>
            </a:endParaRPr>
          </a:p>
        </p:txBody>
      </p:sp>
      <p:pic>
        <p:nvPicPr>
          <p:cNvPr id="4" name="图片 3" descr="卡通人物&#10;&#10;描述已自动生成"/>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83081" y="1685296"/>
            <a:ext cx="2520288" cy="4207932"/>
          </a:xfrm>
          <a:prstGeom prst="rect">
            <a:avLst/>
          </a:prstGeom>
          <a:effectLst>
            <a:outerShdw blurRad="190500" dir="18900000" sy="23000" kx="-1200000" algn="bl" rotWithShape="0">
              <a:schemeClr val="accent5">
                <a:lumMod val="50000"/>
                <a:alpha val="24000"/>
              </a:schemeClr>
            </a:outerShdw>
          </a:effectLst>
        </p:spPr>
      </p:pic>
      <p:sp>
        <p:nvSpPr>
          <p:cNvPr id="55" name="任意多边形: 形状 23"/>
          <p:cNvSpPr/>
          <p:nvPr/>
        </p:nvSpPr>
        <p:spPr>
          <a:xfrm rot="1746757">
            <a:off x="5172834" y="4953520"/>
            <a:ext cx="466113" cy="46611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4">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grpSp>
        <p:nvGrpSpPr>
          <p:cNvPr id="61" name="组合 60"/>
          <p:cNvGrpSpPr/>
          <p:nvPr/>
        </p:nvGrpSpPr>
        <p:grpSpPr>
          <a:xfrm>
            <a:off x="584042" y="2736810"/>
            <a:ext cx="1218054" cy="997169"/>
            <a:chOff x="1635260" y="2321341"/>
            <a:chExt cx="2074242" cy="1698093"/>
          </a:xfrm>
        </p:grpSpPr>
        <p:pic>
          <p:nvPicPr>
            <p:cNvPr id="62" name="图形 61"/>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1853203" y="2321341"/>
              <a:ext cx="1685998" cy="1698093"/>
            </a:xfrm>
            <a:prstGeom prst="rect">
              <a:avLst/>
            </a:prstGeom>
          </p:spPr>
        </p:pic>
        <p:sp>
          <p:nvSpPr>
            <p:cNvPr id="68" name="弧形 67"/>
            <p:cNvSpPr/>
            <p:nvPr/>
          </p:nvSpPr>
          <p:spPr>
            <a:xfrm rot="1536738">
              <a:off x="2452066" y="2702925"/>
              <a:ext cx="1257436" cy="1257436"/>
            </a:xfrm>
            <a:prstGeom prst="arc">
              <a:avLst>
                <a:gd name="adj1" fmla="val 20431097"/>
                <a:gd name="adj2" fmla="val 1090083"/>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69" name="弧形 68"/>
            <p:cNvSpPr/>
            <p:nvPr/>
          </p:nvSpPr>
          <p:spPr>
            <a:xfrm rot="1536738">
              <a:off x="1635260" y="2385288"/>
              <a:ext cx="1257436" cy="1257436"/>
            </a:xfrm>
            <a:prstGeom prst="arc">
              <a:avLst>
                <a:gd name="adj1" fmla="val 9695471"/>
                <a:gd name="adj2" fmla="val 11677638"/>
              </a:avLst>
            </a:prstGeom>
            <a:ln w="31750" cap="rnd">
              <a:solidFill>
                <a:schemeClr val="bg1"/>
              </a:soli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grpSp>
      <p:sp>
        <p:nvSpPr>
          <p:cNvPr id="71" name="矩形: 圆角 70"/>
          <p:cNvSpPr/>
          <p:nvPr/>
        </p:nvSpPr>
        <p:spPr>
          <a:xfrm>
            <a:off x="1686103" y="5792058"/>
            <a:ext cx="1307128"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175" name="文本框 174"/>
          <p:cNvSpPr txBox="1"/>
          <p:nvPr/>
        </p:nvSpPr>
        <p:spPr>
          <a:xfrm>
            <a:off x="805115" y="5159638"/>
            <a:ext cx="3738711" cy="246221"/>
          </a:xfrm>
          <a:prstGeom prst="rect">
            <a:avLst/>
          </a:prstGeom>
          <a:noFill/>
        </p:spPr>
        <p:txBody>
          <a:bodyPr wrap="square" lIns="0" tIns="0" rIns="0" bIns="0" rtlCol="0">
            <a:spAutoFit/>
          </a:bodyPr>
          <a:lstStyle/>
          <a:p>
            <a:r>
              <a:rPr lang="zh-CN" altLang="en-US" sz="1600" dirty="0">
                <a:solidFill>
                  <a:schemeClr val="tx1">
                    <a:lumMod val="65000"/>
                    <a:lumOff val="35000"/>
                  </a:schemeClr>
                </a:solidFill>
                <a:latin typeface="+mn-ea"/>
              </a:rPr>
              <a:t>今年主要的活动为员工培训</a:t>
            </a:r>
            <a:endParaRPr lang="zh-CN" altLang="en-US" sz="1600" dirty="0">
              <a:solidFill>
                <a:schemeClr val="tx1">
                  <a:lumMod val="65000"/>
                  <a:lumOff val="35000"/>
                </a:schemeClr>
              </a:solidFill>
              <a:latin typeface="+mn-ea"/>
            </a:endParaRPr>
          </a:p>
        </p:txBody>
      </p:sp>
      <p:sp>
        <p:nvSpPr>
          <p:cNvPr id="176" name="文本框 175"/>
          <p:cNvSpPr txBox="1"/>
          <p:nvPr/>
        </p:nvSpPr>
        <p:spPr>
          <a:xfrm>
            <a:off x="805115" y="5442251"/>
            <a:ext cx="3738711" cy="492443"/>
          </a:xfrm>
          <a:prstGeom prst="rect">
            <a:avLst/>
          </a:prstGeom>
          <a:noFill/>
        </p:spPr>
        <p:txBody>
          <a:bodyPr wrap="square" lIns="0" tIns="0" rIns="0" bIns="0" rtlCol="0">
            <a:spAutoFit/>
          </a:bodyPr>
          <a:lstStyle/>
          <a:p>
            <a:r>
              <a:rPr lang="zh-CN" altLang="en-US" sz="2400" dirty="0">
                <a:solidFill>
                  <a:schemeClr val="accent1"/>
                </a:solidFill>
                <a:latin typeface="+mj-ea"/>
                <a:ea typeface="+mj-ea"/>
              </a:rPr>
              <a:t>达到了</a:t>
            </a:r>
            <a:r>
              <a:rPr lang="en-US" altLang="zh-CN" sz="3200" b="1" dirty="0">
                <a:solidFill>
                  <a:schemeClr val="accent1"/>
                </a:solidFill>
                <a:latin typeface="+mj-ea"/>
                <a:ea typeface="+mj-ea"/>
              </a:rPr>
              <a:t>64</a:t>
            </a:r>
            <a:r>
              <a:rPr lang="zh-CN" altLang="en-US" sz="2400" dirty="0">
                <a:solidFill>
                  <a:schemeClr val="accent1"/>
                </a:solidFill>
                <a:latin typeface="+mj-ea"/>
                <a:ea typeface="+mj-ea"/>
              </a:rPr>
              <a:t>场次</a:t>
            </a:r>
            <a:endParaRPr lang="zh-CN" altLang="en-US" sz="3200" dirty="0">
              <a:solidFill>
                <a:schemeClr val="accent1"/>
              </a:solidFill>
              <a:latin typeface="+mj-ea"/>
              <a:ea typeface="+mj-ea"/>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2"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4629072"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活动盘点</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grpSp>
        <p:nvGrpSpPr>
          <p:cNvPr id="7" name="组合 6"/>
          <p:cNvGrpSpPr/>
          <p:nvPr/>
        </p:nvGrpSpPr>
        <p:grpSpPr>
          <a:xfrm>
            <a:off x="9152306" y="5492501"/>
            <a:ext cx="3112987" cy="1495932"/>
            <a:chOff x="9152306" y="5492501"/>
            <a:chExt cx="3112987" cy="1495932"/>
          </a:xfrm>
        </p:grpSpPr>
        <p:sp>
          <p:nvSpPr>
            <p:cNvPr id="42" name="任意多边形: 形状 41"/>
            <p:cNvSpPr/>
            <p:nvPr/>
          </p:nvSpPr>
          <p:spPr>
            <a:xfrm rot="21291511" flipH="1">
              <a:off x="9152306" y="5492501"/>
              <a:ext cx="3112987" cy="1495932"/>
            </a:xfrm>
            <a:custGeom>
              <a:avLst/>
              <a:gdLst>
                <a:gd name="connsiteX0" fmla="*/ 0 w 3112987"/>
                <a:gd name="connsiteY0" fmla="*/ 0 h 1495932"/>
                <a:gd name="connsiteX1" fmla="*/ 134601 w 3112987"/>
                <a:gd name="connsiteY1" fmla="*/ 1495932 h 1495932"/>
                <a:gd name="connsiteX2" fmla="*/ 3112987 w 3112987"/>
                <a:gd name="connsiteY2" fmla="*/ 1227945 h 1495932"/>
                <a:gd name="connsiteX3" fmla="*/ 3017947 w 3112987"/>
                <a:gd name="connsiteY3" fmla="*/ 1157097 h 1495932"/>
                <a:gd name="connsiteX4" fmla="*/ 2376292 w 3112987"/>
                <a:gd name="connsiteY4" fmla="*/ 772959 h 1495932"/>
                <a:gd name="connsiteX5" fmla="*/ 1060969 w 3112987"/>
                <a:gd name="connsiteY5" fmla="*/ 763335 h 1495932"/>
                <a:gd name="connsiteX6" fmla="*/ 9000 w 3112987"/>
                <a:gd name="connsiteY6" fmla="*/ 2124 h 149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87" h="1495932">
                  <a:moveTo>
                    <a:pt x="0" y="0"/>
                  </a:moveTo>
                  <a:lnTo>
                    <a:pt x="134601" y="1495932"/>
                  </a:lnTo>
                  <a:lnTo>
                    <a:pt x="3112987" y="1227945"/>
                  </a:lnTo>
                  <a:lnTo>
                    <a:pt x="3017947" y="1157097"/>
                  </a:lnTo>
                  <a:cubicBezTo>
                    <a:pt x="2805077" y="996824"/>
                    <a:pt x="2593482" y="839018"/>
                    <a:pt x="2376292" y="772959"/>
                  </a:cubicBezTo>
                  <a:cubicBezTo>
                    <a:pt x="1941910" y="640843"/>
                    <a:pt x="1473164" y="895972"/>
                    <a:pt x="1060969" y="763335"/>
                  </a:cubicBezTo>
                  <a:cubicBezTo>
                    <a:pt x="674537" y="638989"/>
                    <a:pt x="514520" y="150722"/>
                    <a:pt x="9000" y="2124"/>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39" name="图形 70"/>
            <p:cNvSpPr/>
            <p:nvPr/>
          </p:nvSpPr>
          <p:spPr>
            <a:xfrm rot="21077090" flipH="1">
              <a:off x="10408307" y="5933900"/>
              <a:ext cx="1314934" cy="408564"/>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grpSp>
      <p:grpSp>
        <p:nvGrpSpPr>
          <p:cNvPr id="43" name="组合 42"/>
          <p:cNvGrpSpPr/>
          <p:nvPr/>
        </p:nvGrpSpPr>
        <p:grpSpPr>
          <a:xfrm flipH="1" flipV="1">
            <a:off x="-81988" y="-222807"/>
            <a:ext cx="3112987" cy="1495932"/>
            <a:chOff x="9152306" y="5492501"/>
            <a:chExt cx="3112987" cy="1495932"/>
          </a:xfrm>
        </p:grpSpPr>
        <p:sp>
          <p:nvSpPr>
            <p:cNvPr id="44" name="任意多边形: 形状 43"/>
            <p:cNvSpPr/>
            <p:nvPr/>
          </p:nvSpPr>
          <p:spPr>
            <a:xfrm rot="21291511" flipH="1">
              <a:off x="9152306" y="5492501"/>
              <a:ext cx="3112987" cy="1495932"/>
            </a:xfrm>
            <a:custGeom>
              <a:avLst/>
              <a:gdLst>
                <a:gd name="connsiteX0" fmla="*/ 0 w 3112987"/>
                <a:gd name="connsiteY0" fmla="*/ 0 h 1495932"/>
                <a:gd name="connsiteX1" fmla="*/ 134601 w 3112987"/>
                <a:gd name="connsiteY1" fmla="*/ 1495932 h 1495932"/>
                <a:gd name="connsiteX2" fmla="*/ 3112987 w 3112987"/>
                <a:gd name="connsiteY2" fmla="*/ 1227945 h 1495932"/>
                <a:gd name="connsiteX3" fmla="*/ 3017947 w 3112987"/>
                <a:gd name="connsiteY3" fmla="*/ 1157097 h 1495932"/>
                <a:gd name="connsiteX4" fmla="*/ 2376292 w 3112987"/>
                <a:gd name="connsiteY4" fmla="*/ 772959 h 1495932"/>
                <a:gd name="connsiteX5" fmla="*/ 1060969 w 3112987"/>
                <a:gd name="connsiteY5" fmla="*/ 763335 h 1495932"/>
                <a:gd name="connsiteX6" fmla="*/ 9000 w 3112987"/>
                <a:gd name="connsiteY6" fmla="*/ 2124 h 14959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12987" h="1495932">
                  <a:moveTo>
                    <a:pt x="0" y="0"/>
                  </a:moveTo>
                  <a:lnTo>
                    <a:pt x="134601" y="1495932"/>
                  </a:lnTo>
                  <a:lnTo>
                    <a:pt x="3112987" y="1227945"/>
                  </a:lnTo>
                  <a:lnTo>
                    <a:pt x="3017947" y="1157097"/>
                  </a:lnTo>
                  <a:cubicBezTo>
                    <a:pt x="2805077" y="996824"/>
                    <a:pt x="2593482" y="839018"/>
                    <a:pt x="2376292" y="772959"/>
                  </a:cubicBezTo>
                  <a:cubicBezTo>
                    <a:pt x="1941910" y="640843"/>
                    <a:pt x="1473164" y="895972"/>
                    <a:pt x="1060969" y="763335"/>
                  </a:cubicBezTo>
                  <a:cubicBezTo>
                    <a:pt x="674537" y="638989"/>
                    <a:pt x="514520" y="150722"/>
                    <a:pt x="9000" y="2124"/>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p>
          </p:txBody>
        </p:sp>
        <p:sp>
          <p:nvSpPr>
            <p:cNvPr id="45" name="图形 70"/>
            <p:cNvSpPr/>
            <p:nvPr/>
          </p:nvSpPr>
          <p:spPr>
            <a:xfrm rot="21077090" flipH="1">
              <a:off x="10408307" y="5933900"/>
              <a:ext cx="1314934" cy="408564"/>
            </a:xfrm>
            <a:custGeom>
              <a:avLst/>
              <a:gdLst>
                <a:gd name="connsiteX0" fmla="*/ 0 w 2114073"/>
                <a:gd name="connsiteY0" fmla="*/ 0 h 759359"/>
                <a:gd name="connsiteX1" fmla="*/ 2114074 w 2114073"/>
                <a:gd name="connsiteY1" fmla="*/ 558927 h 759359"/>
                <a:gd name="connsiteX2" fmla="*/ 931450 w 2114073"/>
                <a:gd name="connsiteY2" fmla="*/ 733520 h 759359"/>
                <a:gd name="connsiteX3" fmla="*/ 0 w 2114073"/>
                <a:gd name="connsiteY3" fmla="*/ 0 h 759359"/>
              </a:gdLst>
              <a:ahLst/>
              <a:cxnLst>
                <a:cxn ang="0">
                  <a:pos x="connsiteX0" y="connsiteY0"/>
                </a:cxn>
                <a:cxn ang="0">
                  <a:pos x="connsiteX1" y="connsiteY1"/>
                </a:cxn>
                <a:cxn ang="0">
                  <a:pos x="connsiteX2" y="connsiteY2"/>
                </a:cxn>
                <a:cxn ang="0">
                  <a:pos x="connsiteX3" y="connsiteY3"/>
                </a:cxn>
              </a:cxnLst>
              <a:rect l="l" t="t" r="r" b="b"/>
              <a:pathLst>
                <a:path w="2114073" h="759359">
                  <a:moveTo>
                    <a:pt x="0" y="0"/>
                  </a:moveTo>
                  <a:cubicBezTo>
                    <a:pt x="0" y="0"/>
                    <a:pt x="577787" y="1087279"/>
                    <a:pt x="2114074" y="558927"/>
                  </a:cubicBezTo>
                  <a:cubicBezTo>
                    <a:pt x="2114074" y="558927"/>
                    <a:pt x="1503902" y="845153"/>
                    <a:pt x="931450" y="733520"/>
                  </a:cubicBezTo>
                  <a:cubicBezTo>
                    <a:pt x="425672" y="605790"/>
                    <a:pt x="172784" y="295180"/>
                    <a:pt x="0" y="0"/>
                  </a:cubicBezTo>
                  <a:close/>
                </a:path>
              </a:pathLst>
            </a:custGeom>
            <a:solidFill>
              <a:schemeClr val="accent6"/>
            </a:solidFill>
            <a:ln w="9525" cap="flat">
              <a:noFill/>
              <a:prstDash val="solid"/>
              <a:miter/>
            </a:ln>
          </p:spPr>
          <p:txBody>
            <a:bodyPr rtlCol="0" anchor="ctr"/>
            <a:lstStyle/>
            <a:p>
              <a:endParaRPr lang="zh-CN" altLang="en-US"/>
            </a:p>
          </p:txBody>
        </p:sp>
      </p:grpSp>
      <p:sp>
        <p:nvSpPr>
          <p:cNvPr id="32" name="矩形: 圆角 31"/>
          <p:cNvSpPr/>
          <p:nvPr/>
        </p:nvSpPr>
        <p:spPr>
          <a:xfrm>
            <a:off x="6223131" y="2165551"/>
            <a:ext cx="4069942" cy="1533333"/>
          </a:xfrm>
          <a:prstGeom prst="roundRect">
            <a:avLst>
              <a:gd name="adj" fmla="val 7005"/>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4" name="矩形: 圆角 33"/>
          <p:cNvSpPr/>
          <p:nvPr/>
        </p:nvSpPr>
        <p:spPr>
          <a:xfrm>
            <a:off x="1898928" y="4057190"/>
            <a:ext cx="4069942" cy="1533333"/>
          </a:xfrm>
          <a:prstGeom prst="roundRect">
            <a:avLst>
              <a:gd name="adj" fmla="val 7005"/>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35" name="矩形: 圆角 34"/>
          <p:cNvSpPr/>
          <p:nvPr/>
        </p:nvSpPr>
        <p:spPr>
          <a:xfrm>
            <a:off x="6223131" y="4057190"/>
            <a:ext cx="4069942" cy="1533333"/>
          </a:xfrm>
          <a:prstGeom prst="roundRect">
            <a:avLst>
              <a:gd name="adj" fmla="val 7005"/>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51" name="文本框 50"/>
          <p:cNvSpPr txBox="1"/>
          <p:nvPr/>
        </p:nvSpPr>
        <p:spPr>
          <a:xfrm>
            <a:off x="2238472" y="4274304"/>
            <a:ext cx="895350" cy="871970"/>
          </a:xfrm>
          <a:prstGeom prst="rect">
            <a:avLst/>
          </a:prstGeom>
          <a:noFill/>
        </p:spPr>
        <p:txBody>
          <a:bodyPr wrap="square" lIns="0" tIns="0" rIns="0" bIns="0" rtlCol="0">
            <a:spAutoFit/>
          </a:bodyPr>
          <a:lstStyle/>
          <a:p>
            <a:pPr algn="just" hangingPunct="0">
              <a:lnSpc>
                <a:spcPct val="130000"/>
              </a:lnSpc>
            </a:pPr>
            <a:r>
              <a:rPr lang="en-US" altLang="zh-CN" sz="4800" dirty="0">
                <a:solidFill>
                  <a:schemeClr val="tx1">
                    <a:lumMod val="75000"/>
                    <a:lumOff val="25000"/>
                  </a:schemeClr>
                </a:solidFill>
                <a:latin typeface="+mj-ea"/>
                <a:ea typeface="+mj-ea"/>
              </a:rPr>
              <a:t>03</a:t>
            </a:r>
            <a:endParaRPr lang="zh-CN" altLang="en-US" sz="4800" dirty="0">
              <a:solidFill>
                <a:schemeClr val="tx1">
                  <a:lumMod val="75000"/>
                  <a:lumOff val="25000"/>
                </a:schemeClr>
              </a:solidFill>
              <a:latin typeface="+mj-ea"/>
              <a:ea typeface="+mj-ea"/>
            </a:endParaRPr>
          </a:p>
        </p:txBody>
      </p:sp>
      <p:sp>
        <p:nvSpPr>
          <p:cNvPr id="52" name="文本框 51"/>
          <p:cNvSpPr txBox="1"/>
          <p:nvPr/>
        </p:nvSpPr>
        <p:spPr>
          <a:xfrm>
            <a:off x="6530426" y="2303761"/>
            <a:ext cx="895350" cy="871970"/>
          </a:xfrm>
          <a:prstGeom prst="rect">
            <a:avLst/>
          </a:prstGeom>
          <a:noFill/>
        </p:spPr>
        <p:txBody>
          <a:bodyPr wrap="square" lIns="0" tIns="0" rIns="0" bIns="0" rtlCol="0">
            <a:spAutoFit/>
          </a:bodyPr>
          <a:lstStyle/>
          <a:p>
            <a:pPr algn="just" hangingPunct="0">
              <a:lnSpc>
                <a:spcPct val="130000"/>
              </a:lnSpc>
            </a:pPr>
            <a:r>
              <a:rPr lang="en-US" altLang="zh-CN" sz="4800" dirty="0">
                <a:solidFill>
                  <a:schemeClr val="tx1">
                    <a:lumMod val="75000"/>
                    <a:lumOff val="25000"/>
                  </a:schemeClr>
                </a:solidFill>
                <a:latin typeface="+mj-ea"/>
                <a:ea typeface="+mj-ea"/>
              </a:rPr>
              <a:t>02</a:t>
            </a:r>
            <a:endParaRPr lang="zh-CN" altLang="en-US" sz="4800" dirty="0">
              <a:solidFill>
                <a:schemeClr val="tx1">
                  <a:lumMod val="75000"/>
                  <a:lumOff val="25000"/>
                </a:schemeClr>
              </a:solidFill>
              <a:latin typeface="+mj-ea"/>
              <a:ea typeface="+mj-ea"/>
            </a:endParaRPr>
          </a:p>
        </p:txBody>
      </p:sp>
      <p:sp>
        <p:nvSpPr>
          <p:cNvPr id="53" name="文本框 52"/>
          <p:cNvSpPr txBox="1"/>
          <p:nvPr/>
        </p:nvSpPr>
        <p:spPr>
          <a:xfrm>
            <a:off x="6530426" y="4274304"/>
            <a:ext cx="895350" cy="871970"/>
          </a:xfrm>
          <a:prstGeom prst="rect">
            <a:avLst/>
          </a:prstGeom>
          <a:noFill/>
        </p:spPr>
        <p:txBody>
          <a:bodyPr wrap="square" lIns="0" tIns="0" rIns="0" bIns="0" rtlCol="0">
            <a:spAutoFit/>
          </a:bodyPr>
          <a:lstStyle/>
          <a:p>
            <a:pPr algn="just" hangingPunct="0">
              <a:lnSpc>
                <a:spcPct val="130000"/>
              </a:lnSpc>
            </a:pPr>
            <a:r>
              <a:rPr lang="en-US" altLang="zh-CN" sz="4800" dirty="0">
                <a:solidFill>
                  <a:schemeClr val="accent1"/>
                </a:solidFill>
                <a:latin typeface="+mj-ea"/>
                <a:ea typeface="+mj-ea"/>
              </a:rPr>
              <a:t>04</a:t>
            </a:r>
            <a:endParaRPr lang="zh-CN" altLang="en-US" sz="4800" dirty="0">
              <a:solidFill>
                <a:schemeClr val="accent1"/>
              </a:solidFill>
              <a:latin typeface="+mj-ea"/>
              <a:ea typeface="+mj-ea"/>
            </a:endParaRPr>
          </a:p>
        </p:txBody>
      </p:sp>
      <p:sp>
        <p:nvSpPr>
          <p:cNvPr id="54" name="文本框 53"/>
          <p:cNvSpPr txBox="1"/>
          <p:nvPr/>
        </p:nvSpPr>
        <p:spPr>
          <a:xfrm>
            <a:off x="7630082" y="2369069"/>
            <a:ext cx="2146199" cy="363305"/>
          </a:xfrm>
          <a:prstGeom prst="rect">
            <a:avLst/>
          </a:prstGeom>
          <a:noFill/>
        </p:spPr>
        <p:txBody>
          <a:bodyPr wrap="square" lIns="0" tIns="0" rIns="0" bIns="0" rtlCol="0">
            <a:spAutoFit/>
          </a:bodyPr>
          <a:lstStyle/>
          <a:p>
            <a:pP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企业活动开展情况</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61" name="文本框 60"/>
          <p:cNvSpPr txBox="1"/>
          <p:nvPr/>
        </p:nvSpPr>
        <p:spPr>
          <a:xfrm>
            <a:off x="7630081" y="2809739"/>
            <a:ext cx="2438455" cy="496739"/>
          </a:xfrm>
          <a:prstGeom prst="rect">
            <a:avLst/>
          </a:prstGeom>
          <a:noFill/>
        </p:spPr>
        <p:txBody>
          <a:bodyPr wrap="square" lIns="0" tIns="0" rIns="0" bIns="0" rtlCol="0">
            <a:spAutoFit/>
          </a:bodyPr>
          <a:lstStyle/>
          <a:p>
            <a:pPr hangingPunct="0">
              <a:lnSpc>
                <a:spcPct val="120000"/>
              </a:lnSpc>
            </a:pPr>
            <a:r>
              <a:rPr lang="zh-CN" altLang="en-US" sz="1400" dirty="0">
                <a:solidFill>
                  <a:schemeClr val="tx1">
                    <a:lumMod val="75000"/>
                    <a:lumOff val="25000"/>
                  </a:schemeClr>
                </a:solidFill>
                <a:latin typeface="+mn-ea"/>
              </a:rPr>
              <a:t>人员参与率达到</a:t>
            </a:r>
            <a:r>
              <a:rPr lang="en-US" altLang="zh-CN" sz="1400" dirty="0">
                <a:solidFill>
                  <a:schemeClr val="tx1">
                    <a:lumMod val="75000"/>
                    <a:lumOff val="25000"/>
                  </a:schemeClr>
                </a:solidFill>
                <a:latin typeface="+mn-ea"/>
              </a:rPr>
              <a:t>99%</a:t>
            </a:r>
            <a:r>
              <a:rPr lang="zh-CN" altLang="en-US" sz="1400" dirty="0">
                <a:solidFill>
                  <a:schemeClr val="tx1">
                    <a:lumMod val="75000"/>
                    <a:lumOff val="25000"/>
                  </a:schemeClr>
                </a:solidFill>
                <a:latin typeface="+mn-ea"/>
              </a:rPr>
              <a:t>，积极性良好</a:t>
            </a:r>
            <a:endParaRPr lang="zh-CN" altLang="en-US" sz="1400" dirty="0">
              <a:solidFill>
                <a:schemeClr val="tx1">
                  <a:lumMod val="75000"/>
                  <a:lumOff val="25000"/>
                </a:schemeClr>
              </a:solidFill>
              <a:latin typeface="+mn-ea"/>
            </a:endParaRPr>
          </a:p>
        </p:txBody>
      </p:sp>
      <p:sp>
        <p:nvSpPr>
          <p:cNvPr id="62" name="文本框 61"/>
          <p:cNvSpPr txBox="1"/>
          <p:nvPr/>
        </p:nvSpPr>
        <p:spPr>
          <a:xfrm>
            <a:off x="3179362" y="4323488"/>
            <a:ext cx="2146199" cy="363305"/>
          </a:xfrm>
          <a:prstGeom prst="rect">
            <a:avLst/>
          </a:prstGeom>
          <a:noFill/>
        </p:spPr>
        <p:txBody>
          <a:bodyPr wrap="square" lIns="0" tIns="0" rIns="0" bIns="0" rtlCol="0">
            <a:spAutoFit/>
          </a:bodyPr>
          <a:lstStyle/>
          <a:p>
            <a:pP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预算和支出</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63" name="文本框 62"/>
          <p:cNvSpPr txBox="1"/>
          <p:nvPr/>
        </p:nvSpPr>
        <p:spPr>
          <a:xfrm>
            <a:off x="3179362" y="4764158"/>
            <a:ext cx="2161324" cy="496739"/>
          </a:xfrm>
          <a:prstGeom prst="rect">
            <a:avLst/>
          </a:prstGeom>
          <a:noFill/>
        </p:spPr>
        <p:txBody>
          <a:bodyPr wrap="square" lIns="0" tIns="0" rIns="0" bIns="0" rtlCol="0">
            <a:spAutoFit/>
          </a:bodyPr>
          <a:lstStyle/>
          <a:p>
            <a:pPr hangingPunct="0">
              <a:lnSpc>
                <a:spcPct val="120000"/>
              </a:lnSpc>
            </a:pPr>
            <a:r>
              <a:rPr lang="zh-CN" altLang="en-US" sz="1400" dirty="0">
                <a:solidFill>
                  <a:schemeClr val="tx1">
                    <a:lumMod val="75000"/>
                    <a:lumOff val="25000"/>
                  </a:schemeClr>
                </a:solidFill>
                <a:latin typeface="+mn-ea"/>
              </a:rPr>
              <a:t>预算</a:t>
            </a:r>
            <a:r>
              <a:rPr lang="en-US" altLang="zh-CN" sz="1400" dirty="0">
                <a:solidFill>
                  <a:schemeClr val="tx1">
                    <a:lumMod val="75000"/>
                    <a:lumOff val="25000"/>
                  </a:schemeClr>
                </a:solidFill>
                <a:latin typeface="+mn-ea"/>
              </a:rPr>
              <a:t>5w</a:t>
            </a:r>
            <a:r>
              <a:rPr lang="zh-CN" altLang="en-US" sz="1400" dirty="0">
                <a:solidFill>
                  <a:schemeClr val="tx1">
                    <a:lumMod val="75000"/>
                    <a:lumOff val="25000"/>
                  </a:schemeClr>
                </a:solidFill>
                <a:latin typeface="+mn-ea"/>
              </a:rPr>
              <a:t>，实际支出</a:t>
            </a:r>
            <a:r>
              <a:rPr lang="en-US" altLang="zh-CN" sz="1400" dirty="0">
                <a:solidFill>
                  <a:schemeClr val="tx1">
                    <a:lumMod val="75000"/>
                    <a:lumOff val="25000"/>
                  </a:schemeClr>
                </a:solidFill>
                <a:latin typeface="+mn-ea"/>
              </a:rPr>
              <a:t>4.3w</a:t>
            </a:r>
            <a:r>
              <a:rPr lang="zh-CN" altLang="en-US" sz="1400" dirty="0">
                <a:solidFill>
                  <a:schemeClr val="tx1">
                    <a:lumMod val="75000"/>
                    <a:lumOff val="25000"/>
                  </a:schemeClr>
                </a:solidFill>
                <a:latin typeface="+mn-ea"/>
              </a:rPr>
              <a:t>，成功控制在合理范围内</a:t>
            </a:r>
            <a:endParaRPr lang="zh-CN" altLang="en-US" sz="1400" dirty="0">
              <a:solidFill>
                <a:schemeClr val="tx1">
                  <a:lumMod val="75000"/>
                  <a:lumOff val="25000"/>
                </a:schemeClr>
              </a:solidFill>
              <a:latin typeface="+mn-ea"/>
            </a:endParaRPr>
          </a:p>
        </p:txBody>
      </p:sp>
      <p:sp>
        <p:nvSpPr>
          <p:cNvPr id="64" name="文本框 63"/>
          <p:cNvSpPr txBox="1"/>
          <p:nvPr/>
        </p:nvSpPr>
        <p:spPr>
          <a:xfrm>
            <a:off x="7630082" y="4323488"/>
            <a:ext cx="2146199" cy="363305"/>
          </a:xfrm>
          <a:prstGeom prst="rect">
            <a:avLst/>
          </a:prstGeom>
          <a:noFill/>
        </p:spPr>
        <p:txBody>
          <a:bodyPr wrap="square" lIns="0" tIns="0" rIns="0" bIns="0" rtlCol="0">
            <a:spAutoFit/>
          </a:bodyPr>
          <a:lstStyle/>
          <a:p>
            <a:pP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文化建设</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65" name="文本框 64"/>
          <p:cNvSpPr txBox="1"/>
          <p:nvPr/>
        </p:nvSpPr>
        <p:spPr>
          <a:xfrm>
            <a:off x="7630081" y="4764158"/>
            <a:ext cx="2438455" cy="496739"/>
          </a:xfrm>
          <a:prstGeom prst="rect">
            <a:avLst/>
          </a:prstGeom>
          <a:noFill/>
        </p:spPr>
        <p:txBody>
          <a:bodyPr wrap="square" lIns="0" tIns="0" rIns="0" bIns="0" rtlCol="0">
            <a:spAutoFit/>
          </a:bodyPr>
          <a:lstStyle/>
          <a:p>
            <a:pPr hangingPunct="0">
              <a:lnSpc>
                <a:spcPct val="120000"/>
              </a:lnSpc>
            </a:pPr>
            <a:r>
              <a:rPr lang="zh-CN" altLang="en-US" sz="1400" dirty="0">
                <a:solidFill>
                  <a:schemeClr val="tx1">
                    <a:lumMod val="75000"/>
                    <a:lumOff val="25000"/>
                  </a:schemeClr>
                </a:solidFill>
                <a:latin typeface="+mn-ea"/>
              </a:rPr>
              <a:t>通过公司团建成功凸显企业文化，增进同事情谊，强化沟通</a:t>
            </a:r>
            <a:endParaRPr lang="zh-CN" altLang="en-US" sz="1400" dirty="0">
              <a:solidFill>
                <a:schemeClr val="tx1">
                  <a:lumMod val="75000"/>
                  <a:lumOff val="25000"/>
                </a:schemeClr>
              </a:solidFill>
              <a:latin typeface="+mn-ea"/>
            </a:endParaRPr>
          </a:p>
        </p:txBody>
      </p:sp>
      <p:grpSp>
        <p:nvGrpSpPr>
          <p:cNvPr id="2" name="组合 1"/>
          <p:cNvGrpSpPr/>
          <p:nvPr/>
        </p:nvGrpSpPr>
        <p:grpSpPr>
          <a:xfrm>
            <a:off x="1898928" y="2165551"/>
            <a:ext cx="4069943" cy="1533334"/>
            <a:chOff x="1898928" y="2165551"/>
            <a:chExt cx="4069943" cy="1533334"/>
          </a:xfrm>
        </p:grpSpPr>
        <p:sp>
          <p:nvSpPr>
            <p:cNvPr id="4" name="矩形: 圆角 3"/>
            <p:cNvSpPr/>
            <p:nvPr/>
          </p:nvSpPr>
          <p:spPr>
            <a:xfrm>
              <a:off x="1898928" y="2165551"/>
              <a:ext cx="4069942" cy="1533333"/>
            </a:xfrm>
            <a:prstGeom prst="roundRect">
              <a:avLst>
                <a:gd name="adj" fmla="val 7005"/>
              </a:avLst>
            </a:pr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 name="文本框 7"/>
            <p:cNvSpPr txBox="1"/>
            <p:nvPr/>
          </p:nvSpPr>
          <p:spPr>
            <a:xfrm>
              <a:off x="2238472" y="2303761"/>
              <a:ext cx="895350" cy="871970"/>
            </a:xfrm>
            <a:prstGeom prst="rect">
              <a:avLst/>
            </a:prstGeom>
            <a:noFill/>
          </p:spPr>
          <p:txBody>
            <a:bodyPr wrap="square" lIns="0" tIns="0" rIns="0" bIns="0" rtlCol="0">
              <a:spAutoFit/>
            </a:bodyPr>
            <a:lstStyle/>
            <a:p>
              <a:pPr algn="just" hangingPunct="0">
                <a:lnSpc>
                  <a:spcPct val="130000"/>
                </a:lnSpc>
              </a:pPr>
              <a:r>
                <a:rPr lang="en-US" altLang="zh-CN" sz="4800" dirty="0">
                  <a:solidFill>
                    <a:schemeClr val="accent1"/>
                  </a:solidFill>
                  <a:latin typeface="+mj-ea"/>
                  <a:ea typeface="+mj-ea"/>
                </a:rPr>
                <a:t>01</a:t>
              </a:r>
              <a:endParaRPr lang="zh-CN" altLang="en-US" sz="4800" dirty="0">
                <a:solidFill>
                  <a:schemeClr val="accent1"/>
                </a:solidFill>
                <a:latin typeface="+mj-ea"/>
                <a:ea typeface="+mj-ea"/>
              </a:endParaRPr>
            </a:p>
          </p:txBody>
        </p:sp>
        <p:sp>
          <p:nvSpPr>
            <p:cNvPr id="49" name="文本框 48"/>
            <p:cNvSpPr txBox="1"/>
            <p:nvPr/>
          </p:nvSpPr>
          <p:spPr>
            <a:xfrm>
              <a:off x="3179362" y="2369069"/>
              <a:ext cx="2146199" cy="363305"/>
            </a:xfrm>
            <a:prstGeom prst="rect">
              <a:avLst/>
            </a:prstGeom>
            <a:noFill/>
          </p:spPr>
          <p:txBody>
            <a:bodyPr wrap="square" lIns="0" tIns="0" rIns="0" bIns="0" rtlCol="0">
              <a:spAutoFit/>
            </a:bodyPr>
            <a:lstStyle/>
            <a:p>
              <a:pP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目标达成情况</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50" name="文本框 49"/>
            <p:cNvSpPr txBox="1"/>
            <p:nvPr/>
          </p:nvSpPr>
          <p:spPr>
            <a:xfrm>
              <a:off x="3179361" y="2809739"/>
              <a:ext cx="2438455" cy="496739"/>
            </a:xfrm>
            <a:prstGeom prst="rect">
              <a:avLst/>
            </a:prstGeom>
            <a:noFill/>
          </p:spPr>
          <p:txBody>
            <a:bodyPr wrap="square" lIns="0" tIns="0" rIns="0" bIns="0" rtlCol="0">
              <a:spAutoFit/>
            </a:bodyPr>
            <a:lstStyle/>
            <a:p>
              <a:pPr hangingPunct="0">
                <a:lnSpc>
                  <a:spcPct val="120000"/>
                </a:lnSpc>
              </a:pPr>
              <a:r>
                <a:rPr lang="zh-CN" altLang="en-US" sz="1400" dirty="0">
                  <a:solidFill>
                    <a:schemeClr val="tx1">
                      <a:lumMod val="75000"/>
                      <a:lumOff val="25000"/>
                    </a:schemeClr>
                  </a:solidFill>
                  <a:latin typeface="+mn-ea"/>
                </a:rPr>
                <a:t>原计划策划</a:t>
              </a:r>
              <a:r>
                <a:rPr lang="en-US" altLang="zh-CN" sz="1400" dirty="0">
                  <a:solidFill>
                    <a:schemeClr val="tx1">
                      <a:lumMod val="75000"/>
                      <a:lumOff val="25000"/>
                    </a:schemeClr>
                  </a:solidFill>
                  <a:latin typeface="+mn-ea"/>
                </a:rPr>
                <a:t>5</a:t>
              </a:r>
              <a:r>
                <a:rPr lang="zh-CN" altLang="en-US" sz="1400" dirty="0">
                  <a:solidFill>
                    <a:schemeClr val="tx1">
                      <a:lumMod val="75000"/>
                      <a:lumOff val="25000"/>
                    </a:schemeClr>
                  </a:solidFill>
                  <a:latin typeface="+mn-ea"/>
                </a:rPr>
                <a:t>场公司团建活动，实际开展</a:t>
              </a:r>
              <a:r>
                <a:rPr lang="en-US" altLang="zh-CN" sz="1400" dirty="0">
                  <a:solidFill>
                    <a:schemeClr val="tx1">
                      <a:lumMod val="75000"/>
                      <a:lumOff val="25000"/>
                    </a:schemeClr>
                  </a:solidFill>
                  <a:latin typeface="+mn-ea"/>
                </a:rPr>
                <a:t>4</a:t>
              </a:r>
              <a:r>
                <a:rPr lang="zh-CN" altLang="en-US" sz="1400" dirty="0">
                  <a:solidFill>
                    <a:schemeClr val="tx1">
                      <a:lumMod val="75000"/>
                      <a:lumOff val="25000"/>
                    </a:schemeClr>
                  </a:solidFill>
                  <a:latin typeface="+mn-ea"/>
                </a:rPr>
                <a:t>场，达成率</a:t>
              </a:r>
              <a:r>
                <a:rPr lang="en-US" altLang="zh-CN" sz="1400" dirty="0">
                  <a:solidFill>
                    <a:schemeClr val="tx1">
                      <a:lumMod val="75000"/>
                      <a:lumOff val="25000"/>
                    </a:schemeClr>
                  </a:solidFill>
                  <a:latin typeface="+mn-ea"/>
                </a:rPr>
                <a:t>80%</a:t>
              </a:r>
              <a:endParaRPr lang="zh-CN" altLang="en-US" sz="1400" dirty="0">
                <a:solidFill>
                  <a:schemeClr val="tx1">
                    <a:lumMod val="75000"/>
                    <a:lumOff val="25000"/>
                  </a:schemeClr>
                </a:solidFill>
                <a:latin typeface="+mn-ea"/>
              </a:endParaRPr>
            </a:p>
          </p:txBody>
        </p:sp>
        <p:sp>
          <p:nvSpPr>
            <p:cNvPr id="70" name="任意多边形: 形状 69"/>
            <p:cNvSpPr/>
            <p:nvPr/>
          </p:nvSpPr>
          <p:spPr>
            <a:xfrm>
              <a:off x="4992250" y="2845616"/>
              <a:ext cx="976621" cy="853269"/>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sp>
        <p:nvSpPr>
          <p:cNvPr id="71" name="任意多边形: 形状 70"/>
          <p:cNvSpPr/>
          <p:nvPr/>
        </p:nvSpPr>
        <p:spPr>
          <a:xfrm>
            <a:off x="9287970" y="2845616"/>
            <a:ext cx="976621" cy="853269"/>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2" name="任意多边形: 形状 71"/>
          <p:cNvSpPr/>
          <p:nvPr/>
        </p:nvSpPr>
        <p:spPr>
          <a:xfrm>
            <a:off x="4992250" y="4734415"/>
            <a:ext cx="976621" cy="853269"/>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3" name="任意多边形: 形状 72"/>
          <p:cNvSpPr/>
          <p:nvPr/>
        </p:nvSpPr>
        <p:spPr>
          <a:xfrm>
            <a:off x="9287970" y="4734415"/>
            <a:ext cx="976621" cy="853269"/>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78" name="任意多边形: 形状 16"/>
          <p:cNvSpPr/>
          <p:nvPr/>
        </p:nvSpPr>
        <p:spPr>
          <a:xfrm rot="597073" flipH="1">
            <a:off x="1576521" y="5212679"/>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79" name="任意多边形: 形状 23"/>
          <p:cNvSpPr/>
          <p:nvPr/>
        </p:nvSpPr>
        <p:spPr>
          <a:xfrm rot="1746757">
            <a:off x="9943541" y="1782215"/>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3"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4"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8" name="组合 27"/>
          <p:cNvGrpSpPr/>
          <p:nvPr/>
        </p:nvGrpSpPr>
        <p:grpSpPr>
          <a:xfrm>
            <a:off x="4629072"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绩效考核</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97" name="任意多边形: 形状 96"/>
          <p:cNvSpPr/>
          <p:nvPr/>
        </p:nvSpPr>
        <p:spPr>
          <a:xfrm>
            <a:off x="0" y="4399089"/>
            <a:ext cx="12192000" cy="2462981"/>
          </a:xfrm>
          <a:custGeom>
            <a:avLst/>
            <a:gdLst>
              <a:gd name="connsiteX0" fmla="*/ 6017342 w 12192000"/>
              <a:gd name="connsiteY0" fmla="*/ 0 h 2462981"/>
              <a:gd name="connsiteX1" fmla="*/ 12192000 w 12192000"/>
              <a:gd name="connsiteY1" fmla="*/ 1507429 h 2462981"/>
              <a:gd name="connsiteX2" fmla="*/ 12192000 w 12192000"/>
              <a:gd name="connsiteY2" fmla="*/ 2462981 h 2462981"/>
              <a:gd name="connsiteX3" fmla="*/ 0 w 12192000"/>
              <a:gd name="connsiteY3" fmla="*/ 2462981 h 2462981"/>
              <a:gd name="connsiteX4" fmla="*/ 0 w 12192000"/>
              <a:gd name="connsiteY4" fmla="*/ 1238865 h 2462981"/>
              <a:gd name="connsiteX5" fmla="*/ 176981 w 12192000"/>
              <a:gd name="connsiteY5" fmla="*/ 1238865 h 2462981"/>
              <a:gd name="connsiteX6" fmla="*/ 58994 w 12192000"/>
              <a:gd name="connsiteY6" fmla="*/ 1268362 h 24629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2462981">
                <a:moveTo>
                  <a:pt x="6017342" y="0"/>
                </a:moveTo>
                <a:lnTo>
                  <a:pt x="12192000" y="1507429"/>
                </a:lnTo>
                <a:lnTo>
                  <a:pt x="12192000" y="2462981"/>
                </a:lnTo>
                <a:lnTo>
                  <a:pt x="0" y="2462981"/>
                </a:lnTo>
                <a:lnTo>
                  <a:pt x="0" y="1238865"/>
                </a:lnTo>
                <a:lnTo>
                  <a:pt x="176981" y="1238865"/>
                </a:lnTo>
                <a:lnTo>
                  <a:pt x="58994" y="1268362"/>
                </a:lnTo>
                <a:close/>
              </a:path>
            </a:pathLst>
          </a:custGeom>
          <a:gradFill flip="none" rotWithShape="1">
            <a:gsLst>
              <a:gs pos="100000">
                <a:srgbClr val="F2F4F4"/>
              </a:gs>
              <a:gs pos="0">
                <a:schemeClr val="accent1">
                  <a:lumMod val="77000"/>
                  <a:lumOff val="23000"/>
                </a:schemeClr>
              </a:gs>
              <a:gs pos="29000">
                <a:schemeClr val="accent1">
                  <a:lumMod val="33000"/>
                  <a:lumOff val="67000"/>
                </a:schemeClr>
              </a:gs>
            </a:gsLst>
            <a:lin ang="5400000" scaled="1"/>
            <a:tileRect/>
          </a:gradFill>
          <a:ln w="22225"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225" name="组合 224"/>
          <p:cNvGrpSpPr/>
          <p:nvPr/>
        </p:nvGrpSpPr>
        <p:grpSpPr>
          <a:xfrm>
            <a:off x="2347905" y="1407060"/>
            <a:ext cx="3907627" cy="3519924"/>
            <a:chOff x="2347905" y="1213013"/>
            <a:chExt cx="3907627" cy="3519924"/>
          </a:xfrm>
        </p:grpSpPr>
        <p:sp>
          <p:nvSpPr>
            <p:cNvPr id="224" name="梯形 223"/>
            <p:cNvSpPr/>
            <p:nvPr/>
          </p:nvSpPr>
          <p:spPr>
            <a:xfrm rot="7745217">
              <a:off x="2541757" y="1019161"/>
              <a:ext cx="3519924" cy="3907627"/>
            </a:xfrm>
            <a:prstGeom prst="trapezoid">
              <a:avLst>
                <a:gd name="adj" fmla="val 38959"/>
              </a:avLst>
            </a:prstGeom>
            <a:gradFill flip="none" rotWithShape="1">
              <a:gsLst>
                <a:gs pos="0">
                  <a:srgbClr val="F2F4F4">
                    <a:alpha val="21000"/>
                  </a:srgbClr>
                </a:gs>
                <a:gs pos="100000">
                  <a:schemeClr val="accent1">
                    <a:lumMod val="33000"/>
                    <a:lumOff val="67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3" name="梯形 102"/>
            <p:cNvSpPr/>
            <p:nvPr/>
          </p:nvSpPr>
          <p:spPr>
            <a:xfrm rot="7745217">
              <a:off x="3307123" y="1019160"/>
              <a:ext cx="1989192" cy="3907627"/>
            </a:xfrm>
            <a:prstGeom prst="trapezoid">
              <a:avLst>
                <a:gd name="adj" fmla="val 46546"/>
              </a:avLst>
            </a:prstGeom>
            <a:gradFill flip="none" rotWithShape="1">
              <a:gsLst>
                <a:gs pos="0">
                  <a:srgbClr val="F2F4F4">
                    <a:alpha val="15000"/>
                  </a:srgbClr>
                </a:gs>
                <a:gs pos="100000">
                  <a:schemeClr val="accent1">
                    <a:lumMod val="33000"/>
                    <a:lumOff val="67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05" name="组合 104"/>
          <p:cNvGrpSpPr/>
          <p:nvPr/>
        </p:nvGrpSpPr>
        <p:grpSpPr>
          <a:xfrm flipH="1">
            <a:off x="5930788" y="1407060"/>
            <a:ext cx="3907627" cy="3519924"/>
            <a:chOff x="2347905" y="1213013"/>
            <a:chExt cx="3907627" cy="3519924"/>
          </a:xfrm>
        </p:grpSpPr>
        <p:sp>
          <p:nvSpPr>
            <p:cNvPr id="106" name="梯形 105"/>
            <p:cNvSpPr/>
            <p:nvPr/>
          </p:nvSpPr>
          <p:spPr>
            <a:xfrm rot="7745217">
              <a:off x="2541757" y="1019161"/>
              <a:ext cx="3519924" cy="3907627"/>
            </a:xfrm>
            <a:prstGeom prst="trapezoid">
              <a:avLst>
                <a:gd name="adj" fmla="val 38959"/>
              </a:avLst>
            </a:prstGeom>
            <a:gradFill flip="none" rotWithShape="1">
              <a:gsLst>
                <a:gs pos="0">
                  <a:srgbClr val="F2F4F4">
                    <a:alpha val="21000"/>
                  </a:srgbClr>
                </a:gs>
                <a:gs pos="100000">
                  <a:schemeClr val="accent1">
                    <a:lumMod val="33000"/>
                    <a:lumOff val="67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7" name="梯形 106"/>
            <p:cNvSpPr/>
            <p:nvPr/>
          </p:nvSpPr>
          <p:spPr>
            <a:xfrm rot="7745217">
              <a:off x="3307123" y="1019160"/>
              <a:ext cx="1989192" cy="3907627"/>
            </a:xfrm>
            <a:prstGeom prst="trapezoid">
              <a:avLst>
                <a:gd name="adj" fmla="val 46546"/>
              </a:avLst>
            </a:prstGeom>
            <a:gradFill flip="none" rotWithShape="1">
              <a:gsLst>
                <a:gs pos="0">
                  <a:srgbClr val="F2F4F4">
                    <a:alpha val="15000"/>
                  </a:srgbClr>
                </a:gs>
                <a:gs pos="100000">
                  <a:schemeClr val="accent1">
                    <a:lumMod val="33000"/>
                    <a:lumOff val="67000"/>
                    <a:alpha val="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17" name="组合 216"/>
          <p:cNvGrpSpPr/>
          <p:nvPr/>
        </p:nvGrpSpPr>
        <p:grpSpPr>
          <a:xfrm>
            <a:off x="4644876" y="2609507"/>
            <a:ext cx="2950336" cy="3281713"/>
            <a:chOff x="4644876" y="2415460"/>
            <a:chExt cx="2950336" cy="3281713"/>
          </a:xfrm>
          <a:effectLst>
            <a:outerShdw blurRad="165100" dir="18900000" sy="23000" kx="-1200000" algn="bl" rotWithShape="0">
              <a:schemeClr val="accent5">
                <a:lumMod val="50000"/>
                <a:alpha val="24000"/>
              </a:schemeClr>
            </a:outerShdw>
          </a:effectLst>
        </p:grpSpPr>
        <p:sp>
          <p:nvSpPr>
            <p:cNvPr id="8" name="任意多边形: 形状 7"/>
            <p:cNvSpPr/>
            <p:nvPr/>
          </p:nvSpPr>
          <p:spPr>
            <a:xfrm>
              <a:off x="5716757" y="4525817"/>
              <a:ext cx="1878455" cy="1028213"/>
            </a:xfrm>
            <a:custGeom>
              <a:avLst/>
              <a:gdLst>
                <a:gd name="connsiteX0" fmla="*/ 0 w 1878455"/>
                <a:gd name="connsiteY0" fmla="*/ 513197 h 1028213"/>
                <a:gd name="connsiteX1" fmla="*/ 1818523 w 1878455"/>
                <a:gd name="connsiteY1" fmla="*/ 111726 h 1028213"/>
                <a:gd name="connsiteX2" fmla="*/ 348552 w 1878455"/>
                <a:gd name="connsiteY2" fmla="*/ 1028214 h 1028213"/>
                <a:gd name="connsiteX3" fmla="*/ 0 w 1878455"/>
                <a:gd name="connsiteY3" fmla="*/ 513197 h 1028213"/>
              </a:gdLst>
              <a:ahLst/>
              <a:cxnLst>
                <a:cxn ang="0">
                  <a:pos x="connsiteX0" y="connsiteY0"/>
                </a:cxn>
                <a:cxn ang="0">
                  <a:pos x="connsiteX1" y="connsiteY1"/>
                </a:cxn>
                <a:cxn ang="0">
                  <a:pos x="connsiteX2" y="connsiteY2"/>
                </a:cxn>
                <a:cxn ang="0">
                  <a:pos x="connsiteX3" y="connsiteY3"/>
                </a:cxn>
              </a:cxnLst>
              <a:rect l="l" t="t" r="r" b="b"/>
              <a:pathLst>
                <a:path w="1878455" h="1028213">
                  <a:moveTo>
                    <a:pt x="0" y="513197"/>
                  </a:moveTo>
                  <a:cubicBezTo>
                    <a:pt x="530790" y="321219"/>
                    <a:pt x="1573961" y="-235886"/>
                    <a:pt x="1818523" y="111726"/>
                  </a:cubicBezTo>
                  <a:cubicBezTo>
                    <a:pt x="2063080" y="459311"/>
                    <a:pt x="1556482" y="1005982"/>
                    <a:pt x="348552" y="1028214"/>
                  </a:cubicBezTo>
                  <a:cubicBezTo>
                    <a:pt x="232087" y="904387"/>
                    <a:pt x="39635" y="666190"/>
                    <a:pt x="0" y="513197"/>
                  </a:cubicBezTo>
                </a:path>
              </a:pathLst>
            </a:custGeom>
            <a:solidFill>
              <a:srgbClr val="484ED0"/>
            </a:solidFill>
            <a:ln w="4465" cap="flat">
              <a:noFill/>
              <a:prstDash val="solid"/>
              <a:miter/>
            </a:ln>
          </p:spPr>
          <p:txBody>
            <a:bodyPr rtlCol="0" anchor="ctr"/>
            <a:lstStyle/>
            <a:p>
              <a:endParaRPr lang="zh-CN" altLang="en-US"/>
            </a:p>
          </p:txBody>
        </p:sp>
        <p:sp>
          <p:nvSpPr>
            <p:cNvPr id="9" name="任意多边形: 形状 8"/>
            <p:cNvSpPr/>
            <p:nvPr/>
          </p:nvSpPr>
          <p:spPr>
            <a:xfrm>
              <a:off x="6308550" y="4581021"/>
              <a:ext cx="869906" cy="427919"/>
            </a:xfrm>
            <a:custGeom>
              <a:avLst/>
              <a:gdLst>
                <a:gd name="connsiteX0" fmla="*/ 0 w 869906"/>
                <a:gd name="connsiteY0" fmla="*/ 427919 h 427919"/>
                <a:gd name="connsiteX1" fmla="*/ 869907 w 869906"/>
                <a:gd name="connsiteY1" fmla="*/ 0 h 427919"/>
              </a:gdLst>
              <a:ahLst/>
              <a:cxnLst>
                <a:cxn ang="0">
                  <a:pos x="connsiteX0" y="connsiteY0"/>
                </a:cxn>
                <a:cxn ang="0">
                  <a:pos x="connsiteX1" y="connsiteY1"/>
                </a:cxn>
              </a:cxnLst>
              <a:rect l="l" t="t" r="r" b="b"/>
              <a:pathLst>
                <a:path w="869906" h="427919">
                  <a:moveTo>
                    <a:pt x="0" y="427919"/>
                  </a:moveTo>
                  <a:cubicBezTo>
                    <a:pt x="184033" y="317444"/>
                    <a:pt x="511400" y="81288"/>
                    <a:pt x="869907" y="0"/>
                  </a:cubicBezTo>
                </a:path>
              </a:pathLst>
            </a:custGeom>
            <a:noFill/>
            <a:ln w="40894" cap="rnd">
              <a:solidFill>
                <a:srgbClr val="2C1D92"/>
              </a:solidFill>
              <a:prstDash val="solid"/>
              <a:round/>
            </a:ln>
          </p:spPr>
          <p:txBody>
            <a:bodyPr rtlCol="0" anchor="ctr"/>
            <a:lstStyle/>
            <a:p>
              <a:endParaRPr lang="zh-CN" altLang="en-US"/>
            </a:p>
          </p:txBody>
        </p:sp>
        <p:sp>
          <p:nvSpPr>
            <p:cNvPr id="11" name="任意多边形: 形状 10"/>
            <p:cNvSpPr/>
            <p:nvPr/>
          </p:nvSpPr>
          <p:spPr>
            <a:xfrm>
              <a:off x="5391817" y="5113415"/>
              <a:ext cx="338585" cy="491614"/>
            </a:xfrm>
            <a:custGeom>
              <a:avLst/>
              <a:gdLst>
                <a:gd name="connsiteX0" fmla="*/ 337673 w 338585"/>
                <a:gd name="connsiteY0" fmla="*/ 221527 h 491614"/>
                <a:gd name="connsiteX1" fmla="*/ 316081 w 338585"/>
                <a:gd name="connsiteY1" fmla="*/ 148600 h 491614"/>
                <a:gd name="connsiteX2" fmla="*/ 247581 w 338585"/>
                <a:gd name="connsiteY2" fmla="*/ 85981 h 491614"/>
                <a:gd name="connsiteX3" fmla="*/ 232565 w 338585"/>
                <a:gd name="connsiteY3" fmla="*/ 71103 h 491614"/>
                <a:gd name="connsiteX4" fmla="*/ 228881 w 338585"/>
                <a:gd name="connsiteY4" fmla="*/ 40067 h 491614"/>
                <a:gd name="connsiteX5" fmla="*/ 206796 w 338585"/>
                <a:gd name="connsiteY5" fmla="*/ 13475 h 491614"/>
                <a:gd name="connsiteX6" fmla="*/ 172502 w 338585"/>
                <a:gd name="connsiteY6" fmla="*/ 4121 h 491614"/>
                <a:gd name="connsiteX7" fmla="*/ 14201 w 338585"/>
                <a:gd name="connsiteY7" fmla="*/ 7872 h 491614"/>
                <a:gd name="connsiteX8" fmla="*/ 5038 w 338585"/>
                <a:gd name="connsiteY8" fmla="*/ 252720 h 491614"/>
                <a:gd name="connsiteX9" fmla="*/ 59569 w 338585"/>
                <a:gd name="connsiteY9" fmla="*/ 491615 h 491614"/>
                <a:gd name="connsiteX10" fmla="*/ 215807 w 338585"/>
                <a:gd name="connsiteY10" fmla="*/ 465851 h 491614"/>
                <a:gd name="connsiteX11" fmla="*/ 247765 w 338585"/>
                <a:gd name="connsiteY11" fmla="*/ 450279 h 491614"/>
                <a:gd name="connsiteX12" fmla="*/ 264527 w 338585"/>
                <a:gd name="connsiteY12" fmla="*/ 420040 h 491614"/>
                <a:gd name="connsiteX13" fmla="*/ 262370 w 338585"/>
                <a:gd name="connsiteY13" fmla="*/ 388865 h 491614"/>
                <a:gd name="connsiteX14" fmla="*/ 274361 w 338585"/>
                <a:gd name="connsiteY14" fmla="*/ 371458 h 491614"/>
                <a:gd name="connsiteX15" fmla="*/ 330024 w 338585"/>
                <a:gd name="connsiteY15" fmla="*/ 297184 h 491614"/>
                <a:gd name="connsiteX16" fmla="*/ 337673 w 338585"/>
                <a:gd name="connsiteY16" fmla="*/ 221527 h 4916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8585" h="491614">
                  <a:moveTo>
                    <a:pt x="337673" y="221527"/>
                  </a:moveTo>
                  <a:cubicBezTo>
                    <a:pt x="335060" y="193789"/>
                    <a:pt x="327012" y="167650"/>
                    <a:pt x="316081" y="148600"/>
                  </a:cubicBezTo>
                  <a:cubicBezTo>
                    <a:pt x="300541" y="121525"/>
                    <a:pt x="273242" y="103751"/>
                    <a:pt x="247581" y="85981"/>
                  </a:cubicBezTo>
                  <a:cubicBezTo>
                    <a:pt x="241718" y="81917"/>
                    <a:pt x="235648" y="77526"/>
                    <a:pt x="232565" y="71103"/>
                  </a:cubicBezTo>
                  <a:cubicBezTo>
                    <a:pt x="228017" y="61655"/>
                    <a:pt x="231034" y="50339"/>
                    <a:pt x="228881" y="40067"/>
                  </a:cubicBezTo>
                  <a:cubicBezTo>
                    <a:pt x="226437" y="28407"/>
                    <a:pt x="217346" y="18990"/>
                    <a:pt x="206796" y="13475"/>
                  </a:cubicBezTo>
                  <a:cubicBezTo>
                    <a:pt x="196247" y="7943"/>
                    <a:pt x="184296" y="5772"/>
                    <a:pt x="172502" y="4121"/>
                  </a:cubicBezTo>
                  <a:cubicBezTo>
                    <a:pt x="120003" y="-3274"/>
                    <a:pt x="66363" y="83"/>
                    <a:pt x="14201" y="7872"/>
                  </a:cubicBezTo>
                  <a:cubicBezTo>
                    <a:pt x="-772" y="81926"/>
                    <a:pt x="-4039" y="168173"/>
                    <a:pt x="5038" y="252720"/>
                  </a:cubicBezTo>
                  <a:cubicBezTo>
                    <a:pt x="11842" y="337485"/>
                    <a:pt x="31088" y="421615"/>
                    <a:pt x="59569" y="491615"/>
                  </a:cubicBezTo>
                  <a:cubicBezTo>
                    <a:pt x="112269" y="489578"/>
                    <a:pt x="165595" y="482873"/>
                    <a:pt x="215807" y="465851"/>
                  </a:cubicBezTo>
                  <a:cubicBezTo>
                    <a:pt x="227086" y="462029"/>
                    <a:pt x="238428" y="457678"/>
                    <a:pt x="247765" y="450279"/>
                  </a:cubicBezTo>
                  <a:cubicBezTo>
                    <a:pt x="257106" y="442903"/>
                    <a:pt x="264286" y="431955"/>
                    <a:pt x="264527" y="420040"/>
                  </a:cubicBezTo>
                  <a:cubicBezTo>
                    <a:pt x="264729" y="409557"/>
                    <a:pt x="259662" y="398998"/>
                    <a:pt x="262370" y="388865"/>
                  </a:cubicBezTo>
                  <a:cubicBezTo>
                    <a:pt x="264210" y="381976"/>
                    <a:pt x="269357" y="376529"/>
                    <a:pt x="274361" y="371458"/>
                  </a:cubicBezTo>
                  <a:cubicBezTo>
                    <a:pt x="296271" y="349217"/>
                    <a:pt x="319787" y="326671"/>
                    <a:pt x="330024" y="297184"/>
                  </a:cubicBezTo>
                  <a:cubicBezTo>
                    <a:pt x="337212" y="276438"/>
                    <a:pt x="340265" y="249255"/>
                    <a:pt x="337673" y="221527"/>
                  </a:cubicBezTo>
                </a:path>
              </a:pathLst>
            </a:custGeom>
            <a:solidFill>
              <a:srgbClr val="FFC000"/>
            </a:solidFill>
            <a:ln w="4465" cap="flat">
              <a:noFill/>
              <a:prstDash val="solid"/>
              <a:miter/>
            </a:ln>
          </p:spPr>
          <p:txBody>
            <a:bodyPr rtlCol="0" anchor="ctr"/>
            <a:lstStyle/>
            <a:p>
              <a:endParaRPr lang="zh-CN" altLang="en-US"/>
            </a:p>
          </p:txBody>
        </p:sp>
        <p:sp>
          <p:nvSpPr>
            <p:cNvPr id="14" name="任意多边形: 形状 13"/>
            <p:cNvSpPr/>
            <p:nvPr/>
          </p:nvSpPr>
          <p:spPr>
            <a:xfrm>
              <a:off x="5580658" y="5195816"/>
              <a:ext cx="74605" cy="311222"/>
            </a:xfrm>
            <a:custGeom>
              <a:avLst/>
              <a:gdLst>
                <a:gd name="connsiteX0" fmla="*/ 33855 w 74605"/>
                <a:gd name="connsiteY0" fmla="*/ 311222 h 311222"/>
                <a:gd name="connsiteX1" fmla="*/ 27016 w 74605"/>
                <a:gd name="connsiteY1" fmla="*/ 309638 h 311222"/>
                <a:gd name="connsiteX2" fmla="*/ 19868 w 74605"/>
                <a:gd name="connsiteY2" fmla="*/ 288797 h 311222"/>
                <a:gd name="connsiteX3" fmla="*/ 2031 w 74605"/>
                <a:gd name="connsiteY3" fmla="*/ 23275 h 311222"/>
                <a:gd name="connsiteX4" fmla="*/ 7908 w 74605"/>
                <a:gd name="connsiteY4" fmla="*/ 2023 h 311222"/>
                <a:gd name="connsiteX5" fmla="*/ 29151 w 74605"/>
                <a:gd name="connsiteY5" fmla="*/ 7900 h 311222"/>
                <a:gd name="connsiteX6" fmla="*/ 47865 w 74605"/>
                <a:gd name="connsiteY6" fmla="*/ 302490 h 311222"/>
                <a:gd name="connsiteX7" fmla="*/ 33855 w 74605"/>
                <a:gd name="connsiteY7" fmla="*/ 311222 h 31122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605" h="311222">
                  <a:moveTo>
                    <a:pt x="33855" y="311222"/>
                  </a:moveTo>
                  <a:cubicBezTo>
                    <a:pt x="31554" y="311222"/>
                    <a:pt x="29222" y="310716"/>
                    <a:pt x="27016" y="309638"/>
                  </a:cubicBezTo>
                  <a:cubicBezTo>
                    <a:pt x="19286" y="305851"/>
                    <a:pt x="16085" y="296505"/>
                    <a:pt x="19868" y="288797"/>
                  </a:cubicBezTo>
                  <a:cubicBezTo>
                    <a:pt x="48218" y="230838"/>
                    <a:pt x="60563" y="126517"/>
                    <a:pt x="2031" y="23275"/>
                  </a:cubicBezTo>
                  <a:cubicBezTo>
                    <a:pt x="-2217" y="15791"/>
                    <a:pt x="415" y="6262"/>
                    <a:pt x="7908" y="2023"/>
                  </a:cubicBezTo>
                  <a:cubicBezTo>
                    <a:pt x="15387" y="-2207"/>
                    <a:pt x="24903" y="407"/>
                    <a:pt x="29151" y="7900"/>
                  </a:cubicBezTo>
                  <a:cubicBezTo>
                    <a:pt x="93667" y="121715"/>
                    <a:pt x="79554" y="237731"/>
                    <a:pt x="47865" y="302490"/>
                  </a:cubicBezTo>
                  <a:cubicBezTo>
                    <a:pt x="45161" y="308022"/>
                    <a:pt x="39620" y="311222"/>
                    <a:pt x="33855" y="311222"/>
                  </a:cubicBezTo>
                </a:path>
              </a:pathLst>
            </a:custGeom>
            <a:solidFill>
              <a:srgbClr val="EEF8FF"/>
            </a:solidFill>
            <a:ln w="4465" cap="flat">
              <a:noFill/>
              <a:prstDash val="solid"/>
              <a:miter/>
            </a:ln>
          </p:spPr>
          <p:txBody>
            <a:bodyPr rtlCol="0" anchor="ctr"/>
            <a:lstStyle/>
            <a:p>
              <a:endParaRPr lang="zh-CN" altLang="en-US"/>
            </a:p>
          </p:txBody>
        </p:sp>
        <p:sp>
          <p:nvSpPr>
            <p:cNvPr id="15" name="任意多边形: 形状 14"/>
            <p:cNvSpPr/>
            <p:nvPr/>
          </p:nvSpPr>
          <p:spPr>
            <a:xfrm>
              <a:off x="5227577" y="5072907"/>
              <a:ext cx="367986" cy="588548"/>
            </a:xfrm>
            <a:custGeom>
              <a:avLst/>
              <a:gdLst>
                <a:gd name="connsiteX0" fmla="*/ 67388 w 367986"/>
                <a:gd name="connsiteY0" fmla="*/ 587021 h 588548"/>
                <a:gd name="connsiteX1" fmla="*/ 340999 w 367986"/>
                <a:gd name="connsiteY1" fmla="*/ 423676 h 588548"/>
                <a:gd name="connsiteX2" fmla="*/ 301230 w 367986"/>
                <a:gd name="connsiteY2" fmla="*/ 100243 h 588548"/>
                <a:gd name="connsiteX3" fmla="*/ 11998 w 367986"/>
                <a:gd name="connsiteY3" fmla="*/ 2945 h 588548"/>
                <a:gd name="connsiteX4" fmla="*/ 67388 w 367986"/>
                <a:gd name="connsiteY4" fmla="*/ 587021 h 588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86" h="588548">
                  <a:moveTo>
                    <a:pt x="67388" y="587021"/>
                  </a:moveTo>
                  <a:cubicBezTo>
                    <a:pt x="180325" y="600118"/>
                    <a:pt x="294874" y="527585"/>
                    <a:pt x="340999" y="423676"/>
                  </a:cubicBezTo>
                  <a:cubicBezTo>
                    <a:pt x="387123" y="319748"/>
                    <a:pt x="374291" y="187350"/>
                    <a:pt x="301230" y="100243"/>
                  </a:cubicBezTo>
                  <a:cubicBezTo>
                    <a:pt x="236445" y="22997"/>
                    <a:pt x="156858" y="-10649"/>
                    <a:pt x="11998" y="2945"/>
                  </a:cubicBezTo>
                  <a:cubicBezTo>
                    <a:pt x="-11290" y="178129"/>
                    <a:pt x="-4617" y="405808"/>
                    <a:pt x="67388" y="587021"/>
                  </a:cubicBezTo>
                </a:path>
              </a:pathLst>
            </a:custGeom>
            <a:solidFill>
              <a:srgbClr val="EEF8FF"/>
            </a:solidFill>
            <a:ln w="4465" cap="flat">
              <a:noFill/>
              <a:prstDash val="solid"/>
              <a:miter/>
            </a:ln>
          </p:spPr>
          <p:txBody>
            <a:bodyPr rtlCol="0" anchor="ctr"/>
            <a:lstStyle/>
            <a:p>
              <a:endParaRPr lang="zh-CN" altLang="en-US"/>
            </a:p>
          </p:txBody>
        </p:sp>
        <p:sp>
          <p:nvSpPr>
            <p:cNvPr id="16" name="任意多边形: 形状 15"/>
            <p:cNvSpPr/>
            <p:nvPr/>
          </p:nvSpPr>
          <p:spPr>
            <a:xfrm>
              <a:off x="5281212" y="5072936"/>
              <a:ext cx="104395" cy="586732"/>
            </a:xfrm>
            <a:custGeom>
              <a:avLst/>
              <a:gdLst>
                <a:gd name="connsiteX0" fmla="*/ 12831 w 104395"/>
                <a:gd name="connsiteY0" fmla="*/ 15 h 586732"/>
                <a:gd name="connsiteX1" fmla="*/ 49033 w 104395"/>
                <a:gd name="connsiteY1" fmla="*/ 1054 h 586732"/>
                <a:gd name="connsiteX2" fmla="*/ 104396 w 104395"/>
                <a:gd name="connsiteY2" fmla="*/ 579844 h 586732"/>
                <a:gd name="connsiteX3" fmla="*/ 69121 w 104395"/>
                <a:gd name="connsiteY3" fmla="*/ 586732 h 586732"/>
                <a:gd name="connsiteX4" fmla="*/ 12831 w 104395"/>
                <a:gd name="connsiteY4" fmla="*/ 15 h 5867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95" h="586732">
                  <a:moveTo>
                    <a:pt x="12831" y="15"/>
                  </a:moveTo>
                  <a:cubicBezTo>
                    <a:pt x="25444" y="-79"/>
                    <a:pt x="37494" y="261"/>
                    <a:pt x="49033" y="1054"/>
                  </a:cubicBezTo>
                  <a:cubicBezTo>
                    <a:pt x="10911" y="230464"/>
                    <a:pt x="65997" y="485670"/>
                    <a:pt x="104396" y="579844"/>
                  </a:cubicBezTo>
                  <a:cubicBezTo>
                    <a:pt x="92803" y="582964"/>
                    <a:pt x="81022" y="585273"/>
                    <a:pt x="69121" y="586732"/>
                  </a:cubicBezTo>
                  <a:cubicBezTo>
                    <a:pt x="30323" y="484430"/>
                    <a:pt x="-25411" y="235956"/>
                    <a:pt x="12831" y="15"/>
                  </a:cubicBezTo>
                </a:path>
              </a:pathLst>
            </a:custGeom>
            <a:solidFill>
              <a:srgbClr val="FFC000"/>
            </a:solidFill>
            <a:ln w="4465" cap="flat">
              <a:noFill/>
              <a:prstDash val="solid"/>
              <a:miter/>
            </a:ln>
          </p:spPr>
          <p:txBody>
            <a:bodyPr rtlCol="0" anchor="ctr"/>
            <a:lstStyle/>
            <a:p>
              <a:endParaRPr lang="zh-CN" altLang="en-US"/>
            </a:p>
          </p:txBody>
        </p:sp>
        <p:sp>
          <p:nvSpPr>
            <p:cNvPr id="18" name="任意多边形: 形状 17"/>
            <p:cNvSpPr/>
            <p:nvPr/>
          </p:nvSpPr>
          <p:spPr>
            <a:xfrm>
              <a:off x="5883345" y="3084727"/>
              <a:ext cx="456902" cy="234777"/>
            </a:xfrm>
            <a:custGeom>
              <a:avLst/>
              <a:gdLst>
                <a:gd name="connsiteX0" fmla="*/ 453466 w 456902"/>
                <a:gd name="connsiteY0" fmla="*/ 39348 h 234777"/>
                <a:gd name="connsiteX1" fmla="*/ 228545 w 456902"/>
                <a:gd name="connsiteY1" fmla="*/ 0 h 234777"/>
                <a:gd name="connsiteX2" fmla="*/ 228545 w 456902"/>
                <a:gd name="connsiteY2" fmla="*/ 0 h 234777"/>
                <a:gd name="connsiteX3" fmla="*/ 228451 w 456902"/>
                <a:gd name="connsiteY3" fmla="*/ 0 h 234777"/>
                <a:gd name="connsiteX4" fmla="*/ 228357 w 456902"/>
                <a:gd name="connsiteY4" fmla="*/ 0 h 234777"/>
                <a:gd name="connsiteX5" fmla="*/ 228357 w 456902"/>
                <a:gd name="connsiteY5" fmla="*/ 0 h 234777"/>
                <a:gd name="connsiteX6" fmla="*/ 3440 w 456902"/>
                <a:gd name="connsiteY6" fmla="*/ 39348 h 234777"/>
                <a:gd name="connsiteX7" fmla="*/ 58651 w 456902"/>
                <a:gd name="connsiteY7" fmla="*/ 132779 h 234777"/>
                <a:gd name="connsiteX8" fmla="*/ 228706 w 456902"/>
                <a:gd name="connsiteY8" fmla="*/ 234777 h 234777"/>
                <a:gd name="connsiteX9" fmla="*/ 398246 w 456902"/>
                <a:gd name="connsiteY9" fmla="*/ 132779 h 234777"/>
                <a:gd name="connsiteX10" fmla="*/ 453466 w 456902"/>
                <a:gd name="connsiteY10" fmla="*/ 39348 h 2347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56902" h="234777">
                  <a:moveTo>
                    <a:pt x="453466" y="39348"/>
                  </a:moveTo>
                  <a:cubicBezTo>
                    <a:pt x="432608" y="4409"/>
                    <a:pt x="413026" y="882"/>
                    <a:pt x="228545" y="0"/>
                  </a:cubicBezTo>
                  <a:lnTo>
                    <a:pt x="228545" y="0"/>
                  </a:lnTo>
                  <a:lnTo>
                    <a:pt x="228451" y="0"/>
                  </a:lnTo>
                  <a:lnTo>
                    <a:pt x="228357" y="0"/>
                  </a:lnTo>
                  <a:lnTo>
                    <a:pt x="228357" y="0"/>
                  </a:lnTo>
                  <a:cubicBezTo>
                    <a:pt x="43885" y="882"/>
                    <a:pt x="24298" y="4409"/>
                    <a:pt x="3440" y="39348"/>
                  </a:cubicBezTo>
                  <a:cubicBezTo>
                    <a:pt x="-8766" y="59803"/>
                    <a:pt x="11944" y="93547"/>
                    <a:pt x="58651" y="132779"/>
                  </a:cubicBezTo>
                  <a:cubicBezTo>
                    <a:pt x="105367" y="172007"/>
                    <a:pt x="228706" y="234777"/>
                    <a:pt x="228706" y="234777"/>
                  </a:cubicBezTo>
                  <a:cubicBezTo>
                    <a:pt x="228706" y="234777"/>
                    <a:pt x="351531" y="172007"/>
                    <a:pt x="398246" y="132779"/>
                  </a:cubicBezTo>
                  <a:cubicBezTo>
                    <a:pt x="444957" y="93547"/>
                    <a:pt x="465663" y="59803"/>
                    <a:pt x="453466" y="39348"/>
                  </a:cubicBezTo>
                </a:path>
              </a:pathLst>
            </a:custGeom>
            <a:solidFill>
              <a:schemeClr val="accent4">
                <a:lumMod val="50000"/>
              </a:schemeClr>
            </a:solidFill>
            <a:ln w="4465" cap="flat">
              <a:noFill/>
              <a:prstDash val="solid"/>
              <a:miter/>
            </a:ln>
          </p:spPr>
          <p:txBody>
            <a:bodyPr rtlCol="0" anchor="ctr"/>
            <a:lstStyle/>
            <a:p>
              <a:endParaRPr lang="zh-CN" altLang="en-US"/>
            </a:p>
          </p:txBody>
        </p:sp>
        <p:sp>
          <p:nvSpPr>
            <p:cNvPr id="21" name="任意多边形: 形状 20"/>
            <p:cNvSpPr/>
            <p:nvPr/>
          </p:nvSpPr>
          <p:spPr>
            <a:xfrm>
              <a:off x="5978672" y="3059446"/>
              <a:ext cx="266762" cy="346376"/>
            </a:xfrm>
            <a:custGeom>
              <a:avLst/>
              <a:gdLst>
                <a:gd name="connsiteX0" fmla="*/ 133384 w 266762"/>
                <a:gd name="connsiteY0" fmla="*/ 346376 h 346376"/>
                <a:gd name="connsiteX1" fmla="*/ 266763 w 266762"/>
                <a:gd name="connsiteY1" fmla="*/ 313142 h 346376"/>
                <a:gd name="connsiteX2" fmla="*/ 242122 w 266762"/>
                <a:gd name="connsiteY2" fmla="*/ 0 h 346376"/>
                <a:gd name="connsiteX3" fmla="*/ 133384 w 266762"/>
                <a:gd name="connsiteY3" fmla="*/ 0 h 346376"/>
                <a:gd name="connsiteX4" fmla="*/ 24631 w 266762"/>
                <a:gd name="connsiteY4" fmla="*/ 0 h 346376"/>
                <a:gd name="connsiteX5" fmla="*/ 0 w 266762"/>
                <a:gd name="connsiteY5" fmla="*/ 313142 h 346376"/>
                <a:gd name="connsiteX6" fmla="*/ 133384 w 266762"/>
                <a:gd name="connsiteY6" fmla="*/ 346376 h 3463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6762" h="346376">
                  <a:moveTo>
                    <a:pt x="133384" y="346376"/>
                  </a:moveTo>
                  <a:lnTo>
                    <a:pt x="266763" y="313142"/>
                  </a:lnTo>
                  <a:cubicBezTo>
                    <a:pt x="248326" y="212263"/>
                    <a:pt x="237481" y="61647"/>
                    <a:pt x="242122" y="0"/>
                  </a:cubicBezTo>
                  <a:lnTo>
                    <a:pt x="133384" y="0"/>
                  </a:lnTo>
                  <a:lnTo>
                    <a:pt x="24631" y="0"/>
                  </a:lnTo>
                  <a:cubicBezTo>
                    <a:pt x="29282" y="61647"/>
                    <a:pt x="18437" y="212263"/>
                    <a:pt x="0" y="313142"/>
                  </a:cubicBezTo>
                  <a:lnTo>
                    <a:pt x="133384" y="346376"/>
                  </a:lnTo>
                  <a:close/>
                </a:path>
              </a:pathLst>
            </a:custGeom>
            <a:solidFill>
              <a:srgbClr val="FFD7C5"/>
            </a:solidFill>
            <a:ln w="4465" cap="flat">
              <a:noFill/>
              <a:prstDash val="solid"/>
              <a:miter/>
            </a:ln>
          </p:spPr>
          <p:txBody>
            <a:bodyPr rtlCol="0" anchor="ctr"/>
            <a:lstStyle/>
            <a:p>
              <a:endParaRPr lang="zh-CN" altLang="en-US"/>
            </a:p>
          </p:txBody>
        </p:sp>
        <p:sp>
          <p:nvSpPr>
            <p:cNvPr id="22" name="任意多边形: 形状 21"/>
            <p:cNvSpPr/>
            <p:nvPr/>
          </p:nvSpPr>
          <p:spPr>
            <a:xfrm>
              <a:off x="6003303" y="3059446"/>
              <a:ext cx="217495" cy="130798"/>
            </a:xfrm>
            <a:custGeom>
              <a:avLst/>
              <a:gdLst>
                <a:gd name="connsiteX0" fmla="*/ 108752 w 217495"/>
                <a:gd name="connsiteY0" fmla="*/ 130769 h 130798"/>
                <a:gd name="connsiteX1" fmla="*/ 217397 w 217495"/>
                <a:gd name="connsiteY1" fmla="*/ 78607 h 130798"/>
                <a:gd name="connsiteX2" fmla="*/ 217496 w 217495"/>
                <a:gd name="connsiteY2" fmla="*/ 0 h 130798"/>
                <a:gd name="connsiteX3" fmla="*/ 108748 w 217495"/>
                <a:gd name="connsiteY3" fmla="*/ 0 h 130798"/>
                <a:gd name="connsiteX4" fmla="*/ 0 w 217495"/>
                <a:gd name="connsiteY4" fmla="*/ 0 h 130798"/>
                <a:gd name="connsiteX5" fmla="*/ 98 w 217495"/>
                <a:gd name="connsiteY5" fmla="*/ 78607 h 130798"/>
                <a:gd name="connsiteX6" fmla="*/ 108752 w 217495"/>
                <a:gd name="connsiteY6" fmla="*/ 130769 h 1307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7495" h="130798">
                  <a:moveTo>
                    <a:pt x="108752" y="130769"/>
                  </a:moveTo>
                  <a:cubicBezTo>
                    <a:pt x="151968" y="131575"/>
                    <a:pt x="187892" y="115726"/>
                    <a:pt x="217397" y="78607"/>
                  </a:cubicBezTo>
                  <a:cubicBezTo>
                    <a:pt x="216099" y="46635"/>
                    <a:pt x="216054" y="19063"/>
                    <a:pt x="217496" y="0"/>
                  </a:cubicBezTo>
                  <a:lnTo>
                    <a:pt x="108748" y="0"/>
                  </a:lnTo>
                  <a:lnTo>
                    <a:pt x="0" y="0"/>
                  </a:lnTo>
                  <a:cubicBezTo>
                    <a:pt x="1441" y="19059"/>
                    <a:pt x="1396" y="46635"/>
                    <a:pt x="98" y="78607"/>
                  </a:cubicBezTo>
                  <a:cubicBezTo>
                    <a:pt x="29608" y="115726"/>
                    <a:pt x="65523" y="131575"/>
                    <a:pt x="108752" y="130769"/>
                  </a:cubicBezTo>
                </a:path>
              </a:pathLst>
            </a:custGeom>
            <a:solidFill>
              <a:srgbClr val="F6C0A2"/>
            </a:solidFill>
            <a:ln w="4465" cap="flat">
              <a:noFill/>
              <a:prstDash val="solid"/>
              <a:miter/>
            </a:ln>
          </p:spPr>
          <p:txBody>
            <a:bodyPr rtlCol="0" anchor="ctr"/>
            <a:lstStyle/>
            <a:p>
              <a:endParaRPr lang="zh-CN" altLang="en-US"/>
            </a:p>
          </p:txBody>
        </p:sp>
        <p:sp>
          <p:nvSpPr>
            <p:cNvPr id="23" name="任意多边形: 形状 22"/>
            <p:cNvSpPr/>
            <p:nvPr/>
          </p:nvSpPr>
          <p:spPr>
            <a:xfrm>
              <a:off x="5887049" y="2635332"/>
              <a:ext cx="449650" cy="487785"/>
            </a:xfrm>
            <a:custGeom>
              <a:avLst/>
              <a:gdLst>
                <a:gd name="connsiteX0" fmla="*/ 224823 w 449650"/>
                <a:gd name="connsiteY0" fmla="*/ 487785 h 487785"/>
                <a:gd name="connsiteX1" fmla="*/ 224823 w 449650"/>
                <a:gd name="connsiteY1" fmla="*/ 487785 h 487785"/>
                <a:gd name="connsiteX2" fmla="*/ 0 w 449650"/>
                <a:gd name="connsiteY2" fmla="*/ 262962 h 487785"/>
                <a:gd name="connsiteX3" fmla="*/ 0 w 449650"/>
                <a:gd name="connsiteY3" fmla="*/ 0 h 487785"/>
                <a:gd name="connsiteX4" fmla="*/ 449650 w 449650"/>
                <a:gd name="connsiteY4" fmla="*/ 0 h 487785"/>
                <a:gd name="connsiteX5" fmla="*/ 449650 w 449650"/>
                <a:gd name="connsiteY5" fmla="*/ 262962 h 487785"/>
                <a:gd name="connsiteX6" fmla="*/ 224823 w 449650"/>
                <a:gd name="connsiteY6" fmla="*/ 487785 h 4877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49650" h="487785">
                  <a:moveTo>
                    <a:pt x="224823" y="487785"/>
                  </a:moveTo>
                  <a:lnTo>
                    <a:pt x="224823" y="487785"/>
                  </a:lnTo>
                  <a:cubicBezTo>
                    <a:pt x="100660" y="487785"/>
                    <a:pt x="0" y="387130"/>
                    <a:pt x="0" y="262962"/>
                  </a:cubicBezTo>
                  <a:lnTo>
                    <a:pt x="0" y="0"/>
                  </a:lnTo>
                  <a:lnTo>
                    <a:pt x="449650" y="0"/>
                  </a:lnTo>
                  <a:lnTo>
                    <a:pt x="449650" y="262962"/>
                  </a:lnTo>
                  <a:cubicBezTo>
                    <a:pt x="449646" y="387130"/>
                    <a:pt x="348995" y="487785"/>
                    <a:pt x="224823" y="487785"/>
                  </a:cubicBezTo>
                </a:path>
              </a:pathLst>
            </a:custGeom>
            <a:solidFill>
              <a:srgbClr val="FFD7C5"/>
            </a:solidFill>
            <a:ln w="4465" cap="flat">
              <a:noFill/>
              <a:prstDash val="solid"/>
              <a:miter/>
            </a:ln>
          </p:spPr>
          <p:txBody>
            <a:bodyPr rtlCol="0" anchor="ctr"/>
            <a:lstStyle/>
            <a:p>
              <a:endParaRPr lang="zh-CN" altLang="en-US"/>
            </a:p>
          </p:txBody>
        </p:sp>
        <p:sp>
          <p:nvSpPr>
            <p:cNvPr id="26" name="任意多边形: 形状 25"/>
            <p:cNvSpPr/>
            <p:nvPr/>
          </p:nvSpPr>
          <p:spPr>
            <a:xfrm>
              <a:off x="5807293" y="2824986"/>
              <a:ext cx="87633" cy="108617"/>
            </a:xfrm>
            <a:custGeom>
              <a:avLst/>
              <a:gdLst>
                <a:gd name="connsiteX0" fmla="*/ 84388 w 87633"/>
                <a:gd name="connsiteY0" fmla="*/ 23137 h 108617"/>
                <a:gd name="connsiteX1" fmla="*/ 45846 w 87633"/>
                <a:gd name="connsiteY1" fmla="*/ 1 h 108617"/>
                <a:gd name="connsiteX2" fmla="*/ 3114 w 87633"/>
                <a:gd name="connsiteY2" fmla="*/ 30845 h 108617"/>
                <a:gd name="connsiteX3" fmla="*/ 8248 w 87633"/>
                <a:gd name="connsiteY3" fmla="*/ 83384 h 108617"/>
                <a:gd name="connsiteX4" fmla="*/ 48178 w 87633"/>
                <a:gd name="connsiteY4" fmla="*/ 108606 h 108617"/>
                <a:gd name="connsiteX5" fmla="*/ 87634 w 87633"/>
                <a:gd name="connsiteY5" fmla="*/ 92018 h 108617"/>
                <a:gd name="connsiteX6" fmla="*/ 84388 w 87633"/>
                <a:gd name="connsiteY6" fmla="*/ 23137 h 10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633" h="108617">
                  <a:moveTo>
                    <a:pt x="84388" y="23137"/>
                  </a:moveTo>
                  <a:cubicBezTo>
                    <a:pt x="77205" y="8819"/>
                    <a:pt x="61866" y="113"/>
                    <a:pt x="45846" y="1"/>
                  </a:cubicBezTo>
                  <a:cubicBezTo>
                    <a:pt x="32302" y="-97"/>
                    <a:pt x="11748" y="7033"/>
                    <a:pt x="3114" y="30845"/>
                  </a:cubicBezTo>
                  <a:cubicBezTo>
                    <a:pt x="-2320" y="45812"/>
                    <a:pt x="-664" y="70193"/>
                    <a:pt x="8248" y="83384"/>
                  </a:cubicBezTo>
                  <a:cubicBezTo>
                    <a:pt x="17164" y="96574"/>
                    <a:pt x="32262" y="108494"/>
                    <a:pt x="48178" y="108606"/>
                  </a:cubicBezTo>
                  <a:cubicBezTo>
                    <a:pt x="61718" y="108700"/>
                    <a:pt x="78207" y="108615"/>
                    <a:pt x="87634" y="92018"/>
                  </a:cubicBezTo>
                  <a:lnTo>
                    <a:pt x="84388" y="23137"/>
                  </a:lnTo>
                  <a:close/>
                </a:path>
              </a:pathLst>
            </a:custGeom>
            <a:solidFill>
              <a:srgbClr val="FFD7C5"/>
            </a:solidFill>
            <a:ln w="4465" cap="flat">
              <a:noFill/>
              <a:prstDash val="solid"/>
              <a:miter/>
            </a:ln>
          </p:spPr>
          <p:txBody>
            <a:bodyPr rtlCol="0" anchor="ctr"/>
            <a:lstStyle/>
            <a:p>
              <a:endParaRPr lang="zh-CN" altLang="en-US"/>
            </a:p>
          </p:txBody>
        </p:sp>
        <p:sp>
          <p:nvSpPr>
            <p:cNvPr id="30" name="任意多边形: 形状 29"/>
            <p:cNvSpPr/>
            <p:nvPr/>
          </p:nvSpPr>
          <p:spPr>
            <a:xfrm>
              <a:off x="6329179" y="2824986"/>
              <a:ext cx="87626" cy="108617"/>
            </a:xfrm>
            <a:custGeom>
              <a:avLst/>
              <a:gdLst>
                <a:gd name="connsiteX0" fmla="*/ 3241 w 87626"/>
                <a:gd name="connsiteY0" fmla="*/ 23137 h 108617"/>
                <a:gd name="connsiteX1" fmla="*/ 41783 w 87626"/>
                <a:gd name="connsiteY1" fmla="*/ 1 h 108617"/>
                <a:gd name="connsiteX2" fmla="*/ 84515 w 87626"/>
                <a:gd name="connsiteY2" fmla="*/ 30845 h 108617"/>
                <a:gd name="connsiteX3" fmla="*/ 79386 w 87626"/>
                <a:gd name="connsiteY3" fmla="*/ 83384 h 108617"/>
                <a:gd name="connsiteX4" fmla="*/ 39456 w 87626"/>
                <a:gd name="connsiteY4" fmla="*/ 108606 h 108617"/>
                <a:gd name="connsiteX5" fmla="*/ 0 w 87626"/>
                <a:gd name="connsiteY5" fmla="*/ 92018 h 108617"/>
                <a:gd name="connsiteX6" fmla="*/ 3241 w 87626"/>
                <a:gd name="connsiteY6" fmla="*/ 23137 h 108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626" h="108617">
                  <a:moveTo>
                    <a:pt x="3241" y="23137"/>
                  </a:moveTo>
                  <a:cubicBezTo>
                    <a:pt x="10420" y="8819"/>
                    <a:pt x="25759" y="113"/>
                    <a:pt x="41783" y="1"/>
                  </a:cubicBezTo>
                  <a:cubicBezTo>
                    <a:pt x="55323" y="-97"/>
                    <a:pt x="75876" y="7033"/>
                    <a:pt x="84515" y="30845"/>
                  </a:cubicBezTo>
                  <a:cubicBezTo>
                    <a:pt x="89949" y="45812"/>
                    <a:pt x="88284" y="70193"/>
                    <a:pt x="79386" y="83384"/>
                  </a:cubicBezTo>
                  <a:cubicBezTo>
                    <a:pt x="70465" y="96574"/>
                    <a:pt x="55376" y="108494"/>
                    <a:pt x="39456" y="108606"/>
                  </a:cubicBezTo>
                  <a:cubicBezTo>
                    <a:pt x="25911" y="108700"/>
                    <a:pt x="9422" y="108615"/>
                    <a:pt x="0" y="92018"/>
                  </a:cubicBezTo>
                  <a:lnTo>
                    <a:pt x="3241" y="23137"/>
                  </a:lnTo>
                  <a:close/>
                </a:path>
              </a:pathLst>
            </a:custGeom>
            <a:solidFill>
              <a:srgbClr val="FFD7C5"/>
            </a:solidFill>
            <a:ln w="4465" cap="flat">
              <a:noFill/>
              <a:prstDash val="solid"/>
              <a:miter/>
            </a:ln>
          </p:spPr>
          <p:txBody>
            <a:bodyPr rtlCol="0" anchor="ctr"/>
            <a:lstStyle/>
            <a:p>
              <a:endParaRPr lang="zh-CN" altLang="en-US"/>
            </a:p>
          </p:txBody>
        </p:sp>
        <p:sp>
          <p:nvSpPr>
            <p:cNvPr id="31" name="任意多边形: 形状 30"/>
            <p:cNvSpPr/>
            <p:nvPr/>
          </p:nvSpPr>
          <p:spPr>
            <a:xfrm>
              <a:off x="6053310" y="3003221"/>
              <a:ext cx="114802" cy="24737"/>
            </a:xfrm>
            <a:custGeom>
              <a:avLst/>
              <a:gdLst>
                <a:gd name="connsiteX0" fmla="*/ 60657 w 114802"/>
                <a:gd name="connsiteY0" fmla="*/ 24737 h 24737"/>
                <a:gd name="connsiteX1" fmla="*/ 1820 w 114802"/>
                <a:gd name="connsiteY1" fmla="*/ 8136 h 24737"/>
                <a:gd name="connsiteX2" fmla="*/ 889 w 114802"/>
                <a:gd name="connsiteY2" fmla="*/ 1820 h 24737"/>
                <a:gd name="connsiteX3" fmla="*/ 7196 w 114802"/>
                <a:gd name="connsiteY3" fmla="*/ 889 h 24737"/>
                <a:gd name="connsiteX4" fmla="*/ 107699 w 114802"/>
                <a:gd name="connsiteY4" fmla="*/ 2926 h 24737"/>
                <a:gd name="connsiteX5" fmla="*/ 113983 w 114802"/>
                <a:gd name="connsiteY5" fmla="*/ 4027 h 24737"/>
                <a:gd name="connsiteX6" fmla="*/ 112878 w 114802"/>
                <a:gd name="connsiteY6" fmla="*/ 10307 h 24737"/>
                <a:gd name="connsiteX7" fmla="*/ 60657 w 114802"/>
                <a:gd name="connsiteY7" fmla="*/ 24737 h 2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14802" h="24737">
                  <a:moveTo>
                    <a:pt x="60657" y="24737"/>
                  </a:moveTo>
                  <a:cubicBezTo>
                    <a:pt x="38125" y="24737"/>
                    <a:pt x="15776" y="18498"/>
                    <a:pt x="1820" y="8136"/>
                  </a:cubicBezTo>
                  <a:cubicBezTo>
                    <a:pt x="-176" y="6645"/>
                    <a:pt x="-597" y="3825"/>
                    <a:pt x="889" y="1820"/>
                  </a:cubicBezTo>
                  <a:cubicBezTo>
                    <a:pt x="2375" y="-176"/>
                    <a:pt x="5200" y="-597"/>
                    <a:pt x="7196" y="889"/>
                  </a:cubicBezTo>
                  <a:cubicBezTo>
                    <a:pt x="29956" y="17799"/>
                    <a:pt x="79858" y="22477"/>
                    <a:pt x="107699" y="2926"/>
                  </a:cubicBezTo>
                  <a:cubicBezTo>
                    <a:pt x="109727" y="1489"/>
                    <a:pt x="112551" y="1990"/>
                    <a:pt x="113983" y="4027"/>
                  </a:cubicBezTo>
                  <a:cubicBezTo>
                    <a:pt x="115415" y="6063"/>
                    <a:pt x="114923" y="8879"/>
                    <a:pt x="112878" y="10307"/>
                  </a:cubicBezTo>
                  <a:cubicBezTo>
                    <a:pt x="98599" y="20346"/>
                    <a:pt x="79568" y="24737"/>
                    <a:pt x="60657" y="24737"/>
                  </a:cubicBezTo>
                </a:path>
              </a:pathLst>
            </a:custGeom>
            <a:solidFill>
              <a:srgbClr val="ED7E6B"/>
            </a:solidFill>
            <a:ln w="4465" cap="flat">
              <a:noFill/>
              <a:prstDash val="solid"/>
              <a:miter/>
            </a:ln>
          </p:spPr>
          <p:txBody>
            <a:bodyPr rtlCol="0" anchor="ctr"/>
            <a:lstStyle/>
            <a:p>
              <a:endParaRPr lang="zh-CN" altLang="en-US"/>
            </a:p>
          </p:txBody>
        </p:sp>
        <p:sp>
          <p:nvSpPr>
            <p:cNvPr id="32" name="任意多边形: 形状 31"/>
            <p:cNvSpPr/>
            <p:nvPr/>
          </p:nvSpPr>
          <p:spPr>
            <a:xfrm>
              <a:off x="5832035" y="2865923"/>
              <a:ext cx="45533" cy="24699"/>
            </a:xfrm>
            <a:custGeom>
              <a:avLst/>
              <a:gdLst>
                <a:gd name="connsiteX0" fmla="*/ 0 w 45533"/>
                <a:gd name="connsiteY0" fmla="*/ 180 h 24699"/>
                <a:gd name="connsiteX1" fmla="*/ 45534 w 45533"/>
                <a:gd name="connsiteY1" fmla="*/ 24699 h 24699"/>
              </a:gdLst>
              <a:ahLst/>
              <a:cxnLst>
                <a:cxn ang="0">
                  <a:pos x="connsiteX0" y="connsiteY0"/>
                </a:cxn>
                <a:cxn ang="0">
                  <a:pos x="connsiteX1" y="connsiteY1"/>
                </a:cxn>
              </a:cxnLst>
              <a:rect l="l" t="t" r="r" b="b"/>
              <a:pathLst>
                <a:path w="45533" h="24699">
                  <a:moveTo>
                    <a:pt x="0" y="180"/>
                  </a:moveTo>
                  <a:cubicBezTo>
                    <a:pt x="20316" y="-1923"/>
                    <a:pt x="39930" y="14888"/>
                    <a:pt x="45534" y="24699"/>
                  </a:cubicBezTo>
                </a:path>
              </a:pathLst>
            </a:custGeom>
            <a:noFill/>
            <a:ln w="10859" cap="rnd">
              <a:solidFill>
                <a:srgbClr val="212121"/>
              </a:solidFill>
              <a:prstDash val="solid"/>
              <a:round/>
            </a:ln>
          </p:spPr>
          <p:txBody>
            <a:bodyPr rtlCol="0" anchor="ctr"/>
            <a:lstStyle/>
            <a:p>
              <a:endParaRPr lang="zh-CN" altLang="en-US"/>
            </a:p>
          </p:txBody>
        </p:sp>
        <p:sp>
          <p:nvSpPr>
            <p:cNvPr id="34" name="任意多边形: 形状 33"/>
            <p:cNvSpPr/>
            <p:nvPr/>
          </p:nvSpPr>
          <p:spPr>
            <a:xfrm>
              <a:off x="6346524" y="2865923"/>
              <a:ext cx="45542" cy="24699"/>
            </a:xfrm>
            <a:custGeom>
              <a:avLst/>
              <a:gdLst>
                <a:gd name="connsiteX0" fmla="*/ 45543 w 45542"/>
                <a:gd name="connsiteY0" fmla="*/ 180 h 24699"/>
                <a:gd name="connsiteX1" fmla="*/ 0 w 45542"/>
                <a:gd name="connsiteY1" fmla="*/ 24699 h 24699"/>
              </a:gdLst>
              <a:ahLst/>
              <a:cxnLst>
                <a:cxn ang="0">
                  <a:pos x="connsiteX0" y="connsiteY0"/>
                </a:cxn>
                <a:cxn ang="0">
                  <a:pos x="connsiteX1" y="connsiteY1"/>
                </a:cxn>
              </a:cxnLst>
              <a:rect l="l" t="t" r="r" b="b"/>
              <a:pathLst>
                <a:path w="45542" h="24699">
                  <a:moveTo>
                    <a:pt x="45543" y="180"/>
                  </a:moveTo>
                  <a:cubicBezTo>
                    <a:pt x="25226" y="-1923"/>
                    <a:pt x="5613" y="14888"/>
                    <a:pt x="0" y="24699"/>
                  </a:cubicBezTo>
                </a:path>
              </a:pathLst>
            </a:custGeom>
            <a:noFill/>
            <a:ln w="10859" cap="rnd">
              <a:solidFill>
                <a:srgbClr val="212121"/>
              </a:solidFill>
              <a:prstDash val="solid"/>
              <a:round/>
            </a:ln>
          </p:spPr>
          <p:txBody>
            <a:bodyPr rtlCol="0" anchor="ctr"/>
            <a:lstStyle/>
            <a:p>
              <a:endParaRPr lang="zh-CN" altLang="en-US"/>
            </a:p>
          </p:txBody>
        </p:sp>
        <p:sp>
          <p:nvSpPr>
            <p:cNvPr id="35" name="任意多边形: 形状 34"/>
            <p:cNvSpPr/>
            <p:nvPr/>
          </p:nvSpPr>
          <p:spPr>
            <a:xfrm>
              <a:off x="5795113" y="2415460"/>
              <a:ext cx="633871" cy="426132"/>
            </a:xfrm>
            <a:custGeom>
              <a:avLst/>
              <a:gdLst>
                <a:gd name="connsiteX0" fmla="*/ 99048 w 633871"/>
                <a:gd name="connsiteY0" fmla="*/ 330862 h 426132"/>
                <a:gd name="connsiteX1" fmla="*/ 147921 w 633871"/>
                <a:gd name="connsiteY1" fmla="*/ 338959 h 426132"/>
                <a:gd name="connsiteX2" fmla="*/ 215199 w 633871"/>
                <a:gd name="connsiteY2" fmla="*/ 255487 h 426132"/>
                <a:gd name="connsiteX3" fmla="*/ 249409 w 633871"/>
                <a:gd name="connsiteY3" fmla="*/ 310559 h 426132"/>
                <a:gd name="connsiteX4" fmla="*/ 360314 w 633871"/>
                <a:gd name="connsiteY4" fmla="*/ 297019 h 426132"/>
                <a:gd name="connsiteX5" fmla="*/ 367341 w 633871"/>
                <a:gd name="connsiteY5" fmla="*/ 291648 h 426132"/>
                <a:gd name="connsiteX6" fmla="*/ 385585 w 633871"/>
                <a:gd name="connsiteY6" fmla="*/ 294508 h 426132"/>
                <a:gd name="connsiteX7" fmla="*/ 399161 w 633871"/>
                <a:gd name="connsiteY7" fmla="*/ 308245 h 426132"/>
                <a:gd name="connsiteX8" fmla="*/ 497323 w 633871"/>
                <a:gd name="connsiteY8" fmla="*/ 352221 h 426132"/>
                <a:gd name="connsiteX9" fmla="*/ 535566 w 633871"/>
                <a:gd name="connsiteY9" fmla="*/ 359221 h 426132"/>
                <a:gd name="connsiteX10" fmla="*/ 541693 w 633871"/>
                <a:gd name="connsiteY10" fmla="*/ 425555 h 426132"/>
                <a:gd name="connsiteX11" fmla="*/ 601998 w 633871"/>
                <a:gd name="connsiteY11" fmla="*/ 418094 h 426132"/>
                <a:gd name="connsiteX12" fmla="*/ 587751 w 633871"/>
                <a:gd name="connsiteY12" fmla="*/ 135397 h 426132"/>
                <a:gd name="connsiteX13" fmla="*/ 290628 w 633871"/>
                <a:gd name="connsiteY13" fmla="*/ 3920 h 426132"/>
                <a:gd name="connsiteX14" fmla="*/ 118805 w 633871"/>
                <a:gd name="connsiteY14" fmla="*/ 125084 h 426132"/>
                <a:gd name="connsiteX15" fmla="*/ 11932 w 633871"/>
                <a:gd name="connsiteY15" fmla="*/ 214326 h 426132"/>
                <a:gd name="connsiteX16" fmla="*/ 26546 w 633871"/>
                <a:gd name="connsiteY16" fmla="*/ 422167 h 426132"/>
                <a:gd name="connsiteX17" fmla="*/ 92159 w 633871"/>
                <a:gd name="connsiteY17" fmla="*/ 426132 h 426132"/>
                <a:gd name="connsiteX18" fmla="*/ 107892 w 633871"/>
                <a:gd name="connsiteY18" fmla="*/ 388302 h 426132"/>
                <a:gd name="connsiteX19" fmla="*/ 99048 w 633871"/>
                <a:gd name="connsiteY19" fmla="*/ 330862 h 4261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33871" h="426132">
                  <a:moveTo>
                    <a:pt x="99048" y="330862"/>
                  </a:moveTo>
                  <a:cubicBezTo>
                    <a:pt x="110202" y="344733"/>
                    <a:pt x="131521" y="345883"/>
                    <a:pt x="147921" y="338959"/>
                  </a:cubicBezTo>
                  <a:cubicBezTo>
                    <a:pt x="187054" y="322447"/>
                    <a:pt x="208234" y="273064"/>
                    <a:pt x="215199" y="255487"/>
                  </a:cubicBezTo>
                  <a:cubicBezTo>
                    <a:pt x="211949" y="278287"/>
                    <a:pt x="229106" y="299687"/>
                    <a:pt x="249409" y="310559"/>
                  </a:cubicBezTo>
                  <a:cubicBezTo>
                    <a:pt x="284393" y="329291"/>
                    <a:pt x="330867" y="323615"/>
                    <a:pt x="360314" y="297019"/>
                  </a:cubicBezTo>
                  <a:cubicBezTo>
                    <a:pt x="362512" y="295036"/>
                    <a:pt x="364665" y="292915"/>
                    <a:pt x="367341" y="291648"/>
                  </a:cubicBezTo>
                  <a:cubicBezTo>
                    <a:pt x="373173" y="288882"/>
                    <a:pt x="380308" y="290806"/>
                    <a:pt x="385585" y="294508"/>
                  </a:cubicBezTo>
                  <a:cubicBezTo>
                    <a:pt x="390871" y="298219"/>
                    <a:pt x="395365" y="303026"/>
                    <a:pt x="399161" y="308245"/>
                  </a:cubicBezTo>
                  <a:cubicBezTo>
                    <a:pt x="424741" y="343412"/>
                    <a:pt x="440344" y="357221"/>
                    <a:pt x="497323" y="352221"/>
                  </a:cubicBezTo>
                  <a:cubicBezTo>
                    <a:pt x="509301" y="351169"/>
                    <a:pt x="524358" y="337862"/>
                    <a:pt x="535566" y="359221"/>
                  </a:cubicBezTo>
                  <a:cubicBezTo>
                    <a:pt x="541393" y="370317"/>
                    <a:pt x="532755" y="416769"/>
                    <a:pt x="541693" y="425555"/>
                  </a:cubicBezTo>
                  <a:cubicBezTo>
                    <a:pt x="568137" y="394246"/>
                    <a:pt x="601998" y="418094"/>
                    <a:pt x="601998" y="418094"/>
                  </a:cubicBezTo>
                  <a:cubicBezTo>
                    <a:pt x="651385" y="334648"/>
                    <a:pt x="640871" y="218533"/>
                    <a:pt x="587751" y="135397"/>
                  </a:cubicBezTo>
                  <a:cubicBezTo>
                    <a:pt x="551889" y="79273"/>
                    <a:pt x="460486" y="-21051"/>
                    <a:pt x="290628" y="3920"/>
                  </a:cubicBezTo>
                  <a:cubicBezTo>
                    <a:pt x="235144" y="12080"/>
                    <a:pt x="144783" y="55537"/>
                    <a:pt x="118805" y="125084"/>
                  </a:cubicBezTo>
                  <a:cubicBezTo>
                    <a:pt x="81023" y="105972"/>
                    <a:pt x="35494" y="131194"/>
                    <a:pt x="11932" y="214326"/>
                  </a:cubicBezTo>
                  <a:cubicBezTo>
                    <a:pt x="-7569" y="283139"/>
                    <a:pt x="-3487" y="357252"/>
                    <a:pt x="26546" y="422167"/>
                  </a:cubicBezTo>
                  <a:cubicBezTo>
                    <a:pt x="38394" y="409755"/>
                    <a:pt x="71471" y="403202"/>
                    <a:pt x="92159" y="426132"/>
                  </a:cubicBezTo>
                  <a:cubicBezTo>
                    <a:pt x="100288" y="414795"/>
                    <a:pt x="105560" y="401054"/>
                    <a:pt x="107892" y="388302"/>
                  </a:cubicBezTo>
                  <a:cubicBezTo>
                    <a:pt x="110229" y="375550"/>
                    <a:pt x="111746" y="350471"/>
                    <a:pt x="99048" y="330862"/>
                  </a:cubicBezTo>
                </a:path>
              </a:pathLst>
            </a:custGeom>
            <a:solidFill>
              <a:srgbClr val="212121"/>
            </a:solidFill>
            <a:ln w="4465" cap="flat">
              <a:noFill/>
              <a:prstDash val="solid"/>
              <a:miter/>
            </a:ln>
          </p:spPr>
          <p:txBody>
            <a:bodyPr rtlCol="0" anchor="ctr"/>
            <a:lstStyle/>
            <a:p>
              <a:endParaRPr lang="zh-CN" altLang="en-US"/>
            </a:p>
          </p:txBody>
        </p:sp>
        <p:sp>
          <p:nvSpPr>
            <p:cNvPr id="57" name="任意多边形: 形状 56"/>
            <p:cNvSpPr/>
            <p:nvPr/>
          </p:nvSpPr>
          <p:spPr>
            <a:xfrm>
              <a:off x="5888070" y="3296533"/>
              <a:ext cx="447962" cy="478788"/>
            </a:xfrm>
            <a:custGeom>
              <a:avLst/>
              <a:gdLst>
                <a:gd name="connsiteX0" fmla="*/ 447963 w 447962"/>
                <a:gd name="connsiteY0" fmla="*/ 478789 h 478788"/>
                <a:gd name="connsiteX1" fmla="*/ 0 w 447962"/>
                <a:gd name="connsiteY1" fmla="*/ 478789 h 478788"/>
                <a:gd name="connsiteX2" fmla="*/ 0 w 447962"/>
                <a:gd name="connsiteY2" fmla="*/ 0 h 478788"/>
                <a:gd name="connsiteX3" fmla="*/ 223986 w 447962"/>
                <a:gd name="connsiteY3" fmla="*/ 75769 h 478788"/>
                <a:gd name="connsiteX4" fmla="*/ 447963 w 447962"/>
                <a:gd name="connsiteY4" fmla="*/ 0 h 478788"/>
                <a:gd name="connsiteX5" fmla="*/ 447963 w 447962"/>
                <a:gd name="connsiteY5" fmla="*/ 478789 h 4787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47962" h="478788">
                  <a:moveTo>
                    <a:pt x="447963" y="478789"/>
                  </a:moveTo>
                  <a:lnTo>
                    <a:pt x="0" y="478789"/>
                  </a:lnTo>
                  <a:lnTo>
                    <a:pt x="0" y="0"/>
                  </a:lnTo>
                  <a:cubicBezTo>
                    <a:pt x="0" y="0"/>
                    <a:pt x="101174" y="75769"/>
                    <a:pt x="223986" y="75769"/>
                  </a:cubicBezTo>
                  <a:cubicBezTo>
                    <a:pt x="346793" y="75769"/>
                    <a:pt x="447963" y="0"/>
                    <a:pt x="447963" y="0"/>
                  </a:cubicBezTo>
                  <a:lnTo>
                    <a:pt x="447963" y="478789"/>
                  </a:lnTo>
                  <a:close/>
                </a:path>
              </a:pathLst>
            </a:custGeom>
            <a:solidFill>
              <a:srgbClr val="FFFFFF"/>
            </a:solidFill>
            <a:ln w="4465" cap="flat">
              <a:noFill/>
              <a:prstDash val="solid"/>
              <a:miter/>
            </a:ln>
          </p:spPr>
          <p:txBody>
            <a:bodyPr rtlCol="0" anchor="ctr"/>
            <a:lstStyle/>
            <a:p>
              <a:endParaRPr lang="zh-CN" altLang="en-US"/>
            </a:p>
          </p:txBody>
        </p:sp>
        <p:sp>
          <p:nvSpPr>
            <p:cNvPr id="58" name="任意多边形: 形状 57"/>
            <p:cNvSpPr/>
            <p:nvPr/>
          </p:nvSpPr>
          <p:spPr>
            <a:xfrm>
              <a:off x="5114825" y="3123117"/>
              <a:ext cx="1993826" cy="1624016"/>
            </a:xfrm>
            <a:custGeom>
              <a:avLst/>
              <a:gdLst>
                <a:gd name="connsiteX0" fmla="*/ 1958733 w 1993826"/>
                <a:gd name="connsiteY0" fmla="*/ 1001934 h 1624016"/>
                <a:gd name="connsiteX1" fmla="*/ 1725916 w 1993826"/>
                <a:gd name="connsiteY1" fmla="*/ 392788 h 1624016"/>
                <a:gd name="connsiteX2" fmla="*/ 1276234 w 1993826"/>
                <a:gd name="connsiteY2" fmla="*/ 138782 h 1624016"/>
                <a:gd name="connsiteX3" fmla="*/ 1203451 w 1993826"/>
                <a:gd name="connsiteY3" fmla="*/ 88781 h 1624016"/>
                <a:gd name="connsiteX4" fmla="*/ 1221865 w 1993826"/>
                <a:gd name="connsiteY4" fmla="*/ 0 h 1624016"/>
                <a:gd name="connsiteX5" fmla="*/ 1103610 w 1993826"/>
                <a:gd name="connsiteY5" fmla="*/ 110946 h 1624016"/>
                <a:gd name="connsiteX6" fmla="*/ 997194 w 1993826"/>
                <a:gd name="connsiteY6" fmla="*/ 757551 h 1624016"/>
                <a:gd name="connsiteX7" fmla="*/ 996912 w 1993826"/>
                <a:gd name="connsiteY7" fmla="*/ 880707 h 1624016"/>
                <a:gd name="connsiteX8" fmla="*/ 996630 w 1993826"/>
                <a:gd name="connsiteY8" fmla="*/ 758513 h 1624016"/>
                <a:gd name="connsiteX9" fmla="*/ 890210 w 1993826"/>
                <a:gd name="connsiteY9" fmla="*/ 111912 h 1624016"/>
                <a:gd name="connsiteX10" fmla="*/ 771955 w 1993826"/>
                <a:gd name="connsiteY10" fmla="*/ 967 h 1624016"/>
                <a:gd name="connsiteX11" fmla="*/ 790374 w 1993826"/>
                <a:gd name="connsiteY11" fmla="*/ 89747 h 1624016"/>
                <a:gd name="connsiteX12" fmla="*/ 717590 w 1993826"/>
                <a:gd name="connsiteY12" fmla="*/ 139753 h 1624016"/>
                <a:gd name="connsiteX13" fmla="*/ 267909 w 1993826"/>
                <a:gd name="connsiteY13" fmla="*/ 393754 h 1624016"/>
                <a:gd name="connsiteX14" fmla="*/ 35101 w 1993826"/>
                <a:gd name="connsiteY14" fmla="*/ 1002905 h 1624016"/>
                <a:gd name="connsiteX15" fmla="*/ 136356 w 1993826"/>
                <a:gd name="connsiteY15" fmla="*/ 1474899 h 1624016"/>
                <a:gd name="connsiteX16" fmla="*/ 1003510 w 1993826"/>
                <a:gd name="connsiteY16" fmla="*/ 1624007 h 1624016"/>
                <a:gd name="connsiteX17" fmla="*/ 1857460 w 1993826"/>
                <a:gd name="connsiteY17" fmla="*/ 1473941 h 1624016"/>
                <a:gd name="connsiteX18" fmla="*/ 1958733 w 1993826"/>
                <a:gd name="connsiteY18" fmla="*/ 1001934 h 16240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1993826" h="1624016">
                  <a:moveTo>
                    <a:pt x="1958733" y="1001934"/>
                  </a:moveTo>
                  <a:cubicBezTo>
                    <a:pt x="1936398" y="898275"/>
                    <a:pt x="1834350" y="541089"/>
                    <a:pt x="1725916" y="392788"/>
                  </a:cubicBezTo>
                  <a:cubicBezTo>
                    <a:pt x="1617481" y="244490"/>
                    <a:pt x="1482401" y="158905"/>
                    <a:pt x="1276234" y="138782"/>
                  </a:cubicBezTo>
                  <a:cubicBezTo>
                    <a:pt x="1231976" y="134462"/>
                    <a:pt x="1200676" y="128245"/>
                    <a:pt x="1203451" y="88781"/>
                  </a:cubicBezTo>
                  <a:cubicBezTo>
                    <a:pt x="1206217" y="49312"/>
                    <a:pt x="1238610" y="25714"/>
                    <a:pt x="1221865" y="0"/>
                  </a:cubicBezTo>
                  <a:cubicBezTo>
                    <a:pt x="1232025" y="36242"/>
                    <a:pt x="1181881" y="62167"/>
                    <a:pt x="1103610" y="110946"/>
                  </a:cubicBezTo>
                  <a:cubicBezTo>
                    <a:pt x="992709" y="180063"/>
                    <a:pt x="997194" y="446589"/>
                    <a:pt x="997194" y="757551"/>
                  </a:cubicBezTo>
                  <a:cubicBezTo>
                    <a:pt x="997194" y="796317"/>
                    <a:pt x="997087" y="837796"/>
                    <a:pt x="996912" y="880707"/>
                  </a:cubicBezTo>
                  <a:cubicBezTo>
                    <a:pt x="996733" y="838132"/>
                    <a:pt x="996630" y="796989"/>
                    <a:pt x="996630" y="758513"/>
                  </a:cubicBezTo>
                  <a:cubicBezTo>
                    <a:pt x="996630" y="447546"/>
                    <a:pt x="1001120" y="181026"/>
                    <a:pt x="890210" y="111912"/>
                  </a:cubicBezTo>
                  <a:cubicBezTo>
                    <a:pt x="811939" y="63138"/>
                    <a:pt x="761799" y="37209"/>
                    <a:pt x="771955" y="967"/>
                  </a:cubicBezTo>
                  <a:cubicBezTo>
                    <a:pt x="755215" y="26677"/>
                    <a:pt x="787608" y="50278"/>
                    <a:pt x="790374" y="89747"/>
                  </a:cubicBezTo>
                  <a:cubicBezTo>
                    <a:pt x="793144" y="129212"/>
                    <a:pt x="761840" y="135429"/>
                    <a:pt x="717590" y="139753"/>
                  </a:cubicBezTo>
                  <a:cubicBezTo>
                    <a:pt x="511428" y="159868"/>
                    <a:pt x="376348" y="245457"/>
                    <a:pt x="267909" y="393754"/>
                  </a:cubicBezTo>
                  <a:cubicBezTo>
                    <a:pt x="159474" y="542056"/>
                    <a:pt x="57427" y="899242"/>
                    <a:pt x="35101" y="1002905"/>
                  </a:cubicBezTo>
                  <a:cubicBezTo>
                    <a:pt x="12775" y="1106541"/>
                    <a:pt x="-69525" y="1346224"/>
                    <a:pt x="136356" y="1474899"/>
                  </a:cubicBezTo>
                  <a:cubicBezTo>
                    <a:pt x="327708" y="1594501"/>
                    <a:pt x="720271" y="1623246"/>
                    <a:pt x="1003510" y="1624007"/>
                  </a:cubicBezTo>
                  <a:cubicBezTo>
                    <a:pt x="1286744" y="1624759"/>
                    <a:pt x="1681886" y="1583679"/>
                    <a:pt x="1857460" y="1473941"/>
                  </a:cubicBezTo>
                  <a:cubicBezTo>
                    <a:pt x="2063349" y="1345258"/>
                    <a:pt x="1981054" y="1105575"/>
                    <a:pt x="1958733" y="1001934"/>
                  </a:cubicBezTo>
                </a:path>
              </a:pathLst>
            </a:custGeom>
            <a:solidFill>
              <a:schemeClr val="accent4"/>
            </a:solidFill>
            <a:ln w="4465" cap="flat">
              <a:noFill/>
              <a:prstDash val="solid"/>
              <a:miter/>
            </a:ln>
          </p:spPr>
          <p:txBody>
            <a:bodyPr rtlCol="0" anchor="ctr"/>
            <a:lstStyle/>
            <a:p>
              <a:endParaRPr lang="zh-CN" altLang="en-US"/>
            </a:p>
          </p:txBody>
        </p:sp>
        <p:sp>
          <p:nvSpPr>
            <p:cNvPr id="59" name="任意多边形: 形状 58"/>
            <p:cNvSpPr/>
            <p:nvPr/>
          </p:nvSpPr>
          <p:spPr>
            <a:xfrm>
              <a:off x="5511570" y="3623936"/>
              <a:ext cx="56423" cy="482740"/>
            </a:xfrm>
            <a:custGeom>
              <a:avLst/>
              <a:gdLst>
                <a:gd name="connsiteX0" fmla="*/ 56424 w 56423"/>
                <a:gd name="connsiteY0" fmla="*/ 0 h 482740"/>
                <a:gd name="connsiteX1" fmla="*/ 0 w 56423"/>
                <a:gd name="connsiteY1" fmla="*/ 482741 h 482740"/>
              </a:gdLst>
              <a:ahLst/>
              <a:cxnLst>
                <a:cxn ang="0">
                  <a:pos x="connsiteX0" y="connsiteY0"/>
                </a:cxn>
                <a:cxn ang="0">
                  <a:pos x="connsiteX1" y="connsiteY1"/>
                </a:cxn>
              </a:cxnLst>
              <a:rect l="l" t="t" r="r" b="b"/>
              <a:pathLst>
                <a:path w="56423" h="482740">
                  <a:moveTo>
                    <a:pt x="56424" y="0"/>
                  </a:moveTo>
                  <a:cubicBezTo>
                    <a:pt x="23736" y="176742"/>
                    <a:pt x="0" y="369316"/>
                    <a:pt x="0" y="482741"/>
                  </a:cubicBezTo>
                </a:path>
              </a:pathLst>
            </a:custGeom>
            <a:noFill/>
            <a:ln w="30669" cap="rnd">
              <a:solidFill>
                <a:schemeClr val="accent4">
                  <a:lumMod val="50000"/>
                </a:schemeClr>
              </a:solidFill>
              <a:prstDash val="solid"/>
              <a:round/>
            </a:ln>
          </p:spPr>
          <p:txBody>
            <a:bodyPr rtlCol="0" anchor="ctr"/>
            <a:lstStyle/>
            <a:p>
              <a:endParaRPr lang="zh-CN" altLang="en-US"/>
            </a:p>
          </p:txBody>
        </p:sp>
        <p:sp>
          <p:nvSpPr>
            <p:cNvPr id="60" name="任意多边形: 形状 59"/>
            <p:cNvSpPr/>
            <p:nvPr/>
          </p:nvSpPr>
          <p:spPr>
            <a:xfrm>
              <a:off x="5351971" y="4115720"/>
              <a:ext cx="452407" cy="33567"/>
            </a:xfrm>
            <a:custGeom>
              <a:avLst/>
              <a:gdLst>
                <a:gd name="connsiteX0" fmla="*/ 0 w 452407"/>
                <a:gd name="connsiteY0" fmla="*/ 9420 h 33567"/>
                <a:gd name="connsiteX1" fmla="*/ 452407 w 452407"/>
                <a:gd name="connsiteY1" fmla="*/ 33568 h 33567"/>
              </a:gdLst>
              <a:ahLst/>
              <a:cxnLst>
                <a:cxn ang="0">
                  <a:pos x="connsiteX0" y="connsiteY0"/>
                </a:cxn>
                <a:cxn ang="0">
                  <a:pos x="connsiteX1" y="connsiteY1"/>
                </a:cxn>
              </a:cxnLst>
              <a:rect l="l" t="t" r="r" b="b"/>
              <a:pathLst>
                <a:path w="452407" h="33567">
                  <a:moveTo>
                    <a:pt x="0" y="9420"/>
                  </a:moveTo>
                  <a:cubicBezTo>
                    <a:pt x="81776" y="-5082"/>
                    <a:pt x="284895" y="-6886"/>
                    <a:pt x="452407" y="33568"/>
                  </a:cubicBezTo>
                </a:path>
              </a:pathLst>
            </a:custGeom>
            <a:noFill/>
            <a:ln w="30669" cap="rnd">
              <a:solidFill>
                <a:schemeClr val="accent4">
                  <a:lumMod val="50000"/>
                </a:schemeClr>
              </a:solidFill>
              <a:prstDash val="solid"/>
              <a:round/>
            </a:ln>
          </p:spPr>
          <p:txBody>
            <a:bodyPr rtlCol="0" anchor="ctr"/>
            <a:lstStyle/>
            <a:p>
              <a:endParaRPr lang="zh-CN" altLang="en-US"/>
            </a:p>
          </p:txBody>
        </p:sp>
        <p:sp>
          <p:nvSpPr>
            <p:cNvPr id="61" name="任意多边形: 形状 60"/>
            <p:cNvSpPr/>
            <p:nvPr/>
          </p:nvSpPr>
          <p:spPr>
            <a:xfrm>
              <a:off x="6655002" y="3623936"/>
              <a:ext cx="56423" cy="482740"/>
            </a:xfrm>
            <a:custGeom>
              <a:avLst/>
              <a:gdLst>
                <a:gd name="connsiteX0" fmla="*/ 0 w 56423"/>
                <a:gd name="connsiteY0" fmla="*/ 0 h 482740"/>
                <a:gd name="connsiteX1" fmla="*/ 56424 w 56423"/>
                <a:gd name="connsiteY1" fmla="*/ 482741 h 482740"/>
              </a:gdLst>
              <a:ahLst/>
              <a:cxnLst>
                <a:cxn ang="0">
                  <a:pos x="connsiteX0" y="connsiteY0"/>
                </a:cxn>
                <a:cxn ang="0">
                  <a:pos x="connsiteX1" y="connsiteY1"/>
                </a:cxn>
              </a:cxnLst>
              <a:rect l="l" t="t" r="r" b="b"/>
              <a:pathLst>
                <a:path w="56423" h="482740">
                  <a:moveTo>
                    <a:pt x="0" y="0"/>
                  </a:moveTo>
                  <a:cubicBezTo>
                    <a:pt x="32688" y="176742"/>
                    <a:pt x="56424" y="369316"/>
                    <a:pt x="56424" y="482741"/>
                  </a:cubicBezTo>
                </a:path>
              </a:pathLst>
            </a:custGeom>
            <a:noFill/>
            <a:ln w="30669" cap="rnd">
              <a:solidFill>
                <a:schemeClr val="accent4">
                  <a:lumMod val="50000"/>
                </a:schemeClr>
              </a:solidFill>
              <a:prstDash val="solid"/>
              <a:round/>
            </a:ln>
          </p:spPr>
          <p:txBody>
            <a:bodyPr rtlCol="0" anchor="ctr"/>
            <a:lstStyle/>
            <a:p>
              <a:endParaRPr lang="zh-CN" altLang="en-US"/>
            </a:p>
          </p:txBody>
        </p:sp>
        <p:sp>
          <p:nvSpPr>
            <p:cNvPr id="62" name="任意多边形: 形状 61"/>
            <p:cNvSpPr/>
            <p:nvPr/>
          </p:nvSpPr>
          <p:spPr>
            <a:xfrm>
              <a:off x="6418618" y="4115720"/>
              <a:ext cx="452402" cy="33567"/>
            </a:xfrm>
            <a:custGeom>
              <a:avLst/>
              <a:gdLst>
                <a:gd name="connsiteX0" fmla="*/ 452403 w 452402"/>
                <a:gd name="connsiteY0" fmla="*/ 9420 h 33567"/>
                <a:gd name="connsiteX1" fmla="*/ 0 w 452402"/>
                <a:gd name="connsiteY1" fmla="*/ 33568 h 33567"/>
              </a:gdLst>
              <a:ahLst/>
              <a:cxnLst>
                <a:cxn ang="0">
                  <a:pos x="connsiteX0" y="connsiteY0"/>
                </a:cxn>
                <a:cxn ang="0">
                  <a:pos x="connsiteX1" y="connsiteY1"/>
                </a:cxn>
              </a:cxnLst>
              <a:rect l="l" t="t" r="r" b="b"/>
              <a:pathLst>
                <a:path w="452402" h="33567">
                  <a:moveTo>
                    <a:pt x="452403" y="9420"/>
                  </a:moveTo>
                  <a:cubicBezTo>
                    <a:pt x="370623" y="-5082"/>
                    <a:pt x="167504" y="-6886"/>
                    <a:pt x="0" y="33568"/>
                  </a:cubicBezTo>
                </a:path>
              </a:pathLst>
            </a:custGeom>
            <a:noFill/>
            <a:ln w="30669" cap="rnd">
              <a:solidFill>
                <a:schemeClr val="accent4">
                  <a:lumMod val="50000"/>
                </a:schemeClr>
              </a:solidFill>
              <a:prstDash val="solid"/>
              <a:round/>
            </a:ln>
          </p:spPr>
          <p:txBody>
            <a:bodyPr rtlCol="0" anchor="ctr"/>
            <a:lstStyle/>
            <a:p>
              <a:endParaRPr lang="zh-CN" altLang="en-US"/>
            </a:p>
          </p:txBody>
        </p:sp>
        <p:grpSp>
          <p:nvGrpSpPr>
            <p:cNvPr id="63" name="图形 5"/>
            <p:cNvGrpSpPr/>
            <p:nvPr/>
          </p:nvGrpSpPr>
          <p:grpSpPr>
            <a:xfrm>
              <a:off x="5886882" y="3124088"/>
              <a:ext cx="450345" cy="1623044"/>
              <a:chOff x="5886882" y="3124088"/>
              <a:chExt cx="450345" cy="1623044"/>
            </a:xfrm>
            <a:noFill/>
          </p:grpSpPr>
          <p:sp>
            <p:nvSpPr>
              <p:cNvPr id="192" name="任意多边形: 形状 191"/>
              <p:cNvSpPr/>
              <p:nvPr/>
            </p:nvSpPr>
            <p:spPr>
              <a:xfrm>
                <a:off x="5886882" y="3124088"/>
                <a:ext cx="232854" cy="1623044"/>
              </a:xfrm>
              <a:custGeom>
                <a:avLst/>
                <a:gdLst>
                  <a:gd name="connsiteX0" fmla="*/ 232854 w 232854"/>
                  <a:gd name="connsiteY0" fmla="*/ 1623044 h 1623044"/>
                  <a:gd name="connsiteX1" fmla="*/ 225974 w 232854"/>
                  <a:gd name="connsiteY1" fmla="*/ 757551 h 1623044"/>
                  <a:gd name="connsiteX2" fmla="*/ 119554 w 232854"/>
                  <a:gd name="connsiteY2" fmla="*/ 110945 h 1623044"/>
                  <a:gd name="connsiteX3" fmla="*/ 1304 w 232854"/>
                  <a:gd name="connsiteY3" fmla="*/ 0 h 1623044"/>
                </a:gdLst>
                <a:ahLst/>
                <a:cxnLst>
                  <a:cxn ang="0">
                    <a:pos x="connsiteX0" y="connsiteY0"/>
                  </a:cxn>
                  <a:cxn ang="0">
                    <a:pos x="connsiteX1" y="connsiteY1"/>
                  </a:cxn>
                  <a:cxn ang="0">
                    <a:pos x="connsiteX2" y="connsiteY2"/>
                  </a:cxn>
                  <a:cxn ang="0">
                    <a:pos x="connsiteX3" y="connsiteY3"/>
                  </a:cxn>
                </a:cxnLst>
                <a:rect l="l" t="t" r="r" b="b"/>
                <a:pathLst>
                  <a:path w="232854" h="1623044">
                    <a:moveTo>
                      <a:pt x="232854" y="1623044"/>
                    </a:moveTo>
                    <a:cubicBezTo>
                      <a:pt x="232680" y="1580460"/>
                      <a:pt x="225974" y="796026"/>
                      <a:pt x="225974" y="757551"/>
                    </a:cubicBezTo>
                    <a:cubicBezTo>
                      <a:pt x="225974" y="446584"/>
                      <a:pt x="230464" y="180063"/>
                      <a:pt x="119554" y="110945"/>
                    </a:cubicBezTo>
                    <a:cubicBezTo>
                      <a:pt x="41283" y="62171"/>
                      <a:pt x="-8857" y="36242"/>
                      <a:pt x="1304" y="0"/>
                    </a:cubicBezTo>
                  </a:path>
                </a:pathLst>
              </a:custGeom>
              <a:noFill/>
              <a:ln w="61338" cap="flat">
                <a:solidFill>
                  <a:srgbClr val="FFC026"/>
                </a:solidFill>
                <a:prstDash val="solid"/>
                <a:miter/>
              </a:ln>
            </p:spPr>
            <p:txBody>
              <a:bodyPr rtlCol="0" anchor="ctr"/>
              <a:lstStyle/>
              <a:p>
                <a:endParaRPr lang="zh-CN" altLang="en-US"/>
              </a:p>
            </p:txBody>
          </p:sp>
          <p:sp>
            <p:nvSpPr>
              <p:cNvPr id="193" name="任意多边形: 形状 192"/>
              <p:cNvSpPr/>
              <p:nvPr/>
            </p:nvSpPr>
            <p:spPr>
              <a:xfrm>
                <a:off x="6104370" y="3124088"/>
                <a:ext cx="232857" cy="1623044"/>
              </a:xfrm>
              <a:custGeom>
                <a:avLst/>
                <a:gdLst>
                  <a:gd name="connsiteX0" fmla="*/ 0 w 232857"/>
                  <a:gd name="connsiteY0" fmla="*/ 1623044 h 1623044"/>
                  <a:gd name="connsiteX1" fmla="*/ 6880 w 232857"/>
                  <a:gd name="connsiteY1" fmla="*/ 757551 h 1623044"/>
                  <a:gd name="connsiteX2" fmla="*/ 113300 w 232857"/>
                  <a:gd name="connsiteY2" fmla="*/ 110945 h 1623044"/>
                  <a:gd name="connsiteX3" fmla="*/ 231555 w 232857"/>
                  <a:gd name="connsiteY3" fmla="*/ 0 h 1623044"/>
                </a:gdLst>
                <a:ahLst/>
                <a:cxnLst>
                  <a:cxn ang="0">
                    <a:pos x="connsiteX0" y="connsiteY0"/>
                  </a:cxn>
                  <a:cxn ang="0">
                    <a:pos x="connsiteX1" y="connsiteY1"/>
                  </a:cxn>
                  <a:cxn ang="0">
                    <a:pos x="connsiteX2" y="connsiteY2"/>
                  </a:cxn>
                  <a:cxn ang="0">
                    <a:pos x="connsiteX3" y="connsiteY3"/>
                  </a:cxn>
                </a:cxnLst>
                <a:rect l="l" t="t" r="r" b="b"/>
                <a:pathLst>
                  <a:path w="232857" h="1623044">
                    <a:moveTo>
                      <a:pt x="0" y="1623044"/>
                    </a:moveTo>
                    <a:cubicBezTo>
                      <a:pt x="175" y="1580460"/>
                      <a:pt x="6880" y="796026"/>
                      <a:pt x="6880" y="757551"/>
                    </a:cubicBezTo>
                    <a:cubicBezTo>
                      <a:pt x="6880" y="446584"/>
                      <a:pt x="2390" y="180063"/>
                      <a:pt x="113300" y="110945"/>
                    </a:cubicBezTo>
                    <a:cubicBezTo>
                      <a:pt x="191567" y="62171"/>
                      <a:pt x="241711" y="36242"/>
                      <a:pt x="231555" y="0"/>
                    </a:cubicBezTo>
                  </a:path>
                </a:pathLst>
              </a:custGeom>
              <a:noFill/>
              <a:ln w="61338" cap="flat">
                <a:solidFill>
                  <a:srgbClr val="FFC026"/>
                </a:solidFill>
                <a:prstDash val="solid"/>
                <a:miter/>
              </a:ln>
            </p:spPr>
            <p:txBody>
              <a:bodyPr rtlCol="0" anchor="ctr"/>
              <a:lstStyle/>
              <a:p>
                <a:endParaRPr lang="zh-CN" altLang="en-US"/>
              </a:p>
            </p:txBody>
          </p:sp>
        </p:grpSp>
        <p:sp>
          <p:nvSpPr>
            <p:cNvPr id="194" name="任意多边形: 形状 193"/>
            <p:cNvSpPr/>
            <p:nvPr/>
          </p:nvSpPr>
          <p:spPr>
            <a:xfrm>
              <a:off x="5510066" y="4149284"/>
              <a:ext cx="1213323" cy="749181"/>
            </a:xfrm>
            <a:custGeom>
              <a:avLst/>
              <a:gdLst>
                <a:gd name="connsiteX0" fmla="*/ 1075080 w 1213323"/>
                <a:gd name="connsiteY0" fmla="*/ 749181 h 749181"/>
                <a:gd name="connsiteX1" fmla="*/ 138244 w 1213323"/>
                <a:gd name="connsiteY1" fmla="*/ 749181 h 749181"/>
                <a:gd name="connsiteX2" fmla="*/ 90481 w 1213323"/>
                <a:gd name="connsiteY2" fmla="*/ 707541 h 749181"/>
                <a:gd name="connsiteX3" fmla="*/ 461 w 1213323"/>
                <a:gd name="connsiteY3" fmla="*/ 54813 h 749181"/>
                <a:gd name="connsiteX4" fmla="*/ 48224 w 1213323"/>
                <a:gd name="connsiteY4" fmla="*/ 0 h 749181"/>
                <a:gd name="connsiteX5" fmla="*/ 1165100 w 1213323"/>
                <a:gd name="connsiteY5" fmla="*/ 0 h 749181"/>
                <a:gd name="connsiteX6" fmla="*/ 1212863 w 1213323"/>
                <a:gd name="connsiteY6" fmla="*/ 54813 h 749181"/>
                <a:gd name="connsiteX7" fmla="*/ 1122843 w 1213323"/>
                <a:gd name="connsiteY7" fmla="*/ 707541 h 749181"/>
                <a:gd name="connsiteX8" fmla="*/ 1075080 w 1213323"/>
                <a:gd name="connsiteY8" fmla="*/ 749181 h 7491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3323" h="749181">
                  <a:moveTo>
                    <a:pt x="1075080" y="749181"/>
                  </a:moveTo>
                  <a:lnTo>
                    <a:pt x="138244" y="749181"/>
                  </a:lnTo>
                  <a:cubicBezTo>
                    <a:pt x="114159" y="749181"/>
                    <a:pt x="93767" y="731398"/>
                    <a:pt x="90481" y="707541"/>
                  </a:cubicBezTo>
                  <a:lnTo>
                    <a:pt x="461" y="54813"/>
                  </a:lnTo>
                  <a:cubicBezTo>
                    <a:pt x="-3536" y="25822"/>
                    <a:pt x="18978" y="0"/>
                    <a:pt x="48224" y="0"/>
                  </a:cubicBezTo>
                  <a:lnTo>
                    <a:pt x="1165100" y="0"/>
                  </a:lnTo>
                  <a:cubicBezTo>
                    <a:pt x="1194355" y="0"/>
                    <a:pt x="1216856" y="25826"/>
                    <a:pt x="1212863" y="54813"/>
                  </a:cubicBezTo>
                  <a:lnTo>
                    <a:pt x="1122843" y="707541"/>
                  </a:lnTo>
                  <a:cubicBezTo>
                    <a:pt x="1119557" y="731403"/>
                    <a:pt x="1099156" y="749181"/>
                    <a:pt x="1075080" y="749181"/>
                  </a:cubicBezTo>
                </a:path>
              </a:pathLst>
            </a:custGeom>
            <a:solidFill>
              <a:srgbClr val="CBDFF1"/>
            </a:solidFill>
            <a:ln w="4465" cap="flat">
              <a:noFill/>
              <a:prstDash val="solid"/>
              <a:miter/>
            </a:ln>
          </p:spPr>
          <p:txBody>
            <a:bodyPr rtlCol="0" anchor="ctr"/>
            <a:lstStyle/>
            <a:p>
              <a:endParaRPr lang="zh-CN" altLang="en-US"/>
            </a:p>
          </p:txBody>
        </p:sp>
        <p:sp>
          <p:nvSpPr>
            <p:cNvPr id="195" name="任意多边形: 形状 194"/>
            <p:cNvSpPr/>
            <p:nvPr/>
          </p:nvSpPr>
          <p:spPr>
            <a:xfrm>
              <a:off x="5510066" y="4149288"/>
              <a:ext cx="1213323" cy="72385"/>
            </a:xfrm>
            <a:custGeom>
              <a:avLst/>
              <a:gdLst>
                <a:gd name="connsiteX0" fmla="*/ 48224 w 1213323"/>
                <a:gd name="connsiteY0" fmla="*/ 40440 h 72385"/>
                <a:gd name="connsiteX1" fmla="*/ 1165100 w 1213323"/>
                <a:gd name="connsiteY1" fmla="*/ 40440 h 72385"/>
                <a:gd name="connsiteX2" fmla="*/ 1210437 w 1213323"/>
                <a:gd name="connsiteY2" fmla="*/ 72385 h 72385"/>
                <a:gd name="connsiteX3" fmla="*/ 1212863 w 1213323"/>
                <a:gd name="connsiteY3" fmla="*/ 54813 h 72385"/>
                <a:gd name="connsiteX4" fmla="*/ 1165100 w 1213323"/>
                <a:gd name="connsiteY4" fmla="*/ 0 h 72385"/>
                <a:gd name="connsiteX5" fmla="*/ 48224 w 1213323"/>
                <a:gd name="connsiteY5" fmla="*/ 0 h 72385"/>
                <a:gd name="connsiteX6" fmla="*/ 461 w 1213323"/>
                <a:gd name="connsiteY6" fmla="*/ 54813 h 72385"/>
                <a:gd name="connsiteX7" fmla="*/ 2887 w 1213323"/>
                <a:gd name="connsiteY7" fmla="*/ 72385 h 72385"/>
                <a:gd name="connsiteX8" fmla="*/ 48224 w 1213323"/>
                <a:gd name="connsiteY8" fmla="*/ 40440 h 7238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13323" h="72385">
                  <a:moveTo>
                    <a:pt x="48224" y="40440"/>
                  </a:moveTo>
                  <a:lnTo>
                    <a:pt x="1165100" y="40440"/>
                  </a:lnTo>
                  <a:cubicBezTo>
                    <a:pt x="1186249" y="40440"/>
                    <a:pt x="1203804" y="53962"/>
                    <a:pt x="1210437" y="72385"/>
                  </a:cubicBezTo>
                  <a:lnTo>
                    <a:pt x="1212863" y="54813"/>
                  </a:lnTo>
                  <a:cubicBezTo>
                    <a:pt x="1216860" y="25822"/>
                    <a:pt x="1194351" y="0"/>
                    <a:pt x="1165100" y="0"/>
                  </a:cubicBezTo>
                  <a:lnTo>
                    <a:pt x="48224" y="0"/>
                  </a:lnTo>
                  <a:cubicBezTo>
                    <a:pt x="18973" y="0"/>
                    <a:pt x="-3536" y="25826"/>
                    <a:pt x="461" y="54813"/>
                  </a:cubicBezTo>
                  <a:lnTo>
                    <a:pt x="2887" y="72385"/>
                  </a:lnTo>
                  <a:cubicBezTo>
                    <a:pt x="9516" y="53962"/>
                    <a:pt x="27079" y="40440"/>
                    <a:pt x="48224" y="40440"/>
                  </a:cubicBezTo>
                </a:path>
              </a:pathLst>
            </a:custGeom>
            <a:solidFill>
              <a:srgbClr val="86B8DD"/>
            </a:solidFill>
            <a:ln w="4465" cap="flat">
              <a:noFill/>
              <a:prstDash val="solid"/>
              <a:miter/>
            </a:ln>
          </p:spPr>
          <p:txBody>
            <a:bodyPr rtlCol="0" anchor="ctr"/>
            <a:lstStyle/>
            <a:p>
              <a:endParaRPr lang="zh-CN" altLang="en-US"/>
            </a:p>
          </p:txBody>
        </p:sp>
        <p:sp>
          <p:nvSpPr>
            <p:cNvPr id="196" name="任意多边形: 形状 195"/>
            <p:cNvSpPr/>
            <p:nvPr/>
          </p:nvSpPr>
          <p:spPr>
            <a:xfrm>
              <a:off x="6046102" y="4515086"/>
              <a:ext cx="131897" cy="131888"/>
            </a:xfrm>
            <a:custGeom>
              <a:avLst/>
              <a:gdLst>
                <a:gd name="connsiteX0" fmla="*/ 131898 w 131897"/>
                <a:gd name="connsiteY0" fmla="*/ 65940 h 131888"/>
                <a:gd name="connsiteX1" fmla="*/ 65953 w 131897"/>
                <a:gd name="connsiteY1" fmla="*/ 131888 h 131888"/>
                <a:gd name="connsiteX2" fmla="*/ 0 w 131897"/>
                <a:gd name="connsiteY2" fmla="*/ 65940 h 131888"/>
                <a:gd name="connsiteX3" fmla="*/ 65953 w 131897"/>
                <a:gd name="connsiteY3" fmla="*/ 0 h 131888"/>
                <a:gd name="connsiteX4" fmla="*/ 131898 w 131897"/>
                <a:gd name="connsiteY4" fmla="*/ 65940 h 13188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31897" h="131888">
                  <a:moveTo>
                    <a:pt x="131898" y="65940"/>
                  </a:moveTo>
                  <a:cubicBezTo>
                    <a:pt x="131898" y="102361"/>
                    <a:pt x="102374" y="131888"/>
                    <a:pt x="65953" y="131888"/>
                  </a:cubicBezTo>
                  <a:cubicBezTo>
                    <a:pt x="29532" y="131888"/>
                    <a:pt x="0" y="102356"/>
                    <a:pt x="0" y="65940"/>
                  </a:cubicBezTo>
                  <a:cubicBezTo>
                    <a:pt x="0" y="29528"/>
                    <a:pt x="29528" y="0"/>
                    <a:pt x="65953" y="0"/>
                  </a:cubicBezTo>
                  <a:cubicBezTo>
                    <a:pt x="102379" y="0"/>
                    <a:pt x="131898" y="29528"/>
                    <a:pt x="131898" y="65940"/>
                  </a:cubicBezTo>
                </a:path>
              </a:pathLst>
            </a:custGeom>
            <a:solidFill>
              <a:srgbClr val="FFFFFF"/>
            </a:solidFill>
            <a:ln w="4465" cap="flat">
              <a:noFill/>
              <a:prstDash val="solid"/>
              <a:miter/>
            </a:ln>
          </p:spPr>
          <p:txBody>
            <a:bodyPr rtlCol="0" anchor="ctr"/>
            <a:lstStyle/>
            <a:p>
              <a:endParaRPr lang="zh-CN" altLang="en-US"/>
            </a:p>
          </p:txBody>
        </p:sp>
        <p:sp>
          <p:nvSpPr>
            <p:cNvPr id="197" name="任意多边形: 形状 196"/>
            <p:cNvSpPr/>
            <p:nvPr/>
          </p:nvSpPr>
          <p:spPr>
            <a:xfrm>
              <a:off x="6199985" y="5008940"/>
              <a:ext cx="567372" cy="468234"/>
            </a:xfrm>
            <a:custGeom>
              <a:avLst/>
              <a:gdLst>
                <a:gd name="connsiteX0" fmla="*/ 567372 w 567372"/>
                <a:gd name="connsiteY0" fmla="*/ 82358 h 468234"/>
                <a:gd name="connsiteX1" fmla="*/ 219631 w 567372"/>
                <a:gd name="connsiteY1" fmla="*/ 0 h 468234"/>
                <a:gd name="connsiteX2" fmla="*/ 0 w 567372"/>
                <a:gd name="connsiteY2" fmla="*/ 332497 h 468234"/>
                <a:gd name="connsiteX3" fmla="*/ 462133 w 567372"/>
                <a:gd name="connsiteY3" fmla="*/ 468234 h 468234"/>
              </a:gdLst>
              <a:ahLst/>
              <a:cxnLst>
                <a:cxn ang="0">
                  <a:pos x="connsiteX0" y="connsiteY0"/>
                </a:cxn>
                <a:cxn ang="0">
                  <a:pos x="connsiteX1" y="connsiteY1"/>
                </a:cxn>
                <a:cxn ang="0">
                  <a:pos x="connsiteX2" y="connsiteY2"/>
                </a:cxn>
                <a:cxn ang="0">
                  <a:pos x="connsiteX3" y="connsiteY3"/>
                </a:cxn>
              </a:cxnLst>
              <a:rect l="l" t="t" r="r" b="b"/>
              <a:pathLst>
                <a:path w="567372" h="468234">
                  <a:moveTo>
                    <a:pt x="567372" y="82358"/>
                  </a:moveTo>
                  <a:lnTo>
                    <a:pt x="219631" y="0"/>
                  </a:lnTo>
                  <a:lnTo>
                    <a:pt x="0" y="332497"/>
                  </a:lnTo>
                  <a:lnTo>
                    <a:pt x="462133" y="468234"/>
                  </a:lnTo>
                  <a:close/>
                </a:path>
              </a:pathLst>
            </a:custGeom>
            <a:solidFill>
              <a:srgbClr val="FFC4C6"/>
            </a:solidFill>
            <a:ln w="4465" cap="flat">
              <a:noFill/>
              <a:prstDash val="solid"/>
              <a:miter/>
            </a:ln>
          </p:spPr>
          <p:txBody>
            <a:bodyPr rtlCol="0" anchor="ctr"/>
            <a:lstStyle/>
            <a:p>
              <a:endParaRPr lang="zh-CN" altLang="en-US"/>
            </a:p>
          </p:txBody>
        </p:sp>
        <p:sp>
          <p:nvSpPr>
            <p:cNvPr id="198" name="任意多边形: 形状 197"/>
            <p:cNvSpPr/>
            <p:nvPr/>
          </p:nvSpPr>
          <p:spPr>
            <a:xfrm>
              <a:off x="4644876" y="4498074"/>
              <a:ext cx="1943998" cy="1151804"/>
            </a:xfrm>
            <a:custGeom>
              <a:avLst/>
              <a:gdLst>
                <a:gd name="connsiteX0" fmla="*/ 1943999 w 1943998"/>
                <a:gd name="connsiteY0" fmla="*/ 527346 h 1151804"/>
                <a:gd name="connsiteX1" fmla="*/ 53100 w 1943998"/>
                <a:gd name="connsiteY1" fmla="*/ 109587 h 1151804"/>
                <a:gd name="connsiteX2" fmla="*/ 1629384 w 1943998"/>
                <a:gd name="connsiteY2" fmla="*/ 1151805 h 1151804"/>
                <a:gd name="connsiteX3" fmla="*/ 1943999 w 1943998"/>
                <a:gd name="connsiteY3" fmla="*/ 527346 h 1151804"/>
              </a:gdLst>
              <a:ahLst/>
              <a:cxnLst>
                <a:cxn ang="0">
                  <a:pos x="connsiteX0" y="connsiteY0"/>
                </a:cxn>
                <a:cxn ang="0">
                  <a:pos x="connsiteX1" y="connsiteY1"/>
                </a:cxn>
                <a:cxn ang="0">
                  <a:pos x="connsiteX2" y="connsiteY2"/>
                </a:cxn>
                <a:cxn ang="0">
                  <a:pos x="connsiteX3" y="connsiteY3"/>
                </a:cxn>
              </a:cxnLst>
              <a:rect l="l" t="t" r="r" b="b"/>
              <a:pathLst>
                <a:path w="1943998" h="1151804">
                  <a:moveTo>
                    <a:pt x="1943999" y="527346"/>
                  </a:moveTo>
                  <a:cubicBezTo>
                    <a:pt x="1413204" y="335386"/>
                    <a:pt x="297652" y="-238006"/>
                    <a:pt x="53100" y="109587"/>
                  </a:cubicBezTo>
                  <a:cubicBezTo>
                    <a:pt x="-191458" y="457181"/>
                    <a:pt x="421453" y="1129564"/>
                    <a:pt x="1629384" y="1151805"/>
                  </a:cubicBezTo>
                  <a:cubicBezTo>
                    <a:pt x="1745853" y="1027978"/>
                    <a:pt x="1904364" y="680339"/>
                    <a:pt x="1943999" y="527346"/>
                  </a:cubicBezTo>
                </a:path>
              </a:pathLst>
            </a:custGeom>
            <a:solidFill>
              <a:srgbClr val="484ED0"/>
            </a:solidFill>
            <a:ln w="4465" cap="flat">
              <a:noFill/>
              <a:prstDash val="solid"/>
              <a:miter/>
            </a:ln>
          </p:spPr>
          <p:txBody>
            <a:bodyPr rtlCol="0" anchor="ctr"/>
            <a:lstStyle/>
            <a:p>
              <a:endParaRPr lang="zh-CN" altLang="en-US"/>
            </a:p>
          </p:txBody>
        </p:sp>
        <p:sp>
          <p:nvSpPr>
            <p:cNvPr id="199" name="任意多边形: 形状 198"/>
            <p:cNvSpPr/>
            <p:nvPr/>
          </p:nvSpPr>
          <p:spPr>
            <a:xfrm>
              <a:off x="6199990" y="5008940"/>
              <a:ext cx="412029" cy="409366"/>
            </a:xfrm>
            <a:custGeom>
              <a:avLst/>
              <a:gdLst>
                <a:gd name="connsiteX0" fmla="*/ 219626 w 412029"/>
                <a:gd name="connsiteY0" fmla="*/ 0 h 409366"/>
                <a:gd name="connsiteX1" fmla="*/ 0 w 412029"/>
                <a:gd name="connsiteY1" fmla="*/ 332497 h 409366"/>
                <a:gd name="connsiteX2" fmla="*/ 261691 w 412029"/>
                <a:gd name="connsiteY2" fmla="*/ 409366 h 409366"/>
                <a:gd name="connsiteX3" fmla="*/ 412030 w 412029"/>
                <a:gd name="connsiteY3" fmla="*/ 45565 h 409366"/>
                <a:gd name="connsiteX4" fmla="*/ 219626 w 412029"/>
                <a:gd name="connsiteY4" fmla="*/ 0 h 409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12029" h="409366">
                  <a:moveTo>
                    <a:pt x="219626" y="0"/>
                  </a:moveTo>
                  <a:lnTo>
                    <a:pt x="0" y="332497"/>
                  </a:lnTo>
                  <a:lnTo>
                    <a:pt x="261691" y="409366"/>
                  </a:lnTo>
                  <a:cubicBezTo>
                    <a:pt x="335688" y="263835"/>
                    <a:pt x="389892" y="111541"/>
                    <a:pt x="412030" y="45565"/>
                  </a:cubicBezTo>
                  <a:lnTo>
                    <a:pt x="219626" y="0"/>
                  </a:lnTo>
                  <a:close/>
                </a:path>
              </a:pathLst>
            </a:custGeom>
            <a:solidFill>
              <a:srgbClr val="FE939C"/>
            </a:solidFill>
            <a:ln w="4465" cap="flat">
              <a:noFill/>
              <a:prstDash val="solid"/>
              <a:miter/>
            </a:ln>
          </p:spPr>
          <p:txBody>
            <a:bodyPr rtlCol="0" anchor="ctr"/>
            <a:lstStyle/>
            <a:p>
              <a:endParaRPr lang="zh-CN" altLang="en-US"/>
            </a:p>
          </p:txBody>
        </p:sp>
        <p:sp>
          <p:nvSpPr>
            <p:cNvPr id="200" name="任意多边形: 形状 199"/>
            <p:cNvSpPr/>
            <p:nvPr/>
          </p:nvSpPr>
          <p:spPr>
            <a:xfrm>
              <a:off x="6416810" y="3655586"/>
              <a:ext cx="142442" cy="142456"/>
            </a:xfrm>
            <a:custGeom>
              <a:avLst/>
              <a:gdLst>
                <a:gd name="connsiteX0" fmla="*/ 142443 w 142442"/>
                <a:gd name="connsiteY0" fmla="*/ 71226 h 142456"/>
                <a:gd name="connsiteX1" fmla="*/ 71226 w 142442"/>
                <a:gd name="connsiteY1" fmla="*/ 142456 h 142456"/>
                <a:gd name="connsiteX2" fmla="*/ 0 w 142442"/>
                <a:gd name="connsiteY2" fmla="*/ 71226 h 142456"/>
                <a:gd name="connsiteX3" fmla="*/ 71226 w 142442"/>
                <a:gd name="connsiteY3" fmla="*/ 0 h 142456"/>
                <a:gd name="connsiteX4" fmla="*/ 142443 w 142442"/>
                <a:gd name="connsiteY4" fmla="*/ 71226 h 14245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2442" h="142456">
                  <a:moveTo>
                    <a:pt x="142443" y="71226"/>
                  </a:moveTo>
                  <a:cubicBezTo>
                    <a:pt x="142443" y="110565"/>
                    <a:pt x="110565" y="142456"/>
                    <a:pt x="71226" y="142456"/>
                  </a:cubicBezTo>
                  <a:cubicBezTo>
                    <a:pt x="31891" y="142456"/>
                    <a:pt x="0" y="110565"/>
                    <a:pt x="0" y="71226"/>
                  </a:cubicBezTo>
                  <a:cubicBezTo>
                    <a:pt x="0" y="31887"/>
                    <a:pt x="31891" y="0"/>
                    <a:pt x="71226" y="0"/>
                  </a:cubicBezTo>
                  <a:cubicBezTo>
                    <a:pt x="110565" y="5"/>
                    <a:pt x="142443" y="31891"/>
                    <a:pt x="142443" y="71226"/>
                  </a:cubicBezTo>
                </a:path>
              </a:pathLst>
            </a:custGeom>
            <a:solidFill>
              <a:srgbClr val="FFC026"/>
            </a:solidFill>
            <a:ln w="4465" cap="flat">
              <a:noFill/>
              <a:prstDash val="solid"/>
              <a:miter/>
            </a:ln>
          </p:spPr>
          <p:txBody>
            <a:bodyPr rtlCol="0" anchor="ctr"/>
            <a:lstStyle/>
            <a:p>
              <a:endParaRPr lang="zh-CN" altLang="en-US"/>
            </a:p>
          </p:txBody>
        </p:sp>
        <p:sp>
          <p:nvSpPr>
            <p:cNvPr id="201" name="任意多边形: 形状 200"/>
            <p:cNvSpPr/>
            <p:nvPr/>
          </p:nvSpPr>
          <p:spPr>
            <a:xfrm>
              <a:off x="4644876" y="4498074"/>
              <a:ext cx="1943998" cy="1151804"/>
            </a:xfrm>
            <a:custGeom>
              <a:avLst/>
              <a:gdLst>
                <a:gd name="connsiteX0" fmla="*/ 1943999 w 1943998"/>
                <a:gd name="connsiteY0" fmla="*/ 527346 h 1151804"/>
                <a:gd name="connsiteX1" fmla="*/ 53100 w 1943998"/>
                <a:gd name="connsiteY1" fmla="*/ 109587 h 1151804"/>
                <a:gd name="connsiteX2" fmla="*/ 1629384 w 1943998"/>
                <a:gd name="connsiteY2" fmla="*/ 1151805 h 1151804"/>
                <a:gd name="connsiteX3" fmla="*/ 1943999 w 1943998"/>
                <a:gd name="connsiteY3" fmla="*/ 527346 h 1151804"/>
              </a:gdLst>
              <a:ahLst/>
              <a:cxnLst>
                <a:cxn ang="0">
                  <a:pos x="connsiteX0" y="connsiteY0"/>
                </a:cxn>
                <a:cxn ang="0">
                  <a:pos x="connsiteX1" y="connsiteY1"/>
                </a:cxn>
                <a:cxn ang="0">
                  <a:pos x="connsiteX2" y="connsiteY2"/>
                </a:cxn>
                <a:cxn ang="0">
                  <a:pos x="connsiteX3" y="connsiteY3"/>
                </a:cxn>
              </a:cxnLst>
              <a:rect l="l" t="t" r="r" b="b"/>
              <a:pathLst>
                <a:path w="1943998" h="1151804">
                  <a:moveTo>
                    <a:pt x="1943999" y="527346"/>
                  </a:moveTo>
                  <a:cubicBezTo>
                    <a:pt x="1413204" y="335386"/>
                    <a:pt x="297652" y="-238006"/>
                    <a:pt x="53100" y="109587"/>
                  </a:cubicBezTo>
                  <a:cubicBezTo>
                    <a:pt x="-191458" y="457181"/>
                    <a:pt x="421453" y="1129564"/>
                    <a:pt x="1629384" y="1151805"/>
                  </a:cubicBezTo>
                  <a:cubicBezTo>
                    <a:pt x="1745853" y="1027978"/>
                    <a:pt x="1904364" y="680339"/>
                    <a:pt x="1943999" y="527346"/>
                  </a:cubicBezTo>
                </a:path>
              </a:pathLst>
            </a:custGeom>
            <a:solidFill>
              <a:srgbClr val="484ED0"/>
            </a:solidFill>
            <a:ln w="4465" cap="flat">
              <a:noFill/>
              <a:prstDash val="solid"/>
              <a:miter/>
            </a:ln>
          </p:spPr>
          <p:txBody>
            <a:bodyPr rtlCol="0" anchor="ctr"/>
            <a:lstStyle/>
            <a:p>
              <a:endParaRPr lang="zh-CN" altLang="en-US"/>
            </a:p>
          </p:txBody>
        </p:sp>
        <p:sp>
          <p:nvSpPr>
            <p:cNvPr id="205" name="任意多边形: 形状 204"/>
            <p:cNvSpPr/>
            <p:nvPr/>
          </p:nvSpPr>
          <p:spPr>
            <a:xfrm>
              <a:off x="5918542" y="4922832"/>
              <a:ext cx="676925" cy="774341"/>
            </a:xfrm>
            <a:custGeom>
              <a:avLst/>
              <a:gdLst>
                <a:gd name="connsiteX0" fmla="*/ 419339 w 676925"/>
                <a:gd name="connsiteY0" fmla="*/ 0 h 774341"/>
                <a:gd name="connsiteX1" fmla="*/ 676926 w 676925"/>
                <a:gd name="connsiteY1" fmla="*/ 97894 h 774341"/>
                <a:gd name="connsiteX2" fmla="*/ 320004 w 676925"/>
                <a:gd name="connsiteY2" fmla="*/ 772926 h 774341"/>
                <a:gd name="connsiteX3" fmla="*/ 0 w 676925"/>
                <a:gd name="connsiteY3" fmla="*/ 731743 h 774341"/>
                <a:gd name="connsiteX4" fmla="*/ 419339 w 676925"/>
                <a:gd name="connsiteY4" fmla="*/ 0 h 7743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6925" h="774341">
                  <a:moveTo>
                    <a:pt x="419339" y="0"/>
                  </a:moveTo>
                  <a:lnTo>
                    <a:pt x="676926" y="97894"/>
                  </a:lnTo>
                  <a:cubicBezTo>
                    <a:pt x="676926" y="97894"/>
                    <a:pt x="521297" y="601448"/>
                    <a:pt x="320004" y="772926"/>
                  </a:cubicBezTo>
                  <a:cubicBezTo>
                    <a:pt x="213678" y="783462"/>
                    <a:pt x="0" y="731743"/>
                    <a:pt x="0" y="731743"/>
                  </a:cubicBezTo>
                  <a:cubicBezTo>
                    <a:pt x="0" y="731743"/>
                    <a:pt x="263800" y="391848"/>
                    <a:pt x="419339" y="0"/>
                  </a:cubicBezTo>
                </a:path>
              </a:pathLst>
            </a:custGeom>
            <a:solidFill>
              <a:srgbClr val="6E7AE3"/>
            </a:solidFill>
            <a:ln w="4465" cap="flat">
              <a:noFill/>
              <a:prstDash val="solid"/>
              <a:miter/>
            </a:ln>
          </p:spPr>
          <p:txBody>
            <a:bodyPr rtlCol="0" anchor="ctr"/>
            <a:lstStyle/>
            <a:p>
              <a:endParaRPr lang="zh-CN" altLang="en-US"/>
            </a:p>
          </p:txBody>
        </p:sp>
        <p:sp>
          <p:nvSpPr>
            <p:cNvPr id="206" name="任意多边形: 形状 205"/>
            <p:cNvSpPr/>
            <p:nvPr/>
          </p:nvSpPr>
          <p:spPr>
            <a:xfrm>
              <a:off x="6501121" y="5083545"/>
              <a:ext cx="338587" cy="491613"/>
            </a:xfrm>
            <a:custGeom>
              <a:avLst/>
              <a:gdLst>
                <a:gd name="connsiteX0" fmla="*/ 911 w 338587"/>
                <a:gd name="connsiteY0" fmla="*/ 221525 h 491613"/>
                <a:gd name="connsiteX1" fmla="*/ 22498 w 338587"/>
                <a:gd name="connsiteY1" fmla="*/ 148607 h 491613"/>
                <a:gd name="connsiteX2" fmla="*/ 91007 w 338587"/>
                <a:gd name="connsiteY2" fmla="*/ 85971 h 491613"/>
                <a:gd name="connsiteX3" fmla="*/ 106020 w 338587"/>
                <a:gd name="connsiteY3" fmla="*/ 71101 h 491613"/>
                <a:gd name="connsiteX4" fmla="*/ 109704 w 338587"/>
                <a:gd name="connsiteY4" fmla="*/ 40065 h 491613"/>
                <a:gd name="connsiteX5" fmla="*/ 131797 w 338587"/>
                <a:gd name="connsiteY5" fmla="*/ 13482 h 491613"/>
                <a:gd name="connsiteX6" fmla="*/ 166087 w 338587"/>
                <a:gd name="connsiteY6" fmla="*/ 4128 h 491613"/>
                <a:gd name="connsiteX7" fmla="*/ 324388 w 338587"/>
                <a:gd name="connsiteY7" fmla="*/ 7861 h 491613"/>
                <a:gd name="connsiteX8" fmla="*/ 333551 w 338587"/>
                <a:gd name="connsiteY8" fmla="*/ 252727 h 491613"/>
                <a:gd name="connsiteX9" fmla="*/ 279020 w 338587"/>
                <a:gd name="connsiteY9" fmla="*/ 491613 h 491613"/>
                <a:gd name="connsiteX10" fmla="*/ 122778 w 338587"/>
                <a:gd name="connsiteY10" fmla="*/ 465850 h 491613"/>
                <a:gd name="connsiteX11" fmla="*/ 90815 w 338587"/>
                <a:gd name="connsiteY11" fmla="*/ 450278 h 491613"/>
                <a:gd name="connsiteX12" fmla="*/ 74066 w 338587"/>
                <a:gd name="connsiteY12" fmla="*/ 420038 h 491613"/>
                <a:gd name="connsiteX13" fmla="*/ 76219 w 338587"/>
                <a:gd name="connsiteY13" fmla="*/ 388881 h 491613"/>
                <a:gd name="connsiteX14" fmla="*/ 64219 w 338587"/>
                <a:gd name="connsiteY14" fmla="*/ 371456 h 491613"/>
                <a:gd name="connsiteX15" fmla="*/ 8556 w 338587"/>
                <a:gd name="connsiteY15" fmla="*/ 297182 h 491613"/>
                <a:gd name="connsiteX16" fmla="*/ 911 w 338587"/>
                <a:gd name="connsiteY16" fmla="*/ 221525 h 4916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338587" h="491613">
                  <a:moveTo>
                    <a:pt x="911" y="221525"/>
                  </a:moveTo>
                  <a:cubicBezTo>
                    <a:pt x="3529" y="193797"/>
                    <a:pt x="11573" y="167648"/>
                    <a:pt x="22498" y="148607"/>
                  </a:cubicBezTo>
                  <a:cubicBezTo>
                    <a:pt x="38044" y="121523"/>
                    <a:pt x="65338" y="103754"/>
                    <a:pt x="91007" y="85971"/>
                  </a:cubicBezTo>
                  <a:cubicBezTo>
                    <a:pt x="96871" y="81915"/>
                    <a:pt x="102940" y="77524"/>
                    <a:pt x="106020" y="71101"/>
                  </a:cubicBezTo>
                  <a:cubicBezTo>
                    <a:pt x="110572" y="61653"/>
                    <a:pt x="107546" y="50338"/>
                    <a:pt x="109704" y="40065"/>
                  </a:cubicBezTo>
                  <a:cubicBezTo>
                    <a:pt x="112147" y="28410"/>
                    <a:pt x="121238" y="18997"/>
                    <a:pt x="131797" y="13482"/>
                  </a:cubicBezTo>
                  <a:cubicBezTo>
                    <a:pt x="142338" y="7941"/>
                    <a:pt x="154289" y="5771"/>
                    <a:pt x="166087" y="4128"/>
                  </a:cubicBezTo>
                  <a:cubicBezTo>
                    <a:pt x="218586" y="-3275"/>
                    <a:pt x="272226" y="82"/>
                    <a:pt x="324388" y="7861"/>
                  </a:cubicBezTo>
                  <a:cubicBezTo>
                    <a:pt x="339356" y="81933"/>
                    <a:pt x="342628" y="168172"/>
                    <a:pt x="333551" y="252727"/>
                  </a:cubicBezTo>
                  <a:cubicBezTo>
                    <a:pt x="326747" y="337484"/>
                    <a:pt x="307501" y="421614"/>
                    <a:pt x="279020" y="491613"/>
                  </a:cubicBezTo>
                  <a:cubicBezTo>
                    <a:pt x="226320" y="489568"/>
                    <a:pt x="172994" y="482872"/>
                    <a:pt x="122778" y="465850"/>
                  </a:cubicBezTo>
                  <a:cubicBezTo>
                    <a:pt x="111499" y="462036"/>
                    <a:pt x="100157" y="457685"/>
                    <a:pt x="90815" y="450278"/>
                  </a:cubicBezTo>
                  <a:cubicBezTo>
                    <a:pt x="81483" y="442892"/>
                    <a:pt x="74303" y="431953"/>
                    <a:pt x="74066" y="420038"/>
                  </a:cubicBezTo>
                  <a:cubicBezTo>
                    <a:pt x="73851" y="409555"/>
                    <a:pt x="78931" y="399006"/>
                    <a:pt x="76219" y="388881"/>
                  </a:cubicBezTo>
                  <a:cubicBezTo>
                    <a:pt x="74375" y="381975"/>
                    <a:pt x="69232" y="376527"/>
                    <a:pt x="64219" y="371456"/>
                  </a:cubicBezTo>
                  <a:cubicBezTo>
                    <a:pt x="42314" y="349224"/>
                    <a:pt x="18793" y="326670"/>
                    <a:pt x="8556" y="297182"/>
                  </a:cubicBezTo>
                  <a:cubicBezTo>
                    <a:pt x="1363" y="276436"/>
                    <a:pt x="-1676" y="249271"/>
                    <a:pt x="911" y="221525"/>
                  </a:cubicBezTo>
                </a:path>
              </a:pathLst>
            </a:custGeom>
            <a:solidFill>
              <a:srgbClr val="FFC000"/>
            </a:solidFill>
            <a:ln w="4465" cap="flat">
              <a:noFill/>
              <a:prstDash val="solid"/>
              <a:miter/>
            </a:ln>
          </p:spPr>
          <p:txBody>
            <a:bodyPr rtlCol="0" anchor="ctr"/>
            <a:lstStyle/>
            <a:p>
              <a:endParaRPr lang="zh-CN" altLang="en-US"/>
            </a:p>
          </p:txBody>
        </p:sp>
        <p:sp>
          <p:nvSpPr>
            <p:cNvPr id="207" name="任意多边形: 形状 206"/>
            <p:cNvSpPr/>
            <p:nvPr/>
          </p:nvSpPr>
          <p:spPr>
            <a:xfrm>
              <a:off x="6576263" y="5165953"/>
              <a:ext cx="74593" cy="311221"/>
            </a:xfrm>
            <a:custGeom>
              <a:avLst/>
              <a:gdLst>
                <a:gd name="connsiteX0" fmla="*/ 40751 w 74593"/>
                <a:gd name="connsiteY0" fmla="*/ 311221 h 311221"/>
                <a:gd name="connsiteX1" fmla="*/ 26733 w 74593"/>
                <a:gd name="connsiteY1" fmla="*/ 302489 h 311221"/>
                <a:gd name="connsiteX2" fmla="*/ 45447 w 74593"/>
                <a:gd name="connsiteY2" fmla="*/ 7899 h 311221"/>
                <a:gd name="connsiteX3" fmla="*/ 66694 w 74593"/>
                <a:gd name="connsiteY3" fmla="*/ 2031 h 311221"/>
                <a:gd name="connsiteX4" fmla="*/ 72566 w 74593"/>
                <a:gd name="connsiteY4" fmla="*/ 23265 h 311221"/>
                <a:gd name="connsiteX5" fmla="*/ 54739 w 74593"/>
                <a:gd name="connsiteY5" fmla="*/ 288779 h 311221"/>
                <a:gd name="connsiteX6" fmla="*/ 47582 w 74593"/>
                <a:gd name="connsiteY6" fmla="*/ 309637 h 311221"/>
                <a:gd name="connsiteX7" fmla="*/ 40751 w 74593"/>
                <a:gd name="connsiteY7" fmla="*/ 311221 h 3112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74593" h="311221">
                  <a:moveTo>
                    <a:pt x="40751" y="311221"/>
                  </a:moveTo>
                  <a:cubicBezTo>
                    <a:pt x="34977" y="311221"/>
                    <a:pt x="29440" y="308003"/>
                    <a:pt x="26733" y="302489"/>
                  </a:cubicBezTo>
                  <a:cubicBezTo>
                    <a:pt x="-4944" y="237708"/>
                    <a:pt x="-19061" y="121700"/>
                    <a:pt x="45447" y="7899"/>
                  </a:cubicBezTo>
                  <a:cubicBezTo>
                    <a:pt x="49685" y="415"/>
                    <a:pt x="59206" y="-2217"/>
                    <a:pt x="66694" y="2031"/>
                  </a:cubicBezTo>
                  <a:cubicBezTo>
                    <a:pt x="74182" y="6270"/>
                    <a:pt x="76805" y="15772"/>
                    <a:pt x="72566" y="23265"/>
                  </a:cubicBezTo>
                  <a:cubicBezTo>
                    <a:pt x="14039" y="126517"/>
                    <a:pt x="26388" y="230829"/>
                    <a:pt x="54739" y="288779"/>
                  </a:cubicBezTo>
                  <a:cubicBezTo>
                    <a:pt x="58516" y="296518"/>
                    <a:pt x="55316" y="305846"/>
                    <a:pt x="47582" y="309637"/>
                  </a:cubicBezTo>
                  <a:cubicBezTo>
                    <a:pt x="45384" y="310724"/>
                    <a:pt x="43043" y="311221"/>
                    <a:pt x="40751" y="311221"/>
                  </a:cubicBezTo>
                </a:path>
              </a:pathLst>
            </a:custGeom>
            <a:solidFill>
              <a:srgbClr val="EEF8FF"/>
            </a:solidFill>
            <a:ln w="4465" cap="flat">
              <a:noFill/>
              <a:prstDash val="solid"/>
              <a:miter/>
            </a:ln>
          </p:spPr>
          <p:txBody>
            <a:bodyPr rtlCol="0" anchor="ctr"/>
            <a:lstStyle/>
            <a:p>
              <a:endParaRPr lang="zh-CN" altLang="en-US"/>
            </a:p>
          </p:txBody>
        </p:sp>
        <p:sp>
          <p:nvSpPr>
            <p:cNvPr id="208" name="任意多边形: 形状 207"/>
            <p:cNvSpPr/>
            <p:nvPr/>
          </p:nvSpPr>
          <p:spPr>
            <a:xfrm>
              <a:off x="6635956" y="5043042"/>
              <a:ext cx="367993" cy="588545"/>
            </a:xfrm>
            <a:custGeom>
              <a:avLst/>
              <a:gdLst>
                <a:gd name="connsiteX0" fmla="*/ 300606 w 367993"/>
                <a:gd name="connsiteY0" fmla="*/ 587018 h 588545"/>
                <a:gd name="connsiteX1" fmla="*/ 26986 w 367993"/>
                <a:gd name="connsiteY1" fmla="*/ 423672 h 588545"/>
                <a:gd name="connsiteX2" fmla="*/ 66769 w 367993"/>
                <a:gd name="connsiteY2" fmla="*/ 100240 h 588545"/>
                <a:gd name="connsiteX3" fmla="*/ 356001 w 367993"/>
                <a:gd name="connsiteY3" fmla="*/ 2941 h 588545"/>
                <a:gd name="connsiteX4" fmla="*/ 300606 w 367993"/>
                <a:gd name="connsiteY4" fmla="*/ 587018 h 58854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67993" h="588545">
                  <a:moveTo>
                    <a:pt x="300606" y="587018"/>
                  </a:moveTo>
                  <a:cubicBezTo>
                    <a:pt x="187664" y="600115"/>
                    <a:pt x="73115" y="527599"/>
                    <a:pt x="26986" y="423672"/>
                  </a:cubicBezTo>
                  <a:cubicBezTo>
                    <a:pt x="-19138" y="319745"/>
                    <a:pt x="-6301" y="187346"/>
                    <a:pt x="66769" y="100240"/>
                  </a:cubicBezTo>
                  <a:cubicBezTo>
                    <a:pt x="131554" y="23003"/>
                    <a:pt x="211136" y="-10643"/>
                    <a:pt x="356001" y="2941"/>
                  </a:cubicBezTo>
                  <a:cubicBezTo>
                    <a:pt x="379280" y="178121"/>
                    <a:pt x="372611" y="405800"/>
                    <a:pt x="300606" y="587018"/>
                  </a:cubicBezTo>
                </a:path>
              </a:pathLst>
            </a:custGeom>
            <a:solidFill>
              <a:srgbClr val="EEF8FF"/>
            </a:solidFill>
            <a:ln w="4465" cap="flat">
              <a:noFill/>
              <a:prstDash val="solid"/>
              <a:miter/>
            </a:ln>
          </p:spPr>
          <p:txBody>
            <a:bodyPr rtlCol="0" anchor="ctr"/>
            <a:lstStyle/>
            <a:p>
              <a:endParaRPr lang="zh-CN" altLang="en-US"/>
            </a:p>
          </p:txBody>
        </p:sp>
        <p:sp>
          <p:nvSpPr>
            <p:cNvPr id="209" name="任意多边形: 形状 208"/>
            <p:cNvSpPr/>
            <p:nvPr/>
          </p:nvSpPr>
          <p:spPr>
            <a:xfrm>
              <a:off x="6845924" y="5043063"/>
              <a:ext cx="104390" cy="586723"/>
            </a:xfrm>
            <a:custGeom>
              <a:avLst/>
              <a:gdLst>
                <a:gd name="connsiteX0" fmla="*/ 91560 w 104390"/>
                <a:gd name="connsiteY0" fmla="*/ 16 h 586723"/>
                <a:gd name="connsiteX1" fmla="*/ 55354 w 104390"/>
                <a:gd name="connsiteY1" fmla="*/ 1054 h 586723"/>
                <a:gd name="connsiteX2" fmla="*/ 0 w 104390"/>
                <a:gd name="connsiteY2" fmla="*/ 579844 h 586723"/>
                <a:gd name="connsiteX3" fmla="*/ 35266 w 104390"/>
                <a:gd name="connsiteY3" fmla="*/ 586724 h 586723"/>
                <a:gd name="connsiteX4" fmla="*/ 91560 w 104390"/>
                <a:gd name="connsiteY4" fmla="*/ 16 h 58672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4390" h="586723">
                  <a:moveTo>
                    <a:pt x="91560" y="16"/>
                  </a:moveTo>
                  <a:cubicBezTo>
                    <a:pt x="78943" y="-78"/>
                    <a:pt x="66884" y="253"/>
                    <a:pt x="55354" y="1054"/>
                  </a:cubicBezTo>
                  <a:cubicBezTo>
                    <a:pt x="93476" y="230473"/>
                    <a:pt x="38395" y="485670"/>
                    <a:pt x="0" y="579844"/>
                  </a:cubicBezTo>
                  <a:cubicBezTo>
                    <a:pt x="11584" y="582964"/>
                    <a:pt x="23365" y="585283"/>
                    <a:pt x="35266" y="586724"/>
                  </a:cubicBezTo>
                  <a:cubicBezTo>
                    <a:pt x="74064" y="484435"/>
                    <a:pt x="129803" y="235957"/>
                    <a:pt x="91560" y="16"/>
                  </a:cubicBezTo>
                </a:path>
              </a:pathLst>
            </a:custGeom>
            <a:solidFill>
              <a:srgbClr val="FFC000"/>
            </a:solidFill>
            <a:ln w="4465" cap="flat">
              <a:noFill/>
              <a:prstDash val="solid"/>
              <a:miter/>
            </a:ln>
          </p:spPr>
          <p:txBody>
            <a:bodyPr rtlCol="0" anchor="ctr"/>
            <a:lstStyle/>
            <a:p>
              <a:endParaRPr lang="zh-CN" altLang="en-US"/>
            </a:p>
          </p:txBody>
        </p:sp>
        <p:sp>
          <p:nvSpPr>
            <p:cNvPr id="210" name="任意多边形: 形状 209"/>
            <p:cNvSpPr/>
            <p:nvPr/>
          </p:nvSpPr>
          <p:spPr>
            <a:xfrm>
              <a:off x="5988385" y="2857205"/>
              <a:ext cx="45462" cy="51455"/>
            </a:xfrm>
            <a:custGeom>
              <a:avLst/>
              <a:gdLst>
                <a:gd name="connsiteX0" fmla="*/ 45462 w 45462"/>
                <a:gd name="connsiteY0" fmla="*/ 25728 h 51455"/>
                <a:gd name="connsiteX1" fmla="*/ 22729 w 45462"/>
                <a:gd name="connsiteY1" fmla="*/ 51456 h 51455"/>
                <a:gd name="connsiteX2" fmla="*/ 0 w 45462"/>
                <a:gd name="connsiteY2" fmla="*/ 25728 h 51455"/>
                <a:gd name="connsiteX3" fmla="*/ 22729 w 45462"/>
                <a:gd name="connsiteY3" fmla="*/ 0 h 51455"/>
                <a:gd name="connsiteX4" fmla="*/ 45462 w 45462"/>
                <a:gd name="connsiteY4" fmla="*/ 25728 h 51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62" h="51455">
                  <a:moveTo>
                    <a:pt x="45462" y="25728"/>
                  </a:moveTo>
                  <a:cubicBezTo>
                    <a:pt x="45462" y="39939"/>
                    <a:pt x="35284" y="51456"/>
                    <a:pt x="22729" y="51456"/>
                  </a:cubicBezTo>
                  <a:cubicBezTo>
                    <a:pt x="10174" y="51456"/>
                    <a:pt x="0" y="39939"/>
                    <a:pt x="0" y="25728"/>
                  </a:cubicBezTo>
                  <a:cubicBezTo>
                    <a:pt x="0" y="11517"/>
                    <a:pt x="10174" y="0"/>
                    <a:pt x="22729" y="0"/>
                  </a:cubicBezTo>
                  <a:cubicBezTo>
                    <a:pt x="35284" y="0"/>
                    <a:pt x="45462" y="11517"/>
                    <a:pt x="45462" y="25728"/>
                  </a:cubicBezTo>
                </a:path>
              </a:pathLst>
            </a:custGeom>
            <a:solidFill>
              <a:srgbClr val="000000"/>
            </a:solidFill>
            <a:ln w="4465" cap="flat">
              <a:noFill/>
              <a:prstDash val="solid"/>
              <a:miter/>
            </a:ln>
          </p:spPr>
          <p:txBody>
            <a:bodyPr rtlCol="0" anchor="ctr"/>
            <a:lstStyle/>
            <a:p>
              <a:endParaRPr lang="zh-CN" altLang="en-US"/>
            </a:p>
          </p:txBody>
        </p:sp>
        <p:sp>
          <p:nvSpPr>
            <p:cNvPr id="211" name="任意多边形: 形状 210"/>
            <p:cNvSpPr/>
            <p:nvPr/>
          </p:nvSpPr>
          <p:spPr>
            <a:xfrm>
              <a:off x="6193594" y="2857205"/>
              <a:ext cx="45466" cy="51455"/>
            </a:xfrm>
            <a:custGeom>
              <a:avLst/>
              <a:gdLst>
                <a:gd name="connsiteX0" fmla="*/ 45467 w 45466"/>
                <a:gd name="connsiteY0" fmla="*/ 25728 h 51455"/>
                <a:gd name="connsiteX1" fmla="*/ 22729 w 45466"/>
                <a:gd name="connsiteY1" fmla="*/ 51456 h 51455"/>
                <a:gd name="connsiteX2" fmla="*/ 0 w 45466"/>
                <a:gd name="connsiteY2" fmla="*/ 25728 h 51455"/>
                <a:gd name="connsiteX3" fmla="*/ 22729 w 45466"/>
                <a:gd name="connsiteY3" fmla="*/ 0 h 51455"/>
                <a:gd name="connsiteX4" fmla="*/ 45467 w 45466"/>
                <a:gd name="connsiteY4" fmla="*/ 25728 h 5145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466" h="51455">
                  <a:moveTo>
                    <a:pt x="45467" y="25728"/>
                  </a:moveTo>
                  <a:cubicBezTo>
                    <a:pt x="45467" y="39939"/>
                    <a:pt x="35288" y="51456"/>
                    <a:pt x="22729" y="51456"/>
                  </a:cubicBezTo>
                  <a:cubicBezTo>
                    <a:pt x="10178" y="51456"/>
                    <a:pt x="0" y="39939"/>
                    <a:pt x="0" y="25728"/>
                  </a:cubicBezTo>
                  <a:cubicBezTo>
                    <a:pt x="0" y="11517"/>
                    <a:pt x="10178" y="0"/>
                    <a:pt x="22729" y="0"/>
                  </a:cubicBezTo>
                  <a:cubicBezTo>
                    <a:pt x="35288" y="5"/>
                    <a:pt x="45467" y="11517"/>
                    <a:pt x="45467" y="25728"/>
                  </a:cubicBezTo>
                </a:path>
              </a:pathLst>
            </a:custGeom>
            <a:solidFill>
              <a:srgbClr val="000000"/>
            </a:solidFill>
            <a:ln w="4465" cap="flat">
              <a:noFill/>
              <a:prstDash val="solid"/>
              <a:miter/>
            </a:ln>
          </p:spPr>
          <p:txBody>
            <a:bodyPr rtlCol="0" anchor="ctr"/>
            <a:lstStyle/>
            <a:p>
              <a:endParaRPr lang="zh-CN" altLang="en-US"/>
            </a:p>
          </p:txBody>
        </p:sp>
        <p:sp>
          <p:nvSpPr>
            <p:cNvPr id="212" name="任意多边形: 形状 211"/>
            <p:cNvSpPr/>
            <p:nvPr/>
          </p:nvSpPr>
          <p:spPr>
            <a:xfrm>
              <a:off x="5947097" y="2794183"/>
              <a:ext cx="119673" cy="39756"/>
            </a:xfrm>
            <a:custGeom>
              <a:avLst/>
              <a:gdLst>
                <a:gd name="connsiteX0" fmla="*/ 114165 w 119673"/>
                <a:gd name="connsiteY0" fmla="*/ 39756 h 39756"/>
                <a:gd name="connsiteX1" fmla="*/ 110029 w 119673"/>
                <a:gd name="connsiteY1" fmla="*/ 37894 h 39756"/>
                <a:gd name="connsiteX2" fmla="*/ 52227 w 119673"/>
                <a:gd name="connsiteY2" fmla="*/ 11056 h 39756"/>
                <a:gd name="connsiteX3" fmla="*/ 9835 w 119673"/>
                <a:gd name="connsiteY3" fmla="*/ 30025 h 39756"/>
                <a:gd name="connsiteX4" fmla="*/ 2092 w 119673"/>
                <a:gd name="connsiteY4" fmla="*/ 30912 h 39756"/>
                <a:gd name="connsiteX5" fmla="*/ 1201 w 119673"/>
                <a:gd name="connsiteY5" fmla="*/ 23164 h 39756"/>
                <a:gd name="connsiteX6" fmla="*/ 51936 w 119673"/>
                <a:gd name="connsiteY6" fmla="*/ 32 h 39756"/>
                <a:gd name="connsiteX7" fmla="*/ 118296 w 119673"/>
                <a:gd name="connsiteY7" fmla="*/ 30589 h 39756"/>
                <a:gd name="connsiteX8" fmla="*/ 117813 w 119673"/>
                <a:gd name="connsiteY8" fmla="*/ 38377 h 39756"/>
                <a:gd name="connsiteX9" fmla="*/ 114165 w 119673"/>
                <a:gd name="connsiteY9" fmla="*/ 39756 h 397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673" h="39756">
                  <a:moveTo>
                    <a:pt x="114165" y="39756"/>
                  </a:moveTo>
                  <a:cubicBezTo>
                    <a:pt x="112634" y="39756"/>
                    <a:pt x="111112" y="39125"/>
                    <a:pt x="110029" y="37894"/>
                  </a:cubicBezTo>
                  <a:cubicBezTo>
                    <a:pt x="94265" y="20022"/>
                    <a:pt x="73734" y="10510"/>
                    <a:pt x="52227" y="11056"/>
                  </a:cubicBezTo>
                  <a:cubicBezTo>
                    <a:pt x="35008" y="11508"/>
                    <a:pt x="18764" y="18773"/>
                    <a:pt x="9835" y="30025"/>
                  </a:cubicBezTo>
                  <a:cubicBezTo>
                    <a:pt x="7941" y="32411"/>
                    <a:pt x="4473" y="32809"/>
                    <a:pt x="2092" y="30912"/>
                  </a:cubicBezTo>
                  <a:cubicBezTo>
                    <a:pt x="-299" y="29023"/>
                    <a:pt x="-702" y="25549"/>
                    <a:pt x="1201" y="23164"/>
                  </a:cubicBezTo>
                  <a:cubicBezTo>
                    <a:pt x="12265" y="9221"/>
                    <a:pt x="31230" y="574"/>
                    <a:pt x="51936" y="32"/>
                  </a:cubicBezTo>
                  <a:cubicBezTo>
                    <a:pt x="76818" y="-671"/>
                    <a:pt x="100334" y="10233"/>
                    <a:pt x="118296" y="30589"/>
                  </a:cubicBezTo>
                  <a:cubicBezTo>
                    <a:pt x="120306" y="32877"/>
                    <a:pt x="120091" y="36363"/>
                    <a:pt x="117813" y="38377"/>
                  </a:cubicBezTo>
                  <a:cubicBezTo>
                    <a:pt x="116761" y="39300"/>
                    <a:pt x="115459" y="39756"/>
                    <a:pt x="114165" y="39756"/>
                  </a:cubicBezTo>
                </a:path>
              </a:pathLst>
            </a:custGeom>
            <a:solidFill>
              <a:srgbClr val="212121"/>
            </a:solidFill>
            <a:ln w="4465" cap="flat">
              <a:noFill/>
              <a:prstDash val="solid"/>
              <a:miter/>
            </a:ln>
          </p:spPr>
          <p:txBody>
            <a:bodyPr rtlCol="0" anchor="ctr"/>
            <a:lstStyle/>
            <a:p>
              <a:endParaRPr lang="zh-CN" altLang="en-US"/>
            </a:p>
          </p:txBody>
        </p:sp>
        <p:sp>
          <p:nvSpPr>
            <p:cNvPr id="213" name="任意多边形: 形状 212"/>
            <p:cNvSpPr/>
            <p:nvPr/>
          </p:nvSpPr>
          <p:spPr>
            <a:xfrm>
              <a:off x="6160667" y="2794186"/>
              <a:ext cx="119673" cy="39752"/>
            </a:xfrm>
            <a:custGeom>
              <a:avLst/>
              <a:gdLst>
                <a:gd name="connsiteX0" fmla="*/ 5507 w 119673"/>
                <a:gd name="connsiteY0" fmla="*/ 39753 h 39752"/>
                <a:gd name="connsiteX1" fmla="*/ 1864 w 119673"/>
                <a:gd name="connsiteY1" fmla="*/ 38374 h 39752"/>
                <a:gd name="connsiteX2" fmla="*/ 1381 w 119673"/>
                <a:gd name="connsiteY2" fmla="*/ 30586 h 39752"/>
                <a:gd name="connsiteX3" fmla="*/ 67737 w 119673"/>
                <a:gd name="connsiteY3" fmla="*/ 29 h 39752"/>
                <a:gd name="connsiteX4" fmla="*/ 118476 w 119673"/>
                <a:gd name="connsiteY4" fmla="*/ 23160 h 39752"/>
                <a:gd name="connsiteX5" fmla="*/ 117585 w 119673"/>
                <a:gd name="connsiteY5" fmla="*/ 30908 h 39752"/>
                <a:gd name="connsiteX6" fmla="*/ 109842 w 119673"/>
                <a:gd name="connsiteY6" fmla="*/ 30022 h 39752"/>
                <a:gd name="connsiteX7" fmla="*/ 67450 w 119673"/>
                <a:gd name="connsiteY7" fmla="*/ 11053 h 39752"/>
                <a:gd name="connsiteX8" fmla="*/ 9657 w 119673"/>
                <a:gd name="connsiteY8" fmla="*/ 37891 h 39752"/>
                <a:gd name="connsiteX9" fmla="*/ 5507 w 119673"/>
                <a:gd name="connsiteY9" fmla="*/ 39753 h 397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19673" h="39752">
                  <a:moveTo>
                    <a:pt x="5507" y="39753"/>
                  </a:moveTo>
                  <a:cubicBezTo>
                    <a:pt x="4214" y="39753"/>
                    <a:pt x="2907" y="39296"/>
                    <a:pt x="1864" y="38374"/>
                  </a:cubicBezTo>
                  <a:cubicBezTo>
                    <a:pt x="-414" y="36360"/>
                    <a:pt x="-638" y="32873"/>
                    <a:pt x="1381" y="30586"/>
                  </a:cubicBezTo>
                  <a:cubicBezTo>
                    <a:pt x="19338" y="10229"/>
                    <a:pt x="42868" y="-634"/>
                    <a:pt x="67737" y="29"/>
                  </a:cubicBezTo>
                  <a:cubicBezTo>
                    <a:pt x="88433" y="570"/>
                    <a:pt x="107411" y="9218"/>
                    <a:pt x="118476" y="23160"/>
                  </a:cubicBezTo>
                  <a:cubicBezTo>
                    <a:pt x="120374" y="25546"/>
                    <a:pt x="119971" y="29019"/>
                    <a:pt x="117585" y="30908"/>
                  </a:cubicBezTo>
                  <a:cubicBezTo>
                    <a:pt x="115200" y="32806"/>
                    <a:pt x="111731" y="32408"/>
                    <a:pt x="109842" y="30022"/>
                  </a:cubicBezTo>
                  <a:cubicBezTo>
                    <a:pt x="100917" y="18769"/>
                    <a:pt x="84669" y="11505"/>
                    <a:pt x="67450" y="11053"/>
                  </a:cubicBezTo>
                  <a:cubicBezTo>
                    <a:pt x="45974" y="10569"/>
                    <a:pt x="25416" y="20023"/>
                    <a:pt x="9657" y="37891"/>
                  </a:cubicBezTo>
                  <a:cubicBezTo>
                    <a:pt x="8556" y="39122"/>
                    <a:pt x="7043" y="39753"/>
                    <a:pt x="5507" y="39753"/>
                  </a:cubicBezTo>
                </a:path>
              </a:pathLst>
            </a:custGeom>
            <a:solidFill>
              <a:srgbClr val="212121"/>
            </a:solidFill>
            <a:ln w="4465" cap="flat">
              <a:noFill/>
              <a:prstDash val="solid"/>
              <a:miter/>
            </a:ln>
          </p:spPr>
          <p:txBody>
            <a:bodyPr rtlCol="0" anchor="ctr"/>
            <a:lstStyle/>
            <a:p>
              <a:endParaRPr lang="zh-CN" altLang="en-US"/>
            </a:p>
          </p:txBody>
        </p:sp>
        <p:sp>
          <p:nvSpPr>
            <p:cNvPr id="214" name="任意多边形: 形状 213"/>
            <p:cNvSpPr/>
            <p:nvPr/>
          </p:nvSpPr>
          <p:spPr>
            <a:xfrm>
              <a:off x="6087572" y="2951267"/>
              <a:ext cx="52297" cy="12407"/>
            </a:xfrm>
            <a:custGeom>
              <a:avLst/>
              <a:gdLst>
                <a:gd name="connsiteX0" fmla="*/ 52297 w 52297"/>
                <a:gd name="connsiteY0" fmla="*/ 0 h 12407"/>
                <a:gd name="connsiteX1" fmla="*/ 26144 w 52297"/>
                <a:gd name="connsiteY1" fmla="*/ 12407 h 12407"/>
                <a:gd name="connsiteX2" fmla="*/ 0 w 52297"/>
                <a:gd name="connsiteY2" fmla="*/ 0 h 12407"/>
              </a:gdLst>
              <a:ahLst/>
              <a:cxnLst>
                <a:cxn ang="0">
                  <a:pos x="connsiteX0" y="connsiteY0"/>
                </a:cxn>
                <a:cxn ang="0">
                  <a:pos x="connsiteX1" y="connsiteY1"/>
                </a:cxn>
                <a:cxn ang="0">
                  <a:pos x="connsiteX2" y="connsiteY2"/>
                </a:cxn>
              </a:cxnLst>
              <a:rect l="l" t="t" r="r" b="b"/>
              <a:pathLst>
                <a:path w="52297" h="12407">
                  <a:moveTo>
                    <a:pt x="52297" y="0"/>
                  </a:moveTo>
                  <a:cubicBezTo>
                    <a:pt x="49509" y="7112"/>
                    <a:pt x="38860" y="12407"/>
                    <a:pt x="26144" y="12407"/>
                  </a:cubicBezTo>
                  <a:cubicBezTo>
                    <a:pt x="13437" y="12407"/>
                    <a:pt x="2784" y="7112"/>
                    <a:pt x="0" y="0"/>
                  </a:cubicBezTo>
                </a:path>
              </a:pathLst>
            </a:custGeom>
            <a:noFill/>
            <a:ln w="9358" cap="rnd">
              <a:solidFill>
                <a:srgbClr val="ED7E6B"/>
              </a:solidFill>
              <a:prstDash val="solid"/>
              <a:round/>
            </a:ln>
          </p:spPr>
          <p:txBody>
            <a:bodyPr rtlCol="0" anchor="ctr"/>
            <a:lstStyle/>
            <a:p>
              <a:endParaRPr lang="zh-CN" altLang="en-US"/>
            </a:p>
          </p:txBody>
        </p:sp>
        <p:sp>
          <p:nvSpPr>
            <p:cNvPr id="215" name="任意多边形: 形状 214"/>
            <p:cNvSpPr/>
            <p:nvPr/>
          </p:nvSpPr>
          <p:spPr>
            <a:xfrm>
              <a:off x="5930788" y="2937589"/>
              <a:ext cx="74887" cy="74887"/>
            </a:xfrm>
            <a:custGeom>
              <a:avLst/>
              <a:gdLst>
                <a:gd name="connsiteX0" fmla="*/ 74887 w 74887"/>
                <a:gd name="connsiteY0" fmla="*/ 37446 h 74887"/>
                <a:gd name="connsiteX1" fmla="*/ 37446 w 74887"/>
                <a:gd name="connsiteY1" fmla="*/ 74887 h 74887"/>
                <a:gd name="connsiteX2" fmla="*/ 0 w 74887"/>
                <a:gd name="connsiteY2" fmla="*/ 37446 h 74887"/>
                <a:gd name="connsiteX3" fmla="*/ 37446 w 74887"/>
                <a:gd name="connsiteY3" fmla="*/ 0 h 74887"/>
                <a:gd name="connsiteX4" fmla="*/ 74887 w 74887"/>
                <a:gd name="connsiteY4" fmla="*/ 37446 h 74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87" h="74887">
                  <a:moveTo>
                    <a:pt x="74887" y="37446"/>
                  </a:moveTo>
                  <a:cubicBezTo>
                    <a:pt x="74887" y="58129"/>
                    <a:pt x="58120" y="74887"/>
                    <a:pt x="37446" y="74887"/>
                  </a:cubicBezTo>
                  <a:cubicBezTo>
                    <a:pt x="16767" y="74887"/>
                    <a:pt x="0" y="58129"/>
                    <a:pt x="0" y="37446"/>
                  </a:cubicBezTo>
                  <a:cubicBezTo>
                    <a:pt x="0" y="16767"/>
                    <a:pt x="16771" y="0"/>
                    <a:pt x="37446" y="0"/>
                  </a:cubicBezTo>
                  <a:cubicBezTo>
                    <a:pt x="58120" y="5"/>
                    <a:pt x="74887" y="16771"/>
                    <a:pt x="74887" y="37446"/>
                  </a:cubicBezTo>
                </a:path>
              </a:pathLst>
            </a:custGeom>
            <a:solidFill>
              <a:srgbClr val="FFA59C"/>
            </a:solidFill>
            <a:ln w="4465" cap="flat">
              <a:noFill/>
              <a:prstDash val="solid"/>
              <a:miter/>
            </a:ln>
          </p:spPr>
          <p:txBody>
            <a:bodyPr rtlCol="0" anchor="ctr"/>
            <a:lstStyle/>
            <a:p>
              <a:endParaRPr lang="zh-CN" altLang="en-US"/>
            </a:p>
          </p:txBody>
        </p:sp>
        <p:sp>
          <p:nvSpPr>
            <p:cNvPr id="216" name="任意多边形: 形状 215"/>
            <p:cNvSpPr/>
            <p:nvPr/>
          </p:nvSpPr>
          <p:spPr>
            <a:xfrm>
              <a:off x="6221765" y="2937589"/>
              <a:ext cx="74887" cy="74887"/>
            </a:xfrm>
            <a:custGeom>
              <a:avLst/>
              <a:gdLst>
                <a:gd name="connsiteX0" fmla="*/ 74887 w 74887"/>
                <a:gd name="connsiteY0" fmla="*/ 37446 h 74887"/>
                <a:gd name="connsiteX1" fmla="*/ 37441 w 74887"/>
                <a:gd name="connsiteY1" fmla="*/ 74887 h 74887"/>
                <a:gd name="connsiteX2" fmla="*/ 0 w 74887"/>
                <a:gd name="connsiteY2" fmla="*/ 37446 h 74887"/>
                <a:gd name="connsiteX3" fmla="*/ 37441 w 74887"/>
                <a:gd name="connsiteY3" fmla="*/ 0 h 74887"/>
                <a:gd name="connsiteX4" fmla="*/ 74887 w 74887"/>
                <a:gd name="connsiteY4" fmla="*/ 37446 h 7488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887" h="74887">
                  <a:moveTo>
                    <a:pt x="74887" y="37446"/>
                  </a:moveTo>
                  <a:cubicBezTo>
                    <a:pt x="74887" y="58129"/>
                    <a:pt x="58120" y="74887"/>
                    <a:pt x="37441" y="74887"/>
                  </a:cubicBezTo>
                  <a:cubicBezTo>
                    <a:pt x="16767" y="74887"/>
                    <a:pt x="0" y="58129"/>
                    <a:pt x="0" y="37446"/>
                  </a:cubicBezTo>
                  <a:cubicBezTo>
                    <a:pt x="0" y="16767"/>
                    <a:pt x="16767" y="0"/>
                    <a:pt x="37441" y="0"/>
                  </a:cubicBezTo>
                  <a:cubicBezTo>
                    <a:pt x="58120" y="5"/>
                    <a:pt x="74887" y="16771"/>
                    <a:pt x="74887" y="37446"/>
                  </a:cubicBezTo>
                </a:path>
              </a:pathLst>
            </a:custGeom>
            <a:solidFill>
              <a:srgbClr val="FFA59C"/>
            </a:solidFill>
            <a:ln w="4465" cap="flat">
              <a:noFill/>
              <a:prstDash val="solid"/>
              <a:miter/>
            </a:ln>
          </p:spPr>
          <p:txBody>
            <a:bodyPr rtlCol="0" anchor="ctr"/>
            <a:lstStyle/>
            <a:p>
              <a:endParaRPr lang="zh-CN" altLang="en-US"/>
            </a:p>
          </p:txBody>
        </p:sp>
      </p:grpSp>
      <p:grpSp>
        <p:nvGrpSpPr>
          <p:cNvPr id="40" name="组合 39"/>
          <p:cNvGrpSpPr/>
          <p:nvPr/>
        </p:nvGrpSpPr>
        <p:grpSpPr>
          <a:xfrm>
            <a:off x="1384588" y="1575092"/>
            <a:ext cx="2553970" cy="2068830"/>
            <a:chOff x="7304" y="2323"/>
            <a:chExt cx="4835" cy="3939"/>
          </a:xfrm>
          <a:effectLst/>
        </p:grpSpPr>
        <p:graphicFrame>
          <p:nvGraphicFramePr>
            <p:cNvPr id="41" name="图表 40"/>
            <p:cNvGraphicFramePr/>
            <p:nvPr/>
          </p:nvGraphicFramePr>
          <p:xfrm>
            <a:off x="7304" y="2323"/>
            <a:ext cx="4835" cy="3939"/>
          </p:xfrm>
          <a:graphic>
            <a:graphicData uri="http://schemas.openxmlformats.org/drawingml/2006/chart">
              <c:chart xmlns:c="http://schemas.openxmlformats.org/drawingml/2006/chart" xmlns:r="http://schemas.openxmlformats.org/officeDocument/2006/relationships" r:id="rId1"/>
            </a:graphicData>
          </a:graphic>
        </p:graphicFrame>
        <p:sp>
          <p:nvSpPr>
            <p:cNvPr id="42" name="文本框 41"/>
            <p:cNvSpPr txBox="1"/>
            <p:nvPr/>
          </p:nvSpPr>
          <p:spPr>
            <a:xfrm>
              <a:off x="8635" y="3702"/>
              <a:ext cx="2266" cy="889"/>
            </a:xfrm>
            <a:prstGeom prst="rect">
              <a:avLst/>
            </a:prstGeom>
            <a:noFill/>
          </p:spPr>
          <p:txBody>
            <a:bodyPr wrap="square" rtlCol="0">
              <a:spAutoFit/>
            </a:bodyPr>
            <a:lstStyle/>
            <a:p>
              <a:pPr algn="ctr" fontAlgn="auto">
                <a:lnSpc>
                  <a:spcPct val="135000"/>
                </a:lnSpc>
              </a:pPr>
              <a:r>
                <a:rPr lang="en-US" altLang="zh-CN" sz="2000" b="1" dirty="0">
                  <a:solidFill>
                    <a:schemeClr val="bg1">
                      <a:lumMod val="95000"/>
                    </a:schemeClr>
                  </a:solidFill>
                  <a:latin typeface="+mj-lt"/>
                </a:rPr>
                <a:t>30%</a:t>
              </a:r>
              <a:endParaRPr lang="en-US" altLang="zh-CN" sz="2000" b="1" dirty="0">
                <a:solidFill>
                  <a:schemeClr val="bg1">
                    <a:lumMod val="95000"/>
                  </a:schemeClr>
                </a:solidFill>
                <a:latin typeface="+mj-lt"/>
              </a:endParaRPr>
            </a:p>
          </p:txBody>
        </p:sp>
      </p:grpSp>
      <p:grpSp>
        <p:nvGrpSpPr>
          <p:cNvPr id="110" name="组合 109"/>
          <p:cNvGrpSpPr/>
          <p:nvPr/>
        </p:nvGrpSpPr>
        <p:grpSpPr>
          <a:xfrm>
            <a:off x="8047809" y="1575092"/>
            <a:ext cx="2553970" cy="2068830"/>
            <a:chOff x="7304" y="2323"/>
            <a:chExt cx="4835" cy="3939"/>
          </a:xfrm>
        </p:grpSpPr>
        <p:graphicFrame>
          <p:nvGraphicFramePr>
            <p:cNvPr id="111" name="图表 110"/>
            <p:cNvGraphicFramePr/>
            <p:nvPr/>
          </p:nvGraphicFramePr>
          <p:xfrm>
            <a:off x="7304" y="2323"/>
            <a:ext cx="4835" cy="3939"/>
          </p:xfrm>
          <a:graphic>
            <a:graphicData uri="http://schemas.openxmlformats.org/drawingml/2006/chart">
              <c:chart xmlns:c="http://schemas.openxmlformats.org/drawingml/2006/chart" xmlns:r="http://schemas.openxmlformats.org/officeDocument/2006/relationships" r:id="rId2"/>
            </a:graphicData>
          </a:graphic>
        </p:graphicFrame>
        <p:sp>
          <p:nvSpPr>
            <p:cNvPr id="112" name="文本框 111"/>
            <p:cNvSpPr txBox="1"/>
            <p:nvPr/>
          </p:nvSpPr>
          <p:spPr>
            <a:xfrm>
              <a:off x="8635" y="3702"/>
              <a:ext cx="2266" cy="889"/>
            </a:xfrm>
            <a:prstGeom prst="rect">
              <a:avLst/>
            </a:prstGeom>
            <a:noFill/>
          </p:spPr>
          <p:txBody>
            <a:bodyPr wrap="square" rtlCol="0">
              <a:spAutoFit/>
            </a:bodyPr>
            <a:lstStyle/>
            <a:p>
              <a:pPr algn="ctr">
                <a:lnSpc>
                  <a:spcPct val="135000"/>
                </a:lnSpc>
              </a:pPr>
              <a:r>
                <a:rPr lang="en-US" altLang="zh-CN" sz="2000" b="1" dirty="0">
                  <a:solidFill>
                    <a:schemeClr val="bg1">
                      <a:lumMod val="95000"/>
                    </a:schemeClr>
                  </a:solidFill>
                  <a:latin typeface="+mj-lt"/>
                </a:rPr>
                <a:t>60%</a:t>
              </a:r>
              <a:endParaRPr lang="en-US" altLang="zh-CN" sz="2000" b="1" dirty="0">
                <a:solidFill>
                  <a:schemeClr val="bg1">
                    <a:lumMod val="95000"/>
                  </a:schemeClr>
                </a:solidFill>
                <a:latin typeface="+mj-lt"/>
              </a:endParaRPr>
            </a:p>
          </p:txBody>
        </p:sp>
      </p:grpSp>
      <p:sp>
        <p:nvSpPr>
          <p:cNvPr id="113" name="文本框 112"/>
          <p:cNvSpPr txBox="1"/>
          <p:nvPr/>
        </p:nvSpPr>
        <p:spPr>
          <a:xfrm>
            <a:off x="1536065" y="3819270"/>
            <a:ext cx="2455925" cy="534442"/>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双轨制考核，文化价值观和业绩并行的方式进行考核</a:t>
            </a:r>
            <a:endParaRPr lang="zh-CN" altLang="en-US" sz="1400" dirty="0">
              <a:solidFill>
                <a:srgbClr val="E7E9FC"/>
              </a:solidFill>
              <a:latin typeface="+mn-ea"/>
            </a:endParaRPr>
          </a:p>
        </p:txBody>
      </p:sp>
      <p:sp>
        <p:nvSpPr>
          <p:cNvPr id="114" name="文本框 113"/>
          <p:cNvSpPr txBox="1"/>
          <p:nvPr/>
        </p:nvSpPr>
        <p:spPr>
          <a:xfrm>
            <a:off x="8121393" y="3819460"/>
            <a:ext cx="2455925" cy="534442"/>
          </a:xfrm>
          <a:prstGeom prst="rect">
            <a:avLst/>
          </a:prstGeom>
          <a:noFill/>
        </p:spPr>
        <p:txBody>
          <a:bodyPr wrap="square" lIns="0" tIns="0" rIns="0" bIns="0" rtlCol="0">
            <a:spAutoFit/>
          </a:bodyPr>
          <a:lstStyle/>
          <a:p>
            <a:pPr algn="just" hangingPunct="0">
              <a:lnSpc>
                <a:spcPct val="130000"/>
              </a:lnSpc>
            </a:pPr>
            <a:r>
              <a:rPr lang="zh-CN" altLang="en-US" sz="1400" dirty="0">
                <a:solidFill>
                  <a:srgbClr val="E7E9FC"/>
                </a:solidFill>
                <a:latin typeface="+mn-ea"/>
              </a:rPr>
              <a:t>双轨制考核，文化价值观和业绩并行的方式进行考核</a:t>
            </a:r>
            <a:endParaRPr lang="zh-CN" altLang="en-US" sz="1400" dirty="0">
              <a:solidFill>
                <a:srgbClr val="E7E9FC"/>
              </a:solidFill>
              <a:latin typeface="+mn-ea"/>
            </a:endParaRPr>
          </a:p>
        </p:txBody>
      </p:sp>
      <p:grpSp>
        <p:nvGrpSpPr>
          <p:cNvPr id="231" name="组合 230"/>
          <p:cNvGrpSpPr/>
          <p:nvPr/>
        </p:nvGrpSpPr>
        <p:grpSpPr>
          <a:xfrm>
            <a:off x="1617574" y="4810787"/>
            <a:ext cx="2087998" cy="743893"/>
            <a:chOff x="1577388" y="4709125"/>
            <a:chExt cx="2087998" cy="743893"/>
          </a:xfrm>
        </p:grpSpPr>
        <p:sp>
          <p:nvSpPr>
            <p:cNvPr id="227" name="矩形: 圆角 226"/>
            <p:cNvSpPr/>
            <p:nvPr/>
          </p:nvSpPr>
          <p:spPr>
            <a:xfrm>
              <a:off x="1577388" y="4709125"/>
              <a:ext cx="2087998" cy="743893"/>
            </a:xfrm>
            <a:prstGeom prst="roundRect">
              <a:avLst>
                <a:gd name="adj" fmla="val 50000"/>
              </a:avLst>
            </a:prstGeom>
            <a:blipFill>
              <a:blip r:embed="rId5">
                <a:duotone>
                  <a:schemeClr val="accent5">
                    <a:shade val="45000"/>
                    <a:satMod val="135000"/>
                  </a:schemeClr>
                  <a:prstClr val="white"/>
                </a:duotone>
              </a:blip>
              <a:stretch>
                <a:fillRect/>
              </a:stretch>
            </a:blipFill>
            <a:ln w="25400" cap="rnd">
              <a:solidFill>
                <a:schemeClr val="accent2"/>
              </a:solidFill>
              <a:prstDash val="solid"/>
              <a:round/>
            </a:ln>
            <a:effectLst>
              <a:outerShdw blurRad="152400" dir="18900000" sy="23000" kx="-1200000" algn="bl" rotWithShape="0">
                <a:prstClr val="black">
                  <a:alpha val="15000"/>
                </a:prstClr>
              </a:outerShdw>
            </a:effectLst>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118" name="文本框 117"/>
            <p:cNvSpPr txBox="1"/>
            <p:nvPr/>
          </p:nvSpPr>
          <p:spPr>
            <a:xfrm>
              <a:off x="1854160" y="4767352"/>
              <a:ext cx="1534454" cy="584775"/>
            </a:xfrm>
            <a:prstGeom prst="rect">
              <a:avLst/>
            </a:prstGeom>
            <a:noFill/>
          </p:spPr>
          <p:txBody>
            <a:bodyPr wrap="square" rtlCol="0">
              <a:spAutoFit/>
            </a:bodyPr>
            <a:lstStyle/>
            <a:p>
              <a:pPr algn="ctr"/>
              <a:r>
                <a:rPr lang="zh-CN" altLang="en-US" sz="3200" dirty="0">
                  <a:solidFill>
                    <a:schemeClr val="tx1">
                      <a:lumMod val="75000"/>
                      <a:lumOff val="25000"/>
                    </a:schemeClr>
                  </a:solidFill>
                  <a:latin typeface="+mj-ea"/>
                  <a:ea typeface="+mj-ea"/>
                </a:rPr>
                <a:t>优秀率</a:t>
              </a:r>
              <a:endParaRPr lang="zh-CN" altLang="en-US" sz="3200" dirty="0">
                <a:solidFill>
                  <a:schemeClr val="tx1">
                    <a:lumMod val="75000"/>
                    <a:lumOff val="25000"/>
                  </a:schemeClr>
                </a:solidFill>
                <a:latin typeface="+mj-ea"/>
                <a:ea typeface="+mj-ea"/>
              </a:endParaRPr>
            </a:p>
          </p:txBody>
        </p:sp>
      </p:grpSp>
      <p:grpSp>
        <p:nvGrpSpPr>
          <p:cNvPr id="230" name="组合 229"/>
          <p:cNvGrpSpPr/>
          <p:nvPr/>
        </p:nvGrpSpPr>
        <p:grpSpPr>
          <a:xfrm>
            <a:off x="8280795" y="4810787"/>
            <a:ext cx="2087998" cy="743893"/>
            <a:chOff x="8310262" y="4709125"/>
            <a:chExt cx="2087998" cy="743893"/>
          </a:xfrm>
        </p:grpSpPr>
        <p:sp>
          <p:nvSpPr>
            <p:cNvPr id="117" name="矩形: 圆角 116"/>
            <p:cNvSpPr/>
            <p:nvPr/>
          </p:nvSpPr>
          <p:spPr>
            <a:xfrm>
              <a:off x="8310262" y="4709125"/>
              <a:ext cx="2087998" cy="743893"/>
            </a:xfrm>
            <a:prstGeom prst="roundRect">
              <a:avLst>
                <a:gd name="adj" fmla="val 50000"/>
              </a:avLst>
            </a:prstGeom>
            <a:blipFill>
              <a:blip r:embed="rId5">
                <a:duotone>
                  <a:schemeClr val="accent5">
                    <a:shade val="45000"/>
                    <a:satMod val="135000"/>
                  </a:schemeClr>
                  <a:prstClr val="white"/>
                </a:duotone>
              </a:blip>
              <a:stretch>
                <a:fillRect/>
              </a:stretch>
            </a:blipFill>
            <a:ln w="25400" cap="rnd">
              <a:solidFill>
                <a:schemeClr val="accent2"/>
              </a:solidFill>
              <a:prstDash val="solid"/>
              <a:round/>
            </a:ln>
            <a:effectLst>
              <a:outerShdw blurRad="139700" dir="13500000" sy="23000" kx="1200000" algn="br" rotWithShape="0">
                <a:prstClr val="black">
                  <a:alpha val="15000"/>
                </a:prstClr>
              </a:outerShdw>
            </a:effectLst>
          </p:spPr>
          <p:txBody>
            <a:bodyPr wrap="square" rtlCol="0" anchor="ctr">
              <a:noAutofit/>
            </a:bodyPr>
            <a:lstStyle/>
            <a:p>
              <a:endParaRPr lang="zh-CN" altLang="en-US" kern="0" dirty="0">
                <a:solidFill>
                  <a:srgbClr val="000000"/>
                </a:solidFill>
                <a:latin typeface="Arial" panose="020B0604020202020204"/>
                <a:ea typeface="微软雅黑" panose="020B0503020204020204" charset="-122"/>
              </a:endParaRPr>
            </a:p>
          </p:txBody>
        </p:sp>
        <p:sp>
          <p:nvSpPr>
            <p:cNvPr id="119" name="文本框 118"/>
            <p:cNvSpPr txBox="1"/>
            <p:nvPr/>
          </p:nvSpPr>
          <p:spPr>
            <a:xfrm>
              <a:off x="8616912" y="4767352"/>
              <a:ext cx="1534454" cy="584775"/>
            </a:xfrm>
            <a:prstGeom prst="rect">
              <a:avLst/>
            </a:prstGeom>
            <a:noFill/>
          </p:spPr>
          <p:txBody>
            <a:bodyPr wrap="square" rtlCol="0">
              <a:spAutoFit/>
            </a:bodyPr>
            <a:lstStyle/>
            <a:p>
              <a:pPr algn="ctr"/>
              <a:r>
                <a:rPr lang="zh-CN" altLang="en-US" sz="3200" dirty="0">
                  <a:solidFill>
                    <a:schemeClr val="tx1">
                      <a:lumMod val="75000"/>
                      <a:lumOff val="25000"/>
                    </a:schemeClr>
                  </a:solidFill>
                  <a:latin typeface="+mj-ea"/>
                  <a:ea typeface="+mj-ea"/>
                </a:rPr>
                <a:t>合格率</a:t>
              </a:r>
              <a:endParaRPr lang="zh-CN" altLang="en-US" sz="3200" dirty="0">
                <a:solidFill>
                  <a:schemeClr val="tx1">
                    <a:lumMod val="75000"/>
                    <a:lumOff val="25000"/>
                  </a:schemeClr>
                </a:solidFill>
                <a:latin typeface="+mj-ea"/>
                <a:ea typeface="+mj-ea"/>
              </a:endParaRPr>
            </a:p>
          </p:txBody>
        </p:sp>
      </p:grpSp>
      <p:sp>
        <p:nvSpPr>
          <p:cNvPr id="87" name="任意多边形: 形状 23"/>
          <p:cNvSpPr/>
          <p:nvPr/>
        </p:nvSpPr>
        <p:spPr>
          <a:xfrm rot="1746757">
            <a:off x="635961" y="2841322"/>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5">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88" name="任意多边形: 形状 16"/>
          <p:cNvSpPr/>
          <p:nvPr/>
        </p:nvSpPr>
        <p:spPr>
          <a:xfrm rot="597073" flipH="1">
            <a:off x="10254836" y="5173083"/>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sp>
        <p:nvSpPr>
          <p:cNvPr id="126" name="矩形 7"/>
          <p:cNvSpPr/>
          <p:nvPr/>
        </p:nvSpPr>
        <p:spPr>
          <a:xfrm>
            <a:off x="-3171" y="-5333"/>
            <a:ext cx="5379327" cy="6875782"/>
          </a:xfrm>
          <a:custGeom>
            <a:avLst/>
            <a:gdLst>
              <a:gd name="connsiteX0" fmla="*/ 0 w 4689987"/>
              <a:gd name="connsiteY0" fmla="*/ 0 h 6858002"/>
              <a:gd name="connsiteX1" fmla="*/ 4689987 w 4689987"/>
              <a:gd name="connsiteY1" fmla="*/ 0 h 6858002"/>
              <a:gd name="connsiteX2" fmla="*/ 4689987 w 4689987"/>
              <a:gd name="connsiteY2" fmla="*/ 6858002 h 6858002"/>
              <a:gd name="connsiteX3" fmla="*/ 0 w 4689987"/>
              <a:gd name="connsiteY3" fmla="*/ 6858002 h 6858002"/>
              <a:gd name="connsiteX4" fmla="*/ 0 w 4689987"/>
              <a:gd name="connsiteY4" fmla="*/ 0 h 6858002"/>
              <a:gd name="connsiteX0-1" fmla="*/ 0 w 4689987"/>
              <a:gd name="connsiteY0-2" fmla="*/ 0 h 6858002"/>
              <a:gd name="connsiteX1-3" fmla="*/ 4689987 w 4689987"/>
              <a:gd name="connsiteY1-4" fmla="*/ 0 h 6858002"/>
              <a:gd name="connsiteX2-5" fmla="*/ 4686300 w 4689987"/>
              <a:gd name="connsiteY2-6" fmla="*/ 1454403 h 6858002"/>
              <a:gd name="connsiteX3-7" fmla="*/ 4689987 w 4689987"/>
              <a:gd name="connsiteY3-8" fmla="*/ 6858002 h 6858002"/>
              <a:gd name="connsiteX4-9" fmla="*/ 0 w 4689987"/>
              <a:gd name="connsiteY4-10" fmla="*/ 6858002 h 6858002"/>
              <a:gd name="connsiteX5" fmla="*/ 0 w 4689987"/>
              <a:gd name="connsiteY5" fmla="*/ 0 h 6858002"/>
              <a:gd name="connsiteX0-11" fmla="*/ 0 w 4689987"/>
              <a:gd name="connsiteY0-12" fmla="*/ 0 h 6858002"/>
              <a:gd name="connsiteX1-13" fmla="*/ 4689987 w 4689987"/>
              <a:gd name="connsiteY1-14" fmla="*/ 0 h 6858002"/>
              <a:gd name="connsiteX2-15" fmla="*/ 4314825 w 4689987"/>
              <a:gd name="connsiteY2-16" fmla="*/ 1730628 h 6858002"/>
              <a:gd name="connsiteX3-17" fmla="*/ 4689987 w 4689987"/>
              <a:gd name="connsiteY3-18" fmla="*/ 6858002 h 6858002"/>
              <a:gd name="connsiteX4-19" fmla="*/ 0 w 4689987"/>
              <a:gd name="connsiteY4-20" fmla="*/ 6858002 h 6858002"/>
              <a:gd name="connsiteX5-21" fmla="*/ 0 w 4689987"/>
              <a:gd name="connsiteY5-22" fmla="*/ 0 h 6858002"/>
              <a:gd name="connsiteX0-23" fmla="*/ 0 w 4689987"/>
              <a:gd name="connsiteY0-24" fmla="*/ 0 h 6858002"/>
              <a:gd name="connsiteX1-25" fmla="*/ 4689987 w 4689987"/>
              <a:gd name="connsiteY1-26" fmla="*/ 0 h 6858002"/>
              <a:gd name="connsiteX2-27" fmla="*/ 4314825 w 4689987"/>
              <a:gd name="connsiteY2-28" fmla="*/ 1730628 h 6858002"/>
              <a:gd name="connsiteX3-29" fmla="*/ 4689987 w 4689987"/>
              <a:gd name="connsiteY3-30" fmla="*/ 6858002 h 6858002"/>
              <a:gd name="connsiteX4-31" fmla="*/ 0 w 4689987"/>
              <a:gd name="connsiteY4-32" fmla="*/ 6858002 h 6858002"/>
              <a:gd name="connsiteX5-33" fmla="*/ 0 w 4689987"/>
              <a:gd name="connsiteY5-34" fmla="*/ 0 h 6858002"/>
              <a:gd name="connsiteX0-35" fmla="*/ 0 w 4689987"/>
              <a:gd name="connsiteY0-36" fmla="*/ 0 h 6858002"/>
              <a:gd name="connsiteX1-37" fmla="*/ 4689987 w 4689987"/>
              <a:gd name="connsiteY1-38" fmla="*/ 0 h 6858002"/>
              <a:gd name="connsiteX2-39" fmla="*/ 4314825 w 4689987"/>
              <a:gd name="connsiteY2-40" fmla="*/ 1730628 h 6858002"/>
              <a:gd name="connsiteX3-41" fmla="*/ 4689987 w 4689987"/>
              <a:gd name="connsiteY3-42" fmla="*/ 6858002 h 6858002"/>
              <a:gd name="connsiteX4-43" fmla="*/ 0 w 4689987"/>
              <a:gd name="connsiteY4-44" fmla="*/ 6858002 h 6858002"/>
              <a:gd name="connsiteX5-45" fmla="*/ 0 w 4689987"/>
              <a:gd name="connsiteY5-46" fmla="*/ 0 h 6858002"/>
              <a:gd name="connsiteX0-47" fmla="*/ 0 w 4985016"/>
              <a:gd name="connsiteY0-48" fmla="*/ 0 h 6858002"/>
              <a:gd name="connsiteX1-49" fmla="*/ 4689987 w 4985016"/>
              <a:gd name="connsiteY1-50" fmla="*/ 0 h 6858002"/>
              <a:gd name="connsiteX2-51" fmla="*/ 4314825 w 4985016"/>
              <a:gd name="connsiteY2-52" fmla="*/ 1730628 h 6858002"/>
              <a:gd name="connsiteX3-53" fmla="*/ 4476750 w 4985016"/>
              <a:gd name="connsiteY3-54" fmla="*/ 4988178 h 6858002"/>
              <a:gd name="connsiteX4-55" fmla="*/ 4689987 w 4985016"/>
              <a:gd name="connsiteY4-56" fmla="*/ 6858002 h 6858002"/>
              <a:gd name="connsiteX5-57" fmla="*/ 0 w 4985016"/>
              <a:gd name="connsiteY5-58" fmla="*/ 6858002 h 6858002"/>
              <a:gd name="connsiteX6" fmla="*/ 0 w 4985016"/>
              <a:gd name="connsiteY6" fmla="*/ 0 h 6858002"/>
              <a:gd name="connsiteX0-59" fmla="*/ 0 w 5086074"/>
              <a:gd name="connsiteY0-60" fmla="*/ 0 h 6858002"/>
              <a:gd name="connsiteX1-61" fmla="*/ 4689987 w 5086074"/>
              <a:gd name="connsiteY1-62" fmla="*/ 0 h 6858002"/>
              <a:gd name="connsiteX2-63" fmla="*/ 4314825 w 5086074"/>
              <a:gd name="connsiteY2-64" fmla="*/ 1730628 h 6858002"/>
              <a:gd name="connsiteX3-65" fmla="*/ 4848225 w 5086074"/>
              <a:gd name="connsiteY3-66" fmla="*/ 5016753 h 6858002"/>
              <a:gd name="connsiteX4-67" fmla="*/ 4689987 w 5086074"/>
              <a:gd name="connsiteY4-68" fmla="*/ 6858002 h 6858002"/>
              <a:gd name="connsiteX5-69" fmla="*/ 0 w 5086074"/>
              <a:gd name="connsiteY5-70" fmla="*/ 6858002 h 6858002"/>
              <a:gd name="connsiteX6-71" fmla="*/ 0 w 5086074"/>
              <a:gd name="connsiteY6-72" fmla="*/ 0 h 6858002"/>
              <a:gd name="connsiteX0-73" fmla="*/ 0 w 5064497"/>
              <a:gd name="connsiteY0-74" fmla="*/ 0 h 6858002"/>
              <a:gd name="connsiteX1-75" fmla="*/ 4689987 w 5064497"/>
              <a:gd name="connsiteY1-76" fmla="*/ 0 h 6858002"/>
              <a:gd name="connsiteX2-77" fmla="*/ 4314825 w 5064497"/>
              <a:gd name="connsiteY2-78" fmla="*/ 1730628 h 6858002"/>
              <a:gd name="connsiteX3-79" fmla="*/ 4848225 w 5064497"/>
              <a:gd name="connsiteY3-80" fmla="*/ 5016753 h 6858002"/>
              <a:gd name="connsiteX4-81" fmla="*/ 4689987 w 5064497"/>
              <a:gd name="connsiteY4-82" fmla="*/ 6858002 h 6858002"/>
              <a:gd name="connsiteX5-83" fmla="*/ 0 w 5064497"/>
              <a:gd name="connsiteY5-84" fmla="*/ 6858002 h 6858002"/>
              <a:gd name="connsiteX6-85" fmla="*/ 0 w 5064497"/>
              <a:gd name="connsiteY6-86" fmla="*/ 0 h 6858002"/>
              <a:gd name="connsiteX0-87" fmla="*/ 0 w 5072406"/>
              <a:gd name="connsiteY0-88" fmla="*/ 0 h 6858002"/>
              <a:gd name="connsiteX1-89" fmla="*/ 4689987 w 5072406"/>
              <a:gd name="connsiteY1-90" fmla="*/ 0 h 6858002"/>
              <a:gd name="connsiteX2-91" fmla="*/ 4314825 w 5072406"/>
              <a:gd name="connsiteY2-92" fmla="*/ 1730628 h 6858002"/>
              <a:gd name="connsiteX3-93" fmla="*/ 4848225 w 5072406"/>
              <a:gd name="connsiteY3-94" fmla="*/ 5016753 h 6858002"/>
              <a:gd name="connsiteX4-95" fmla="*/ 4689987 w 5072406"/>
              <a:gd name="connsiteY4-96" fmla="*/ 6858002 h 6858002"/>
              <a:gd name="connsiteX5-97" fmla="*/ 0 w 5072406"/>
              <a:gd name="connsiteY5-98" fmla="*/ 6858002 h 6858002"/>
              <a:gd name="connsiteX6-99" fmla="*/ 0 w 5072406"/>
              <a:gd name="connsiteY6-100" fmla="*/ 0 h 6858002"/>
              <a:gd name="connsiteX0-101" fmla="*/ 0 w 5072406"/>
              <a:gd name="connsiteY0-102" fmla="*/ 0 h 6858002"/>
              <a:gd name="connsiteX1-103" fmla="*/ 4689987 w 5072406"/>
              <a:gd name="connsiteY1-104" fmla="*/ 0 h 6858002"/>
              <a:gd name="connsiteX2-105" fmla="*/ 4314825 w 5072406"/>
              <a:gd name="connsiteY2-106" fmla="*/ 1730628 h 6858002"/>
              <a:gd name="connsiteX3-107" fmla="*/ 4848225 w 5072406"/>
              <a:gd name="connsiteY3-108" fmla="*/ 5016753 h 6858002"/>
              <a:gd name="connsiteX4-109" fmla="*/ 4689987 w 5072406"/>
              <a:gd name="connsiteY4-110" fmla="*/ 6858002 h 6858002"/>
              <a:gd name="connsiteX5-111" fmla="*/ 0 w 5072406"/>
              <a:gd name="connsiteY5-112" fmla="*/ 6858002 h 6858002"/>
              <a:gd name="connsiteX6-113" fmla="*/ 0 w 5072406"/>
              <a:gd name="connsiteY6-114" fmla="*/ 0 h 6858002"/>
              <a:gd name="connsiteX0-115" fmla="*/ 0 w 4894511"/>
              <a:gd name="connsiteY0-116" fmla="*/ 0 h 6858002"/>
              <a:gd name="connsiteX1-117" fmla="*/ 4689987 w 4894511"/>
              <a:gd name="connsiteY1-118" fmla="*/ 0 h 6858002"/>
              <a:gd name="connsiteX2-119" fmla="*/ 4314825 w 4894511"/>
              <a:gd name="connsiteY2-120" fmla="*/ 1730628 h 6858002"/>
              <a:gd name="connsiteX3-121" fmla="*/ 4848225 w 4894511"/>
              <a:gd name="connsiteY3-122" fmla="*/ 5016753 h 6858002"/>
              <a:gd name="connsiteX4-123" fmla="*/ 4689987 w 4894511"/>
              <a:gd name="connsiteY4-124" fmla="*/ 6858002 h 6858002"/>
              <a:gd name="connsiteX5-125" fmla="*/ 0 w 4894511"/>
              <a:gd name="connsiteY5-126" fmla="*/ 6858002 h 6858002"/>
              <a:gd name="connsiteX6-127" fmla="*/ 0 w 4894511"/>
              <a:gd name="connsiteY6-128" fmla="*/ 0 h 6858002"/>
              <a:gd name="connsiteX0-129" fmla="*/ 0 w 4921751"/>
              <a:gd name="connsiteY0-130" fmla="*/ 0 h 6858002"/>
              <a:gd name="connsiteX1-131" fmla="*/ 4689987 w 4921751"/>
              <a:gd name="connsiteY1-132" fmla="*/ 0 h 6858002"/>
              <a:gd name="connsiteX2-133" fmla="*/ 4314825 w 4921751"/>
              <a:gd name="connsiteY2-134" fmla="*/ 1730628 h 6858002"/>
              <a:gd name="connsiteX3-135" fmla="*/ 4848225 w 4921751"/>
              <a:gd name="connsiteY3-136" fmla="*/ 5016753 h 6858002"/>
              <a:gd name="connsiteX4-137" fmla="*/ 4689987 w 4921751"/>
              <a:gd name="connsiteY4-138" fmla="*/ 6858002 h 6858002"/>
              <a:gd name="connsiteX5-139" fmla="*/ 0 w 4921751"/>
              <a:gd name="connsiteY5-140" fmla="*/ 6858002 h 6858002"/>
              <a:gd name="connsiteX6-141" fmla="*/ 0 w 4921751"/>
              <a:gd name="connsiteY6-142" fmla="*/ 0 h 6858002"/>
              <a:gd name="connsiteX0-143" fmla="*/ 0 w 5206662"/>
              <a:gd name="connsiteY0-144" fmla="*/ 0 h 6858002"/>
              <a:gd name="connsiteX1-145" fmla="*/ 4689987 w 5206662"/>
              <a:gd name="connsiteY1-146" fmla="*/ 0 h 6858002"/>
              <a:gd name="connsiteX2-147" fmla="*/ 4314825 w 5206662"/>
              <a:gd name="connsiteY2-148" fmla="*/ 1730628 h 6858002"/>
              <a:gd name="connsiteX3-149" fmla="*/ 5191125 w 5206662"/>
              <a:gd name="connsiteY3-150" fmla="*/ 5047233 h 6858002"/>
              <a:gd name="connsiteX4-151" fmla="*/ 4689987 w 5206662"/>
              <a:gd name="connsiteY4-152" fmla="*/ 6858002 h 6858002"/>
              <a:gd name="connsiteX5-153" fmla="*/ 0 w 5206662"/>
              <a:gd name="connsiteY5-154" fmla="*/ 6858002 h 6858002"/>
              <a:gd name="connsiteX6-155" fmla="*/ 0 w 5206662"/>
              <a:gd name="connsiteY6-156" fmla="*/ 0 h 6858002"/>
              <a:gd name="connsiteX0-157" fmla="*/ 0 w 5191610"/>
              <a:gd name="connsiteY0-158" fmla="*/ 0 h 6858002"/>
              <a:gd name="connsiteX1-159" fmla="*/ 4689987 w 5191610"/>
              <a:gd name="connsiteY1-160" fmla="*/ 0 h 6858002"/>
              <a:gd name="connsiteX2-161" fmla="*/ 4314825 w 5191610"/>
              <a:gd name="connsiteY2-162" fmla="*/ 1730628 h 6858002"/>
              <a:gd name="connsiteX3-163" fmla="*/ 5191125 w 5191610"/>
              <a:gd name="connsiteY3-164" fmla="*/ 5047233 h 6858002"/>
              <a:gd name="connsiteX4-165" fmla="*/ 4689987 w 5191610"/>
              <a:gd name="connsiteY4-166" fmla="*/ 6858002 h 6858002"/>
              <a:gd name="connsiteX5-167" fmla="*/ 0 w 5191610"/>
              <a:gd name="connsiteY5-168" fmla="*/ 6858002 h 6858002"/>
              <a:gd name="connsiteX6-169" fmla="*/ 0 w 5191610"/>
              <a:gd name="connsiteY6-170" fmla="*/ 0 h 6858002"/>
              <a:gd name="connsiteX0-171" fmla="*/ 0 w 5191610"/>
              <a:gd name="connsiteY0-172" fmla="*/ 0 h 6858002"/>
              <a:gd name="connsiteX1-173" fmla="*/ 4689987 w 5191610"/>
              <a:gd name="connsiteY1-174" fmla="*/ 0 h 6858002"/>
              <a:gd name="connsiteX2-175" fmla="*/ 4314825 w 5191610"/>
              <a:gd name="connsiteY2-176" fmla="*/ 1730628 h 6858002"/>
              <a:gd name="connsiteX3-177" fmla="*/ 5191125 w 5191610"/>
              <a:gd name="connsiteY3-178" fmla="*/ 5047233 h 6858002"/>
              <a:gd name="connsiteX4-179" fmla="*/ 4689987 w 5191610"/>
              <a:gd name="connsiteY4-180" fmla="*/ 6858002 h 6858002"/>
              <a:gd name="connsiteX5-181" fmla="*/ 0 w 5191610"/>
              <a:gd name="connsiteY5-182" fmla="*/ 6858002 h 6858002"/>
              <a:gd name="connsiteX6-183" fmla="*/ 0 w 5191610"/>
              <a:gd name="connsiteY6-184" fmla="*/ 0 h 6858002"/>
              <a:gd name="connsiteX0-185" fmla="*/ 0 w 5193990"/>
              <a:gd name="connsiteY0-186" fmla="*/ 0 h 6858002"/>
              <a:gd name="connsiteX1-187" fmla="*/ 4689987 w 5193990"/>
              <a:gd name="connsiteY1-188" fmla="*/ 0 h 6858002"/>
              <a:gd name="connsiteX2-189" fmla="*/ 4461970 w 5193990"/>
              <a:gd name="connsiteY2-190" fmla="*/ 1720118 h 6858002"/>
              <a:gd name="connsiteX3-191" fmla="*/ 5191125 w 5193990"/>
              <a:gd name="connsiteY3-192" fmla="*/ 5047233 h 6858002"/>
              <a:gd name="connsiteX4-193" fmla="*/ 4689987 w 5193990"/>
              <a:gd name="connsiteY4-194" fmla="*/ 6858002 h 6858002"/>
              <a:gd name="connsiteX5-195" fmla="*/ 0 w 5193990"/>
              <a:gd name="connsiteY5-196" fmla="*/ 6858002 h 6858002"/>
              <a:gd name="connsiteX6-197" fmla="*/ 0 w 5193990"/>
              <a:gd name="connsiteY6-198" fmla="*/ 0 h 6858002"/>
              <a:gd name="connsiteX0-199" fmla="*/ 0 w 5193990"/>
              <a:gd name="connsiteY0-200" fmla="*/ 0 h 6858002"/>
              <a:gd name="connsiteX1-201" fmla="*/ 4689987 w 5193990"/>
              <a:gd name="connsiteY1-202" fmla="*/ 0 h 6858002"/>
              <a:gd name="connsiteX2-203" fmla="*/ 4461970 w 5193990"/>
              <a:gd name="connsiteY2-204" fmla="*/ 1720118 h 6858002"/>
              <a:gd name="connsiteX3-205" fmla="*/ 5191125 w 5193990"/>
              <a:gd name="connsiteY3-206" fmla="*/ 5047233 h 6858002"/>
              <a:gd name="connsiteX4-207" fmla="*/ 4689987 w 5193990"/>
              <a:gd name="connsiteY4-208" fmla="*/ 6858002 h 6858002"/>
              <a:gd name="connsiteX5-209" fmla="*/ 0 w 5193990"/>
              <a:gd name="connsiteY5-210" fmla="*/ 6858002 h 6858002"/>
              <a:gd name="connsiteX6-211" fmla="*/ 0 w 5193990"/>
              <a:gd name="connsiteY6-212" fmla="*/ 0 h 6858002"/>
              <a:gd name="connsiteX0-213" fmla="*/ 0 w 5100336"/>
              <a:gd name="connsiteY0-214" fmla="*/ 0 h 6858002"/>
              <a:gd name="connsiteX1-215" fmla="*/ 4689987 w 5100336"/>
              <a:gd name="connsiteY1-216" fmla="*/ 0 h 6858002"/>
              <a:gd name="connsiteX2-217" fmla="*/ 4461970 w 5100336"/>
              <a:gd name="connsiteY2-218" fmla="*/ 1720118 h 6858002"/>
              <a:gd name="connsiteX3-219" fmla="*/ 5096532 w 5100336"/>
              <a:gd name="connsiteY3-220" fmla="*/ 5078764 h 6858002"/>
              <a:gd name="connsiteX4-221" fmla="*/ 4689987 w 5100336"/>
              <a:gd name="connsiteY4-222" fmla="*/ 6858002 h 6858002"/>
              <a:gd name="connsiteX5-223" fmla="*/ 0 w 5100336"/>
              <a:gd name="connsiteY5-224" fmla="*/ 6858002 h 6858002"/>
              <a:gd name="connsiteX6-225" fmla="*/ 0 w 5100336"/>
              <a:gd name="connsiteY6-226" fmla="*/ 0 h 6858002"/>
              <a:gd name="connsiteX0-227" fmla="*/ 0 w 5079613"/>
              <a:gd name="connsiteY0-228" fmla="*/ 0 h 6858002"/>
              <a:gd name="connsiteX1-229" fmla="*/ 4689987 w 5079613"/>
              <a:gd name="connsiteY1-230" fmla="*/ 0 h 6858002"/>
              <a:gd name="connsiteX2-231" fmla="*/ 4461970 w 5079613"/>
              <a:gd name="connsiteY2-232" fmla="*/ 1720118 h 6858002"/>
              <a:gd name="connsiteX3-233" fmla="*/ 5075511 w 5079613"/>
              <a:gd name="connsiteY3-234" fmla="*/ 4500695 h 6858002"/>
              <a:gd name="connsiteX4-235" fmla="*/ 4689987 w 5079613"/>
              <a:gd name="connsiteY4-236" fmla="*/ 6858002 h 6858002"/>
              <a:gd name="connsiteX5-237" fmla="*/ 0 w 5079613"/>
              <a:gd name="connsiteY5-238" fmla="*/ 6858002 h 6858002"/>
              <a:gd name="connsiteX6-239" fmla="*/ 0 w 5079613"/>
              <a:gd name="connsiteY6-240" fmla="*/ 0 h 6858002"/>
              <a:gd name="connsiteX0-241" fmla="*/ 0 w 5173135"/>
              <a:gd name="connsiteY0-242" fmla="*/ 0 h 6858002"/>
              <a:gd name="connsiteX1-243" fmla="*/ 4689987 w 5173135"/>
              <a:gd name="connsiteY1-244" fmla="*/ 0 h 6858002"/>
              <a:gd name="connsiteX2-245" fmla="*/ 4461970 w 5173135"/>
              <a:gd name="connsiteY2-246" fmla="*/ 1720118 h 6858002"/>
              <a:gd name="connsiteX3-247" fmla="*/ 5170104 w 5173135"/>
              <a:gd name="connsiteY3-248" fmla="*/ 5120806 h 6858002"/>
              <a:gd name="connsiteX4-249" fmla="*/ 4689987 w 5173135"/>
              <a:gd name="connsiteY4-250" fmla="*/ 6858002 h 6858002"/>
              <a:gd name="connsiteX5-251" fmla="*/ 0 w 5173135"/>
              <a:gd name="connsiteY5-252" fmla="*/ 6858002 h 6858002"/>
              <a:gd name="connsiteX6-253" fmla="*/ 0 w 5173135"/>
              <a:gd name="connsiteY6-254" fmla="*/ 0 h 6858002"/>
              <a:gd name="connsiteX0-255" fmla="*/ 0 w 5174802"/>
              <a:gd name="connsiteY0-256" fmla="*/ 0 h 6858002"/>
              <a:gd name="connsiteX1-257" fmla="*/ 4689987 w 5174802"/>
              <a:gd name="connsiteY1-258" fmla="*/ 0 h 6858002"/>
              <a:gd name="connsiteX2-259" fmla="*/ 4398908 w 5174802"/>
              <a:gd name="connsiteY2-260" fmla="*/ 2109000 h 6858002"/>
              <a:gd name="connsiteX3-261" fmla="*/ 5170104 w 5174802"/>
              <a:gd name="connsiteY3-262" fmla="*/ 5120806 h 6858002"/>
              <a:gd name="connsiteX4-263" fmla="*/ 4689987 w 5174802"/>
              <a:gd name="connsiteY4-264" fmla="*/ 6858002 h 6858002"/>
              <a:gd name="connsiteX5-265" fmla="*/ 0 w 5174802"/>
              <a:gd name="connsiteY5-266" fmla="*/ 6858002 h 6858002"/>
              <a:gd name="connsiteX6-267" fmla="*/ 0 w 5174802"/>
              <a:gd name="connsiteY6-268" fmla="*/ 0 h 6858002"/>
              <a:gd name="connsiteX0-269" fmla="*/ 0 w 5040770"/>
              <a:gd name="connsiteY0-270" fmla="*/ 0 h 6858002"/>
              <a:gd name="connsiteX1-271" fmla="*/ 4689987 w 5040770"/>
              <a:gd name="connsiteY1-272" fmla="*/ 0 h 6858002"/>
              <a:gd name="connsiteX2-273" fmla="*/ 4398908 w 5040770"/>
              <a:gd name="connsiteY2-274" fmla="*/ 2109000 h 6858002"/>
              <a:gd name="connsiteX3-275" fmla="*/ 5033470 w 5040770"/>
              <a:gd name="connsiteY3-276" fmla="*/ 5152337 h 6858002"/>
              <a:gd name="connsiteX4-277" fmla="*/ 4689987 w 5040770"/>
              <a:gd name="connsiteY4-278" fmla="*/ 6858002 h 6858002"/>
              <a:gd name="connsiteX5-279" fmla="*/ 0 w 5040770"/>
              <a:gd name="connsiteY5-280" fmla="*/ 6858002 h 6858002"/>
              <a:gd name="connsiteX6-281" fmla="*/ 0 w 5040770"/>
              <a:gd name="connsiteY6-282" fmla="*/ 0 h 6858002"/>
              <a:gd name="connsiteX0-283" fmla="*/ 0 w 5040770"/>
              <a:gd name="connsiteY0-284" fmla="*/ 0 h 6858002"/>
              <a:gd name="connsiteX1-285" fmla="*/ 4874888 w 5040770"/>
              <a:gd name="connsiteY1-286" fmla="*/ 0 h 6858002"/>
              <a:gd name="connsiteX2-287" fmla="*/ 4398908 w 5040770"/>
              <a:gd name="connsiteY2-288" fmla="*/ 2109000 h 6858002"/>
              <a:gd name="connsiteX3-289" fmla="*/ 5033470 w 5040770"/>
              <a:gd name="connsiteY3-290" fmla="*/ 5152337 h 6858002"/>
              <a:gd name="connsiteX4-291" fmla="*/ 4689987 w 5040770"/>
              <a:gd name="connsiteY4-292" fmla="*/ 6858002 h 6858002"/>
              <a:gd name="connsiteX5-293" fmla="*/ 0 w 5040770"/>
              <a:gd name="connsiteY5-294" fmla="*/ 6858002 h 6858002"/>
              <a:gd name="connsiteX6-295" fmla="*/ 0 w 5040770"/>
              <a:gd name="connsiteY6-296" fmla="*/ 0 h 6858002"/>
              <a:gd name="connsiteX0-297" fmla="*/ 0 w 5040770"/>
              <a:gd name="connsiteY0-298" fmla="*/ 0 h 6858002"/>
              <a:gd name="connsiteX1-299" fmla="*/ 4874888 w 5040770"/>
              <a:gd name="connsiteY1-300" fmla="*/ 0 h 6858002"/>
              <a:gd name="connsiteX2-301" fmla="*/ 4398908 w 5040770"/>
              <a:gd name="connsiteY2-302" fmla="*/ 2109000 h 6858002"/>
              <a:gd name="connsiteX3-303" fmla="*/ 5033470 w 5040770"/>
              <a:gd name="connsiteY3-304" fmla="*/ 5152337 h 6858002"/>
              <a:gd name="connsiteX4-305" fmla="*/ 4689987 w 5040770"/>
              <a:gd name="connsiteY4-306" fmla="*/ 6858002 h 6858002"/>
              <a:gd name="connsiteX5-307" fmla="*/ 0 w 5040770"/>
              <a:gd name="connsiteY5-308" fmla="*/ 6858002 h 6858002"/>
              <a:gd name="connsiteX6-309" fmla="*/ 0 w 5040770"/>
              <a:gd name="connsiteY6-310" fmla="*/ 0 h 6858002"/>
              <a:gd name="connsiteX0-311" fmla="*/ 0 w 5040770"/>
              <a:gd name="connsiteY0-312" fmla="*/ 0 h 6858002"/>
              <a:gd name="connsiteX1-313" fmla="*/ 4874888 w 5040770"/>
              <a:gd name="connsiteY1-314" fmla="*/ 0 h 6858002"/>
              <a:gd name="connsiteX2-315" fmla="*/ 4398908 w 5040770"/>
              <a:gd name="connsiteY2-316" fmla="*/ 2109000 h 6858002"/>
              <a:gd name="connsiteX3-317" fmla="*/ 5033470 w 5040770"/>
              <a:gd name="connsiteY3-318" fmla="*/ 5152337 h 6858002"/>
              <a:gd name="connsiteX4-319" fmla="*/ 4689987 w 5040770"/>
              <a:gd name="connsiteY4-320" fmla="*/ 6858002 h 6858002"/>
              <a:gd name="connsiteX5-321" fmla="*/ 0 w 5040770"/>
              <a:gd name="connsiteY5-322" fmla="*/ 6858002 h 6858002"/>
              <a:gd name="connsiteX6-323" fmla="*/ 0 w 5040770"/>
              <a:gd name="connsiteY6-324" fmla="*/ 0 h 6858002"/>
              <a:gd name="connsiteX0-325" fmla="*/ 0 w 5040770"/>
              <a:gd name="connsiteY0-326" fmla="*/ 0 h 6858002"/>
              <a:gd name="connsiteX1-327" fmla="*/ 4874888 w 5040770"/>
              <a:gd name="connsiteY1-328" fmla="*/ 0 h 6858002"/>
              <a:gd name="connsiteX2-329" fmla="*/ 4398908 w 5040770"/>
              <a:gd name="connsiteY2-330" fmla="*/ 2109000 h 6858002"/>
              <a:gd name="connsiteX3-331" fmla="*/ 5033470 w 5040770"/>
              <a:gd name="connsiteY3-332" fmla="*/ 5152337 h 6858002"/>
              <a:gd name="connsiteX4-333" fmla="*/ 4689987 w 5040770"/>
              <a:gd name="connsiteY4-334" fmla="*/ 6858002 h 6858002"/>
              <a:gd name="connsiteX5-335" fmla="*/ 0 w 5040770"/>
              <a:gd name="connsiteY5-336" fmla="*/ 6858002 h 6858002"/>
              <a:gd name="connsiteX6-337" fmla="*/ 0 w 5040770"/>
              <a:gd name="connsiteY6-338" fmla="*/ 0 h 6858002"/>
              <a:gd name="connsiteX0-339" fmla="*/ 0 w 5040770"/>
              <a:gd name="connsiteY0-340" fmla="*/ 0 h 6858002"/>
              <a:gd name="connsiteX1-341" fmla="*/ 4874888 w 5040770"/>
              <a:gd name="connsiteY1-342" fmla="*/ 0 h 6858002"/>
              <a:gd name="connsiteX2-343" fmla="*/ 4398908 w 5040770"/>
              <a:gd name="connsiteY2-344" fmla="*/ 2109000 h 6858002"/>
              <a:gd name="connsiteX3-345" fmla="*/ 5033470 w 5040770"/>
              <a:gd name="connsiteY3-346" fmla="*/ 5152337 h 6858002"/>
              <a:gd name="connsiteX4-347" fmla="*/ 4689987 w 5040770"/>
              <a:gd name="connsiteY4-348" fmla="*/ 6858002 h 6858002"/>
              <a:gd name="connsiteX5-349" fmla="*/ 0 w 5040770"/>
              <a:gd name="connsiteY5-350" fmla="*/ 6858002 h 6858002"/>
              <a:gd name="connsiteX6-351" fmla="*/ 0 w 5040770"/>
              <a:gd name="connsiteY6-352" fmla="*/ 0 h 6858002"/>
              <a:gd name="connsiteX0-353" fmla="*/ 0 w 5050841"/>
              <a:gd name="connsiteY0-354" fmla="*/ 0 h 6858002"/>
              <a:gd name="connsiteX1-355" fmla="*/ 4874888 w 5050841"/>
              <a:gd name="connsiteY1-356" fmla="*/ 0 h 6858002"/>
              <a:gd name="connsiteX2-357" fmla="*/ 4186272 w 5050841"/>
              <a:gd name="connsiteY2-358" fmla="*/ 2208391 h 6858002"/>
              <a:gd name="connsiteX3-359" fmla="*/ 5033470 w 5050841"/>
              <a:gd name="connsiteY3-360" fmla="*/ 5152337 h 6858002"/>
              <a:gd name="connsiteX4-361" fmla="*/ 4689987 w 5050841"/>
              <a:gd name="connsiteY4-362" fmla="*/ 6858002 h 6858002"/>
              <a:gd name="connsiteX5-363" fmla="*/ 0 w 5050841"/>
              <a:gd name="connsiteY5-364" fmla="*/ 6858002 h 6858002"/>
              <a:gd name="connsiteX6-365" fmla="*/ 0 w 5050841"/>
              <a:gd name="connsiteY6-366" fmla="*/ 0 h 6858002"/>
              <a:gd name="connsiteX0-367" fmla="*/ 0 w 5050841"/>
              <a:gd name="connsiteY0-368" fmla="*/ 0 h 6858002"/>
              <a:gd name="connsiteX1-369" fmla="*/ 4874888 w 5050841"/>
              <a:gd name="connsiteY1-370" fmla="*/ 0 h 6858002"/>
              <a:gd name="connsiteX2-371" fmla="*/ 4186272 w 5050841"/>
              <a:gd name="connsiteY2-372" fmla="*/ 2208391 h 6858002"/>
              <a:gd name="connsiteX3-373" fmla="*/ 5033470 w 5050841"/>
              <a:gd name="connsiteY3-374" fmla="*/ 5152337 h 6858002"/>
              <a:gd name="connsiteX4-375" fmla="*/ 4689987 w 5050841"/>
              <a:gd name="connsiteY4-376" fmla="*/ 6858002 h 6858002"/>
              <a:gd name="connsiteX5-377" fmla="*/ 0 w 5050841"/>
              <a:gd name="connsiteY5-378" fmla="*/ 6858002 h 6858002"/>
              <a:gd name="connsiteX6-379" fmla="*/ 0 w 5050841"/>
              <a:gd name="connsiteY6-380" fmla="*/ 0 h 6858002"/>
              <a:gd name="connsiteX0-381" fmla="*/ 0 w 4990528"/>
              <a:gd name="connsiteY0-382" fmla="*/ 0 h 6858002"/>
              <a:gd name="connsiteX1-383" fmla="*/ 4874888 w 4990528"/>
              <a:gd name="connsiteY1-384" fmla="*/ 0 h 6858002"/>
              <a:gd name="connsiteX2-385" fmla="*/ 4186272 w 4990528"/>
              <a:gd name="connsiteY2-386" fmla="*/ 2208391 h 6858002"/>
              <a:gd name="connsiteX3-387" fmla="*/ 4968755 w 4990528"/>
              <a:gd name="connsiteY3-388" fmla="*/ 5152337 h 6858002"/>
              <a:gd name="connsiteX4-389" fmla="*/ 4689987 w 4990528"/>
              <a:gd name="connsiteY4-390" fmla="*/ 6858002 h 6858002"/>
              <a:gd name="connsiteX5-391" fmla="*/ 0 w 4990528"/>
              <a:gd name="connsiteY5-392" fmla="*/ 6858002 h 6858002"/>
              <a:gd name="connsiteX6-393" fmla="*/ 0 w 4990528"/>
              <a:gd name="connsiteY6-394" fmla="*/ 0 h 6858002"/>
              <a:gd name="connsiteX0-395" fmla="*/ 0 w 4974326"/>
              <a:gd name="connsiteY0-396" fmla="*/ 0 h 6858002"/>
              <a:gd name="connsiteX1-397" fmla="*/ 4874888 w 4974326"/>
              <a:gd name="connsiteY1-398" fmla="*/ 0 h 6858002"/>
              <a:gd name="connsiteX2-399" fmla="*/ 4186272 w 4974326"/>
              <a:gd name="connsiteY2-400" fmla="*/ 2208391 h 6858002"/>
              <a:gd name="connsiteX3-401" fmla="*/ 4968755 w 4974326"/>
              <a:gd name="connsiteY3-402" fmla="*/ 5152337 h 6858002"/>
              <a:gd name="connsiteX4-403" fmla="*/ 4500977 w 4974326"/>
              <a:gd name="connsiteY4-404" fmla="*/ 6858002 h 6858002"/>
              <a:gd name="connsiteX5-405" fmla="*/ 0 w 4974326"/>
              <a:gd name="connsiteY5-406" fmla="*/ 6858002 h 6858002"/>
              <a:gd name="connsiteX6-407" fmla="*/ 0 w 4974326"/>
              <a:gd name="connsiteY6-408" fmla="*/ 0 h 6858002"/>
              <a:gd name="connsiteX0-409" fmla="*/ 0 w 4974326"/>
              <a:gd name="connsiteY0-410" fmla="*/ 0 h 6858002"/>
              <a:gd name="connsiteX1-411" fmla="*/ 4744944 w 4974326"/>
              <a:gd name="connsiteY1-412" fmla="*/ 0 h 6858002"/>
              <a:gd name="connsiteX2-413" fmla="*/ 4186272 w 4974326"/>
              <a:gd name="connsiteY2-414" fmla="*/ 2208391 h 6858002"/>
              <a:gd name="connsiteX3-415" fmla="*/ 4968755 w 4974326"/>
              <a:gd name="connsiteY3-416" fmla="*/ 5152337 h 6858002"/>
              <a:gd name="connsiteX4-417" fmla="*/ 4500977 w 4974326"/>
              <a:gd name="connsiteY4-418" fmla="*/ 6858002 h 6858002"/>
              <a:gd name="connsiteX5-419" fmla="*/ 0 w 4974326"/>
              <a:gd name="connsiteY5-420" fmla="*/ 6858002 h 6858002"/>
              <a:gd name="connsiteX6-421" fmla="*/ 0 w 4974326"/>
              <a:gd name="connsiteY6-422" fmla="*/ 0 h 6858002"/>
              <a:gd name="connsiteX0-423" fmla="*/ 0 w 4974326"/>
              <a:gd name="connsiteY0-424" fmla="*/ 0 h 6858002"/>
              <a:gd name="connsiteX1-425" fmla="*/ 4744944 w 4974326"/>
              <a:gd name="connsiteY1-426" fmla="*/ 0 h 6858002"/>
              <a:gd name="connsiteX2-427" fmla="*/ 4186272 w 4974326"/>
              <a:gd name="connsiteY2-428" fmla="*/ 2208391 h 6858002"/>
              <a:gd name="connsiteX3-429" fmla="*/ 4968755 w 4974326"/>
              <a:gd name="connsiteY3-430" fmla="*/ 5152337 h 6858002"/>
              <a:gd name="connsiteX4-431" fmla="*/ 4500977 w 4974326"/>
              <a:gd name="connsiteY4-432" fmla="*/ 6858002 h 6858002"/>
              <a:gd name="connsiteX5-433" fmla="*/ 0 w 4974326"/>
              <a:gd name="connsiteY5-434" fmla="*/ 6858002 h 6858002"/>
              <a:gd name="connsiteX6-435" fmla="*/ 0 w 4974326"/>
              <a:gd name="connsiteY6-436" fmla="*/ 0 h 6858002"/>
              <a:gd name="connsiteX0-437" fmla="*/ 0 w 4974326"/>
              <a:gd name="connsiteY0-438" fmla="*/ 0 h 6858002"/>
              <a:gd name="connsiteX1-439" fmla="*/ 4744944 w 4974326"/>
              <a:gd name="connsiteY1-440" fmla="*/ 0 h 6858002"/>
              <a:gd name="connsiteX2-441" fmla="*/ 4186272 w 4974326"/>
              <a:gd name="connsiteY2-442" fmla="*/ 2208391 h 6858002"/>
              <a:gd name="connsiteX3-443" fmla="*/ 4968755 w 4974326"/>
              <a:gd name="connsiteY3-444" fmla="*/ 5152337 h 6858002"/>
              <a:gd name="connsiteX4-445" fmla="*/ 4500977 w 4974326"/>
              <a:gd name="connsiteY4-446" fmla="*/ 6858002 h 6858002"/>
              <a:gd name="connsiteX5-447" fmla="*/ 0 w 4974326"/>
              <a:gd name="connsiteY5-448" fmla="*/ 6858002 h 6858002"/>
              <a:gd name="connsiteX6-449" fmla="*/ 0 w 4974326"/>
              <a:gd name="connsiteY6-450" fmla="*/ 0 h 6858002"/>
              <a:gd name="connsiteX0-451" fmla="*/ 0 w 4974326"/>
              <a:gd name="connsiteY0-452" fmla="*/ 0 h 6858002"/>
              <a:gd name="connsiteX1-453" fmla="*/ 4744944 w 4974326"/>
              <a:gd name="connsiteY1-454" fmla="*/ 0 h 6858002"/>
              <a:gd name="connsiteX2-455" fmla="*/ 4186272 w 4974326"/>
              <a:gd name="connsiteY2-456" fmla="*/ 2208391 h 6858002"/>
              <a:gd name="connsiteX3-457" fmla="*/ 4968755 w 4974326"/>
              <a:gd name="connsiteY3-458" fmla="*/ 5152337 h 6858002"/>
              <a:gd name="connsiteX4-459" fmla="*/ 4500977 w 4974326"/>
              <a:gd name="connsiteY4-460" fmla="*/ 6858002 h 6858002"/>
              <a:gd name="connsiteX5-461" fmla="*/ 0 w 4974326"/>
              <a:gd name="connsiteY5-462" fmla="*/ 6858002 h 6858002"/>
              <a:gd name="connsiteX6-463" fmla="*/ 0 w 4974326"/>
              <a:gd name="connsiteY6-464" fmla="*/ 0 h 6858002"/>
              <a:gd name="connsiteX0-465" fmla="*/ 0 w 4969459"/>
              <a:gd name="connsiteY0-466" fmla="*/ 0 h 6858002"/>
              <a:gd name="connsiteX1-467" fmla="*/ 4744944 w 4969459"/>
              <a:gd name="connsiteY1-468" fmla="*/ 0 h 6858002"/>
              <a:gd name="connsiteX2-469" fmla="*/ 4398908 w 4969459"/>
              <a:gd name="connsiteY2-470" fmla="*/ 2144891 h 6858002"/>
              <a:gd name="connsiteX3-471" fmla="*/ 4968755 w 4969459"/>
              <a:gd name="connsiteY3-472" fmla="*/ 5152337 h 6858002"/>
              <a:gd name="connsiteX4-473" fmla="*/ 4500977 w 4969459"/>
              <a:gd name="connsiteY4-474" fmla="*/ 6858002 h 6858002"/>
              <a:gd name="connsiteX5-475" fmla="*/ 0 w 4969459"/>
              <a:gd name="connsiteY5-476" fmla="*/ 6858002 h 6858002"/>
              <a:gd name="connsiteX6-477" fmla="*/ 0 w 4969459"/>
              <a:gd name="connsiteY6-478" fmla="*/ 0 h 6858002"/>
              <a:gd name="connsiteX0-479" fmla="*/ 0 w 4969459"/>
              <a:gd name="connsiteY0-480" fmla="*/ 38100 h 6896102"/>
              <a:gd name="connsiteX1-481" fmla="*/ 4118848 w 4969459"/>
              <a:gd name="connsiteY1-482" fmla="*/ 0 h 6896102"/>
              <a:gd name="connsiteX2-483" fmla="*/ 4398908 w 4969459"/>
              <a:gd name="connsiteY2-484" fmla="*/ 2182991 h 6896102"/>
              <a:gd name="connsiteX3-485" fmla="*/ 4968755 w 4969459"/>
              <a:gd name="connsiteY3-486" fmla="*/ 5190437 h 6896102"/>
              <a:gd name="connsiteX4-487" fmla="*/ 4500977 w 4969459"/>
              <a:gd name="connsiteY4-488" fmla="*/ 6896102 h 6896102"/>
              <a:gd name="connsiteX5-489" fmla="*/ 0 w 4969459"/>
              <a:gd name="connsiteY5-490" fmla="*/ 6896102 h 6896102"/>
              <a:gd name="connsiteX6-491" fmla="*/ 0 w 4969459"/>
              <a:gd name="connsiteY6-492" fmla="*/ 38100 h 6896102"/>
              <a:gd name="connsiteX0-493" fmla="*/ 0 w 4969459"/>
              <a:gd name="connsiteY0-494" fmla="*/ 38100 h 6896102"/>
              <a:gd name="connsiteX1-495" fmla="*/ 4118848 w 4969459"/>
              <a:gd name="connsiteY1-496" fmla="*/ 0 h 6896102"/>
              <a:gd name="connsiteX2-497" fmla="*/ 4398908 w 4969459"/>
              <a:gd name="connsiteY2-498" fmla="*/ 2182991 h 6896102"/>
              <a:gd name="connsiteX3-499" fmla="*/ 4968755 w 4969459"/>
              <a:gd name="connsiteY3-500" fmla="*/ 5190437 h 6896102"/>
              <a:gd name="connsiteX4-501" fmla="*/ 4500977 w 4969459"/>
              <a:gd name="connsiteY4-502" fmla="*/ 6896102 h 6896102"/>
              <a:gd name="connsiteX5-503" fmla="*/ 0 w 4969459"/>
              <a:gd name="connsiteY5-504" fmla="*/ 6896102 h 6896102"/>
              <a:gd name="connsiteX6-505" fmla="*/ 0 w 4969459"/>
              <a:gd name="connsiteY6-506" fmla="*/ 38100 h 6896102"/>
              <a:gd name="connsiteX0-507" fmla="*/ 0 w 4969459"/>
              <a:gd name="connsiteY0-508" fmla="*/ 38100 h 6896102"/>
              <a:gd name="connsiteX1-509" fmla="*/ 4118848 w 4969459"/>
              <a:gd name="connsiteY1-510" fmla="*/ 0 h 6896102"/>
              <a:gd name="connsiteX2-511" fmla="*/ 4398908 w 4969459"/>
              <a:gd name="connsiteY2-512" fmla="*/ 2182991 h 6896102"/>
              <a:gd name="connsiteX3-513" fmla="*/ 4968755 w 4969459"/>
              <a:gd name="connsiteY3-514" fmla="*/ 5190437 h 6896102"/>
              <a:gd name="connsiteX4-515" fmla="*/ 4500977 w 4969459"/>
              <a:gd name="connsiteY4-516" fmla="*/ 6896102 h 6896102"/>
              <a:gd name="connsiteX5-517" fmla="*/ 0 w 4969459"/>
              <a:gd name="connsiteY5-518" fmla="*/ 6896102 h 6896102"/>
              <a:gd name="connsiteX6-519" fmla="*/ 0 w 4969459"/>
              <a:gd name="connsiteY6-520" fmla="*/ 38100 h 6896102"/>
              <a:gd name="connsiteX0-521" fmla="*/ 0 w 4973964"/>
              <a:gd name="connsiteY0-522" fmla="*/ 38100 h 6896102"/>
              <a:gd name="connsiteX1-523" fmla="*/ 4118848 w 4973964"/>
              <a:gd name="connsiteY1-524" fmla="*/ 0 h 6896102"/>
              <a:gd name="connsiteX2-525" fmla="*/ 4198085 w 4973964"/>
              <a:gd name="connsiteY2-526" fmla="*/ 2322691 h 6896102"/>
              <a:gd name="connsiteX3-527" fmla="*/ 4968755 w 4973964"/>
              <a:gd name="connsiteY3-528" fmla="*/ 5190437 h 6896102"/>
              <a:gd name="connsiteX4-529" fmla="*/ 4500977 w 4973964"/>
              <a:gd name="connsiteY4-530" fmla="*/ 6896102 h 6896102"/>
              <a:gd name="connsiteX5-531" fmla="*/ 0 w 4973964"/>
              <a:gd name="connsiteY5-532" fmla="*/ 6896102 h 6896102"/>
              <a:gd name="connsiteX6-533" fmla="*/ 0 w 4973964"/>
              <a:gd name="connsiteY6-534" fmla="*/ 38100 h 6896102"/>
              <a:gd name="connsiteX0-535" fmla="*/ 0 w 4973964"/>
              <a:gd name="connsiteY0-536" fmla="*/ 38100 h 6896102"/>
              <a:gd name="connsiteX1-537" fmla="*/ 4118848 w 4973964"/>
              <a:gd name="connsiteY1-538" fmla="*/ 0 h 6896102"/>
              <a:gd name="connsiteX2-539" fmla="*/ 4198085 w 4973964"/>
              <a:gd name="connsiteY2-540" fmla="*/ 2322691 h 6896102"/>
              <a:gd name="connsiteX3-541" fmla="*/ 4968755 w 4973964"/>
              <a:gd name="connsiteY3-542" fmla="*/ 5190437 h 6896102"/>
              <a:gd name="connsiteX4-543" fmla="*/ 4500977 w 4973964"/>
              <a:gd name="connsiteY4-544" fmla="*/ 6896102 h 6896102"/>
              <a:gd name="connsiteX5-545" fmla="*/ 0 w 4973964"/>
              <a:gd name="connsiteY5-546" fmla="*/ 6896102 h 6896102"/>
              <a:gd name="connsiteX6-547" fmla="*/ 0 w 4973964"/>
              <a:gd name="connsiteY6-548" fmla="*/ 38100 h 6896102"/>
              <a:gd name="connsiteX0-549" fmla="*/ 0 w 4973964"/>
              <a:gd name="connsiteY0-550" fmla="*/ 12700 h 6870702"/>
              <a:gd name="connsiteX1-551" fmla="*/ 4343298 w 4973964"/>
              <a:gd name="connsiteY1-552" fmla="*/ 0 h 6870702"/>
              <a:gd name="connsiteX2-553" fmla="*/ 4198085 w 4973964"/>
              <a:gd name="connsiteY2-554" fmla="*/ 2297291 h 6870702"/>
              <a:gd name="connsiteX3-555" fmla="*/ 4968755 w 4973964"/>
              <a:gd name="connsiteY3-556" fmla="*/ 5165037 h 6870702"/>
              <a:gd name="connsiteX4-557" fmla="*/ 4500977 w 4973964"/>
              <a:gd name="connsiteY4-558" fmla="*/ 6870702 h 6870702"/>
              <a:gd name="connsiteX5-559" fmla="*/ 0 w 4973964"/>
              <a:gd name="connsiteY5-560" fmla="*/ 6870702 h 6870702"/>
              <a:gd name="connsiteX6-561" fmla="*/ 0 w 4973964"/>
              <a:gd name="connsiteY6-562" fmla="*/ 12700 h 6870702"/>
              <a:gd name="connsiteX0-563" fmla="*/ 0 w 4973964"/>
              <a:gd name="connsiteY0-564" fmla="*/ 12700 h 6870702"/>
              <a:gd name="connsiteX1-565" fmla="*/ 4343298 w 4973964"/>
              <a:gd name="connsiteY1-566" fmla="*/ 0 h 6870702"/>
              <a:gd name="connsiteX2-567" fmla="*/ 4198085 w 4973964"/>
              <a:gd name="connsiteY2-568" fmla="*/ 2297291 h 6870702"/>
              <a:gd name="connsiteX3-569" fmla="*/ 4968755 w 4973964"/>
              <a:gd name="connsiteY3-570" fmla="*/ 5165037 h 6870702"/>
              <a:gd name="connsiteX4-571" fmla="*/ 4500977 w 4973964"/>
              <a:gd name="connsiteY4-572" fmla="*/ 6870702 h 6870702"/>
              <a:gd name="connsiteX5-573" fmla="*/ 0 w 4973964"/>
              <a:gd name="connsiteY5-574" fmla="*/ 6870702 h 6870702"/>
              <a:gd name="connsiteX6-575" fmla="*/ 0 w 4973964"/>
              <a:gd name="connsiteY6-576" fmla="*/ 12700 h 6870702"/>
              <a:gd name="connsiteX0-577" fmla="*/ 0 w 4973964"/>
              <a:gd name="connsiteY0-578" fmla="*/ 0 h 6858002"/>
              <a:gd name="connsiteX1-579" fmla="*/ 4390551 w 4973964"/>
              <a:gd name="connsiteY1-580" fmla="*/ 12700 h 6858002"/>
              <a:gd name="connsiteX2-581" fmla="*/ 4198085 w 4973964"/>
              <a:gd name="connsiteY2-582" fmla="*/ 2284591 h 6858002"/>
              <a:gd name="connsiteX3-583" fmla="*/ 4968755 w 4973964"/>
              <a:gd name="connsiteY3-584" fmla="*/ 5152337 h 6858002"/>
              <a:gd name="connsiteX4-585" fmla="*/ 4500977 w 4973964"/>
              <a:gd name="connsiteY4-586" fmla="*/ 6858002 h 6858002"/>
              <a:gd name="connsiteX5-587" fmla="*/ 0 w 4973964"/>
              <a:gd name="connsiteY5-588" fmla="*/ 6858002 h 6858002"/>
              <a:gd name="connsiteX6-589" fmla="*/ 0 w 4973964"/>
              <a:gd name="connsiteY6-590" fmla="*/ 0 h 6858002"/>
              <a:gd name="connsiteX0-591" fmla="*/ 0 w 4973964"/>
              <a:gd name="connsiteY0-592" fmla="*/ 0 h 6858002"/>
              <a:gd name="connsiteX1-593" fmla="*/ 4390551 w 4973964"/>
              <a:gd name="connsiteY1-594" fmla="*/ 12700 h 6858002"/>
              <a:gd name="connsiteX2-595" fmla="*/ 4198085 w 4973964"/>
              <a:gd name="connsiteY2-596" fmla="*/ 2284591 h 6858002"/>
              <a:gd name="connsiteX3-597" fmla="*/ 4968755 w 4973964"/>
              <a:gd name="connsiteY3-598" fmla="*/ 5152337 h 6858002"/>
              <a:gd name="connsiteX4-599" fmla="*/ 4500977 w 4973964"/>
              <a:gd name="connsiteY4-600" fmla="*/ 6858002 h 6858002"/>
              <a:gd name="connsiteX5-601" fmla="*/ 0 w 4973964"/>
              <a:gd name="connsiteY5-602" fmla="*/ 6858002 h 6858002"/>
              <a:gd name="connsiteX6-603" fmla="*/ 0 w 4973964"/>
              <a:gd name="connsiteY6-604" fmla="*/ 0 h 6858002"/>
              <a:gd name="connsiteX0-605" fmla="*/ 0 w 4973964"/>
              <a:gd name="connsiteY0-606" fmla="*/ 0 h 6858002"/>
              <a:gd name="connsiteX1-607" fmla="*/ 4390551 w 4973964"/>
              <a:gd name="connsiteY1-608" fmla="*/ 12700 h 6858002"/>
              <a:gd name="connsiteX2-609" fmla="*/ 4198085 w 4973964"/>
              <a:gd name="connsiteY2-610" fmla="*/ 2284591 h 6858002"/>
              <a:gd name="connsiteX3-611" fmla="*/ 4968755 w 4973964"/>
              <a:gd name="connsiteY3-612" fmla="*/ 5152337 h 6858002"/>
              <a:gd name="connsiteX4-613" fmla="*/ 4500977 w 4973964"/>
              <a:gd name="connsiteY4-614" fmla="*/ 6858002 h 6858002"/>
              <a:gd name="connsiteX5-615" fmla="*/ 0 w 4973964"/>
              <a:gd name="connsiteY5-616" fmla="*/ 6858002 h 6858002"/>
              <a:gd name="connsiteX6-617" fmla="*/ 0 w 4973964"/>
              <a:gd name="connsiteY6-618" fmla="*/ 0 h 6858002"/>
              <a:gd name="connsiteX0-619" fmla="*/ 0 w 4973964"/>
              <a:gd name="connsiteY0-620" fmla="*/ 0 h 6858002"/>
              <a:gd name="connsiteX1-621" fmla="*/ 4390551 w 4973964"/>
              <a:gd name="connsiteY1-622" fmla="*/ 12700 h 6858002"/>
              <a:gd name="connsiteX2-623" fmla="*/ 4198085 w 4973964"/>
              <a:gd name="connsiteY2-624" fmla="*/ 2284591 h 6858002"/>
              <a:gd name="connsiteX3-625" fmla="*/ 4968755 w 4973964"/>
              <a:gd name="connsiteY3-626" fmla="*/ 5152337 h 6858002"/>
              <a:gd name="connsiteX4-627" fmla="*/ 4500977 w 4973964"/>
              <a:gd name="connsiteY4-628" fmla="*/ 6858002 h 6858002"/>
              <a:gd name="connsiteX5-629" fmla="*/ 0 w 4973964"/>
              <a:gd name="connsiteY5-630" fmla="*/ 6858002 h 6858002"/>
              <a:gd name="connsiteX6-631" fmla="*/ 0 w 4973964"/>
              <a:gd name="connsiteY6-632" fmla="*/ 0 h 6858002"/>
              <a:gd name="connsiteX0-633" fmla="*/ 0 w 4970417"/>
              <a:gd name="connsiteY0-634" fmla="*/ 0 h 6858002"/>
              <a:gd name="connsiteX1-635" fmla="*/ 4390551 w 4970417"/>
              <a:gd name="connsiteY1-636" fmla="*/ 12700 h 6858002"/>
              <a:gd name="connsiteX2-637" fmla="*/ 4339842 w 4970417"/>
              <a:gd name="connsiteY2-638" fmla="*/ 2957691 h 6858002"/>
              <a:gd name="connsiteX3-639" fmla="*/ 4968755 w 4970417"/>
              <a:gd name="connsiteY3-640" fmla="*/ 5152337 h 6858002"/>
              <a:gd name="connsiteX4-641" fmla="*/ 4500977 w 4970417"/>
              <a:gd name="connsiteY4-642" fmla="*/ 6858002 h 6858002"/>
              <a:gd name="connsiteX5-643" fmla="*/ 0 w 4970417"/>
              <a:gd name="connsiteY5-644" fmla="*/ 6858002 h 6858002"/>
              <a:gd name="connsiteX6-645" fmla="*/ 0 w 4970417"/>
              <a:gd name="connsiteY6-646" fmla="*/ 0 h 6858002"/>
              <a:gd name="connsiteX0-647" fmla="*/ 0 w 4970417"/>
              <a:gd name="connsiteY0-648" fmla="*/ 0 h 6858002"/>
              <a:gd name="connsiteX1-649" fmla="*/ 4390551 w 4970417"/>
              <a:gd name="connsiteY1-650" fmla="*/ 12700 h 6858002"/>
              <a:gd name="connsiteX2-651" fmla="*/ 4339842 w 4970417"/>
              <a:gd name="connsiteY2-652" fmla="*/ 2957691 h 6858002"/>
              <a:gd name="connsiteX3-653" fmla="*/ 4968755 w 4970417"/>
              <a:gd name="connsiteY3-654" fmla="*/ 5152337 h 6858002"/>
              <a:gd name="connsiteX4-655" fmla="*/ 4500977 w 4970417"/>
              <a:gd name="connsiteY4-656" fmla="*/ 6858002 h 6858002"/>
              <a:gd name="connsiteX5-657" fmla="*/ 0 w 4970417"/>
              <a:gd name="connsiteY5-658" fmla="*/ 6858002 h 6858002"/>
              <a:gd name="connsiteX6-659" fmla="*/ 0 w 4970417"/>
              <a:gd name="connsiteY6-660" fmla="*/ 0 h 6858002"/>
              <a:gd name="connsiteX0-661" fmla="*/ 0 w 4970417"/>
              <a:gd name="connsiteY0-662" fmla="*/ 0 h 6858002"/>
              <a:gd name="connsiteX1-663" fmla="*/ 4390551 w 4970417"/>
              <a:gd name="connsiteY1-664" fmla="*/ 12700 h 6858002"/>
              <a:gd name="connsiteX2-665" fmla="*/ 4339842 w 4970417"/>
              <a:gd name="connsiteY2-666" fmla="*/ 2957691 h 6858002"/>
              <a:gd name="connsiteX3-667" fmla="*/ 4968755 w 4970417"/>
              <a:gd name="connsiteY3-668" fmla="*/ 5152337 h 6858002"/>
              <a:gd name="connsiteX4-669" fmla="*/ 4500977 w 4970417"/>
              <a:gd name="connsiteY4-670" fmla="*/ 6858002 h 6858002"/>
              <a:gd name="connsiteX5-671" fmla="*/ 0 w 4970417"/>
              <a:gd name="connsiteY5-672" fmla="*/ 6858002 h 6858002"/>
              <a:gd name="connsiteX6-673" fmla="*/ 0 w 4970417"/>
              <a:gd name="connsiteY6-674" fmla="*/ 0 h 6858002"/>
              <a:gd name="connsiteX0-675" fmla="*/ 0 w 4970417"/>
              <a:gd name="connsiteY0-676" fmla="*/ 0 h 6858002"/>
              <a:gd name="connsiteX1-677" fmla="*/ 4390551 w 4970417"/>
              <a:gd name="connsiteY1-678" fmla="*/ 12700 h 6858002"/>
              <a:gd name="connsiteX2-679" fmla="*/ 4421061 w 4970417"/>
              <a:gd name="connsiteY2-680" fmla="*/ 1067053 h 6858002"/>
              <a:gd name="connsiteX3-681" fmla="*/ 4339842 w 4970417"/>
              <a:gd name="connsiteY3-682" fmla="*/ 2957691 h 6858002"/>
              <a:gd name="connsiteX4-683" fmla="*/ 4968755 w 4970417"/>
              <a:gd name="connsiteY4-684" fmla="*/ 5152337 h 6858002"/>
              <a:gd name="connsiteX5-685" fmla="*/ 4500977 w 4970417"/>
              <a:gd name="connsiteY5-686" fmla="*/ 6858002 h 6858002"/>
              <a:gd name="connsiteX6-687" fmla="*/ 0 w 4970417"/>
              <a:gd name="connsiteY6-688" fmla="*/ 6858002 h 6858002"/>
              <a:gd name="connsiteX7" fmla="*/ 0 w 4970417"/>
              <a:gd name="connsiteY7" fmla="*/ 0 h 6858002"/>
              <a:gd name="connsiteX0-689" fmla="*/ 0 w 4970417"/>
              <a:gd name="connsiteY0-690" fmla="*/ 0 h 6858002"/>
              <a:gd name="connsiteX1-691" fmla="*/ 4390551 w 4970417"/>
              <a:gd name="connsiteY1-692" fmla="*/ 12700 h 6858002"/>
              <a:gd name="connsiteX2-693" fmla="*/ 4172985 w 4970417"/>
              <a:gd name="connsiteY2-694" fmla="*/ 1054353 h 6858002"/>
              <a:gd name="connsiteX3-695" fmla="*/ 4339842 w 4970417"/>
              <a:gd name="connsiteY3-696" fmla="*/ 2957691 h 6858002"/>
              <a:gd name="connsiteX4-697" fmla="*/ 4968755 w 4970417"/>
              <a:gd name="connsiteY4-698" fmla="*/ 5152337 h 6858002"/>
              <a:gd name="connsiteX5-699" fmla="*/ 4500977 w 4970417"/>
              <a:gd name="connsiteY5-700" fmla="*/ 6858002 h 6858002"/>
              <a:gd name="connsiteX6-701" fmla="*/ 0 w 4970417"/>
              <a:gd name="connsiteY6-702" fmla="*/ 6858002 h 6858002"/>
              <a:gd name="connsiteX7-703" fmla="*/ 0 w 4970417"/>
              <a:gd name="connsiteY7-704" fmla="*/ 0 h 6858002"/>
              <a:gd name="connsiteX0-705" fmla="*/ 0 w 4970417"/>
              <a:gd name="connsiteY0-706" fmla="*/ 0 h 6858002"/>
              <a:gd name="connsiteX1-707" fmla="*/ 4697693 w 4970417"/>
              <a:gd name="connsiteY1-708" fmla="*/ 12700 h 6858002"/>
              <a:gd name="connsiteX2-709" fmla="*/ 4172985 w 4970417"/>
              <a:gd name="connsiteY2-710" fmla="*/ 1054353 h 6858002"/>
              <a:gd name="connsiteX3-711" fmla="*/ 4339842 w 4970417"/>
              <a:gd name="connsiteY3-712" fmla="*/ 2957691 h 6858002"/>
              <a:gd name="connsiteX4-713" fmla="*/ 4968755 w 4970417"/>
              <a:gd name="connsiteY4-714" fmla="*/ 5152337 h 6858002"/>
              <a:gd name="connsiteX5-715" fmla="*/ 4500977 w 4970417"/>
              <a:gd name="connsiteY5-716" fmla="*/ 6858002 h 6858002"/>
              <a:gd name="connsiteX6-717" fmla="*/ 0 w 4970417"/>
              <a:gd name="connsiteY6-718" fmla="*/ 6858002 h 6858002"/>
              <a:gd name="connsiteX7-719" fmla="*/ 0 w 4970417"/>
              <a:gd name="connsiteY7-720" fmla="*/ 0 h 6858002"/>
              <a:gd name="connsiteX0-721" fmla="*/ 0 w 4970417"/>
              <a:gd name="connsiteY0-722" fmla="*/ 0 h 6858002"/>
              <a:gd name="connsiteX1-723" fmla="*/ 4697693 w 4970417"/>
              <a:gd name="connsiteY1-724" fmla="*/ 12700 h 6858002"/>
              <a:gd name="connsiteX2-725" fmla="*/ 4172985 w 4970417"/>
              <a:gd name="connsiteY2-726" fmla="*/ 1054353 h 6858002"/>
              <a:gd name="connsiteX3-727" fmla="*/ 4339842 w 4970417"/>
              <a:gd name="connsiteY3-728" fmla="*/ 2957691 h 6858002"/>
              <a:gd name="connsiteX4-729" fmla="*/ 4968755 w 4970417"/>
              <a:gd name="connsiteY4-730" fmla="*/ 5152337 h 6858002"/>
              <a:gd name="connsiteX5-731" fmla="*/ 4500977 w 4970417"/>
              <a:gd name="connsiteY5-732" fmla="*/ 6858002 h 6858002"/>
              <a:gd name="connsiteX6-733" fmla="*/ 0 w 4970417"/>
              <a:gd name="connsiteY6-734" fmla="*/ 6858002 h 6858002"/>
              <a:gd name="connsiteX7-735" fmla="*/ 0 w 4970417"/>
              <a:gd name="connsiteY7-736" fmla="*/ 0 h 6858002"/>
              <a:gd name="connsiteX0-737" fmla="*/ 0 w 4970417"/>
              <a:gd name="connsiteY0-738" fmla="*/ 0 h 6858002"/>
              <a:gd name="connsiteX1-739" fmla="*/ 4697693 w 4970417"/>
              <a:gd name="connsiteY1-740" fmla="*/ 12700 h 6858002"/>
              <a:gd name="connsiteX2-741" fmla="*/ 4201337 w 4970417"/>
              <a:gd name="connsiteY2-742" fmla="*/ 1183893 h 6858002"/>
              <a:gd name="connsiteX3-743" fmla="*/ 4339842 w 4970417"/>
              <a:gd name="connsiteY3-744" fmla="*/ 2957691 h 6858002"/>
              <a:gd name="connsiteX4-745" fmla="*/ 4968755 w 4970417"/>
              <a:gd name="connsiteY4-746" fmla="*/ 5152337 h 6858002"/>
              <a:gd name="connsiteX5-747" fmla="*/ 4500977 w 4970417"/>
              <a:gd name="connsiteY5-748" fmla="*/ 6858002 h 6858002"/>
              <a:gd name="connsiteX6-749" fmla="*/ 0 w 4970417"/>
              <a:gd name="connsiteY6-750" fmla="*/ 6858002 h 6858002"/>
              <a:gd name="connsiteX7-751" fmla="*/ 0 w 4970417"/>
              <a:gd name="connsiteY7-752" fmla="*/ 0 h 6858002"/>
              <a:gd name="connsiteX0-753" fmla="*/ 0 w 4970417"/>
              <a:gd name="connsiteY0-754" fmla="*/ 0 h 6858002"/>
              <a:gd name="connsiteX1-755" fmla="*/ 4697693 w 4970417"/>
              <a:gd name="connsiteY1-756" fmla="*/ 12700 h 6858002"/>
              <a:gd name="connsiteX2-757" fmla="*/ 4201337 w 4970417"/>
              <a:gd name="connsiteY2-758" fmla="*/ 1183893 h 6858002"/>
              <a:gd name="connsiteX3-759" fmla="*/ 4339842 w 4970417"/>
              <a:gd name="connsiteY3-760" fmla="*/ 2957691 h 6858002"/>
              <a:gd name="connsiteX4-761" fmla="*/ 4968755 w 4970417"/>
              <a:gd name="connsiteY4-762" fmla="*/ 5152337 h 6858002"/>
              <a:gd name="connsiteX5-763" fmla="*/ 4500977 w 4970417"/>
              <a:gd name="connsiteY5-764" fmla="*/ 6858002 h 6858002"/>
              <a:gd name="connsiteX6-765" fmla="*/ 0 w 4970417"/>
              <a:gd name="connsiteY6-766" fmla="*/ 6858002 h 6858002"/>
              <a:gd name="connsiteX7-767" fmla="*/ 0 w 4970417"/>
              <a:gd name="connsiteY7-768" fmla="*/ 0 h 6858002"/>
              <a:gd name="connsiteX0-769" fmla="*/ 0 w 4970417"/>
              <a:gd name="connsiteY0-770" fmla="*/ 0 h 6858002"/>
              <a:gd name="connsiteX1-771" fmla="*/ 4697693 w 4970417"/>
              <a:gd name="connsiteY1-772" fmla="*/ 12700 h 6858002"/>
              <a:gd name="connsiteX2-773" fmla="*/ 4328919 w 4970417"/>
              <a:gd name="connsiteY2-774" fmla="*/ 1435353 h 6858002"/>
              <a:gd name="connsiteX3-775" fmla="*/ 4339842 w 4970417"/>
              <a:gd name="connsiteY3-776" fmla="*/ 2957691 h 6858002"/>
              <a:gd name="connsiteX4-777" fmla="*/ 4968755 w 4970417"/>
              <a:gd name="connsiteY4-778" fmla="*/ 5152337 h 6858002"/>
              <a:gd name="connsiteX5-779" fmla="*/ 4500977 w 4970417"/>
              <a:gd name="connsiteY5-780" fmla="*/ 6858002 h 6858002"/>
              <a:gd name="connsiteX6-781" fmla="*/ 0 w 4970417"/>
              <a:gd name="connsiteY6-782" fmla="*/ 6858002 h 6858002"/>
              <a:gd name="connsiteX7-783" fmla="*/ 0 w 4970417"/>
              <a:gd name="connsiteY7-784" fmla="*/ 0 h 6858002"/>
              <a:gd name="connsiteX0-785" fmla="*/ 0 w 4970417"/>
              <a:gd name="connsiteY0-786" fmla="*/ 0 h 6858002"/>
              <a:gd name="connsiteX1-787" fmla="*/ 4697693 w 4970417"/>
              <a:gd name="connsiteY1-788" fmla="*/ 12700 h 6858002"/>
              <a:gd name="connsiteX2-789" fmla="*/ 4328919 w 4970417"/>
              <a:gd name="connsiteY2-790" fmla="*/ 1435353 h 6858002"/>
              <a:gd name="connsiteX3-791" fmla="*/ 4339842 w 4970417"/>
              <a:gd name="connsiteY3-792" fmla="*/ 2957691 h 6858002"/>
              <a:gd name="connsiteX4-793" fmla="*/ 4968755 w 4970417"/>
              <a:gd name="connsiteY4-794" fmla="*/ 5152337 h 6858002"/>
              <a:gd name="connsiteX5-795" fmla="*/ 4500977 w 4970417"/>
              <a:gd name="connsiteY5-796" fmla="*/ 6858002 h 6858002"/>
              <a:gd name="connsiteX6-797" fmla="*/ 0 w 4970417"/>
              <a:gd name="connsiteY6-798" fmla="*/ 6858002 h 6858002"/>
              <a:gd name="connsiteX7-799" fmla="*/ 0 w 4970417"/>
              <a:gd name="connsiteY7-800" fmla="*/ 0 h 6858002"/>
              <a:gd name="connsiteX0-801" fmla="*/ 0 w 4970417"/>
              <a:gd name="connsiteY0-802" fmla="*/ 17780 h 6875782"/>
              <a:gd name="connsiteX1-803" fmla="*/ 4881979 w 4970417"/>
              <a:gd name="connsiteY1-804" fmla="*/ 0 h 6875782"/>
              <a:gd name="connsiteX2-805" fmla="*/ 4328919 w 4970417"/>
              <a:gd name="connsiteY2-806" fmla="*/ 1453133 h 6875782"/>
              <a:gd name="connsiteX3-807" fmla="*/ 4339842 w 4970417"/>
              <a:gd name="connsiteY3-808" fmla="*/ 2975471 h 6875782"/>
              <a:gd name="connsiteX4-809" fmla="*/ 4968755 w 4970417"/>
              <a:gd name="connsiteY4-810" fmla="*/ 5170117 h 6875782"/>
              <a:gd name="connsiteX5-811" fmla="*/ 4500977 w 4970417"/>
              <a:gd name="connsiteY5-812" fmla="*/ 6875782 h 6875782"/>
              <a:gd name="connsiteX6-813" fmla="*/ 0 w 4970417"/>
              <a:gd name="connsiteY6-814" fmla="*/ 6875782 h 6875782"/>
              <a:gd name="connsiteX7-815" fmla="*/ 0 w 4970417"/>
              <a:gd name="connsiteY7-816" fmla="*/ 17780 h 6875782"/>
              <a:gd name="connsiteX0-817" fmla="*/ 0 w 4970417"/>
              <a:gd name="connsiteY0-818" fmla="*/ 17780 h 6875782"/>
              <a:gd name="connsiteX1-819" fmla="*/ 4881979 w 4970417"/>
              <a:gd name="connsiteY1-820" fmla="*/ 0 h 6875782"/>
              <a:gd name="connsiteX2-821" fmla="*/ 4328919 w 4970417"/>
              <a:gd name="connsiteY2-822" fmla="*/ 1453133 h 6875782"/>
              <a:gd name="connsiteX3-823" fmla="*/ 4339842 w 4970417"/>
              <a:gd name="connsiteY3-824" fmla="*/ 2975471 h 6875782"/>
              <a:gd name="connsiteX4-825" fmla="*/ 4968755 w 4970417"/>
              <a:gd name="connsiteY4-826" fmla="*/ 5170117 h 6875782"/>
              <a:gd name="connsiteX5-827" fmla="*/ 4500977 w 4970417"/>
              <a:gd name="connsiteY5-828" fmla="*/ 6875782 h 6875782"/>
              <a:gd name="connsiteX6-829" fmla="*/ 0 w 4970417"/>
              <a:gd name="connsiteY6-830" fmla="*/ 6875782 h 6875782"/>
              <a:gd name="connsiteX7-831" fmla="*/ 0 w 4970417"/>
              <a:gd name="connsiteY7-832" fmla="*/ 17780 h 6875782"/>
              <a:gd name="connsiteX0-833" fmla="*/ 0 w 4970417"/>
              <a:gd name="connsiteY0-834" fmla="*/ 17780 h 6875782"/>
              <a:gd name="connsiteX1-835" fmla="*/ 4881979 w 4970417"/>
              <a:gd name="connsiteY1-836" fmla="*/ 0 h 6875782"/>
              <a:gd name="connsiteX2-837" fmla="*/ 4328919 w 4970417"/>
              <a:gd name="connsiteY2-838" fmla="*/ 1453133 h 6875782"/>
              <a:gd name="connsiteX3-839" fmla="*/ 4339842 w 4970417"/>
              <a:gd name="connsiteY3-840" fmla="*/ 2975471 h 6875782"/>
              <a:gd name="connsiteX4-841" fmla="*/ 4968755 w 4970417"/>
              <a:gd name="connsiteY4-842" fmla="*/ 5170117 h 6875782"/>
              <a:gd name="connsiteX5-843" fmla="*/ 4500977 w 4970417"/>
              <a:gd name="connsiteY5-844" fmla="*/ 6875782 h 6875782"/>
              <a:gd name="connsiteX6-845" fmla="*/ 0 w 4970417"/>
              <a:gd name="connsiteY6-846" fmla="*/ 6875782 h 6875782"/>
              <a:gd name="connsiteX7-847" fmla="*/ 0 w 4970417"/>
              <a:gd name="connsiteY7-848" fmla="*/ 17780 h 6875782"/>
              <a:gd name="connsiteX0-849" fmla="*/ 0 w 5003677"/>
              <a:gd name="connsiteY0-850" fmla="*/ 17780 h 6875782"/>
              <a:gd name="connsiteX1-851" fmla="*/ 4881979 w 5003677"/>
              <a:gd name="connsiteY1-852" fmla="*/ 0 h 6875782"/>
              <a:gd name="connsiteX2-853" fmla="*/ 4328919 w 5003677"/>
              <a:gd name="connsiteY2-854" fmla="*/ 1453133 h 6875782"/>
              <a:gd name="connsiteX3-855" fmla="*/ 4339842 w 5003677"/>
              <a:gd name="connsiteY3-856" fmla="*/ 2975471 h 6875782"/>
              <a:gd name="connsiteX4-857" fmla="*/ 4968755 w 5003677"/>
              <a:gd name="connsiteY4-858" fmla="*/ 5170117 h 6875782"/>
              <a:gd name="connsiteX5-859" fmla="*/ 4805756 w 5003677"/>
              <a:gd name="connsiteY5-860" fmla="*/ 6875782 h 6875782"/>
              <a:gd name="connsiteX6-861" fmla="*/ 0 w 5003677"/>
              <a:gd name="connsiteY6-862" fmla="*/ 6875782 h 6875782"/>
              <a:gd name="connsiteX7-863" fmla="*/ 0 w 5003677"/>
              <a:gd name="connsiteY7-864" fmla="*/ 17780 h 687578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 ang="0">
                <a:pos x="connsiteX7-703" y="connsiteY7-704"/>
              </a:cxn>
            </a:cxnLst>
            <a:rect l="l" t="t" r="r" b="b"/>
            <a:pathLst>
              <a:path w="5003677" h="6875782">
                <a:moveTo>
                  <a:pt x="0" y="17780"/>
                </a:moveTo>
                <a:lnTo>
                  <a:pt x="4881979" y="0"/>
                </a:lnTo>
                <a:cubicBezTo>
                  <a:pt x="4491851" y="802682"/>
                  <a:pt x="4419275" y="957221"/>
                  <a:pt x="4328919" y="1453133"/>
                </a:cubicBezTo>
                <a:cubicBezTo>
                  <a:pt x="4238563" y="1949045"/>
                  <a:pt x="4233203" y="2355974"/>
                  <a:pt x="4339842" y="2975471"/>
                </a:cubicBezTo>
                <a:cubicBezTo>
                  <a:pt x="4446481" y="3594968"/>
                  <a:pt x="4891103" y="4520065"/>
                  <a:pt x="4968755" y="5170117"/>
                </a:cubicBezTo>
                <a:cubicBezTo>
                  <a:pt x="5046407" y="5820169"/>
                  <a:pt x="4995621" y="6548905"/>
                  <a:pt x="4805756" y="6875782"/>
                </a:cubicBezTo>
                <a:lnTo>
                  <a:pt x="0" y="6875782"/>
                </a:lnTo>
                <a:lnTo>
                  <a:pt x="0" y="17780"/>
                </a:lnTo>
                <a:close/>
              </a:path>
            </a:pathLst>
          </a:custGeom>
          <a:gradFill flip="none" rotWithShape="1">
            <a:gsLst>
              <a:gs pos="0">
                <a:srgbClr val="F2F4F4">
                  <a:alpha val="50000"/>
                </a:srgbClr>
              </a:gs>
              <a:gs pos="100000">
                <a:schemeClr val="accent1">
                  <a:lumMod val="20000"/>
                  <a:lumOff val="80000"/>
                  <a:alpha val="50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36" name="组合 435"/>
          <p:cNvGrpSpPr/>
          <p:nvPr/>
        </p:nvGrpSpPr>
        <p:grpSpPr>
          <a:xfrm>
            <a:off x="6890705" y="1453264"/>
            <a:ext cx="2518519" cy="407193"/>
            <a:chOff x="2414178" y="3815008"/>
            <a:chExt cx="2518519" cy="407193"/>
          </a:xfrm>
        </p:grpSpPr>
        <p:sp>
          <p:nvSpPr>
            <p:cNvPr id="437" name="矩形: 圆角 436"/>
            <p:cNvSpPr/>
            <p:nvPr/>
          </p:nvSpPr>
          <p:spPr>
            <a:xfrm>
              <a:off x="2414178" y="4067175"/>
              <a:ext cx="2172334"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438" name="文本框 437"/>
            <p:cNvSpPr txBox="1"/>
            <p:nvPr/>
          </p:nvSpPr>
          <p:spPr>
            <a:xfrm>
              <a:off x="2549797" y="3815008"/>
              <a:ext cx="2382900"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员工调离职情况</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439" name="文本框 438"/>
          <p:cNvSpPr txBox="1"/>
          <p:nvPr/>
        </p:nvSpPr>
        <p:spPr>
          <a:xfrm>
            <a:off x="6810999" y="1909544"/>
            <a:ext cx="4051300" cy="702180"/>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今年各部门共离职</a:t>
            </a:r>
            <a:r>
              <a:rPr lang="en-US" altLang="zh-CN" sz="1400" dirty="0">
                <a:solidFill>
                  <a:schemeClr val="bg1">
                    <a:lumMod val="95000"/>
                  </a:schemeClr>
                </a:solidFill>
                <a:latin typeface="+mn-ea"/>
                <a:sym typeface="+mn-ea"/>
              </a:rPr>
              <a:t>12</a:t>
            </a:r>
            <a:r>
              <a:rPr lang="zh-CN" altLang="en-US" sz="1400" dirty="0">
                <a:solidFill>
                  <a:schemeClr val="bg1">
                    <a:lumMod val="95000"/>
                  </a:schemeClr>
                </a:solidFill>
                <a:latin typeface="+mn-ea"/>
                <a:sym typeface="+mn-ea"/>
              </a:rPr>
              <a:t>人，调岗</a:t>
            </a:r>
            <a:r>
              <a:rPr lang="en-US" altLang="zh-CN" sz="1400" dirty="0">
                <a:solidFill>
                  <a:schemeClr val="bg1">
                    <a:lumMod val="95000"/>
                  </a:schemeClr>
                </a:solidFill>
                <a:latin typeface="+mn-ea"/>
                <a:sym typeface="+mn-ea"/>
              </a:rPr>
              <a:t>3</a:t>
            </a:r>
            <a:r>
              <a:rPr lang="zh-CN" altLang="en-US" sz="1400" dirty="0">
                <a:solidFill>
                  <a:schemeClr val="bg1">
                    <a:lumMod val="95000"/>
                  </a:schemeClr>
                </a:solidFill>
                <a:latin typeface="+mn-ea"/>
                <a:sym typeface="+mn-ea"/>
              </a:rPr>
              <a:t>人。其中运营部离职人数最多：</a:t>
            </a:r>
            <a:r>
              <a:rPr lang="en-US" altLang="zh-CN" sz="1400" dirty="0">
                <a:solidFill>
                  <a:schemeClr val="bg1">
                    <a:lumMod val="95000"/>
                  </a:schemeClr>
                </a:solidFill>
                <a:latin typeface="+mn-ea"/>
                <a:sym typeface="+mn-ea"/>
              </a:rPr>
              <a:t>5</a:t>
            </a:r>
            <a:r>
              <a:rPr lang="zh-CN" altLang="en-US" sz="1400" dirty="0">
                <a:solidFill>
                  <a:schemeClr val="bg1">
                    <a:lumMod val="95000"/>
                  </a:schemeClr>
                </a:solidFill>
                <a:latin typeface="+mn-ea"/>
                <a:sym typeface="+mn-ea"/>
              </a:rPr>
              <a:t>人。</a:t>
            </a:r>
            <a:endParaRPr lang="zh-CN" altLang="en-US" sz="1400" dirty="0">
              <a:solidFill>
                <a:schemeClr val="bg1">
                  <a:lumMod val="95000"/>
                </a:schemeClr>
              </a:solidFill>
              <a:latin typeface="+mn-ea"/>
              <a:sym typeface="+mn-ea"/>
            </a:endParaRPr>
          </a:p>
        </p:txBody>
      </p:sp>
      <p:grpSp>
        <p:nvGrpSpPr>
          <p:cNvPr id="440" name="组合 439"/>
          <p:cNvGrpSpPr/>
          <p:nvPr/>
        </p:nvGrpSpPr>
        <p:grpSpPr>
          <a:xfrm>
            <a:off x="6890705" y="2944504"/>
            <a:ext cx="2518519" cy="397585"/>
            <a:chOff x="2414178" y="3824616"/>
            <a:chExt cx="2518519" cy="397585"/>
          </a:xfrm>
        </p:grpSpPr>
        <p:sp>
          <p:nvSpPr>
            <p:cNvPr id="441" name="矩形: 圆角 440"/>
            <p:cNvSpPr/>
            <p:nvPr/>
          </p:nvSpPr>
          <p:spPr>
            <a:xfrm>
              <a:off x="2414178" y="4067175"/>
              <a:ext cx="1919262"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442" name="文本框 441"/>
            <p:cNvSpPr txBox="1"/>
            <p:nvPr/>
          </p:nvSpPr>
          <p:spPr>
            <a:xfrm>
              <a:off x="2549797" y="3824616"/>
              <a:ext cx="2382900"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今年新聘员工</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443" name="文本框 442"/>
          <p:cNvSpPr txBox="1"/>
          <p:nvPr/>
        </p:nvSpPr>
        <p:spPr>
          <a:xfrm>
            <a:off x="6810999" y="3391176"/>
            <a:ext cx="4051300" cy="702180"/>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今年各部门新聘员工</a:t>
            </a:r>
            <a:r>
              <a:rPr lang="en-US" altLang="zh-CN" sz="1400" dirty="0">
                <a:solidFill>
                  <a:schemeClr val="bg1">
                    <a:lumMod val="95000"/>
                  </a:schemeClr>
                </a:solidFill>
                <a:latin typeface="+mn-ea"/>
                <a:sym typeface="+mn-ea"/>
              </a:rPr>
              <a:t>8</a:t>
            </a:r>
            <a:r>
              <a:rPr lang="zh-CN" altLang="en-US" sz="1400" dirty="0">
                <a:solidFill>
                  <a:schemeClr val="bg1">
                    <a:lumMod val="95000"/>
                  </a:schemeClr>
                </a:solidFill>
                <a:latin typeface="+mn-ea"/>
                <a:sym typeface="+mn-ea"/>
              </a:rPr>
              <a:t>人，运营部新聘</a:t>
            </a:r>
            <a:r>
              <a:rPr lang="en-US" altLang="zh-CN" sz="1400" dirty="0">
                <a:solidFill>
                  <a:schemeClr val="bg1">
                    <a:lumMod val="95000"/>
                  </a:schemeClr>
                </a:solidFill>
                <a:latin typeface="+mn-ea"/>
                <a:sym typeface="+mn-ea"/>
              </a:rPr>
              <a:t>4</a:t>
            </a:r>
            <a:r>
              <a:rPr lang="zh-CN" altLang="en-US" sz="1400" dirty="0">
                <a:solidFill>
                  <a:schemeClr val="bg1">
                    <a:lumMod val="95000"/>
                  </a:schemeClr>
                </a:solidFill>
                <a:latin typeface="+mn-ea"/>
                <a:sym typeface="+mn-ea"/>
              </a:rPr>
              <a:t>人，职能部门聘</a:t>
            </a:r>
            <a:r>
              <a:rPr lang="en-US" altLang="zh-CN" sz="1400" dirty="0">
                <a:solidFill>
                  <a:schemeClr val="bg1">
                    <a:lumMod val="95000"/>
                  </a:schemeClr>
                </a:solidFill>
                <a:latin typeface="+mn-ea"/>
                <a:sym typeface="+mn-ea"/>
              </a:rPr>
              <a:t>3</a:t>
            </a:r>
            <a:r>
              <a:rPr lang="zh-CN" altLang="en-US" sz="1400" dirty="0">
                <a:solidFill>
                  <a:schemeClr val="bg1">
                    <a:lumMod val="95000"/>
                  </a:schemeClr>
                </a:solidFill>
                <a:latin typeface="+mn-ea"/>
                <a:sym typeface="+mn-ea"/>
              </a:rPr>
              <a:t>人。</a:t>
            </a:r>
            <a:endParaRPr lang="zh-CN" altLang="en-US" sz="1400" dirty="0">
              <a:solidFill>
                <a:schemeClr val="bg1">
                  <a:lumMod val="95000"/>
                </a:schemeClr>
              </a:solidFill>
              <a:latin typeface="+mn-ea"/>
              <a:sym typeface="+mn-ea"/>
            </a:endParaRPr>
          </a:p>
        </p:txBody>
      </p:sp>
      <p:grpSp>
        <p:nvGrpSpPr>
          <p:cNvPr id="444" name="组合 443"/>
          <p:cNvGrpSpPr/>
          <p:nvPr/>
        </p:nvGrpSpPr>
        <p:grpSpPr>
          <a:xfrm>
            <a:off x="6890704" y="4424129"/>
            <a:ext cx="2518520" cy="399592"/>
            <a:chOff x="2414177" y="3822609"/>
            <a:chExt cx="2518520" cy="399592"/>
          </a:xfrm>
        </p:grpSpPr>
        <p:sp>
          <p:nvSpPr>
            <p:cNvPr id="445" name="矩形: 圆角 444"/>
            <p:cNvSpPr/>
            <p:nvPr/>
          </p:nvSpPr>
          <p:spPr>
            <a:xfrm>
              <a:off x="2414177" y="4067175"/>
              <a:ext cx="1919263" cy="155026"/>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446" name="文本框 445"/>
            <p:cNvSpPr txBox="1"/>
            <p:nvPr/>
          </p:nvSpPr>
          <p:spPr>
            <a:xfrm>
              <a:off x="2549797" y="3822609"/>
              <a:ext cx="2382900" cy="363305"/>
            </a:xfrm>
            <a:prstGeom prst="rect">
              <a:avLst/>
            </a:prstGeom>
            <a:noFill/>
          </p:spPr>
          <p:txBody>
            <a:bodyPr wrap="square" lIns="0" tIns="0" rIns="0" bIns="0" rtlCol="0">
              <a:spAutoFit/>
            </a:bodyPr>
            <a:lstStyle/>
            <a:p>
              <a:pPr hangingPunct="0">
                <a:lnSpc>
                  <a:spcPct val="130000"/>
                </a:lnSpc>
              </a:pPr>
              <a:r>
                <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rPr>
                <a:t>现在员工配置</a:t>
              </a:r>
              <a:endParaRPr lang="zh-CN" altLang="en-US" sz="2000" dirty="0">
                <a:gradFill flip="none" rotWithShape="1">
                  <a:gsLst>
                    <a:gs pos="0">
                      <a:schemeClr val="bg1"/>
                    </a:gs>
                    <a:gs pos="100000">
                      <a:schemeClr val="bg1"/>
                    </a:gs>
                  </a:gsLst>
                  <a:lin ang="5400000" scaled="1"/>
                  <a:tileRect/>
                </a:gradFill>
                <a:effectLst>
                  <a:outerShdw blurRad="254000" dist="38100" dir="5400000" algn="t" rotWithShape="0">
                    <a:prstClr val="black">
                      <a:alpha val="80000"/>
                    </a:prstClr>
                  </a:outerShdw>
                </a:effectLst>
                <a:latin typeface="OPPOSans B" panose="00020600040101010101" pitchFamily="18" charset="-122"/>
                <a:ea typeface="OPPOSans B" panose="00020600040101010101" pitchFamily="18" charset="-122"/>
              </a:endParaRPr>
            </a:p>
          </p:txBody>
        </p:sp>
      </p:grpSp>
      <p:sp>
        <p:nvSpPr>
          <p:cNvPr id="447" name="文本框 446"/>
          <p:cNvSpPr txBox="1"/>
          <p:nvPr/>
        </p:nvSpPr>
        <p:spPr>
          <a:xfrm>
            <a:off x="6810999" y="4872808"/>
            <a:ext cx="4051300" cy="702180"/>
          </a:xfrm>
          <a:prstGeom prst="rect">
            <a:avLst/>
          </a:prstGeom>
          <a:noFill/>
        </p:spPr>
        <p:txBody>
          <a:bodyPr wrap="square" rtlCol="0">
            <a:spAutoFit/>
          </a:bodyPr>
          <a:lstStyle/>
          <a:p>
            <a:pPr algn="l" fontAlgn="auto">
              <a:lnSpc>
                <a:spcPct val="150000"/>
              </a:lnSpc>
            </a:pPr>
            <a:r>
              <a:rPr lang="zh-CN" altLang="en-US" sz="1400" dirty="0">
                <a:solidFill>
                  <a:schemeClr val="bg1">
                    <a:lumMod val="95000"/>
                  </a:schemeClr>
                </a:solidFill>
                <a:latin typeface="+mn-ea"/>
                <a:sym typeface="+mn-ea"/>
              </a:rPr>
              <a:t>公司现有工程师</a:t>
            </a:r>
            <a:r>
              <a:rPr lang="en-US" altLang="zh-CN" sz="1400" dirty="0">
                <a:solidFill>
                  <a:schemeClr val="bg1">
                    <a:lumMod val="95000"/>
                  </a:schemeClr>
                </a:solidFill>
                <a:latin typeface="+mn-ea"/>
                <a:sym typeface="+mn-ea"/>
              </a:rPr>
              <a:t>24</a:t>
            </a:r>
            <a:r>
              <a:rPr lang="zh-CN" altLang="en-US" sz="1400" dirty="0">
                <a:solidFill>
                  <a:schemeClr val="bg1">
                    <a:lumMod val="95000"/>
                  </a:schemeClr>
                </a:solidFill>
                <a:latin typeface="+mn-ea"/>
                <a:sym typeface="+mn-ea"/>
              </a:rPr>
              <a:t>人，销售</a:t>
            </a:r>
            <a:r>
              <a:rPr lang="en-US" altLang="zh-CN" sz="1400" dirty="0">
                <a:solidFill>
                  <a:schemeClr val="bg1">
                    <a:lumMod val="95000"/>
                  </a:schemeClr>
                </a:solidFill>
                <a:latin typeface="+mn-ea"/>
                <a:sym typeface="+mn-ea"/>
              </a:rPr>
              <a:t>41</a:t>
            </a:r>
            <a:r>
              <a:rPr lang="zh-CN" altLang="en-US" sz="1400" dirty="0">
                <a:solidFill>
                  <a:schemeClr val="bg1">
                    <a:lumMod val="95000"/>
                  </a:schemeClr>
                </a:solidFill>
                <a:latin typeface="+mn-ea"/>
                <a:sym typeface="+mn-ea"/>
              </a:rPr>
              <a:t>人，后勤人员</a:t>
            </a:r>
            <a:r>
              <a:rPr lang="en-US" altLang="zh-CN" sz="1400" dirty="0">
                <a:solidFill>
                  <a:schemeClr val="bg1">
                    <a:lumMod val="95000"/>
                  </a:schemeClr>
                </a:solidFill>
                <a:latin typeface="+mn-ea"/>
                <a:sym typeface="+mn-ea"/>
              </a:rPr>
              <a:t>10</a:t>
            </a:r>
            <a:r>
              <a:rPr lang="zh-CN" altLang="en-US" sz="1400" dirty="0">
                <a:solidFill>
                  <a:schemeClr val="bg1">
                    <a:lumMod val="95000"/>
                  </a:schemeClr>
                </a:solidFill>
                <a:latin typeface="+mn-ea"/>
                <a:sym typeface="+mn-ea"/>
              </a:rPr>
              <a:t>人，运营人员</a:t>
            </a:r>
            <a:r>
              <a:rPr lang="en-US" altLang="zh-CN" sz="1400" dirty="0">
                <a:solidFill>
                  <a:schemeClr val="bg1">
                    <a:lumMod val="95000"/>
                  </a:schemeClr>
                </a:solidFill>
                <a:latin typeface="+mn-ea"/>
                <a:sym typeface="+mn-ea"/>
              </a:rPr>
              <a:t>30</a:t>
            </a:r>
            <a:r>
              <a:rPr lang="zh-CN" altLang="en-US" sz="1400" dirty="0">
                <a:solidFill>
                  <a:schemeClr val="bg1">
                    <a:lumMod val="95000"/>
                  </a:schemeClr>
                </a:solidFill>
                <a:latin typeface="+mn-ea"/>
                <a:sym typeface="+mn-ea"/>
              </a:rPr>
              <a:t>人。</a:t>
            </a:r>
            <a:endParaRPr lang="zh-CN" altLang="en-US" sz="1400" dirty="0">
              <a:solidFill>
                <a:schemeClr val="bg1">
                  <a:lumMod val="95000"/>
                </a:schemeClr>
              </a:solidFill>
              <a:latin typeface="+mn-ea"/>
              <a:sym typeface="+mn-ea"/>
            </a:endParaRPr>
          </a:p>
        </p:txBody>
      </p:sp>
      <p:sp>
        <p:nvSpPr>
          <p:cNvPr id="449" name="任意多边形: 形状 23"/>
          <p:cNvSpPr/>
          <p:nvPr/>
        </p:nvSpPr>
        <p:spPr>
          <a:xfrm rot="1746757">
            <a:off x="11035285" y="5522808"/>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3">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8" name="矩形 7"/>
          <p:cNvSpPr/>
          <p:nvPr/>
        </p:nvSpPr>
        <p:spPr>
          <a:xfrm>
            <a:off x="1" y="12447"/>
            <a:ext cx="5204562" cy="6858002"/>
          </a:xfrm>
          <a:custGeom>
            <a:avLst/>
            <a:gdLst>
              <a:gd name="connsiteX0" fmla="*/ 0 w 4689987"/>
              <a:gd name="connsiteY0" fmla="*/ 0 h 6858002"/>
              <a:gd name="connsiteX1" fmla="*/ 4689987 w 4689987"/>
              <a:gd name="connsiteY1" fmla="*/ 0 h 6858002"/>
              <a:gd name="connsiteX2" fmla="*/ 4689987 w 4689987"/>
              <a:gd name="connsiteY2" fmla="*/ 6858002 h 6858002"/>
              <a:gd name="connsiteX3" fmla="*/ 0 w 4689987"/>
              <a:gd name="connsiteY3" fmla="*/ 6858002 h 6858002"/>
              <a:gd name="connsiteX4" fmla="*/ 0 w 4689987"/>
              <a:gd name="connsiteY4" fmla="*/ 0 h 6858002"/>
              <a:gd name="connsiteX0-1" fmla="*/ 0 w 4689987"/>
              <a:gd name="connsiteY0-2" fmla="*/ 0 h 6858002"/>
              <a:gd name="connsiteX1-3" fmla="*/ 4689987 w 4689987"/>
              <a:gd name="connsiteY1-4" fmla="*/ 0 h 6858002"/>
              <a:gd name="connsiteX2-5" fmla="*/ 4686300 w 4689987"/>
              <a:gd name="connsiteY2-6" fmla="*/ 1454403 h 6858002"/>
              <a:gd name="connsiteX3-7" fmla="*/ 4689987 w 4689987"/>
              <a:gd name="connsiteY3-8" fmla="*/ 6858002 h 6858002"/>
              <a:gd name="connsiteX4-9" fmla="*/ 0 w 4689987"/>
              <a:gd name="connsiteY4-10" fmla="*/ 6858002 h 6858002"/>
              <a:gd name="connsiteX5" fmla="*/ 0 w 4689987"/>
              <a:gd name="connsiteY5" fmla="*/ 0 h 6858002"/>
              <a:gd name="connsiteX0-11" fmla="*/ 0 w 4689987"/>
              <a:gd name="connsiteY0-12" fmla="*/ 0 h 6858002"/>
              <a:gd name="connsiteX1-13" fmla="*/ 4689987 w 4689987"/>
              <a:gd name="connsiteY1-14" fmla="*/ 0 h 6858002"/>
              <a:gd name="connsiteX2-15" fmla="*/ 4314825 w 4689987"/>
              <a:gd name="connsiteY2-16" fmla="*/ 1730628 h 6858002"/>
              <a:gd name="connsiteX3-17" fmla="*/ 4689987 w 4689987"/>
              <a:gd name="connsiteY3-18" fmla="*/ 6858002 h 6858002"/>
              <a:gd name="connsiteX4-19" fmla="*/ 0 w 4689987"/>
              <a:gd name="connsiteY4-20" fmla="*/ 6858002 h 6858002"/>
              <a:gd name="connsiteX5-21" fmla="*/ 0 w 4689987"/>
              <a:gd name="connsiteY5-22" fmla="*/ 0 h 6858002"/>
              <a:gd name="connsiteX0-23" fmla="*/ 0 w 4689987"/>
              <a:gd name="connsiteY0-24" fmla="*/ 0 h 6858002"/>
              <a:gd name="connsiteX1-25" fmla="*/ 4689987 w 4689987"/>
              <a:gd name="connsiteY1-26" fmla="*/ 0 h 6858002"/>
              <a:gd name="connsiteX2-27" fmla="*/ 4314825 w 4689987"/>
              <a:gd name="connsiteY2-28" fmla="*/ 1730628 h 6858002"/>
              <a:gd name="connsiteX3-29" fmla="*/ 4689987 w 4689987"/>
              <a:gd name="connsiteY3-30" fmla="*/ 6858002 h 6858002"/>
              <a:gd name="connsiteX4-31" fmla="*/ 0 w 4689987"/>
              <a:gd name="connsiteY4-32" fmla="*/ 6858002 h 6858002"/>
              <a:gd name="connsiteX5-33" fmla="*/ 0 w 4689987"/>
              <a:gd name="connsiteY5-34" fmla="*/ 0 h 6858002"/>
              <a:gd name="connsiteX0-35" fmla="*/ 0 w 4689987"/>
              <a:gd name="connsiteY0-36" fmla="*/ 0 h 6858002"/>
              <a:gd name="connsiteX1-37" fmla="*/ 4689987 w 4689987"/>
              <a:gd name="connsiteY1-38" fmla="*/ 0 h 6858002"/>
              <a:gd name="connsiteX2-39" fmla="*/ 4314825 w 4689987"/>
              <a:gd name="connsiteY2-40" fmla="*/ 1730628 h 6858002"/>
              <a:gd name="connsiteX3-41" fmla="*/ 4689987 w 4689987"/>
              <a:gd name="connsiteY3-42" fmla="*/ 6858002 h 6858002"/>
              <a:gd name="connsiteX4-43" fmla="*/ 0 w 4689987"/>
              <a:gd name="connsiteY4-44" fmla="*/ 6858002 h 6858002"/>
              <a:gd name="connsiteX5-45" fmla="*/ 0 w 4689987"/>
              <a:gd name="connsiteY5-46" fmla="*/ 0 h 6858002"/>
              <a:gd name="connsiteX0-47" fmla="*/ 0 w 4985016"/>
              <a:gd name="connsiteY0-48" fmla="*/ 0 h 6858002"/>
              <a:gd name="connsiteX1-49" fmla="*/ 4689987 w 4985016"/>
              <a:gd name="connsiteY1-50" fmla="*/ 0 h 6858002"/>
              <a:gd name="connsiteX2-51" fmla="*/ 4314825 w 4985016"/>
              <a:gd name="connsiteY2-52" fmla="*/ 1730628 h 6858002"/>
              <a:gd name="connsiteX3-53" fmla="*/ 4476750 w 4985016"/>
              <a:gd name="connsiteY3-54" fmla="*/ 4988178 h 6858002"/>
              <a:gd name="connsiteX4-55" fmla="*/ 4689987 w 4985016"/>
              <a:gd name="connsiteY4-56" fmla="*/ 6858002 h 6858002"/>
              <a:gd name="connsiteX5-57" fmla="*/ 0 w 4985016"/>
              <a:gd name="connsiteY5-58" fmla="*/ 6858002 h 6858002"/>
              <a:gd name="connsiteX6" fmla="*/ 0 w 4985016"/>
              <a:gd name="connsiteY6" fmla="*/ 0 h 6858002"/>
              <a:gd name="connsiteX0-59" fmla="*/ 0 w 5086074"/>
              <a:gd name="connsiteY0-60" fmla="*/ 0 h 6858002"/>
              <a:gd name="connsiteX1-61" fmla="*/ 4689987 w 5086074"/>
              <a:gd name="connsiteY1-62" fmla="*/ 0 h 6858002"/>
              <a:gd name="connsiteX2-63" fmla="*/ 4314825 w 5086074"/>
              <a:gd name="connsiteY2-64" fmla="*/ 1730628 h 6858002"/>
              <a:gd name="connsiteX3-65" fmla="*/ 4848225 w 5086074"/>
              <a:gd name="connsiteY3-66" fmla="*/ 5016753 h 6858002"/>
              <a:gd name="connsiteX4-67" fmla="*/ 4689987 w 5086074"/>
              <a:gd name="connsiteY4-68" fmla="*/ 6858002 h 6858002"/>
              <a:gd name="connsiteX5-69" fmla="*/ 0 w 5086074"/>
              <a:gd name="connsiteY5-70" fmla="*/ 6858002 h 6858002"/>
              <a:gd name="connsiteX6-71" fmla="*/ 0 w 5086074"/>
              <a:gd name="connsiteY6-72" fmla="*/ 0 h 6858002"/>
              <a:gd name="connsiteX0-73" fmla="*/ 0 w 5064497"/>
              <a:gd name="connsiteY0-74" fmla="*/ 0 h 6858002"/>
              <a:gd name="connsiteX1-75" fmla="*/ 4689987 w 5064497"/>
              <a:gd name="connsiteY1-76" fmla="*/ 0 h 6858002"/>
              <a:gd name="connsiteX2-77" fmla="*/ 4314825 w 5064497"/>
              <a:gd name="connsiteY2-78" fmla="*/ 1730628 h 6858002"/>
              <a:gd name="connsiteX3-79" fmla="*/ 4848225 w 5064497"/>
              <a:gd name="connsiteY3-80" fmla="*/ 5016753 h 6858002"/>
              <a:gd name="connsiteX4-81" fmla="*/ 4689987 w 5064497"/>
              <a:gd name="connsiteY4-82" fmla="*/ 6858002 h 6858002"/>
              <a:gd name="connsiteX5-83" fmla="*/ 0 w 5064497"/>
              <a:gd name="connsiteY5-84" fmla="*/ 6858002 h 6858002"/>
              <a:gd name="connsiteX6-85" fmla="*/ 0 w 5064497"/>
              <a:gd name="connsiteY6-86" fmla="*/ 0 h 6858002"/>
              <a:gd name="connsiteX0-87" fmla="*/ 0 w 5072406"/>
              <a:gd name="connsiteY0-88" fmla="*/ 0 h 6858002"/>
              <a:gd name="connsiteX1-89" fmla="*/ 4689987 w 5072406"/>
              <a:gd name="connsiteY1-90" fmla="*/ 0 h 6858002"/>
              <a:gd name="connsiteX2-91" fmla="*/ 4314825 w 5072406"/>
              <a:gd name="connsiteY2-92" fmla="*/ 1730628 h 6858002"/>
              <a:gd name="connsiteX3-93" fmla="*/ 4848225 w 5072406"/>
              <a:gd name="connsiteY3-94" fmla="*/ 5016753 h 6858002"/>
              <a:gd name="connsiteX4-95" fmla="*/ 4689987 w 5072406"/>
              <a:gd name="connsiteY4-96" fmla="*/ 6858002 h 6858002"/>
              <a:gd name="connsiteX5-97" fmla="*/ 0 w 5072406"/>
              <a:gd name="connsiteY5-98" fmla="*/ 6858002 h 6858002"/>
              <a:gd name="connsiteX6-99" fmla="*/ 0 w 5072406"/>
              <a:gd name="connsiteY6-100" fmla="*/ 0 h 6858002"/>
              <a:gd name="connsiteX0-101" fmla="*/ 0 w 5072406"/>
              <a:gd name="connsiteY0-102" fmla="*/ 0 h 6858002"/>
              <a:gd name="connsiteX1-103" fmla="*/ 4689987 w 5072406"/>
              <a:gd name="connsiteY1-104" fmla="*/ 0 h 6858002"/>
              <a:gd name="connsiteX2-105" fmla="*/ 4314825 w 5072406"/>
              <a:gd name="connsiteY2-106" fmla="*/ 1730628 h 6858002"/>
              <a:gd name="connsiteX3-107" fmla="*/ 4848225 w 5072406"/>
              <a:gd name="connsiteY3-108" fmla="*/ 5016753 h 6858002"/>
              <a:gd name="connsiteX4-109" fmla="*/ 4689987 w 5072406"/>
              <a:gd name="connsiteY4-110" fmla="*/ 6858002 h 6858002"/>
              <a:gd name="connsiteX5-111" fmla="*/ 0 w 5072406"/>
              <a:gd name="connsiteY5-112" fmla="*/ 6858002 h 6858002"/>
              <a:gd name="connsiteX6-113" fmla="*/ 0 w 5072406"/>
              <a:gd name="connsiteY6-114" fmla="*/ 0 h 6858002"/>
              <a:gd name="connsiteX0-115" fmla="*/ 0 w 4894511"/>
              <a:gd name="connsiteY0-116" fmla="*/ 0 h 6858002"/>
              <a:gd name="connsiteX1-117" fmla="*/ 4689987 w 4894511"/>
              <a:gd name="connsiteY1-118" fmla="*/ 0 h 6858002"/>
              <a:gd name="connsiteX2-119" fmla="*/ 4314825 w 4894511"/>
              <a:gd name="connsiteY2-120" fmla="*/ 1730628 h 6858002"/>
              <a:gd name="connsiteX3-121" fmla="*/ 4848225 w 4894511"/>
              <a:gd name="connsiteY3-122" fmla="*/ 5016753 h 6858002"/>
              <a:gd name="connsiteX4-123" fmla="*/ 4689987 w 4894511"/>
              <a:gd name="connsiteY4-124" fmla="*/ 6858002 h 6858002"/>
              <a:gd name="connsiteX5-125" fmla="*/ 0 w 4894511"/>
              <a:gd name="connsiteY5-126" fmla="*/ 6858002 h 6858002"/>
              <a:gd name="connsiteX6-127" fmla="*/ 0 w 4894511"/>
              <a:gd name="connsiteY6-128" fmla="*/ 0 h 6858002"/>
              <a:gd name="connsiteX0-129" fmla="*/ 0 w 4921751"/>
              <a:gd name="connsiteY0-130" fmla="*/ 0 h 6858002"/>
              <a:gd name="connsiteX1-131" fmla="*/ 4689987 w 4921751"/>
              <a:gd name="connsiteY1-132" fmla="*/ 0 h 6858002"/>
              <a:gd name="connsiteX2-133" fmla="*/ 4314825 w 4921751"/>
              <a:gd name="connsiteY2-134" fmla="*/ 1730628 h 6858002"/>
              <a:gd name="connsiteX3-135" fmla="*/ 4848225 w 4921751"/>
              <a:gd name="connsiteY3-136" fmla="*/ 5016753 h 6858002"/>
              <a:gd name="connsiteX4-137" fmla="*/ 4689987 w 4921751"/>
              <a:gd name="connsiteY4-138" fmla="*/ 6858002 h 6858002"/>
              <a:gd name="connsiteX5-139" fmla="*/ 0 w 4921751"/>
              <a:gd name="connsiteY5-140" fmla="*/ 6858002 h 6858002"/>
              <a:gd name="connsiteX6-141" fmla="*/ 0 w 4921751"/>
              <a:gd name="connsiteY6-142" fmla="*/ 0 h 6858002"/>
              <a:gd name="connsiteX0-143" fmla="*/ 0 w 5206662"/>
              <a:gd name="connsiteY0-144" fmla="*/ 0 h 6858002"/>
              <a:gd name="connsiteX1-145" fmla="*/ 4689987 w 5206662"/>
              <a:gd name="connsiteY1-146" fmla="*/ 0 h 6858002"/>
              <a:gd name="connsiteX2-147" fmla="*/ 4314825 w 5206662"/>
              <a:gd name="connsiteY2-148" fmla="*/ 1730628 h 6858002"/>
              <a:gd name="connsiteX3-149" fmla="*/ 5191125 w 5206662"/>
              <a:gd name="connsiteY3-150" fmla="*/ 5047233 h 6858002"/>
              <a:gd name="connsiteX4-151" fmla="*/ 4689987 w 5206662"/>
              <a:gd name="connsiteY4-152" fmla="*/ 6858002 h 6858002"/>
              <a:gd name="connsiteX5-153" fmla="*/ 0 w 5206662"/>
              <a:gd name="connsiteY5-154" fmla="*/ 6858002 h 6858002"/>
              <a:gd name="connsiteX6-155" fmla="*/ 0 w 5206662"/>
              <a:gd name="connsiteY6-156" fmla="*/ 0 h 6858002"/>
              <a:gd name="connsiteX0-157" fmla="*/ 0 w 5191610"/>
              <a:gd name="connsiteY0-158" fmla="*/ 0 h 6858002"/>
              <a:gd name="connsiteX1-159" fmla="*/ 4689987 w 5191610"/>
              <a:gd name="connsiteY1-160" fmla="*/ 0 h 6858002"/>
              <a:gd name="connsiteX2-161" fmla="*/ 4314825 w 5191610"/>
              <a:gd name="connsiteY2-162" fmla="*/ 1730628 h 6858002"/>
              <a:gd name="connsiteX3-163" fmla="*/ 5191125 w 5191610"/>
              <a:gd name="connsiteY3-164" fmla="*/ 5047233 h 6858002"/>
              <a:gd name="connsiteX4-165" fmla="*/ 4689987 w 5191610"/>
              <a:gd name="connsiteY4-166" fmla="*/ 6858002 h 6858002"/>
              <a:gd name="connsiteX5-167" fmla="*/ 0 w 5191610"/>
              <a:gd name="connsiteY5-168" fmla="*/ 6858002 h 6858002"/>
              <a:gd name="connsiteX6-169" fmla="*/ 0 w 5191610"/>
              <a:gd name="connsiteY6-170" fmla="*/ 0 h 6858002"/>
              <a:gd name="connsiteX0-171" fmla="*/ 0 w 5191610"/>
              <a:gd name="connsiteY0-172" fmla="*/ 0 h 6858002"/>
              <a:gd name="connsiteX1-173" fmla="*/ 4689987 w 5191610"/>
              <a:gd name="connsiteY1-174" fmla="*/ 0 h 6858002"/>
              <a:gd name="connsiteX2-175" fmla="*/ 4314825 w 5191610"/>
              <a:gd name="connsiteY2-176" fmla="*/ 1730628 h 6858002"/>
              <a:gd name="connsiteX3-177" fmla="*/ 5191125 w 5191610"/>
              <a:gd name="connsiteY3-178" fmla="*/ 5047233 h 6858002"/>
              <a:gd name="connsiteX4-179" fmla="*/ 4689987 w 5191610"/>
              <a:gd name="connsiteY4-180" fmla="*/ 6858002 h 6858002"/>
              <a:gd name="connsiteX5-181" fmla="*/ 0 w 5191610"/>
              <a:gd name="connsiteY5-182" fmla="*/ 6858002 h 6858002"/>
              <a:gd name="connsiteX6-183" fmla="*/ 0 w 5191610"/>
              <a:gd name="connsiteY6-184" fmla="*/ 0 h 6858002"/>
              <a:gd name="connsiteX0-185" fmla="*/ 0 w 5193990"/>
              <a:gd name="connsiteY0-186" fmla="*/ 0 h 6858002"/>
              <a:gd name="connsiteX1-187" fmla="*/ 4689987 w 5193990"/>
              <a:gd name="connsiteY1-188" fmla="*/ 0 h 6858002"/>
              <a:gd name="connsiteX2-189" fmla="*/ 4461970 w 5193990"/>
              <a:gd name="connsiteY2-190" fmla="*/ 1720118 h 6858002"/>
              <a:gd name="connsiteX3-191" fmla="*/ 5191125 w 5193990"/>
              <a:gd name="connsiteY3-192" fmla="*/ 5047233 h 6858002"/>
              <a:gd name="connsiteX4-193" fmla="*/ 4689987 w 5193990"/>
              <a:gd name="connsiteY4-194" fmla="*/ 6858002 h 6858002"/>
              <a:gd name="connsiteX5-195" fmla="*/ 0 w 5193990"/>
              <a:gd name="connsiteY5-196" fmla="*/ 6858002 h 6858002"/>
              <a:gd name="connsiteX6-197" fmla="*/ 0 w 5193990"/>
              <a:gd name="connsiteY6-198" fmla="*/ 0 h 6858002"/>
              <a:gd name="connsiteX0-199" fmla="*/ 0 w 5193990"/>
              <a:gd name="connsiteY0-200" fmla="*/ 0 h 6858002"/>
              <a:gd name="connsiteX1-201" fmla="*/ 4689987 w 5193990"/>
              <a:gd name="connsiteY1-202" fmla="*/ 0 h 6858002"/>
              <a:gd name="connsiteX2-203" fmla="*/ 4461970 w 5193990"/>
              <a:gd name="connsiteY2-204" fmla="*/ 1720118 h 6858002"/>
              <a:gd name="connsiteX3-205" fmla="*/ 5191125 w 5193990"/>
              <a:gd name="connsiteY3-206" fmla="*/ 5047233 h 6858002"/>
              <a:gd name="connsiteX4-207" fmla="*/ 4689987 w 5193990"/>
              <a:gd name="connsiteY4-208" fmla="*/ 6858002 h 6858002"/>
              <a:gd name="connsiteX5-209" fmla="*/ 0 w 5193990"/>
              <a:gd name="connsiteY5-210" fmla="*/ 6858002 h 6858002"/>
              <a:gd name="connsiteX6-211" fmla="*/ 0 w 5193990"/>
              <a:gd name="connsiteY6-212" fmla="*/ 0 h 6858002"/>
              <a:gd name="connsiteX0-213" fmla="*/ 0 w 5100336"/>
              <a:gd name="connsiteY0-214" fmla="*/ 0 h 6858002"/>
              <a:gd name="connsiteX1-215" fmla="*/ 4689987 w 5100336"/>
              <a:gd name="connsiteY1-216" fmla="*/ 0 h 6858002"/>
              <a:gd name="connsiteX2-217" fmla="*/ 4461970 w 5100336"/>
              <a:gd name="connsiteY2-218" fmla="*/ 1720118 h 6858002"/>
              <a:gd name="connsiteX3-219" fmla="*/ 5096532 w 5100336"/>
              <a:gd name="connsiteY3-220" fmla="*/ 5078764 h 6858002"/>
              <a:gd name="connsiteX4-221" fmla="*/ 4689987 w 5100336"/>
              <a:gd name="connsiteY4-222" fmla="*/ 6858002 h 6858002"/>
              <a:gd name="connsiteX5-223" fmla="*/ 0 w 5100336"/>
              <a:gd name="connsiteY5-224" fmla="*/ 6858002 h 6858002"/>
              <a:gd name="connsiteX6-225" fmla="*/ 0 w 5100336"/>
              <a:gd name="connsiteY6-226" fmla="*/ 0 h 6858002"/>
              <a:gd name="connsiteX0-227" fmla="*/ 0 w 5079613"/>
              <a:gd name="connsiteY0-228" fmla="*/ 0 h 6858002"/>
              <a:gd name="connsiteX1-229" fmla="*/ 4689987 w 5079613"/>
              <a:gd name="connsiteY1-230" fmla="*/ 0 h 6858002"/>
              <a:gd name="connsiteX2-231" fmla="*/ 4461970 w 5079613"/>
              <a:gd name="connsiteY2-232" fmla="*/ 1720118 h 6858002"/>
              <a:gd name="connsiteX3-233" fmla="*/ 5075511 w 5079613"/>
              <a:gd name="connsiteY3-234" fmla="*/ 4500695 h 6858002"/>
              <a:gd name="connsiteX4-235" fmla="*/ 4689987 w 5079613"/>
              <a:gd name="connsiteY4-236" fmla="*/ 6858002 h 6858002"/>
              <a:gd name="connsiteX5-237" fmla="*/ 0 w 5079613"/>
              <a:gd name="connsiteY5-238" fmla="*/ 6858002 h 6858002"/>
              <a:gd name="connsiteX6-239" fmla="*/ 0 w 5079613"/>
              <a:gd name="connsiteY6-240" fmla="*/ 0 h 6858002"/>
              <a:gd name="connsiteX0-241" fmla="*/ 0 w 5173135"/>
              <a:gd name="connsiteY0-242" fmla="*/ 0 h 6858002"/>
              <a:gd name="connsiteX1-243" fmla="*/ 4689987 w 5173135"/>
              <a:gd name="connsiteY1-244" fmla="*/ 0 h 6858002"/>
              <a:gd name="connsiteX2-245" fmla="*/ 4461970 w 5173135"/>
              <a:gd name="connsiteY2-246" fmla="*/ 1720118 h 6858002"/>
              <a:gd name="connsiteX3-247" fmla="*/ 5170104 w 5173135"/>
              <a:gd name="connsiteY3-248" fmla="*/ 5120806 h 6858002"/>
              <a:gd name="connsiteX4-249" fmla="*/ 4689987 w 5173135"/>
              <a:gd name="connsiteY4-250" fmla="*/ 6858002 h 6858002"/>
              <a:gd name="connsiteX5-251" fmla="*/ 0 w 5173135"/>
              <a:gd name="connsiteY5-252" fmla="*/ 6858002 h 6858002"/>
              <a:gd name="connsiteX6-253" fmla="*/ 0 w 5173135"/>
              <a:gd name="connsiteY6-254" fmla="*/ 0 h 6858002"/>
              <a:gd name="connsiteX0-255" fmla="*/ 0 w 5174802"/>
              <a:gd name="connsiteY0-256" fmla="*/ 0 h 6858002"/>
              <a:gd name="connsiteX1-257" fmla="*/ 4689987 w 5174802"/>
              <a:gd name="connsiteY1-258" fmla="*/ 0 h 6858002"/>
              <a:gd name="connsiteX2-259" fmla="*/ 4398908 w 5174802"/>
              <a:gd name="connsiteY2-260" fmla="*/ 2109000 h 6858002"/>
              <a:gd name="connsiteX3-261" fmla="*/ 5170104 w 5174802"/>
              <a:gd name="connsiteY3-262" fmla="*/ 5120806 h 6858002"/>
              <a:gd name="connsiteX4-263" fmla="*/ 4689987 w 5174802"/>
              <a:gd name="connsiteY4-264" fmla="*/ 6858002 h 6858002"/>
              <a:gd name="connsiteX5-265" fmla="*/ 0 w 5174802"/>
              <a:gd name="connsiteY5-266" fmla="*/ 6858002 h 6858002"/>
              <a:gd name="connsiteX6-267" fmla="*/ 0 w 5174802"/>
              <a:gd name="connsiteY6-268" fmla="*/ 0 h 6858002"/>
              <a:gd name="connsiteX0-269" fmla="*/ 0 w 5040770"/>
              <a:gd name="connsiteY0-270" fmla="*/ 0 h 6858002"/>
              <a:gd name="connsiteX1-271" fmla="*/ 4689987 w 5040770"/>
              <a:gd name="connsiteY1-272" fmla="*/ 0 h 6858002"/>
              <a:gd name="connsiteX2-273" fmla="*/ 4398908 w 5040770"/>
              <a:gd name="connsiteY2-274" fmla="*/ 2109000 h 6858002"/>
              <a:gd name="connsiteX3-275" fmla="*/ 5033470 w 5040770"/>
              <a:gd name="connsiteY3-276" fmla="*/ 5152337 h 6858002"/>
              <a:gd name="connsiteX4-277" fmla="*/ 4689987 w 5040770"/>
              <a:gd name="connsiteY4-278" fmla="*/ 6858002 h 6858002"/>
              <a:gd name="connsiteX5-279" fmla="*/ 0 w 5040770"/>
              <a:gd name="connsiteY5-280" fmla="*/ 6858002 h 6858002"/>
              <a:gd name="connsiteX6-281" fmla="*/ 0 w 5040770"/>
              <a:gd name="connsiteY6-282" fmla="*/ 0 h 6858002"/>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21" y="connsiteY5-22"/>
              </a:cxn>
              <a:cxn ang="0">
                <a:pos x="connsiteX6-71" y="connsiteY6-72"/>
              </a:cxn>
            </a:cxnLst>
            <a:rect l="l" t="t" r="r" b="b"/>
            <a:pathLst>
              <a:path w="5040770" h="6858002">
                <a:moveTo>
                  <a:pt x="0" y="0"/>
                </a:moveTo>
                <a:lnTo>
                  <a:pt x="4689987" y="0"/>
                </a:lnTo>
                <a:cubicBezTo>
                  <a:pt x="4564933" y="576876"/>
                  <a:pt x="4341661" y="1250277"/>
                  <a:pt x="4398908" y="2109000"/>
                </a:cubicBezTo>
                <a:cubicBezTo>
                  <a:pt x="4456155" y="2967723"/>
                  <a:pt x="4984957" y="4360837"/>
                  <a:pt x="5033470" y="5152337"/>
                </a:cubicBezTo>
                <a:cubicBezTo>
                  <a:pt x="5081983" y="5943837"/>
                  <a:pt x="4879852" y="6531125"/>
                  <a:pt x="4689987" y="6858002"/>
                </a:cubicBezTo>
                <a:lnTo>
                  <a:pt x="0" y="6858002"/>
                </a:lnTo>
                <a:lnTo>
                  <a:pt x="0" y="0"/>
                </a:lnTo>
                <a:close/>
              </a:path>
            </a:pathLst>
          </a:custGeom>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nvGrpSpPr>
          <p:cNvPr id="432" name="组合 431"/>
          <p:cNvGrpSpPr/>
          <p:nvPr/>
        </p:nvGrpSpPr>
        <p:grpSpPr>
          <a:xfrm>
            <a:off x="1074519" y="1808727"/>
            <a:ext cx="4743233" cy="4598691"/>
            <a:chOff x="1074519" y="1808727"/>
            <a:chExt cx="4743233" cy="4598691"/>
          </a:xfrm>
          <a:effectLst>
            <a:outerShdw blurRad="165100" dist="76200" dir="2700000" algn="tl" rotWithShape="0">
              <a:prstClr val="black">
                <a:alpha val="15000"/>
              </a:prstClr>
            </a:outerShdw>
          </a:effectLst>
        </p:grpSpPr>
        <p:sp>
          <p:nvSpPr>
            <p:cNvPr id="67" name="任意多边形: 形状 66"/>
            <p:cNvSpPr/>
            <p:nvPr/>
          </p:nvSpPr>
          <p:spPr>
            <a:xfrm>
              <a:off x="1460897" y="2191716"/>
              <a:ext cx="1633017" cy="2561413"/>
            </a:xfrm>
            <a:custGeom>
              <a:avLst/>
              <a:gdLst>
                <a:gd name="connsiteX0" fmla="*/ 782170 w 1633017"/>
                <a:gd name="connsiteY0" fmla="*/ 396168 h 2561413"/>
                <a:gd name="connsiteX1" fmla="*/ 1557689 w 1633017"/>
                <a:gd name="connsiteY1" fmla="*/ 1998637 h 2561413"/>
                <a:gd name="connsiteX2" fmla="*/ 1558059 w 1633017"/>
                <a:gd name="connsiteY2" fmla="*/ 1999253 h 2561413"/>
                <a:gd name="connsiteX3" fmla="*/ 1599511 w 1633017"/>
                <a:gd name="connsiteY3" fmla="*/ 2076552 h 2561413"/>
                <a:gd name="connsiteX4" fmla="*/ 1573026 w 1633017"/>
                <a:gd name="connsiteY4" fmla="*/ 2120407 h 2561413"/>
                <a:gd name="connsiteX5" fmla="*/ 1611090 w 1633017"/>
                <a:gd name="connsiteY5" fmla="*/ 2422151 h 2561413"/>
                <a:gd name="connsiteX6" fmla="*/ 1633018 w 1633017"/>
                <a:gd name="connsiteY6" fmla="*/ 2444571 h 2561413"/>
                <a:gd name="connsiteX7" fmla="*/ 1612076 w 1633017"/>
                <a:gd name="connsiteY7" fmla="*/ 2429912 h 2561413"/>
                <a:gd name="connsiteX8" fmla="*/ 1628644 w 1633017"/>
                <a:gd name="connsiteY8" fmla="*/ 2561414 h 2561413"/>
                <a:gd name="connsiteX9" fmla="*/ 1517099 w 1633017"/>
                <a:gd name="connsiteY9" fmla="*/ 2475429 h 2561413"/>
                <a:gd name="connsiteX10" fmla="*/ 1452365 w 1633017"/>
                <a:gd name="connsiteY10" fmla="*/ 2422706 h 2561413"/>
                <a:gd name="connsiteX11" fmla="*/ 1364225 w 1633017"/>
                <a:gd name="connsiteY11" fmla="*/ 2347685 h 2561413"/>
                <a:gd name="connsiteX12" fmla="*/ 1222930 w 1633017"/>
                <a:gd name="connsiteY12" fmla="*/ 2220126 h 2561413"/>
                <a:gd name="connsiteX13" fmla="*/ 1202235 w 1633017"/>
                <a:gd name="connsiteY13" fmla="*/ 2200724 h 2561413"/>
                <a:gd name="connsiteX14" fmla="*/ 1198108 w 1633017"/>
                <a:gd name="connsiteY14" fmla="*/ 2196782 h 2561413"/>
                <a:gd name="connsiteX15" fmla="*/ 1196445 w 1633017"/>
                <a:gd name="connsiteY15" fmla="*/ 2195181 h 2561413"/>
                <a:gd name="connsiteX16" fmla="*/ 1160721 w 1633017"/>
                <a:gd name="connsiteY16" fmla="*/ 2161120 h 2561413"/>
                <a:gd name="connsiteX17" fmla="*/ 1103747 w 1633017"/>
                <a:gd name="connsiteY17" fmla="*/ 2105747 h 2561413"/>
                <a:gd name="connsiteX18" fmla="*/ 1070241 w 1633017"/>
                <a:gd name="connsiteY18" fmla="*/ 2072487 h 2561413"/>
                <a:gd name="connsiteX19" fmla="*/ 918722 w 1633017"/>
                <a:gd name="connsiteY19" fmla="*/ 1915671 h 2561413"/>
                <a:gd name="connsiteX20" fmla="*/ 863657 w 1633017"/>
                <a:gd name="connsiteY20" fmla="*/ 1856049 h 2561413"/>
                <a:gd name="connsiteX21" fmla="*/ 764000 w 1633017"/>
                <a:gd name="connsiteY21" fmla="*/ 1744011 h 2561413"/>
                <a:gd name="connsiteX22" fmla="*/ 682450 w 1633017"/>
                <a:gd name="connsiteY22" fmla="*/ 1648356 h 2561413"/>
                <a:gd name="connsiteX23" fmla="*/ 586365 w 1633017"/>
                <a:gd name="connsiteY23" fmla="*/ 1530098 h 2561413"/>
                <a:gd name="connsiteX24" fmla="*/ 508757 w 1633017"/>
                <a:gd name="connsiteY24" fmla="*/ 1429639 h 2561413"/>
                <a:gd name="connsiteX25" fmla="*/ 350709 w 1633017"/>
                <a:gd name="connsiteY25" fmla="*/ 1207411 h 2561413"/>
                <a:gd name="connsiteX26" fmla="*/ 5849 w 1633017"/>
                <a:gd name="connsiteY26" fmla="*/ 281050 h 2561413"/>
                <a:gd name="connsiteX27" fmla="*/ 782170 w 1633017"/>
                <a:gd name="connsiteY27" fmla="*/ 396168 h 25614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1633017" h="2561413">
                  <a:moveTo>
                    <a:pt x="782170" y="396168"/>
                  </a:moveTo>
                  <a:cubicBezTo>
                    <a:pt x="934181" y="651040"/>
                    <a:pt x="1244550" y="1407034"/>
                    <a:pt x="1557689" y="1998637"/>
                  </a:cubicBezTo>
                  <a:cubicBezTo>
                    <a:pt x="1557812" y="1998883"/>
                    <a:pt x="1557936" y="1999068"/>
                    <a:pt x="1558059" y="1999253"/>
                  </a:cubicBezTo>
                  <a:cubicBezTo>
                    <a:pt x="1571856" y="2025368"/>
                    <a:pt x="1585653" y="2051176"/>
                    <a:pt x="1599511" y="2076552"/>
                  </a:cubicBezTo>
                  <a:cubicBezTo>
                    <a:pt x="1592612" y="2092135"/>
                    <a:pt x="1583620" y="2106856"/>
                    <a:pt x="1573026" y="2120407"/>
                  </a:cubicBezTo>
                  <a:lnTo>
                    <a:pt x="1611090" y="2422151"/>
                  </a:lnTo>
                  <a:cubicBezTo>
                    <a:pt x="1618358" y="2429666"/>
                    <a:pt x="1625688" y="2437118"/>
                    <a:pt x="1633018" y="2444571"/>
                  </a:cubicBezTo>
                  <a:cubicBezTo>
                    <a:pt x="1626119" y="2439829"/>
                    <a:pt x="1619098" y="2434963"/>
                    <a:pt x="1612076" y="2429912"/>
                  </a:cubicBezTo>
                  <a:lnTo>
                    <a:pt x="1628644" y="2561414"/>
                  </a:lnTo>
                  <a:cubicBezTo>
                    <a:pt x="1592058" y="2534313"/>
                    <a:pt x="1554794" y="2505610"/>
                    <a:pt x="1517099" y="2475429"/>
                  </a:cubicBezTo>
                  <a:cubicBezTo>
                    <a:pt x="1495665" y="2458307"/>
                    <a:pt x="1474169" y="2440753"/>
                    <a:pt x="1452365" y="2422706"/>
                  </a:cubicBezTo>
                  <a:cubicBezTo>
                    <a:pt x="1423231" y="2398438"/>
                    <a:pt x="1393790" y="2373370"/>
                    <a:pt x="1364225" y="2347685"/>
                  </a:cubicBezTo>
                  <a:cubicBezTo>
                    <a:pt x="1317414" y="2306849"/>
                    <a:pt x="1270172" y="2264288"/>
                    <a:pt x="1222930" y="2220126"/>
                  </a:cubicBezTo>
                  <a:cubicBezTo>
                    <a:pt x="1216032" y="2213720"/>
                    <a:pt x="1209133" y="2207253"/>
                    <a:pt x="1202235" y="2200724"/>
                  </a:cubicBezTo>
                  <a:cubicBezTo>
                    <a:pt x="1200818" y="2199431"/>
                    <a:pt x="1199463" y="2198137"/>
                    <a:pt x="1198108" y="2196782"/>
                  </a:cubicBezTo>
                  <a:cubicBezTo>
                    <a:pt x="1197492" y="2196228"/>
                    <a:pt x="1196938" y="2195735"/>
                    <a:pt x="1196445" y="2195181"/>
                  </a:cubicBezTo>
                  <a:cubicBezTo>
                    <a:pt x="1184435" y="2183909"/>
                    <a:pt x="1172547" y="2172576"/>
                    <a:pt x="1160721" y="2161120"/>
                  </a:cubicBezTo>
                  <a:cubicBezTo>
                    <a:pt x="1141689" y="2142950"/>
                    <a:pt x="1122718" y="2124472"/>
                    <a:pt x="1103747" y="2105747"/>
                  </a:cubicBezTo>
                  <a:cubicBezTo>
                    <a:pt x="1092599" y="2094722"/>
                    <a:pt x="1081389" y="2083635"/>
                    <a:pt x="1070241" y="2072487"/>
                  </a:cubicBezTo>
                  <a:cubicBezTo>
                    <a:pt x="1019303" y="2021550"/>
                    <a:pt x="968674" y="1969134"/>
                    <a:pt x="918722" y="1915671"/>
                  </a:cubicBezTo>
                  <a:cubicBezTo>
                    <a:pt x="900244" y="1895961"/>
                    <a:pt x="881950" y="1876066"/>
                    <a:pt x="863657" y="1856049"/>
                  </a:cubicBezTo>
                  <a:cubicBezTo>
                    <a:pt x="830027" y="1819093"/>
                    <a:pt x="796767" y="1781706"/>
                    <a:pt x="764000" y="1744011"/>
                  </a:cubicBezTo>
                  <a:cubicBezTo>
                    <a:pt x="736467" y="1712352"/>
                    <a:pt x="709305" y="1680508"/>
                    <a:pt x="682450" y="1648356"/>
                  </a:cubicBezTo>
                  <a:cubicBezTo>
                    <a:pt x="649744" y="1609183"/>
                    <a:pt x="617654" y="1569702"/>
                    <a:pt x="586365" y="1530098"/>
                  </a:cubicBezTo>
                  <a:cubicBezTo>
                    <a:pt x="559941" y="1496714"/>
                    <a:pt x="534011" y="1463207"/>
                    <a:pt x="508757" y="1429639"/>
                  </a:cubicBezTo>
                  <a:cubicBezTo>
                    <a:pt x="452708" y="1355358"/>
                    <a:pt x="399738" y="1281077"/>
                    <a:pt x="350709" y="1207411"/>
                  </a:cubicBezTo>
                  <a:cubicBezTo>
                    <a:pt x="114500" y="853066"/>
                    <a:pt x="-31661" y="515104"/>
                    <a:pt x="5849" y="281050"/>
                  </a:cubicBezTo>
                  <a:cubicBezTo>
                    <a:pt x="83888" y="-205474"/>
                    <a:pt x="551934" y="9917"/>
                    <a:pt x="782170" y="396168"/>
                  </a:cubicBezTo>
                  <a:close/>
                </a:path>
              </a:pathLst>
            </a:custGeom>
            <a:solidFill>
              <a:srgbClr val="F1C737"/>
            </a:solidFill>
            <a:ln w="6148" cap="flat">
              <a:noFill/>
              <a:prstDash val="solid"/>
              <a:miter/>
            </a:ln>
          </p:spPr>
          <p:txBody>
            <a:bodyPr rtlCol="0" anchor="ctr"/>
            <a:lstStyle/>
            <a:p>
              <a:endParaRPr lang="zh-CN" altLang="en-US"/>
            </a:p>
          </p:txBody>
        </p:sp>
        <p:sp>
          <p:nvSpPr>
            <p:cNvPr id="68" name="任意多边形: 形状 67"/>
            <p:cNvSpPr/>
            <p:nvPr/>
          </p:nvSpPr>
          <p:spPr>
            <a:xfrm>
              <a:off x="3631376" y="4927931"/>
              <a:ext cx="12934" cy="2340"/>
            </a:xfrm>
            <a:custGeom>
              <a:avLst/>
              <a:gdLst>
                <a:gd name="connsiteX0" fmla="*/ 12935 w 12934"/>
                <a:gd name="connsiteY0" fmla="*/ 2340 h 2340"/>
                <a:gd name="connsiteX1" fmla="*/ 0 w 12934"/>
                <a:gd name="connsiteY1" fmla="*/ 0 h 2340"/>
                <a:gd name="connsiteX2" fmla="*/ 12935 w 12934"/>
                <a:gd name="connsiteY2" fmla="*/ 2340 h 2340"/>
              </a:gdLst>
              <a:ahLst/>
              <a:cxnLst>
                <a:cxn ang="0">
                  <a:pos x="connsiteX0" y="connsiteY0"/>
                </a:cxn>
                <a:cxn ang="0">
                  <a:pos x="connsiteX1" y="connsiteY1"/>
                </a:cxn>
                <a:cxn ang="0">
                  <a:pos x="connsiteX2" y="connsiteY2"/>
                </a:cxn>
              </a:cxnLst>
              <a:rect l="l" t="t" r="r" b="b"/>
              <a:pathLst>
                <a:path w="12934" h="2340">
                  <a:moveTo>
                    <a:pt x="12935" y="2340"/>
                  </a:moveTo>
                  <a:cubicBezTo>
                    <a:pt x="8931" y="1786"/>
                    <a:pt x="4619" y="985"/>
                    <a:pt x="0" y="0"/>
                  </a:cubicBezTo>
                  <a:cubicBezTo>
                    <a:pt x="4619" y="985"/>
                    <a:pt x="8931" y="1786"/>
                    <a:pt x="12935" y="2340"/>
                  </a:cubicBezTo>
                  <a:close/>
                </a:path>
              </a:pathLst>
            </a:custGeom>
            <a:solidFill>
              <a:srgbClr val="F16235"/>
            </a:solidFill>
            <a:ln w="6148" cap="flat">
              <a:noFill/>
              <a:prstDash val="solid"/>
              <a:miter/>
            </a:ln>
          </p:spPr>
          <p:txBody>
            <a:bodyPr rtlCol="0" anchor="ctr"/>
            <a:lstStyle/>
            <a:p>
              <a:endParaRPr lang="zh-CN" altLang="en-US"/>
            </a:p>
          </p:txBody>
        </p:sp>
        <p:sp>
          <p:nvSpPr>
            <p:cNvPr id="69" name="任意多边形: 形状 68"/>
            <p:cNvSpPr/>
            <p:nvPr/>
          </p:nvSpPr>
          <p:spPr>
            <a:xfrm>
              <a:off x="1703879" y="2374797"/>
              <a:ext cx="1368107" cy="2239008"/>
            </a:xfrm>
            <a:custGeom>
              <a:avLst/>
              <a:gdLst>
                <a:gd name="connsiteX0" fmla="*/ 38188 w 1368107"/>
                <a:gd name="connsiteY0" fmla="*/ 12478 h 2239008"/>
                <a:gd name="connsiteX1" fmla="*/ 806501 w 1368107"/>
                <a:gd name="connsiteY1" fmla="*/ 1465584 h 2239008"/>
                <a:gd name="connsiteX2" fmla="*/ 869450 w 1368107"/>
                <a:gd name="connsiteY2" fmla="*/ 1558774 h 2239008"/>
                <a:gd name="connsiteX3" fmla="*/ 989064 w 1368107"/>
                <a:gd name="connsiteY3" fmla="*/ 1726615 h 2239008"/>
                <a:gd name="connsiteX4" fmla="*/ 1058787 w 1368107"/>
                <a:gd name="connsiteY4" fmla="*/ 1819067 h 2239008"/>
                <a:gd name="connsiteX5" fmla="*/ 1155488 w 1368107"/>
                <a:gd name="connsiteY5" fmla="*/ 1940775 h 2239008"/>
                <a:gd name="connsiteX6" fmla="*/ 1220900 w 1368107"/>
                <a:gd name="connsiteY6" fmla="*/ 2018875 h 2239008"/>
                <a:gd name="connsiteX7" fmla="*/ 1331953 w 1368107"/>
                <a:gd name="connsiteY7" fmla="*/ 2143909 h 2239008"/>
                <a:gd name="connsiteX8" fmla="*/ 1359854 w 1368107"/>
                <a:gd name="connsiteY8" fmla="*/ 2173720 h 2239008"/>
                <a:gd name="connsiteX9" fmla="*/ 1368108 w 1368107"/>
                <a:gd name="connsiteY9" fmla="*/ 2239009 h 2239008"/>
                <a:gd name="connsiteX10" fmla="*/ 1254469 w 1368107"/>
                <a:gd name="connsiteY10" fmla="*/ 2116685 h 2239008"/>
                <a:gd name="connsiteX11" fmla="*/ 1181789 w 1368107"/>
                <a:gd name="connsiteY11" fmla="*/ 2033226 h 2239008"/>
                <a:gd name="connsiteX12" fmla="*/ 1129373 w 1368107"/>
                <a:gd name="connsiteY12" fmla="*/ 1970586 h 2239008"/>
                <a:gd name="connsiteX13" fmla="*/ 1028668 w 1368107"/>
                <a:gd name="connsiteY13" fmla="*/ 1844012 h 2239008"/>
                <a:gd name="connsiteX14" fmla="*/ 960238 w 1368107"/>
                <a:gd name="connsiteY14" fmla="*/ 1753408 h 2239008"/>
                <a:gd name="connsiteX15" fmla="*/ 843642 w 1368107"/>
                <a:gd name="connsiteY15" fmla="*/ 1590494 h 2239008"/>
                <a:gd name="connsiteX16" fmla="*/ 776013 w 1368107"/>
                <a:gd name="connsiteY16" fmla="*/ 1490775 h 2239008"/>
                <a:gd name="connsiteX17" fmla="*/ 680913 w 1368107"/>
                <a:gd name="connsiteY17" fmla="*/ 1344060 h 2239008"/>
                <a:gd name="connsiteX18" fmla="*/ 645559 w 1368107"/>
                <a:gd name="connsiteY18" fmla="*/ 1287456 h 2239008"/>
                <a:gd name="connsiteX19" fmla="*/ 1417 w 1368107"/>
                <a:gd name="connsiteY19" fmla="*/ 27137 h 2239008"/>
                <a:gd name="connsiteX20" fmla="*/ 12442 w 1368107"/>
                <a:gd name="connsiteY20" fmla="*/ 1391 h 2239008"/>
                <a:gd name="connsiteX21" fmla="*/ 38188 w 1368107"/>
                <a:gd name="connsiteY21" fmla="*/ 12478 h 2239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368107" h="2239008">
                  <a:moveTo>
                    <a:pt x="38188" y="12478"/>
                  </a:moveTo>
                  <a:cubicBezTo>
                    <a:pt x="39666" y="16173"/>
                    <a:pt x="325890" y="741987"/>
                    <a:pt x="806501" y="1465584"/>
                  </a:cubicBezTo>
                  <a:cubicBezTo>
                    <a:pt x="827074" y="1496627"/>
                    <a:pt x="848138" y="1527731"/>
                    <a:pt x="869450" y="1558774"/>
                  </a:cubicBezTo>
                  <a:cubicBezTo>
                    <a:pt x="908130" y="1615070"/>
                    <a:pt x="948043" y="1671120"/>
                    <a:pt x="989064" y="1726615"/>
                  </a:cubicBezTo>
                  <a:cubicBezTo>
                    <a:pt x="1011915" y="1757658"/>
                    <a:pt x="1035197" y="1788455"/>
                    <a:pt x="1058787" y="1819067"/>
                  </a:cubicBezTo>
                  <a:cubicBezTo>
                    <a:pt x="1090384" y="1860088"/>
                    <a:pt x="1122659" y="1900739"/>
                    <a:pt x="1155488" y="1940775"/>
                  </a:cubicBezTo>
                  <a:cubicBezTo>
                    <a:pt x="1176984" y="1967075"/>
                    <a:pt x="1198788" y="1993129"/>
                    <a:pt x="1220900" y="2018875"/>
                  </a:cubicBezTo>
                  <a:cubicBezTo>
                    <a:pt x="1257240" y="2061374"/>
                    <a:pt x="1294258" y="2103134"/>
                    <a:pt x="1331953" y="2143909"/>
                  </a:cubicBezTo>
                  <a:cubicBezTo>
                    <a:pt x="1341253" y="2153949"/>
                    <a:pt x="1350554" y="2163865"/>
                    <a:pt x="1359854" y="2173720"/>
                  </a:cubicBezTo>
                  <a:lnTo>
                    <a:pt x="1368108" y="2239009"/>
                  </a:lnTo>
                  <a:cubicBezTo>
                    <a:pt x="1329612" y="2199158"/>
                    <a:pt x="1291671" y="2158383"/>
                    <a:pt x="1254469" y="2116685"/>
                  </a:cubicBezTo>
                  <a:cubicBezTo>
                    <a:pt x="1229954" y="2089214"/>
                    <a:pt x="1205687" y="2061374"/>
                    <a:pt x="1181789" y="2033226"/>
                  </a:cubicBezTo>
                  <a:cubicBezTo>
                    <a:pt x="1164173" y="2012531"/>
                    <a:pt x="1146681" y="1991589"/>
                    <a:pt x="1129373" y="1970586"/>
                  </a:cubicBezTo>
                  <a:cubicBezTo>
                    <a:pt x="1095127" y="1928887"/>
                    <a:pt x="1061559" y="1886696"/>
                    <a:pt x="1028668" y="1844012"/>
                  </a:cubicBezTo>
                  <a:cubicBezTo>
                    <a:pt x="1005447" y="1814016"/>
                    <a:pt x="982720" y="1783774"/>
                    <a:pt x="960238" y="1753408"/>
                  </a:cubicBezTo>
                  <a:cubicBezTo>
                    <a:pt x="920264" y="1699514"/>
                    <a:pt x="881399" y="1645066"/>
                    <a:pt x="843642" y="1590494"/>
                  </a:cubicBezTo>
                  <a:cubicBezTo>
                    <a:pt x="820729" y="1557296"/>
                    <a:pt x="798125" y="1524035"/>
                    <a:pt x="776013" y="1490775"/>
                  </a:cubicBezTo>
                  <a:cubicBezTo>
                    <a:pt x="743430" y="1441747"/>
                    <a:pt x="711771" y="1392842"/>
                    <a:pt x="680913" y="1344060"/>
                  </a:cubicBezTo>
                  <a:cubicBezTo>
                    <a:pt x="669026" y="1325090"/>
                    <a:pt x="657200" y="1306180"/>
                    <a:pt x="645559" y="1287456"/>
                  </a:cubicBezTo>
                  <a:cubicBezTo>
                    <a:pt x="239721" y="631674"/>
                    <a:pt x="2711" y="30586"/>
                    <a:pt x="1417" y="27137"/>
                  </a:cubicBezTo>
                  <a:cubicBezTo>
                    <a:pt x="-2648" y="17035"/>
                    <a:pt x="2341" y="5394"/>
                    <a:pt x="12442" y="1391"/>
                  </a:cubicBezTo>
                  <a:cubicBezTo>
                    <a:pt x="22605" y="-2613"/>
                    <a:pt x="34123" y="2315"/>
                    <a:pt x="38188" y="12478"/>
                  </a:cubicBezTo>
                  <a:close/>
                </a:path>
              </a:pathLst>
            </a:custGeom>
            <a:solidFill>
              <a:srgbClr val="DA9B39"/>
            </a:solidFill>
            <a:ln w="6148" cap="flat">
              <a:noFill/>
              <a:prstDash val="solid"/>
              <a:miter/>
            </a:ln>
          </p:spPr>
          <p:txBody>
            <a:bodyPr rtlCol="0" anchor="ctr"/>
            <a:lstStyle/>
            <a:p>
              <a:endParaRPr lang="zh-CN" altLang="en-US"/>
            </a:p>
          </p:txBody>
        </p:sp>
        <p:sp>
          <p:nvSpPr>
            <p:cNvPr id="70" name="任意多边形: 形状 69"/>
            <p:cNvSpPr/>
            <p:nvPr/>
          </p:nvSpPr>
          <p:spPr>
            <a:xfrm>
              <a:off x="1598925" y="2731458"/>
              <a:ext cx="327059" cy="144066"/>
            </a:xfrm>
            <a:custGeom>
              <a:avLst/>
              <a:gdLst>
                <a:gd name="connsiteX0" fmla="*/ 327060 w 327059"/>
                <a:gd name="connsiteY0" fmla="*/ 144066 h 144066"/>
                <a:gd name="connsiteX1" fmla="*/ 0 w 327059"/>
                <a:gd name="connsiteY1" fmla="*/ 0 h 144066"/>
              </a:gdLst>
              <a:ahLst/>
              <a:cxnLst>
                <a:cxn ang="0">
                  <a:pos x="connsiteX0" y="connsiteY0"/>
                </a:cxn>
                <a:cxn ang="0">
                  <a:pos x="connsiteX1" y="connsiteY1"/>
                </a:cxn>
              </a:cxnLst>
              <a:rect l="l" t="t" r="r" b="b"/>
              <a:pathLst>
                <a:path w="327059" h="144066">
                  <a:moveTo>
                    <a:pt x="327060" y="144066"/>
                  </a:moveTo>
                  <a:lnTo>
                    <a:pt x="0" y="0"/>
                  </a:lnTo>
                </a:path>
              </a:pathLst>
            </a:custGeom>
            <a:ln w="43036" cap="rnd">
              <a:solidFill>
                <a:srgbClr val="DA9B39"/>
              </a:solidFill>
              <a:prstDash val="solid"/>
              <a:miter/>
            </a:ln>
          </p:spPr>
          <p:txBody>
            <a:bodyPr rtlCol="0" anchor="ctr"/>
            <a:lstStyle/>
            <a:p>
              <a:endParaRPr lang="zh-CN" altLang="en-US"/>
            </a:p>
          </p:txBody>
        </p:sp>
        <p:sp>
          <p:nvSpPr>
            <p:cNvPr id="71" name="任意多边形: 形状 70"/>
            <p:cNvSpPr/>
            <p:nvPr/>
          </p:nvSpPr>
          <p:spPr>
            <a:xfrm>
              <a:off x="2085388" y="2670111"/>
              <a:ext cx="615" cy="494161"/>
            </a:xfrm>
            <a:custGeom>
              <a:avLst/>
              <a:gdLst>
                <a:gd name="connsiteX0" fmla="*/ 616 w 615"/>
                <a:gd name="connsiteY0" fmla="*/ 494162 h 494161"/>
                <a:gd name="connsiteX1" fmla="*/ 0 w 615"/>
                <a:gd name="connsiteY1" fmla="*/ 0 h 494161"/>
              </a:gdLst>
              <a:ahLst/>
              <a:cxnLst>
                <a:cxn ang="0">
                  <a:pos x="connsiteX0" y="connsiteY0"/>
                </a:cxn>
                <a:cxn ang="0">
                  <a:pos x="connsiteX1" y="connsiteY1"/>
                </a:cxn>
              </a:cxnLst>
              <a:rect l="l" t="t" r="r" b="b"/>
              <a:pathLst>
                <a:path w="615" h="494161">
                  <a:moveTo>
                    <a:pt x="616" y="494162"/>
                  </a:moveTo>
                  <a:lnTo>
                    <a:pt x="0" y="0"/>
                  </a:lnTo>
                </a:path>
              </a:pathLst>
            </a:custGeom>
            <a:ln w="43036" cap="rnd">
              <a:solidFill>
                <a:srgbClr val="DA9B39"/>
              </a:solidFill>
              <a:prstDash val="solid"/>
              <a:miter/>
            </a:ln>
          </p:spPr>
          <p:txBody>
            <a:bodyPr rtlCol="0" anchor="ctr"/>
            <a:lstStyle/>
            <a:p>
              <a:endParaRPr lang="zh-CN" altLang="en-US"/>
            </a:p>
          </p:txBody>
        </p:sp>
        <p:sp>
          <p:nvSpPr>
            <p:cNvPr id="72" name="任意多边形: 形状 71"/>
            <p:cNvSpPr/>
            <p:nvPr/>
          </p:nvSpPr>
          <p:spPr>
            <a:xfrm>
              <a:off x="2295297" y="3070220"/>
              <a:ext cx="31658" cy="493176"/>
            </a:xfrm>
            <a:custGeom>
              <a:avLst/>
              <a:gdLst>
                <a:gd name="connsiteX0" fmla="*/ 31659 w 31658"/>
                <a:gd name="connsiteY0" fmla="*/ 493176 h 493176"/>
                <a:gd name="connsiteX1" fmla="*/ 0 w 31658"/>
                <a:gd name="connsiteY1" fmla="*/ 0 h 493176"/>
              </a:gdLst>
              <a:ahLst/>
              <a:cxnLst>
                <a:cxn ang="0">
                  <a:pos x="connsiteX0" y="connsiteY0"/>
                </a:cxn>
                <a:cxn ang="0">
                  <a:pos x="connsiteX1" y="connsiteY1"/>
                </a:cxn>
              </a:cxnLst>
              <a:rect l="l" t="t" r="r" b="b"/>
              <a:pathLst>
                <a:path w="31658" h="493176">
                  <a:moveTo>
                    <a:pt x="31659" y="493176"/>
                  </a:moveTo>
                  <a:lnTo>
                    <a:pt x="0" y="0"/>
                  </a:lnTo>
                </a:path>
              </a:pathLst>
            </a:custGeom>
            <a:ln w="43036" cap="rnd">
              <a:solidFill>
                <a:srgbClr val="DA9B39"/>
              </a:solidFill>
              <a:prstDash val="solid"/>
              <a:miter/>
            </a:ln>
          </p:spPr>
          <p:txBody>
            <a:bodyPr rtlCol="0" anchor="ctr"/>
            <a:lstStyle/>
            <a:p>
              <a:endParaRPr lang="zh-CN" altLang="en-US"/>
            </a:p>
          </p:txBody>
        </p:sp>
        <p:sp>
          <p:nvSpPr>
            <p:cNvPr id="73" name="任意多边形: 形状 72"/>
            <p:cNvSpPr/>
            <p:nvPr/>
          </p:nvSpPr>
          <p:spPr>
            <a:xfrm>
              <a:off x="1850410" y="3255739"/>
              <a:ext cx="319422" cy="83273"/>
            </a:xfrm>
            <a:custGeom>
              <a:avLst/>
              <a:gdLst>
                <a:gd name="connsiteX0" fmla="*/ 319422 w 319422"/>
                <a:gd name="connsiteY0" fmla="*/ 83274 h 83273"/>
                <a:gd name="connsiteX1" fmla="*/ 0 w 319422"/>
                <a:gd name="connsiteY1" fmla="*/ 0 h 83273"/>
              </a:gdLst>
              <a:ahLst/>
              <a:cxnLst>
                <a:cxn ang="0">
                  <a:pos x="connsiteX0" y="connsiteY0"/>
                </a:cxn>
                <a:cxn ang="0">
                  <a:pos x="connsiteX1" y="connsiteY1"/>
                </a:cxn>
              </a:cxnLst>
              <a:rect l="l" t="t" r="r" b="b"/>
              <a:pathLst>
                <a:path w="319422" h="83273">
                  <a:moveTo>
                    <a:pt x="319422" y="83274"/>
                  </a:moveTo>
                  <a:lnTo>
                    <a:pt x="0" y="0"/>
                  </a:lnTo>
                </a:path>
              </a:pathLst>
            </a:custGeom>
            <a:ln w="43036" cap="rnd">
              <a:solidFill>
                <a:srgbClr val="DA9B39"/>
              </a:solidFill>
              <a:prstDash val="solid"/>
              <a:miter/>
            </a:ln>
          </p:spPr>
          <p:txBody>
            <a:bodyPr rtlCol="0" anchor="ctr"/>
            <a:lstStyle/>
            <a:p>
              <a:endParaRPr lang="zh-CN" altLang="en-US"/>
            </a:p>
          </p:txBody>
        </p:sp>
        <p:sp>
          <p:nvSpPr>
            <p:cNvPr id="74" name="任意多边形: 形状 73"/>
            <p:cNvSpPr/>
            <p:nvPr/>
          </p:nvSpPr>
          <p:spPr>
            <a:xfrm>
              <a:off x="1321817" y="3501680"/>
              <a:ext cx="1606596" cy="966027"/>
            </a:xfrm>
            <a:custGeom>
              <a:avLst/>
              <a:gdLst>
                <a:gd name="connsiteX0" fmla="*/ 1606596 w 1606596"/>
                <a:gd name="connsiteY0" fmla="*/ 966027 h 966027"/>
                <a:gd name="connsiteX1" fmla="*/ 1113789 w 1606596"/>
                <a:gd name="connsiteY1" fmla="*/ 817218 h 966027"/>
                <a:gd name="connsiteX2" fmla="*/ 0 w 1606596"/>
                <a:gd name="connsiteY2" fmla="*/ 0 h 966027"/>
              </a:gdLst>
              <a:ahLst/>
              <a:cxnLst>
                <a:cxn ang="0">
                  <a:pos x="connsiteX0" y="connsiteY0"/>
                </a:cxn>
                <a:cxn ang="0">
                  <a:pos x="connsiteX1" y="connsiteY1"/>
                </a:cxn>
                <a:cxn ang="0">
                  <a:pos x="connsiteX2" y="connsiteY2"/>
                </a:cxn>
              </a:cxnLst>
              <a:rect l="l" t="t" r="r" b="b"/>
              <a:pathLst>
                <a:path w="1606596" h="966027">
                  <a:moveTo>
                    <a:pt x="1606596" y="966027"/>
                  </a:moveTo>
                  <a:cubicBezTo>
                    <a:pt x="1440849" y="920879"/>
                    <a:pt x="1275656" y="874007"/>
                    <a:pt x="1113789" y="817218"/>
                  </a:cubicBezTo>
                  <a:cubicBezTo>
                    <a:pt x="669518" y="661387"/>
                    <a:pt x="230974" y="410210"/>
                    <a:pt x="0" y="0"/>
                  </a:cubicBezTo>
                </a:path>
              </a:pathLst>
            </a:custGeom>
            <a:noFill/>
            <a:ln w="49184" cap="rnd">
              <a:solidFill>
                <a:srgbClr val="F16038"/>
              </a:solidFill>
              <a:prstDash val="solid"/>
              <a:miter/>
            </a:ln>
          </p:spPr>
          <p:txBody>
            <a:bodyPr rtlCol="0" anchor="ctr"/>
            <a:lstStyle/>
            <a:p>
              <a:endParaRPr lang="zh-CN" altLang="en-US"/>
            </a:p>
          </p:txBody>
        </p:sp>
        <p:sp>
          <p:nvSpPr>
            <p:cNvPr id="75" name="任意多边形: 形状 74"/>
            <p:cNvSpPr/>
            <p:nvPr/>
          </p:nvSpPr>
          <p:spPr>
            <a:xfrm>
              <a:off x="1123856" y="3249397"/>
              <a:ext cx="247113" cy="312400"/>
            </a:xfrm>
            <a:custGeom>
              <a:avLst/>
              <a:gdLst>
                <a:gd name="connsiteX0" fmla="*/ 4250 w 247113"/>
                <a:gd name="connsiteY0" fmla="*/ 77728 h 312400"/>
                <a:gd name="connsiteX1" fmla="*/ 11333 w 247113"/>
                <a:gd name="connsiteY1" fmla="*/ 13363 h 312400"/>
                <a:gd name="connsiteX2" fmla="*/ 73912 w 247113"/>
                <a:gd name="connsiteY2" fmla="*/ 7511 h 312400"/>
                <a:gd name="connsiteX3" fmla="*/ 121031 w 247113"/>
                <a:gd name="connsiteY3" fmla="*/ 55493 h 312400"/>
                <a:gd name="connsiteX4" fmla="*/ 194573 w 247113"/>
                <a:gd name="connsiteY4" fmla="*/ 310919 h 312400"/>
                <a:gd name="connsiteX5" fmla="*/ 4250 w 247113"/>
                <a:gd name="connsiteY5" fmla="*/ 77728 h 312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7113" h="312400">
                  <a:moveTo>
                    <a:pt x="4250" y="77728"/>
                  </a:moveTo>
                  <a:cubicBezTo>
                    <a:pt x="-1232" y="55924"/>
                    <a:pt x="-3695" y="30055"/>
                    <a:pt x="11333" y="13363"/>
                  </a:cubicBezTo>
                  <a:cubicBezTo>
                    <a:pt x="26485" y="-3390"/>
                    <a:pt x="54079" y="-3267"/>
                    <a:pt x="73912" y="7511"/>
                  </a:cubicBezTo>
                  <a:cubicBezTo>
                    <a:pt x="93807" y="18290"/>
                    <a:pt x="107727" y="37199"/>
                    <a:pt x="121031" y="55493"/>
                  </a:cubicBezTo>
                  <a:cubicBezTo>
                    <a:pt x="148378" y="93064"/>
                    <a:pt x="336730" y="333401"/>
                    <a:pt x="194573" y="310919"/>
                  </a:cubicBezTo>
                  <a:cubicBezTo>
                    <a:pt x="103415" y="296507"/>
                    <a:pt x="23960" y="156136"/>
                    <a:pt x="4250" y="77728"/>
                  </a:cubicBezTo>
                  <a:close/>
                </a:path>
              </a:pathLst>
            </a:custGeom>
            <a:solidFill>
              <a:srgbClr val="F16038"/>
            </a:solidFill>
            <a:ln w="6148" cap="flat">
              <a:noFill/>
              <a:prstDash val="solid"/>
              <a:miter/>
            </a:ln>
          </p:spPr>
          <p:txBody>
            <a:bodyPr rtlCol="0" anchor="ctr"/>
            <a:lstStyle/>
            <a:p>
              <a:endParaRPr lang="zh-CN" altLang="en-US"/>
            </a:p>
          </p:txBody>
        </p:sp>
        <p:sp>
          <p:nvSpPr>
            <p:cNvPr id="76" name="任意多边形: 形状 75"/>
            <p:cNvSpPr/>
            <p:nvPr/>
          </p:nvSpPr>
          <p:spPr>
            <a:xfrm>
              <a:off x="1339722" y="3845660"/>
              <a:ext cx="294404" cy="222268"/>
            </a:xfrm>
            <a:custGeom>
              <a:avLst/>
              <a:gdLst>
                <a:gd name="connsiteX0" fmla="*/ 81568 w 294404"/>
                <a:gd name="connsiteY0" fmla="*/ 214978 h 222268"/>
                <a:gd name="connsiteX1" fmla="*/ 16895 w 294404"/>
                <a:gd name="connsiteY1" fmla="*/ 216518 h 222268"/>
                <a:gd name="connsiteX2" fmla="*/ 4823 w 294404"/>
                <a:gd name="connsiteY2" fmla="*/ 167675 h 222268"/>
                <a:gd name="connsiteX3" fmla="*/ 47754 w 294404"/>
                <a:gd name="connsiteY3" fmla="*/ 125114 h 222268"/>
                <a:gd name="connsiteX4" fmla="*/ 294188 w 294404"/>
                <a:gd name="connsiteY4" fmla="*/ 38637 h 222268"/>
                <a:gd name="connsiteX5" fmla="*/ 81568 w 294404"/>
                <a:gd name="connsiteY5" fmla="*/ 214978 h 2222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94404" h="222268">
                  <a:moveTo>
                    <a:pt x="81568" y="214978"/>
                  </a:moveTo>
                  <a:cubicBezTo>
                    <a:pt x="60442" y="221754"/>
                    <a:pt x="35004" y="226558"/>
                    <a:pt x="16895" y="216518"/>
                  </a:cubicBezTo>
                  <a:cubicBezTo>
                    <a:pt x="-1275" y="206417"/>
                    <a:pt x="-3923" y="184613"/>
                    <a:pt x="4823" y="167675"/>
                  </a:cubicBezTo>
                  <a:cubicBezTo>
                    <a:pt x="13569" y="150798"/>
                    <a:pt x="30877" y="137617"/>
                    <a:pt x="47754" y="125114"/>
                  </a:cubicBezTo>
                  <a:cubicBezTo>
                    <a:pt x="82369" y="99306"/>
                    <a:pt x="302257" y="-76296"/>
                    <a:pt x="294188" y="38637"/>
                  </a:cubicBezTo>
                  <a:cubicBezTo>
                    <a:pt x="289014" y="112303"/>
                    <a:pt x="157513" y="190711"/>
                    <a:pt x="81568" y="214978"/>
                  </a:cubicBezTo>
                  <a:close/>
                </a:path>
              </a:pathLst>
            </a:custGeom>
            <a:solidFill>
              <a:srgbClr val="F16038"/>
            </a:solidFill>
            <a:ln w="6148" cap="flat">
              <a:noFill/>
              <a:prstDash val="solid"/>
              <a:miter/>
            </a:ln>
          </p:spPr>
          <p:txBody>
            <a:bodyPr rtlCol="0" anchor="ctr"/>
            <a:lstStyle/>
            <a:p>
              <a:endParaRPr lang="zh-CN" altLang="en-US"/>
            </a:p>
          </p:txBody>
        </p:sp>
        <p:sp>
          <p:nvSpPr>
            <p:cNvPr id="77" name="任意多边形: 形状 76"/>
            <p:cNvSpPr/>
            <p:nvPr/>
          </p:nvSpPr>
          <p:spPr>
            <a:xfrm>
              <a:off x="2478539" y="4093466"/>
              <a:ext cx="208474" cy="244728"/>
            </a:xfrm>
            <a:custGeom>
              <a:avLst/>
              <a:gdLst>
                <a:gd name="connsiteX0" fmla="*/ 76066 w 208474"/>
                <a:gd name="connsiteY0" fmla="*/ 226233 h 244728"/>
                <a:gd name="connsiteX1" fmla="*/ 23034 w 208474"/>
                <a:gd name="connsiteY1" fmla="*/ 243972 h 244728"/>
                <a:gd name="connsiteX2" fmla="*/ 614 w 208474"/>
                <a:gd name="connsiteY2" fmla="*/ 206708 h 244728"/>
                <a:gd name="connsiteX3" fmla="*/ 25251 w 208474"/>
                <a:gd name="connsiteY3" fmla="*/ 160575 h 244728"/>
                <a:gd name="connsiteX4" fmla="*/ 206890 w 208474"/>
                <a:gd name="connsiteY4" fmla="*/ 26240 h 244728"/>
                <a:gd name="connsiteX5" fmla="*/ 76066 w 208474"/>
                <a:gd name="connsiteY5" fmla="*/ 226233 h 2447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08474" h="244728">
                  <a:moveTo>
                    <a:pt x="76066" y="226233"/>
                  </a:moveTo>
                  <a:cubicBezTo>
                    <a:pt x="60298" y="237197"/>
                    <a:pt x="40526" y="247668"/>
                    <a:pt x="23034" y="243972"/>
                  </a:cubicBezTo>
                  <a:cubicBezTo>
                    <a:pt x="5418" y="240277"/>
                    <a:pt x="-2342" y="222907"/>
                    <a:pt x="614" y="206708"/>
                  </a:cubicBezTo>
                  <a:cubicBezTo>
                    <a:pt x="3509" y="190509"/>
                    <a:pt x="14534" y="175234"/>
                    <a:pt x="25251" y="160575"/>
                  </a:cubicBezTo>
                  <a:cubicBezTo>
                    <a:pt x="47302" y="130456"/>
                    <a:pt x="184285" y="-70831"/>
                    <a:pt x="206890" y="26240"/>
                  </a:cubicBezTo>
                  <a:cubicBezTo>
                    <a:pt x="221425" y="88449"/>
                    <a:pt x="132670" y="186814"/>
                    <a:pt x="76066" y="226233"/>
                  </a:cubicBezTo>
                  <a:close/>
                </a:path>
              </a:pathLst>
            </a:custGeom>
            <a:solidFill>
              <a:srgbClr val="F16038"/>
            </a:solidFill>
            <a:ln w="6148" cap="flat">
              <a:noFill/>
              <a:prstDash val="solid"/>
              <a:miter/>
            </a:ln>
          </p:spPr>
          <p:txBody>
            <a:bodyPr rtlCol="0" anchor="ctr"/>
            <a:lstStyle/>
            <a:p>
              <a:endParaRPr lang="zh-CN" altLang="en-US"/>
            </a:p>
          </p:txBody>
        </p:sp>
        <p:sp>
          <p:nvSpPr>
            <p:cNvPr id="78" name="任意多边形: 形状 77"/>
            <p:cNvSpPr/>
            <p:nvPr/>
          </p:nvSpPr>
          <p:spPr>
            <a:xfrm>
              <a:off x="2194942" y="4285742"/>
              <a:ext cx="176842" cy="244504"/>
            </a:xfrm>
            <a:custGeom>
              <a:avLst/>
              <a:gdLst>
                <a:gd name="connsiteX0" fmla="*/ 72515 w 176842"/>
                <a:gd name="connsiteY0" fmla="*/ 222247 h 244504"/>
                <a:gd name="connsiteX1" fmla="*/ 24904 w 176842"/>
                <a:gd name="connsiteY1" fmla="*/ 244359 h 244504"/>
                <a:gd name="connsiteX2" fmla="*/ 82 w 176842"/>
                <a:gd name="connsiteY2" fmla="*/ 211961 h 244504"/>
                <a:gd name="connsiteX3" fmla="*/ 18190 w 176842"/>
                <a:gd name="connsiteY3" fmla="*/ 166382 h 244504"/>
                <a:gd name="connsiteX4" fmla="*/ 173405 w 176842"/>
                <a:gd name="connsiteY4" fmla="*/ 22069 h 244504"/>
                <a:gd name="connsiteX5" fmla="*/ 72515 w 176842"/>
                <a:gd name="connsiteY5" fmla="*/ 222247 h 2445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6842" h="244504">
                  <a:moveTo>
                    <a:pt x="72515" y="222247"/>
                  </a:moveTo>
                  <a:cubicBezTo>
                    <a:pt x="58965" y="234134"/>
                    <a:pt x="41657" y="245960"/>
                    <a:pt x="24904" y="244359"/>
                  </a:cubicBezTo>
                  <a:cubicBezTo>
                    <a:pt x="8089" y="242757"/>
                    <a:pt x="-965" y="227359"/>
                    <a:pt x="82" y="211961"/>
                  </a:cubicBezTo>
                  <a:cubicBezTo>
                    <a:pt x="1067" y="196562"/>
                    <a:pt x="9752" y="181164"/>
                    <a:pt x="18190" y="166382"/>
                  </a:cubicBezTo>
                  <a:cubicBezTo>
                    <a:pt x="35559" y="135955"/>
                    <a:pt x="142054" y="-66009"/>
                    <a:pt x="173405" y="22069"/>
                  </a:cubicBezTo>
                  <a:cubicBezTo>
                    <a:pt x="193484" y="78550"/>
                    <a:pt x="121112" y="179563"/>
                    <a:pt x="72515" y="222247"/>
                  </a:cubicBezTo>
                  <a:close/>
                </a:path>
              </a:pathLst>
            </a:custGeom>
            <a:solidFill>
              <a:srgbClr val="F16038"/>
            </a:solidFill>
            <a:ln w="6148" cap="flat">
              <a:noFill/>
              <a:prstDash val="solid"/>
              <a:miter/>
            </a:ln>
          </p:spPr>
          <p:txBody>
            <a:bodyPr rtlCol="0" anchor="ctr"/>
            <a:lstStyle/>
            <a:p>
              <a:endParaRPr lang="zh-CN" altLang="en-US"/>
            </a:p>
          </p:txBody>
        </p:sp>
        <p:sp>
          <p:nvSpPr>
            <p:cNvPr id="79" name="任意多边形: 形状 78"/>
            <p:cNvSpPr/>
            <p:nvPr/>
          </p:nvSpPr>
          <p:spPr>
            <a:xfrm>
              <a:off x="1074519" y="3674437"/>
              <a:ext cx="381343" cy="208844"/>
            </a:xfrm>
            <a:custGeom>
              <a:avLst/>
              <a:gdLst>
                <a:gd name="connsiteX0" fmla="*/ 94424 w 381343"/>
                <a:gd name="connsiteY0" fmla="*/ 208813 h 208844"/>
                <a:gd name="connsiteX1" fmla="*/ 1480 w 381343"/>
                <a:gd name="connsiteY1" fmla="*/ 160586 h 208844"/>
                <a:gd name="connsiteX2" fmla="*/ 25193 w 381343"/>
                <a:gd name="connsiteY2" fmla="*/ 97884 h 208844"/>
                <a:gd name="connsiteX3" fmla="*/ 87402 w 381343"/>
                <a:gd name="connsiteY3" fmla="*/ 65547 h 208844"/>
                <a:gd name="connsiteX4" fmla="*/ 336854 w 381343"/>
                <a:gd name="connsiteY4" fmla="*/ 197 h 208844"/>
                <a:gd name="connsiteX5" fmla="*/ 294909 w 381343"/>
                <a:gd name="connsiteY5" fmla="*/ 136749 h 208844"/>
                <a:gd name="connsiteX6" fmla="*/ 94424 w 381343"/>
                <a:gd name="connsiteY6" fmla="*/ 208813 h 2088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81343" h="208844">
                  <a:moveTo>
                    <a:pt x="94424" y="208813"/>
                  </a:moveTo>
                  <a:cubicBezTo>
                    <a:pt x="56667" y="209552"/>
                    <a:pt x="10780" y="197233"/>
                    <a:pt x="1480" y="160586"/>
                  </a:cubicBezTo>
                  <a:cubicBezTo>
                    <a:pt x="-4310" y="137796"/>
                    <a:pt x="7577" y="113467"/>
                    <a:pt x="25193" y="97884"/>
                  </a:cubicBezTo>
                  <a:cubicBezTo>
                    <a:pt x="42809" y="82301"/>
                    <a:pt x="65413" y="73739"/>
                    <a:pt x="87402" y="65547"/>
                  </a:cubicBezTo>
                  <a:cubicBezTo>
                    <a:pt x="168274" y="35305"/>
                    <a:pt x="250686" y="4755"/>
                    <a:pt x="336854" y="197"/>
                  </a:cubicBezTo>
                  <a:cubicBezTo>
                    <a:pt x="444950" y="-5470"/>
                    <a:pt x="326014" y="112789"/>
                    <a:pt x="294909" y="136749"/>
                  </a:cubicBezTo>
                  <a:cubicBezTo>
                    <a:pt x="237813" y="180788"/>
                    <a:pt x="166796" y="207396"/>
                    <a:pt x="94424" y="208813"/>
                  </a:cubicBezTo>
                  <a:close/>
                </a:path>
              </a:pathLst>
            </a:custGeom>
            <a:solidFill>
              <a:srgbClr val="F16038"/>
            </a:solidFill>
            <a:ln w="6148" cap="flat">
              <a:noFill/>
              <a:prstDash val="solid"/>
              <a:miter/>
            </a:ln>
          </p:spPr>
          <p:txBody>
            <a:bodyPr rtlCol="0" anchor="ctr"/>
            <a:lstStyle/>
            <a:p>
              <a:endParaRPr lang="zh-CN" altLang="en-US"/>
            </a:p>
          </p:txBody>
        </p:sp>
        <p:sp>
          <p:nvSpPr>
            <p:cNvPr id="80" name="任意多边形: 形状 79"/>
            <p:cNvSpPr/>
            <p:nvPr/>
          </p:nvSpPr>
          <p:spPr>
            <a:xfrm>
              <a:off x="1685305" y="4099502"/>
              <a:ext cx="271648" cy="279076"/>
            </a:xfrm>
            <a:custGeom>
              <a:avLst/>
              <a:gdLst>
                <a:gd name="connsiteX0" fmla="*/ 103080 w 271648"/>
                <a:gd name="connsiteY0" fmla="*/ 266453 h 279076"/>
                <a:gd name="connsiteX1" fmla="*/ 9951 w 271648"/>
                <a:gd name="connsiteY1" fmla="*/ 261156 h 279076"/>
                <a:gd name="connsiteX2" fmla="*/ 6379 w 271648"/>
                <a:gd name="connsiteY2" fmla="*/ 201534 h 279076"/>
                <a:gd name="connsiteX3" fmla="*/ 45183 w 271648"/>
                <a:gd name="connsiteY3" fmla="*/ 152567 h 279076"/>
                <a:gd name="connsiteX4" fmla="*/ 224234 w 271648"/>
                <a:gd name="connsiteY4" fmla="*/ 8501 h 279076"/>
                <a:gd name="connsiteX5" fmla="*/ 239879 w 271648"/>
                <a:gd name="connsiteY5" fmla="*/ 134828 h 279076"/>
                <a:gd name="connsiteX6" fmla="*/ 103080 w 271648"/>
                <a:gd name="connsiteY6" fmla="*/ 266453 h 2790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1648" h="279076">
                  <a:moveTo>
                    <a:pt x="103080" y="266453"/>
                  </a:moveTo>
                  <a:cubicBezTo>
                    <a:pt x="72653" y="280804"/>
                    <a:pt x="30831" y="287518"/>
                    <a:pt x="9951" y="261156"/>
                  </a:cubicBezTo>
                  <a:cubicBezTo>
                    <a:pt x="-3045" y="244711"/>
                    <a:pt x="-2306" y="220628"/>
                    <a:pt x="6379" y="201534"/>
                  </a:cubicBezTo>
                  <a:cubicBezTo>
                    <a:pt x="15064" y="182440"/>
                    <a:pt x="30277" y="167288"/>
                    <a:pt x="45183" y="152567"/>
                  </a:cubicBezTo>
                  <a:cubicBezTo>
                    <a:pt x="99877" y="98489"/>
                    <a:pt x="155804" y="43609"/>
                    <a:pt x="224234" y="8501"/>
                  </a:cubicBezTo>
                  <a:cubicBezTo>
                    <a:pt x="310033" y="-35477"/>
                    <a:pt x="256447" y="103970"/>
                    <a:pt x="239879" y="134828"/>
                  </a:cubicBezTo>
                  <a:cubicBezTo>
                    <a:pt x="209452" y="191371"/>
                    <a:pt x="161409" y="238921"/>
                    <a:pt x="103080" y="266453"/>
                  </a:cubicBezTo>
                  <a:close/>
                </a:path>
              </a:pathLst>
            </a:custGeom>
            <a:solidFill>
              <a:srgbClr val="F16038"/>
            </a:solidFill>
            <a:ln w="6148" cap="flat">
              <a:noFill/>
              <a:prstDash val="solid"/>
              <a:miter/>
            </a:ln>
          </p:spPr>
          <p:txBody>
            <a:bodyPr rtlCol="0" anchor="ctr"/>
            <a:lstStyle/>
            <a:p>
              <a:endParaRPr lang="zh-CN" altLang="en-US"/>
            </a:p>
          </p:txBody>
        </p:sp>
        <p:sp>
          <p:nvSpPr>
            <p:cNvPr id="81" name="任意多边形: 形状 80"/>
            <p:cNvSpPr/>
            <p:nvPr/>
          </p:nvSpPr>
          <p:spPr>
            <a:xfrm>
              <a:off x="1669774" y="3648949"/>
              <a:ext cx="277959" cy="275691"/>
            </a:xfrm>
            <a:custGeom>
              <a:avLst/>
              <a:gdLst>
                <a:gd name="connsiteX0" fmla="*/ 111035 w 277959"/>
                <a:gd name="connsiteY0" fmla="*/ 105448 h 275691"/>
                <a:gd name="connsiteX1" fmla="*/ 181190 w 277959"/>
                <a:gd name="connsiteY1" fmla="*/ 31536 h 275691"/>
                <a:gd name="connsiteX2" fmla="*/ 264525 w 277959"/>
                <a:gd name="connsiteY2" fmla="*/ 493 h 275691"/>
                <a:gd name="connsiteX3" fmla="*/ 274319 w 277959"/>
                <a:gd name="connsiteY3" fmla="*/ 4312 h 275691"/>
                <a:gd name="connsiteX4" fmla="*/ 276228 w 277959"/>
                <a:gd name="connsiteY4" fmla="*/ 28949 h 275691"/>
                <a:gd name="connsiteX5" fmla="*/ 179034 w 277959"/>
                <a:gd name="connsiteY5" fmla="*/ 188106 h 275691"/>
                <a:gd name="connsiteX6" fmla="*/ 29116 w 277959"/>
                <a:gd name="connsiteY6" fmla="*/ 272119 h 275691"/>
                <a:gd name="connsiteX7" fmla="*/ 111035 w 277959"/>
                <a:gd name="connsiteY7" fmla="*/ 105448 h 2756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7959" h="275691">
                  <a:moveTo>
                    <a:pt x="111035" y="105448"/>
                  </a:moveTo>
                  <a:cubicBezTo>
                    <a:pt x="132962" y="78839"/>
                    <a:pt x="155259" y="52046"/>
                    <a:pt x="181190" y="31536"/>
                  </a:cubicBezTo>
                  <a:cubicBezTo>
                    <a:pt x="207059" y="11025"/>
                    <a:pt x="237301" y="-2833"/>
                    <a:pt x="264525" y="493"/>
                  </a:cubicBezTo>
                  <a:cubicBezTo>
                    <a:pt x="268159" y="924"/>
                    <a:pt x="271793" y="1725"/>
                    <a:pt x="274319" y="4312"/>
                  </a:cubicBezTo>
                  <a:cubicBezTo>
                    <a:pt x="279431" y="9547"/>
                    <a:pt x="278261" y="19956"/>
                    <a:pt x="276228" y="28949"/>
                  </a:cubicBezTo>
                  <a:cubicBezTo>
                    <a:pt x="262431" y="90049"/>
                    <a:pt x="224490" y="147208"/>
                    <a:pt x="179034" y="188106"/>
                  </a:cubicBezTo>
                  <a:cubicBezTo>
                    <a:pt x="133578" y="229003"/>
                    <a:pt x="81162" y="254934"/>
                    <a:pt x="29116" y="272119"/>
                  </a:cubicBezTo>
                  <a:cubicBezTo>
                    <a:pt x="-63582" y="302731"/>
                    <a:pt x="93112" y="127190"/>
                    <a:pt x="111035" y="105448"/>
                  </a:cubicBezTo>
                  <a:close/>
                </a:path>
              </a:pathLst>
            </a:custGeom>
            <a:solidFill>
              <a:srgbClr val="F16038"/>
            </a:solidFill>
            <a:ln w="6148" cap="flat">
              <a:noFill/>
              <a:prstDash val="solid"/>
              <a:miter/>
            </a:ln>
          </p:spPr>
          <p:txBody>
            <a:bodyPr rtlCol="0" anchor="ctr"/>
            <a:lstStyle/>
            <a:p>
              <a:endParaRPr lang="zh-CN" altLang="en-US"/>
            </a:p>
          </p:txBody>
        </p:sp>
        <p:sp>
          <p:nvSpPr>
            <p:cNvPr id="82" name="任意多边形: 形状 81"/>
            <p:cNvSpPr/>
            <p:nvPr/>
          </p:nvSpPr>
          <p:spPr>
            <a:xfrm>
              <a:off x="1513378" y="3512544"/>
              <a:ext cx="290530" cy="271143"/>
            </a:xfrm>
            <a:custGeom>
              <a:avLst/>
              <a:gdLst>
                <a:gd name="connsiteX0" fmla="*/ 112709 w 290530"/>
                <a:gd name="connsiteY0" fmla="*/ 101543 h 271143"/>
                <a:gd name="connsiteX1" fmla="*/ 185389 w 290530"/>
                <a:gd name="connsiteY1" fmla="*/ 29048 h 271143"/>
                <a:gd name="connsiteX2" fmla="*/ 274884 w 290530"/>
                <a:gd name="connsiteY2" fmla="*/ 900 h 271143"/>
                <a:gd name="connsiteX3" fmla="*/ 285848 w 290530"/>
                <a:gd name="connsiteY3" fmla="*/ 5212 h 271143"/>
                <a:gd name="connsiteX4" fmla="*/ 289297 w 290530"/>
                <a:gd name="connsiteY4" fmla="*/ 30465 h 271143"/>
                <a:gd name="connsiteX5" fmla="*/ 191733 w 290530"/>
                <a:gd name="connsiteY5" fmla="*/ 188821 h 271143"/>
                <a:gd name="connsiteX6" fmla="*/ 32207 w 290530"/>
                <a:gd name="connsiteY6" fmla="*/ 268214 h 271143"/>
                <a:gd name="connsiteX7" fmla="*/ 112709 w 290530"/>
                <a:gd name="connsiteY7" fmla="*/ 101543 h 2711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90530" h="271143">
                  <a:moveTo>
                    <a:pt x="112709" y="101543"/>
                  </a:moveTo>
                  <a:cubicBezTo>
                    <a:pt x="135252" y="75305"/>
                    <a:pt x="158165" y="48881"/>
                    <a:pt x="185389" y="29048"/>
                  </a:cubicBezTo>
                  <a:cubicBezTo>
                    <a:pt x="212613" y="9215"/>
                    <a:pt x="244950" y="-3596"/>
                    <a:pt x="274884" y="900"/>
                  </a:cubicBezTo>
                  <a:cubicBezTo>
                    <a:pt x="278887" y="1516"/>
                    <a:pt x="282953" y="2501"/>
                    <a:pt x="285848" y="5212"/>
                  </a:cubicBezTo>
                  <a:cubicBezTo>
                    <a:pt x="291760" y="10817"/>
                    <a:pt x="291021" y="21411"/>
                    <a:pt x="289297" y="30465"/>
                  </a:cubicBezTo>
                  <a:cubicBezTo>
                    <a:pt x="277594" y="92243"/>
                    <a:pt x="239221" y="149032"/>
                    <a:pt x="191733" y="188821"/>
                  </a:cubicBezTo>
                  <a:cubicBezTo>
                    <a:pt x="144245" y="228610"/>
                    <a:pt x="88257" y="252878"/>
                    <a:pt x="32207" y="268214"/>
                  </a:cubicBezTo>
                  <a:cubicBezTo>
                    <a:pt x="-67451" y="295562"/>
                    <a:pt x="94293" y="122978"/>
                    <a:pt x="112709" y="101543"/>
                  </a:cubicBezTo>
                  <a:close/>
                </a:path>
              </a:pathLst>
            </a:custGeom>
            <a:solidFill>
              <a:srgbClr val="F16038"/>
            </a:solidFill>
            <a:ln w="6148" cap="flat">
              <a:noFill/>
              <a:prstDash val="solid"/>
              <a:miter/>
            </a:ln>
          </p:spPr>
          <p:txBody>
            <a:bodyPr rtlCol="0" anchor="ctr"/>
            <a:lstStyle/>
            <a:p>
              <a:endParaRPr lang="zh-CN" altLang="en-US"/>
            </a:p>
          </p:txBody>
        </p:sp>
        <p:sp>
          <p:nvSpPr>
            <p:cNvPr id="83" name="任意多边形: 形状 82"/>
            <p:cNvSpPr/>
            <p:nvPr/>
          </p:nvSpPr>
          <p:spPr>
            <a:xfrm>
              <a:off x="2260349" y="4065164"/>
              <a:ext cx="219830" cy="183048"/>
            </a:xfrm>
            <a:custGeom>
              <a:avLst/>
              <a:gdLst>
                <a:gd name="connsiteX0" fmla="*/ 81944 w 219830"/>
                <a:gd name="connsiteY0" fmla="*/ 65690 h 183048"/>
                <a:gd name="connsiteX1" fmla="*/ 136269 w 219830"/>
                <a:gd name="connsiteY1" fmla="*/ 17154 h 183048"/>
                <a:gd name="connsiteX2" fmla="*/ 206301 w 219830"/>
                <a:gd name="connsiteY2" fmla="*/ 1448 h 183048"/>
                <a:gd name="connsiteX3" fmla="*/ 215293 w 219830"/>
                <a:gd name="connsiteY3" fmla="*/ 5144 h 183048"/>
                <a:gd name="connsiteX4" fmla="*/ 219358 w 219830"/>
                <a:gd name="connsiteY4" fmla="*/ 23560 h 183048"/>
                <a:gd name="connsiteX5" fmla="*/ 149573 w 219830"/>
                <a:gd name="connsiteY5" fmla="*/ 132765 h 183048"/>
                <a:gd name="connsiteX6" fmla="*/ 26264 w 219830"/>
                <a:gd name="connsiteY6" fmla="*/ 181793 h 183048"/>
                <a:gd name="connsiteX7" fmla="*/ 81944 w 219830"/>
                <a:gd name="connsiteY7" fmla="*/ 65690 h 183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19830" h="183048">
                  <a:moveTo>
                    <a:pt x="81944" y="65690"/>
                  </a:moveTo>
                  <a:cubicBezTo>
                    <a:pt x="98574" y="47951"/>
                    <a:pt x="115574" y="30089"/>
                    <a:pt x="136269" y="17154"/>
                  </a:cubicBezTo>
                  <a:cubicBezTo>
                    <a:pt x="156964" y="4282"/>
                    <a:pt x="182156" y="-3356"/>
                    <a:pt x="206301" y="1448"/>
                  </a:cubicBezTo>
                  <a:cubicBezTo>
                    <a:pt x="209503" y="2064"/>
                    <a:pt x="212829" y="2988"/>
                    <a:pt x="215293" y="5144"/>
                  </a:cubicBezTo>
                  <a:cubicBezTo>
                    <a:pt x="220282" y="9455"/>
                    <a:pt x="220282" y="17093"/>
                    <a:pt x="219358" y="23560"/>
                  </a:cubicBezTo>
                  <a:cubicBezTo>
                    <a:pt x="213199" y="67538"/>
                    <a:pt x="185482" y="106526"/>
                    <a:pt x="149573" y="132765"/>
                  </a:cubicBezTo>
                  <a:cubicBezTo>
                    <a:pt x="113726" y="159065"/>
                    <a:pt x="70241" y="173663"/>
                    <a:pt x="26264" y="181793"/>
                  </a:cubicBezTo>
                  <a:cubicBezTo>
                    <a:pt x="-52021" y="196329"/>
                    <a:pt x="68332" y="80164"/>
                    <a:pt x="81944" y="65690"/>
                  </a:cubicBezTo>
                  <a:close/>
                </a:path>
              </a:pathLst>
            </a:custGeom>
            <a:solidFill>
              <a:srgbClr val="F16038"/>
            </a:solidFill>
            <a:ln w="6148" cap="flat">
              <a:noFill/>
              <a:prstDash val="solid"/>
              <a:miter/>
            </a:ln>
          </p:spPr>
          <p:txBody>
            <a:bodyPr rtlCol="0" anchor="ctr"/>
            <a:lstStyle/>
            <a:p>
              <a:endParaRPr lang="zh-CN" altLang="en-US"/>
            </a:p>
          </p:txBody>
        </p:sp>
        <p:sp>
          <p:nvSpPr>
            <p:cNvPr id="84" name="任意多边形: 形状 83"/>
            <p:cNvSpPr/>
            <p:nvPr/>
          </p:nvSpPr>
          <p:spPr>
            <a:xfrm>
              <a:off x="2042777" y="3935884"/>
              <a:ext cx="271963" cy="217197"/>
            </a:xfrm>
            <a:custGeom>
              <a:avLst/>
              <a:gdLst>
                <a:gd name="connsiteX0" fmla="*/ 117939 w 271963"/>
                <a:gd name="connsiteY0" fmla="*/ 78374 h 217197"/>
                <a:gd name="connsiteX1" fmla="*/ 188094 w 271963"/>
                <a:gd name="connsiteY1" fmla="*/ 20723 h 217197"/>
                <a:gd name="connsiteX2" fmla="*/ 262683 w 271963"/>
                <a:gd name="connsiteY2" fmla="*/ 1568 h 217197"/>
                <a:gd name="connsiteX3" fmla="*/ 270321 w 271963"/>
                <a:gd name="connsiteY3" fmla="*/ 5818 h 217197"/>
                <a:gd name="connsiteX4" fmla="*/ 268104 w 271963"/>
                <a:gd name="connsiteY4" fmla="*/ 27437 h 217197"/>
                <a:gd name="connsiteX5" fmla="*/ 162102 w 271963"/>
                <a:gd name="connsiteY5" fmla="*/ 156659 h 217197"/>
                <a:gd name="connsiteX6" fmla="*/ 23579 w 271963"/>
                <a:gd name="connsiteY6" fmla="*/ 215604 h 217197"/>
                <a:gd name="connsiteX7" fmla="*/ 117939 w 271963"/>
                <a:gd name="connsiteY7" fmla="*/ 78374 h 2171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963" h="217197">
                  <a:moveTo>
                    <a:pt x="117939" y="78374"/>
                  </a:moveTo>
                  <a:cubicBezTo>
                    <a:pt x="140421" y="57310"/>
                    <a:pt x="163272" y="36122"/>
                    <a:pt x="188094" y="20723"/>
                  </a:cubicBezTo>
                  <a:cubicBezTo>
                    <a:pt x="212916" y="5325"/>
                    <a:pt x="240387" y="-3852"/>
                    <a:pt x="262683" y="1568"/>
                  </a:cubicBezTo>
                  <a:cubicBezTo>
                    <a:pt x="265640" y="2307"/>
                    <a:pt x="268596" y="3354"/>
                    <a:pt x="270321" y="5818"/>
                  </a:cubicBezTo>
                  <a:cubicBezTo>
                    <a:pt x="273770" y="10868"/>
                    <a:pt x="271183" y="19799"/>
                    <a:pt x="268104" y="27437"/>
                  </a:cubicBezTo>
                  <a:cubicBezTo>
                    <a:pt x="247100" y="79237"/>
                    <a:pt x="206449" y="125370"/>
                    <a:pt x="162102" y="156659"/>
                  </a:cubicBezTo>
                  <a:cubicBezTo>
                    <a:pt x="117755" y="187949"/>
                    <a:pt x="69835" y="205564"/>
                    <a:pt x="23579" y="215604"/>
                  </a:cubicBezTo>
                  <a:cubicBezTo>
                    <a:pt x="-58771" y="233466"/>
                    <a:pt x="99585" y="95621"/>
                    <a:pt x="117939" y="78374"/>
                  </a:cubicBezTo>
                  <a:close/>
                </a:path>
              </a:pathLst>
            </a:custGeom>
            <a:solidFill>
              <a:srgbClr val="F16038"/>
            </a:solidFill>
            <a:ln w="6148" cap="flat">
              <a:noFill/>
              <a:prstDash val="solid"/>
              <a:miter/>
            </a:ln>
          </p:spPr>
          <p:txBody>
            <a:bodyPr rtlCol="0" anchor="ctr"/>
            <a:lstStyle/>
            <a:p>
              <a:endParaRPr lang="zh-CN" altLang="en-US"/>
            </a:p>
          </p:txBody>
        </p:sp>
        <p:sp>
          <p:nvSpPr>
            <p:cNvPr id="85" name="任意多边形: 形状 84"/>
            <p:cNvSpPr/>
            <p:nvPr/>
          </p:nvSpPr>
          <p:spPr>
            <a:xfrm>
              <a:off x="1590403" y="3973554"/>
              <a:ext cx="174926" cy="211948"/>
            </a:xfrm>
            <a:custGeom>
              <a:avLst/>
              <a:gdLst>
                <a:gd name="connsiteX0" fmla="*/ 166015 w 174926"/>
                <a:gd name="connsiteY0" fmla="*/ 2578 h 211948"/>
                <a:gd name="connsiteX1" fmla="*/ 19300 w 174926"/>
                <a:gd name="connsiteY1" fmla="*/ 104084 h 211948"/>
                <a:gd name="connsiteX2" fmla="*/ 83 w 174926"/>
                <a:gd name="connsiteY2" fmla="*/ 163213 h 211948"/>
                <a:gd name="connsiteX3" fmla="*/ 34822 w 174926"/>
                <a:gd name="connsiteY3" fmla="*/ 210763 h 211948"/>
                <a:gd name="connsiteX4" fmla="*/ 105038 w 174926"/>
                <a:gd name="connsiteY4" fmla="*/ 169865 h 211948"/>
                <a:gd name="connsiteX5" fmla="*/ 167309 w 174926"/>
                <a:gd name="connsiteY5" fmla="*/ 58320 h 211948"/>
                <a:gd name="connsiteX6" fmla="*/ 174207 w 174926"/>
                <a:gd name="connsiteY6" fmla="*/ 21118 h 211948"/>
                <a:gd name="connsiteX7" fmla="*/ 146798 w 174926"/>
                <a:gd name="connsiteY7" fmla="*/ 607 h 21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926" h="211948">
                  <a:moveTo>
                    <a:pt x="166015" y="2578"/>
                  </a:moveTo>
                  <a:cubicBezTo>
                    <a:pt x="106208" y="14958"/>
                    <a:pt x="52006" y="52468"/>
                    <a:pt x="19300" y="104084"/>
                  </a:cubicBezTo>
                  <a:cubicBezTo>
                    <a:pt x="8029" y="121884"/>
                    <a:pt x="-964" y="142148"/>
                    <a:pt x="83" y="163213"/>
                  </a:cubicBezTo>
                  <a:cubicBezTo>
                    <a:pt x="1069" y="184216"/>
                    <a:pt x="14373" y="205774"/>
                    <a:pt x="34822" y="210763"/>
                  </a:cubicBezTo>
                  <a:cubicBezTo>
                    <a:pt x="62785" y="217661"/>
                    <a:pt x="88161" y="193209"/>
                    <a:pt x="105038" y="169865"/>
                  </a:cubicBezTo>
                  <a:cubicBezTo>
                    <a:pt x="130045" y="135250"/>
                    <a:pt x="150986" y="97739"/>
                    <a:pt x="167309" y="58320"/>
                  </a:cubicBezTo>
                  <a:cubicBezTo>
                    <a:pt x="172174" y="46494"/>
                    <a:pt x="176732" y="33683"/>
                    <a:pt x="174207" y="21118"/>
                  </a:cubicBezTo>
                  <a:cubicBezTo>
                    <a:pt x="171682" y="8552"/>
                    <a:pt x="159117" y="-2781"/>
                    <a:pt x="146798" y="607"/>
                  </a:cubicBezTo>
                </a:path>
              </a:pathLst>
            </a:custGeom>
            <a:solidFill>
              <a:srgbClr val="F16038"/>
            </a:solidFill>
            <a:ln w="6148" cap="flat">
              <a:noFill/>
              <a:prstDash val="solid"/>
              <a:miter/>
            </a:ln>
          </p:spPr>
          <p:txBody>
            <a:bodyPr rtlCol="0" anchor="ctr"/>
            <a:lstStyle/>
            <a:p>
              <a:endParaRPr lang="zh-CN" altLang="en-US"/>
            </a:p>
          </p:txBody>
        </p:sp>
        <p:sp>
          <p:nvSpPr>
            <p:cNvPr id="86" name="任意多边形: 形状 85"/>
            <p:cNvSpPr/>
            <p:nvPr/>
          </p:nvSpPr>
          <p:spPr>
            <a:xfrm>
              <a:off x="1999197" y="4218448"/>
              <a:ext cx="174926" cy="211948"/>
            </a:xfrm>
            <a:custGeom>
              <a:avLst/>
              <a:gdLst>
                <a:gd name="connsiteX0" fmla="*/ 166015 w 174926"/>
                <a:gd name="connsiteY0" fmla="*/ 2578 h 211948"/>
                <a:gd name="connsiteX1" fmla="*/ 19300 w 174926"/>
                <a:gd name="connsiteY1" fmla="*/ 104084 h 211948"/>
                <a:gd name="connsiteX2" fmla="*/ 83 w 174926"/>
                <a:gd name="connsiteY2" fmla="*/ 163213 h 211948"/>
                <a:gd name="connsiteX3" fmla="*/ 34822 w 174926"/>
                <a:gd name="connsiteY3" fmla="*/ 210763 h 211948"/>
                <a:gd name="connsiteX4" fmla="*/ 105038 w 174926"/>
                <a:gd name="connsiteY4" fmla="*/ 169865 h 211948"/>
                <a:gd name="connsiteX5" fmla="*/ 167308 w 174926"/>
                <a:gd name="connsiteY5" fmla="*/ 58320 h 211948"/>
                <a:gd name="connsiteX6" fmla="*/ 174207 w 174926"/>
                <a:gd name="connsiteY6" fmla="*/ 21118 h 211948"/>
                <a:gd name="connsiteX7" fmla="*/ 146798 w 174926"/>
                <a:gd name="connsiteY7" fmla="*/ 607 h 211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74926" h="211948">
                  <a:moveTo>
                    <a:pt x="166015" y="2578"/>
                  </a:moveTo>
                  <a:cubicBezTo>
                    <a:pt x="106208" y="14958"/>
                    <a:pt x="52006" y="52469"/>
                    <a:pt x="19300" y="104084"/>
                  </a:cubicBezTo>
                  <a:cubicBezTo>
                    <a:pt x="8029" y="121884"/>
                    <a:pt x="-964" y="142148"/>
                    <a:pt x="83" y="163213"/>
                  </a:cubicBezTo>
                  <a:cubicBezTo>
                    <a:pt x="1069" y="184216"/>
                    <a:pt x="14373" y="205774"/>
                    <a:pt x="34822" y="210763"/>
                  </a:cubicBezTo>
                  <a:cubicBezTo>
                    <a:pt x="62785" y="217661"/>
                    <a:pt x="88161" y="193209"/>
                    <a:pt x="105038" y="169865"/>
                  </a:cubicBezTo>
                  <a:cubicBezTo>
                    <a:pt x="130045" y="135250"/>
                    <a:pt x="150986" y="97740"/>
                    <a:pt x="167308" y="58320"/>
                  </a:cubicBezTo>
                  <a:cubicBezTo>
                    <a:pt x="172174" y="46494"/>
                    <a:pt x="176732" y="33683"/>
                    <a:pt x="174207" y="21118"/>
                  </a:cubicBezTo>
                  <a:cubicBezTo>
                    <a:pt x="171682" y="8553"/>
                    <a:pt x="159117" y="-2781"/>
                    <a:pt x="146798" y="607"/>
                  </a:cubicBezTo>
                </a:path>
              </a:pathLst>
            </a:custGeom>
            <a:solidFill>
              <a:srgbClr val="F16038"/>
            </a:solidFill>
            <a:ln w="6148" cap="flat">
              <a:noFill/>
              <a:prstDash val="solid"/>
              <a:miter/>
            </a:ln>
          </p:spPr>
          <p:txBody>
            <a:bodyPr rtlCol="0" anchor="ctr"/>
            <a:lstStyle/>
            <a:p>
              <a:endParaRPr lang="zh-CN" altLang="en-US"/>
            </a:p>
          </p:txBody>
        </p:sp>
        <p:sp>
          <p:nvSpPr>
            <p:cNvPr id="87" name="任意多边形: 形状 86"/>
            <p:cNvSpPr/>
            <p:nvPr/>
          </p:nvSpPr>
          <p:spPr>
            <a:xfrm>
              <a:off x="1855881" y="3769897"/>
              <a:ext cx="253274" cy="276317"/>
            </a:xfrm>
            <a:custGeom>
              <a:avLst/>
              <a:gdLst>
                <a:gd name="connsiteX0" fmla="*/ 188732 w 253274"/>
                <a:gd name="connsiteY0" fmla="*/ 16097 h 276317"/>
                <a:gd name="connsiteX1" fmla="*/ 236097 w 253274"/>
                <a:gd name="connsiteY1" fmla="*/ 2423 h 276317"/>
                <a:gd name="connsiteX2" fmla="*/ 251618 w 253274"/>
                <a:gd name="connsiteY2" fmla="*/ 50774 h 276317"/>
                <a:gd name="connsiteX3" fmla="*/ 164526 w 253274"/>
                <a:gd name="connsiteY3" fmla="*/ 160410 h 276317"/>
                <a:gd name="connsiteX4" fmla="*/ 42756 w 253274"/>
                <a:gd name="connsiteY4" fmla="*/ 258404 h 276317"/>
                <a:gd name="connsiteX5" fmla="*/ 16024 w 253274"/>
                <a:gd name="connsiteY5" fmla="*/ 218246 h 276317"/>
                <a:gd name="connsiteX6" fmla="*/ 188732 w 253274"/>
                <a:gd name="connsiteY6" fmla="*/ 16097 h 2763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53274" h="276317">
                  <a:moveTo>
                    <a:pt x="188732" y="16097"/>
                  </a:moveTo>
                  <a:cubicBezTo>
                    <a:pt x="202467" y="5565"/>
                    <a:pt x="220391" y="-4845"/>
                    <a:pt x="236097" y="2423"/>
                  </a:cubicBezTo>
                  <a:cubicBezTo>
                    <a:pt x="252727" y="10122"/>
                    <a:pt x="255745" y="32912"/>
                    <a:pt x="251618" y="50774"/>
                  </a:cubicBezTo>
                  <a:cubicBezTo>
                    <a:pt x="241024" y="97154"/>
                    <a:pt x="201605" y="130537"/>
                    <a:pt x="164526" y="160410"/>
                  </a:cubicBezTo>
                  <a:cubicBezTo>
                    <a:pt x="123936" y="193054"/>
                    <a:pt x="83777" y="226315"/>
                    <a:pt x="42756" y="258404"/>
                  </a:cubicBezTo>
                  <a:cubicBezTo>
                    <a:pt x="-10399" y="299918"/>
                    <a:pt x="-7319" y="262039"/>
                    <a:pt x="16024" y="218246"/>
                  </a:cubicBezTo>
                  <a:cubicBezTo>
                    <a:pt x="57969" y="139653"/>
                    <a:pt x="118084" y="70114"/>
                    <a:pt x="188732" y="16097"/>
                  </a:cubicBezTo>
                  <a:close/>
                </a:path>
              </a:pathLst>
            </a:custGeom>
            <a:solidFill>
              <a:srgbClr val="F16038"/>
            </a:solidFill>
            <a:ln w="6148" cap="flat">
              <a:noFill/>
              <a:prstDash val="solid"/>
              <a:miter/>
            </a:ln>
          </p:spPr>
          <p:txBody>
            <a:bodyPr rtlCol="0" anchor="ctr"/>
            <a:lstStyle/>
            <a:p>
              <a:endParaRPr lang="zh-CN" altLang="en-US"/>
            </a:p>
          </p:txBody>
        </p:sp>
        <p:sp>
          <p:nvSpPr>
            <p:cNvPr id="88" name="任意多边形: 形状 87"/>
            <p:cNvSpPr/>
            <p:nvPr/>
          </p:nvSpPr>
          <p:spPr>
            <a:xfrm>
              <a:off x="3750990" y="2163569"/>
              <a:ext cx="88930" cy="137660"/>
            </a:xfrm>
            <a:custGeom>
              <a:avLst/>
              <a:gdLst>
                <a:gd name="connsiteX0" fmla="*/ 0 w 88930"/>
                <a:gd name="connsiteY0" fmla="*/ 0 h 137660"/>
                <a:gd name="connsiteX1" fmla="*/ 87277 w 88930"/>
                <a:gd name="connsiteY1" fmla="*/ 83151 h 137660"/>
                <a:gd name="connsiteX2" fmla="*/ 25315 w 88930"/>
                <a:gd name="connsiteY2" fmla="*/ 137661 h 137660"/>
                <a:gd name="connsiteX3" fmla="*/ 0 w 88930"/>
                <a:gd name="connsiteY3" fmla="*/ 0 h 137660"/>
              </a:gdLst>
              <a:ahLst/>
              <a:cxnLst>
                <a:cxn ang="0">
                  <a:pos x="connsiteX0" y="connsiteY0"/>
                </a:cxn>
                <a:cxn ang="0">
                  <a:pos x="connsiteX1" y="connsiteY1"/>
                </a:cxn>
                <a:cxn ang="0">
                  <a:pos x="connsiteX2" y="connsiteY2"/>
                </a:cxn>
                <a:cxn ang="0">
                  <a:pos x="connsiteX3" y="connsiteY3"/>
                </a:cxn>
              </a:cxnLst>
              <a:rect l="l" t="t" r="r" b="b"/>
              <a:pathLst>
                <a:path w="88930" h="137660">
                  <a:moveTo>
                    <a:pt x="0" y="0"/>
                  </a:moveTo>
                  <a:cubicBezTo>
                    <a:pt x="8500" y="5975"/>
                    <a:pt x="66767" y="43054"/>
                    <a:pt x="87277" y="83151"/>
                  </a:cubicBezTo>
                  <a:cubicBezTo>
                    <a:pt x="100951" y="109759"/>
                    <a:pt x="25315" y="137661"/>
                    <a:pt x="25315" y="137661"/>
                  </a:cubicBezTo>
                  <a:lnTo>
                    <a:pt x="0" y="0"/>
                  </a:lnTo>
                  <a:close/>
                </a:path>
              </a:pathLst>
            </a:custGeom>
            <a:solidFill>
              <a:srgbClr val="FF8178"/>
            </a:solidFill>
            <a:ln w="6148" cap="flat">
              <a:noFill/>
              <a:prstDash val="solid"/>
              <a:miter/>
            </a:ln>
          </p:spPr>
          <p:txBody>
            <a:bodyPr rtlCol="0" anchor="ctr"/>
            <a:lstStyle/>
            <a:p>
              <a:endParaRPr lang="zh-CN" altLang="en-US"/>
            </a:p>
          </p:txBody>
        </p:sp>
        <p:sp>
          <p:nvSpPr>
            <p:cNvPr id="89" name="任意多边形: 形状 88"/>
            <p:cNvSpPr/>
            <p:nvPr/>
          </p:nvSpPr>
          <p:spPr>
            <a:xfrm>
              <a:off x="3350265" y="2485824"/>
              <a:ext cx="271872" cy="250191"/>
            </a:xfrm>
            <a:custGeom>
              <a:avLst/>
              <a:gdLst>
                <a:gd name="connsiteX0" fmla="*/ 44717 w 271872"/>
                <a:gd name="connsiteY0" fmla="*/ 0 h 250191"/>
                <a:gd name="connsiteX1" fmla="*/ 0 w 271872"/>
                <a:gd name="connsiteY1" fmla="*/ 95285 h 250191"/>
                <a:gd name="connsiteX2" fmla="*/ 126143 w 271872"/>
                <a:gd name="connsiteY2" fmla="*/ 206830 h 250191"/>
                <a:gd name="connsiteX3" fmla="*/ 171352 w 271872"/>
                <a:gd name="connsiteY3" fmla="*/ 250191 h 250191"/>
                <a:gd name="connsiteX4" fmla="*/ 271872 w 271872"/>
                <a:gd name="connsiteY4" fmla="*/ 67876 h 250191"/>
                <a:gd name="connsiteX5" fmla="*/ 44717 w 271872"/>
                <a:gd name="connsiteY5" fmla="*/ 0 h 2501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71872" h="250191">
                  <a:moveTo>
                    <a:pt x="44717" y="0"/>
                  </a:moveTo>
                  <a:lnTo>
                    <a:pt x="0" y="95285"/>
                  </a:lnTo>
                  <a:cubicBezTo>
                    <a:pt x="39235" y="135567"/>
                    <a:pt x="81365" y="172830"/>
                    <a:pt x="126143" y="206830"/>
                  </a:cubicBezTo>
                  <a:cubicBezTo>
                    <a:pt x="143758" y="218348"/>
                    <a:pt x="159095" y="233069"/>
                    <a:pt x="171352" y="250191"/>
                  </a:cubicBezTo>
                  <a:cubicBezTo>
                    <a:pt x="208308" y="191370"/>
                    <a:pt x="241876" y="130516"/>
                    <a:pt x="271872" y="67876"/>
                  </a:cubicBezTo>
                  <a:lnTo>
                    <a:pt x="44717" y="0"/>
                  </a:lnTo>
                  <a:close/>
                </a:path>
              </a:pathLst>
            </a:custGeom>
            <a:solidFill>
              <a:srgbClr val="FFC6B5"/>
            </a:solidFill>
            <a:ln w="5236" cap="flat">
              <a:noFill/>
              <a:prstDash val="solid"/>
              <a:miter/>
            </a:ln>
          </p:spPr>
          <p:txBody>
            <a:bodyPr rtlCol="0" anchor="ctr"/>
            <a:lstStyle/>
            <a:p>
              <a:endParaRPr lang="zh-CN" altLang="en-US"/>
            </a:p>
          </p:txBody>
        </p:sp>
        <p:sp>
          <p:nvSpPr>
            <p:cNvPr id="90" name="任意多边形: 形状 89"/>
            <p:cNvSpPr/>
            <p:nvPr/>
          </p:nvSpPr>
          <p:spPr>
            <a:xfrm>
              <a:off x="3350265" y="2485824"/>
              <a:ext cx="271625" cy="146160"/>
            </a:xfrm>
            <a:custGeom>
              <a:avLst/>
              <a:gdLst>
                <a:gd name="connsiteX0" fmla="*/ 44717 w 271625"/>
                <a:gd name="connsiteY0" fmla="*/ 0 h 146160"/>
                <a:gd name="connsiteX1" fmla="*/ 0 w 271625"/>
                <a:gd name="connsiteY1" fmla="*/ 95285 h 146160"/>
                <a:gd name="connsiteX2" fmla="*/ 53155 w 271625"/>
                <a:gd name="connsiteY2" fmla="*/ 146161 h 146160"/>
                <a:gd name="connsiteX3" fmla="*/ 73234 w 271625"/>
                <a:gd name="connsiteY3" fmla="*/ 136367 h 146160"/>
                <a:gd name="connsiteX4" fmla="*/ 161313 w 271625"/>
                <a:gd name="connsiteY4" fmla="*/ 116781 h 146160"/>
                <a:gd name="connsiteX5" fmla="*/ 245695 w 271625"/>
                <a:gd name="connsiteY5" fmla="*/ 118936 h 146160"/>
                <a:gd name="connsiteX6" fmla="*/ 271626 w 271625"/>
                <a:gd name="connsiteY6" fmla="*/ 67444 h 146160"/>
                <a:gd name="connsiteX7" fmla="*/ 44717 w 271625"/>
                <a:gd name="connsiteY7" fmla="*/ 0 h 1461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71625" h="146160">
                  <a:moveTo>
                    <a:pt x="44717" y="0"/>
                  </a:moveTo>
                  <a:cubicBezTo>
                    <a:pt x="29873" y="31720"/>
                    <a:pt x="14905" y="63503"/>
                    <a:pt x="0" y="95285"/>
                  </a:cubicBezTo>
                  <a:cubicBezTo>
                    <a:pt x="17123" y="112900"/>
                    <a:pt x="34923" y="129715"/>
                    <a:pt x="53155" y="146161"/>
                  </a:cubicBezTo>
                  <a:cubicBezTo>
                    <a:pt x="62948" y="141172"/>
                    <a:pt x="70463" y="137168"/>
                    <a:pt x="73234" y="136367"/>
                  </a:cubicBezTo>
                  <a:cubicBezTo>
                    <a:pt x="101690" y="126266"/>
                    <a:pt x="131255" y="119676"/>
                    <a:pt x="161313" y="116781"/>
                  </a:cubicBezTo>
                  <a:cubicBezTo>
                    <a:pt x="189460" y="114625"/>
                    <a:pt x="217670" y="115302"/>
                    <a:pt x="245695" y="118936"/>
                  </a:cubicBezTo>
                  <a:cubicBezTo>
                    <a:pt x="254503" y="101998"/>
                    <a:pt x="263003" y="84875"/>
                    <a:pt x="271626" y="67444"/>
                  </a:cubicBezTo>
                  <a:lnTo>
                    <a:pt x="44717" y="0"/>
                  </a:lnTo>
                  <a:close/>
                </a:path>
              </a:pathLst>
            </a:custGeom>
            <a:solidFill>
              <a:srgbClr val="FF9C90"/>
            </a:solidFill>
            <a:ln w="6148" cap="flat">
              <a:noFill/>
              <a:prstDash val="solid"/>
              <a:miter/>
            </a:ln>
          </p:spPr>
          <p:txBody>
            <a:bodyPr rtlCol="0" anchor="ctr"/>
            <a:lstStyle/>
            <a:p>
              <a:endParaRPr lang="zh-CN" altLang="en-US"/>
            </a:p>
          </p:txBody>
        </p:sp>
        <p:sp>
          <p:nvSpPr>
            <p:cNvPr id="91" name="任意多边形: 形状 90"/>
            <p:cNvSpPr/>
            <p:nvPr/>
          </p:nvSpPr>
          <p:spPr>
            <a:xfrm rot="17274569">
              <a:off x="3337276" y="2119989"/>
              <a:ext cx="493215" cy="429777"/>
            </a:xfrm>
            <a:custGeom>
              <a:avLst/>
              <a:gdLst>
                <a:gd name="connsiteX0" fmla="*/ 493216 w 493215"/>
                <a:gd name="connsiteY0" fmla="*/ 214889 h 429777"/>
                <a:gd name="connsiteX1" fmla="*/ 246608 w 493215"/>
                <a:gd name="connsiteY1" fmla="*/ 429777 h 429777"/>
                <a:gd name="connsiteX2" fmla="*/ 0 w 493215"/>
                <a:gd name="connsiteY2" fmla="*/ 214889 h 429777"/>
                <a:gd name="connsiteX3" fmla="*/ 246608 w 493215"/>
                <a:gd name="connsiteY3" fmla="*/ 0 h 429777"/>
                <a:gd name="connsiteX4" fmla="*/ 493216 w 493215"/>
                <a:gd name="connsiteY4" fmla="*/ 214889 h 4297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3215" h="429777">
                  <a:moveTo>
                    <a:pt x="493216" y="214889"/>
                  </a:moveTo>
                  <a:cubicBezTo>
                    <a:pt x="493216" y="333569"/>
                    <a:pt x="382806" y="429777"/>
                    <a:pt x="246608" y="429777"/>
                  </a:cubicBezTo>
                  <a:cubicBezTo>
                    <a:pt x="110410" y="429777"/>
                    <a:pt x="0" y="333568"/>
                    <a:pt x="0" y="214889"/>
                  </a:cubicBezTo>
                  <a:cubicBezTo>
                    <a:pt x="0" y="96209"/>
                    <a:pt x="110410" y="0"/>
                    <a:pt x="246608" y="0"/>
                  </a:cubicBezTo>
                  <a:cubicBezTo>
                    <a:pt x="382806" y="0"/>
                    <a:pt x="493216" y="96209"/>
                    <a:pt x="493216" y="214889"/>
                  </a:cubicBezTo>
                  <a:close/>
                </a:path>
              </a:pathLst>
            </a:custGeom>
            <a:solidFill>
              <a:srgbClr val="FFC6B5"/>
            </a:solidFill>
            <a:ln w="5236" cap="flat">
              <a:noFill/>
              <a:prstDash val="solid"/>
              <a:miter/>
            </a:ln>
          </p:spPr>
          <p:txBody>
            <a:bodyPr rtlCol="0" anchor="ctr"/>
            <a:lstStyle/>
            <a:p>
              <a:endParaRPr lang="zh-CN" altLang="en-US"/>
            </a:p>
          </p:txBody>
        </p:sp>
        <p:sp>
          <p:nvSpPr>
            <p:cNvPr id="92" name="任意多边形: 形状 91"/>
            <p:cNvSpPr/>
            <p:nvPr/>
          </p:nvSpPr>
          <p:spPr>
            <a:xfrm>
              <a:off x="3518969" y="2337089"/>
              <a:ext cx="145285" cy="145285"/>
            </a:xfrm>
            <a:custGeom>
              <a:avLst/>
              <a:gdLst>
                <a:gd name="connsiteX0" fmla="*/ 204366 w 204366"/>
                <a:gd name="connsiteY0" fmla="*/ 102183 h 204366"/>
                <a:gd name="connsiteX1" fmla="*/ 102183 w 204366"/>
                <a:gd name="connsiteY1" fmla="*/ 204366 h 204366"/>
                <a:gd name="connsiteX2" fmla="*/ 0 w 204366"/>
                <a:gd name="connsiteY2" fmla="*/ 102183 h 204366"/>
                <a:gd name="connsiteX3" fmla="*/ 102183 w 204366"/>
                <a:gd name="connsiteY3" fmla="*/ 0 h 204366"/>
                <a:gd name="connsiteX4" fmla="*/ 204366 w 204366"/>
                <a:gd name="connsiteY4" fmla="*/ 102183 h 20436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04366" h="204366">
                  <a:moveTo>
                    <a:pt x="204366" y="102183"/>
                  </a:moveTo>
                  <a:cubicBezTo>
                    <a:pt x="204366" y="158617"/>
                    <a:pt x="158617" y="204366"/>
                    <a:pt x="102183" y="204366"/>
                  </a:cubicBezTo>
                  <a:cubicBezTo>
                    <a:pt x="45749" y="204366"/>
                    <a:pt x="0" y="158617"/>
                    <a:pt x="0" y="102183"/>
                  </a:cubicBezTo>
                  <a:cubicBezTo>
                    <a:pt x="0" y="45749"/>
                    <a:pt x="45749" y="0"/>
                    <a:pt x="102183" y="0"/>
                  </a:cubicBezTo>
                  <a:cubicBezTo>
                    <a:pt x="158617" y="0"/>
                    <a:pt x="204366" y="45749"/>
                    <a:pt x="204366" y="102183"/>
                  </a:cubicBezTo>
                  <a:close/>
                </a:path>
              </a:pathLst>
            </a:custGeom>
            <a:solidFill>
              <a:srgbClr val="FF8178"/>
            </a:solidFill>
            <a:ln w="6148" cap="flat">
              <a:noFill/>
              <a:prstDash val="solid"/>
              <a:miter/>
            </a:ln>
          </p:spPr>
          <p:txBody>
            <a:bodyPr rtlCol="0" anchor="ctr"/>
            <a:lstStyle/>
            <a:p>
              <a:endParaRPr lang="zh-CN" altLang="en-US"/>
            </a:p>
          </p:txBody>
        </p:sp>
        <p:sp>
          <p:nvSpPr>
            <p:cNvPr id="93" name="任意多边形: 形状 92"/>
            <p:cNvSpPr/>
            <p:nvPr/>
          </p:nvSpPr>
          <p:spPr>
            <a:xfrm>
              <a:off x="3617702" y="2243886"/>
              <a:ext cx="49274" cy="49274"/>
            </a:xfrm>
            <a:custGeom>
              <a:avLst/>
              <a:gdLst>
                <a:gd name="connsiteX0" fmla="*/ 49274 w 49274"/>
                <a:gd name="connsiteY0" fmla="*/ 24637 h 49274"/>
                <a:gd name="connsiteX1" fmla="*/ 24637 w 49274"/>
                <a:gd name="connsiteY1" fmla="*/ 49275 h 49274"/>
                <a:gd name="connsiteX2" fmla="*/ 0 w 49274"/>
                <a:gd name="connsiteY2" fmla="*/ 24637 h 49274"/>
                <a:gd name="connsiteX3" fmla="*/ 24637 w 49274"/>
                <a:gd name="connsiteY3" fmla="*/ 0 h 49274"/>
                <a:gd name="connsiteX4" fmla="*/ 49274 w 49274"/>
                <a:gd name="connsiteY4" fmla="*/ 24637 h 49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9274" h="49274">
                  <a:moveTo>
                    <a:pt x="49274" y="24637"/>
                  </a:moveTo>
                  <a:cubicBezTo>
                    <a:pt x="49274" y="38244"/>
                    <a:pt x="38244" y="49275"/>
                    <a:pt x="24637" y="49275"/>
                  </a:cubicBezTo>
                  <a:cubicBezTo>
                    <a:pt x="11030" y="49275"/>
                    <a:pt x="0" y="38244"/>
                    <a:pt x="0" y="24637"/>
                  </a:cubicBezTo>
                  <a:cubicBezTo>
                    <a:pt x="0" y="11031"/>
                    <a:pt x="11030" y="0"/>
                    <a:pt x="24637" y="0"/>
                  </a:cubicBezTo>
                  <a:cubicBezTo>
                    <a:pt x="38244" y="0"/>
                    <a:pt x="49274" y="11031"/>
                    <a:pt x="49274" y="24637"/>
                  </a:cubicBezTo>
                  <a:close/>
                </a:path>
              </a:pathLst>
            </a:custGeom>
            <a:solidFill>
              <a:srgbClr val="211E21"/>
            </a:solidFill>
            <a:ln w="6148" cap="flat">
              <a:noFill/>
              <a:prstDash val="solid"/>
              <a:miter/>
            </a:ln>
          </p:spPr>
          <p:txBody>
            <a:bodyPr rtlCol="0" anchor="ctr"/>
            <a:lstStyle/>
            <a:p>
              <a:endParaRPr lang="zh-CN" altLang="en-US"/>
            </a:p>
          </p:txBody>
        </p:sp>
        <p:sp>
          <p:nvSpPr>
            <p:cNvPr id="94" name="任意多边形: 形状 93"/>
            <p:cNvSpPr/>
            <p:nvPr/>
          </p:nvSpPr>
          <p:spPr>
            <a:xfrm>
              <a:off x="3292401" y="2038480"/>
              <a:ext cx="405793" cy="479597"/>
            </a:xfrm>
            <a:custGeom>
              <a:avLst/>
              <a:gdLst>
                <a:gd name="connsiteX0" fmla="*/ 169040 w 405793"/>
                <a:gd name="connsiteY0" fmla="*/ 233431 h 479597"/>
                <a:gd name="connsiteX1" fmla="*/ 181358 w 405793"/>
                <a:gd name="connsiteY1" fmla="*/ 284122 h 479597"/>
                <a:gd name="connsiteX2" fmla="*/ 190474 w 405793"/>
                <a:gd name="connsiteY2" fmla="*/ 302600 h 479597"/>
                <a:gd name="connsiteX3" fmla="*/ 209137 w 405793"/>
                <a:gd name="connsiteY3" fmla="*/ 307959 h 479597"/>
                <a:gd name="connsiteX4" fmla="*/ 220224 w 405793"/>
                <a:gd name="connsiteY4" fmla="*/ 282397 h 479597"/>
                <a:gd name="connsiteX5" fmla="*/ 215112 w 405793"/>
                <a:gd name="connsiteY5" fmla="*/ 204113 h 479597"/>
                <a:gd name="connsiteX6" fmla="*/ 296599 w 405793"/>
                <a:gd name="connsiteY6" fmla="*/ 159026 h 479597"/>
                <a:gd name="connsiteX7" fmla="*/ 370573 w 405793"/>
                <a:gd name="connsiteY7" fmla="*/ 110121 h 479597"/>
                <a:gd name="connsiteX8" fmla="*/ 403648 w 405793"/>
                <a:gd name="connsiteY8" fmla="*/ 66082 h 479597"/>
                <a:gd name="connsiteX9" fmla="*/ 404511 w 405793"/>
                <a:gd name="connsiteY9" fmla="*/ 26909 h 479597"/>
                <a:gd name="connsiteX10" fmla="*/ 400507 w 405793"/>
                <a:gd name="connsiteY10" fmla="*/ 9170 h 479597"/>
                <a:gd name="connsiteX11" fmla="*/ 368602 w 405793"/>
                <a:gd name="connsiteY11" fmla="*/ 13359 h 479597"/>
                <a:gd name="connsiteX12" fmla="*/ 368602 w 405793"/>
                <a:gd name="connsiteY12" fmla="*/ 43231 h 479597"/>
                <a:gd name="connsiteX13" fmla="*/ 227492 w 405793"/>
                <a:gd name="connsiteY13" fmla="*/ 36394 h 479597"/>
                <a:gd name="connsiteX14" fmla="*/ 119827 w 405793"/>
                <a:gd name="connsiteY14" fmla="*/ 84745 h 479597"/>
                <a:gd name="connsiteX15" fmla="*/ 27930 w 405793"/>
                <a:gd name="connsiteY15" fmla="*/ 155023 h 479597"/>
                <a:gd name="connsiteX16" fmla="*/ 4709 w 405793"/>
                <a:gd name="connsiteY16" fmla="*/ 290097 h 479597"/>
                <a:gd name="connsiteX17" fmla="*/ 93588 w 405793"/>
                <a:gd name="connsiteY17" fmla="*/ 448206 h 479597"/>
                <a:gd name="connsiteX18" fmla="*/ 97900 w 405793"/>
                <a:gd name="connsiteY18" fmla="*/ 466992 h 479597"/>
                <a:gd name="connsiteX19" fmla="*/ 133008 w 405793"/>
                <a:gd name="connsiteY19" fmla="*/ 472474 h 479597"/>
                <a:gd name="connsiteX20" fmla="*/ 149145 w 405793"/>
                <a:gd name="connsiteY20" fmla="*/ 446543 h 479597"/>
                <a:gd name="connsiteX21" fmla="*/ 176062 w 405793"/>
                <a:gd name="connsiteY21" fmla="*/ 394312 h 479597"/>
                <a:gd name="connsiteX22" fmla="*/ 188565 w 405793"/>
                <a:gd name="connsiteY22" fmla="*/ 367704 h 479597"/>
                <a:gd name="connsiteX23" fmla="*/ 183699 w 405793"/>
                <a:gd name="connsiteY23" fmla="*/ 339618 h 479597"/>
                <a:gd name="connsiteX24" fmla="*/ 171072 w 405793"/>
                <a:gd name="connsiteY24" fmla="*/ 329824 h 479597"/>
                <a:gd name="connsiteX25" fmla="*/ 143848 w 405793"/>
                <a:gd name="connsiteY25" fmla="*/ 279503 h 479597"/>
                <a:gd name="connsiteX26" fmla="*/ 169040 w 405793"/>
                <a:gd name="connsiteY26" fmla="*/ 233431 h 4795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405793" h="479597">
                  <a:moveTo>
                    <a:pt x="169040" y="233431"/>
                  </a:moveTo>
                  <a:cubicBezTo>
                    <a:pt x="172674" y="250431"/>
                    <a:pt x="176308" y="267492"/>
                    <a:pt x="181358" y="284122"/>
                  </a:cubicBezTo>
                  <a:cubicBezTo>
                    <a:pt x="183021" y="290897"/>
                    <a:pt x="186101" y="297180"/>
                    <a:pt x="190474" y="302600"/>
                  </a:cubicBezTo>
                  <a:cubicBezTo>
                    <a:pt x="195032" y="308020"/>
                    <a:pt x="202423" y="310176"/>
                    <a:pt x="209137" y="307959"/>
                  </a:cubicBezTo>
                  <a:cubicBezTo>
                    <a:pt x="218253" y="304263"/>
                    <a:pt x="220101" y="292191"/>
                    <a:pt x="220224" y="282397"/>
                  </a:cubicBezTo>
                  <a:cubicBezTo>
                    <a:pt x="220409" y="256220"/>
                    <a:pt x="218746" y="230043"/>
                    <a:pt x="215112" y="204113"/>
                  </a:cubicBezTo>
                  <a:cubicBezTo>
                    <a:pt x="214496" y="200417"/>
                    <a:pt x="288900" y="163707"/>
                    <a:pt x="296599" y="159026"/>
                  </a:cubicBezTo>
                  <a:cubicBezTo>
                    <a:pt x="322161" y="144121"/>
                    <a:pt x="346859" y="127799"/>
                    <a:pt x="370573" y="110121"/>
                  </a:cubicBezTo>
                  <a:cubicBezTo>
                    <a:pt x="386156" y="99527"/>
                    <a:pt x="397797" y="84006"/>
                    <a:pt x="403648" y="66082"/>
                  </a:cubicBezTo>
                  <a:cubicBezTo>
                    <a:pt x="406174" y="53209"/>
                    <a:pt x="406481" y="39967"/>
                    <a:pt x="404511" y="26909"/>
                  </a:cubicBezTo>
                  <a:cubicBezTo>
                    <a:pt x="404326" y="20811"/>
                    <a:pt x="402971" y="14775"/>
                    <a:pt x="400507" y="9170"/>
                  </a:cubicBezTo>
                  <a:cubicBezTo>
                    <a:pt x="392685" y="-6105"/>
                    <a:pt x="374084" y="-623"/>
                    <a:pt x="368602" y="13359"/>
                  </a:cubicBezTo>
                  <a:cubicBezTo>
                    <a:pt x="365892" y="23152"/>
                    <a:pt x="365892" y="33438"/>
                    <a:pt x="368602" y="43231"/>
                  </a:cubicBezTo>
                  <a:cubicBezTo>
                    <a:pt x="324070" y="23337"/>
                    <a:pt x="273748" y="20873"/>
                    <a:pt x="227492" y="36394"/>
                  </a:cubicBezTo>
                  <a:cubicBezTo>
                    <a:pt x="190166" y="49021"/>
                    <a:pt x="154073" y="65220"/>
                    <a:pt x="119827" y="84745"/>
                  </a:cubicBezTo>
                  <a:cubicBezTo>
                    <a:pt x="83548" y="104332"/>
                    <a:pt x="49487" y="117451"/>
                    <a:pt x="27930" y="155023"/>
                  </a:cubicBezTo>
                  <a:cubicBezTo>
                    <a:pt x="6372" y="192595"/>
                    <a:pt x="-7856" y="246981"/>
                    <a:pt x="4709" y="290097"/>
                  </a:cubicBezTo>
                  <a:cubicBezTo>
                    <a:pt x="22448" y="350088"/>
                    <a:pt x="82994" y="384827"/>
                    <a:pt x="93588" y="448206"/>
                  </a:cubicBezTo>
                  <a:cubicBezTo>
                    <a:pt x="94266" y="454612"/>
                    <a:pt x="95744" y="460894"/>
                    <a:pt x="97900" y="466992"/>
                  </a:cubicBezTo>
                  <a:cubicBezTo>
                    <a:pt x="104367" y="482329"/>
                    <a:pt x="121305" y="483068"/>
                    <a:pt x="133008" y="472474"/>
                  </a:cubicBezTo>
                  <a:cubicBezTo>
                    <a:pt x="140091" y="465021"/>
                    <a:pt x="145635" y="456213"/>
                    <a:pt x="149145" y="446543"/>
                  </a:cubicBezTo>
                  <a:cubicBezTo>
                    <a:pt x="157276" y="428743"/>
                    <a:pt x="166268" y="411189"/>
                    <a:pt x="176062" y="394312"/>
                  </a:cubicBezTo>
                  <a:cubicBezTo>
                    <a:pt x="181482" y="386059"/>
                    <a:pt x="185732" y="377128"/>
                    <a:pt x="188565" y="367704"/>
                  </a:cubicBezTo>
                  <a:cubicBezTo>
                    <a:pt x="191398" y="358095"/>
                    <a:pt x="189612" y="347686"/>
                    <a:pt x="183699" y="339618"/>
                  </a:cubicBezTo>
                  <a:cubicBezTo>
                    <a:pt x="179819" y="335922"/>
                    <a:pt x="175630" y="332657"/>
                    <a:pt x="171072" y="329824"/>
                  </a:cubicBezTo>
                  <a:cubicBezTo>
                    <a:pt x="155120" y="317814"/>
                    <a:pt x="145142" y="299459"/>
                    <a:pt x="143848" y="279503"/>
                  </a:cubicBezTo>
                  <a:cubicBezTo>
                    <a:pt x="142678" y="260039"/>
                    <a:pt x="154627" y="247228"/>
                    <a:pt x="169040" y="233431"/>
                  </a:cubicBezTo>
                  <a:close/>
                </a:path>
              </a:pathLst>
            </a:custGeom>
            <a:solidFill>
              <a:srgbClr val="173037"/>
            </a:solidFill>
            <a:ln w="6247" cap="flat">
              <a:noFill/>
              <a:prstDash val="solid"/>
              <a:miter/>
            </a:ln>
          </p:spPr>
          <p:txBody>
            <a:bodyPr rtlCol="0" anchor="ctr"/>
            <a:lstStyle/>
            <a:p>
              <a:endParaRPr lang="zh-CN" altLang="en-US"/>
            </a:p>
          </p:txBody>
        </p:sp>
        <p:sp>
          <p:nvSpPr>
            <p:cNvPr id="95" name="任意多边形: 形状 94"/>
            <p:cNvSpPr/>
            <p:nvPr/>
          </p:nvSpPr>
          <p:spPr>
            <a:xfrm>
              <a:off x="3758125" y="4708536"/>
              <a:ext cx="214676" cy="302483"/>
            </a:xfrm>
            <a:custGeom>
              <a:avLst/>
              <a:gdLst>
                <a:gd name="connsiteX0" fmla="*/ 207394 w 214676"/>
                <a:gd name="connsiteY0" fmla="*/ 493 h 302483"/>
                <a:gd name="connsiteX1" fmla="*/ 33394 w 214676"/>
                <a:gd name="connsiteY1" fmla="*/ 302484 h 302483"/>
                <a:gd name="connsiteX2" fmla="*/ 85070 w 214676"/>
                <a:gd name="connsiteY2" fmla="*/ 33384 h 302483"/>
                <a:gd name="connsiteX3" fmla="*/ 193782 w 214676"/>
                <a:gd name="connsiteY3" fmla="*/ 0 h 302483"/>
                <a:gd name="connsiteX4" fmla="*/ 207271 w 214676"/>
                <a:gd name="connsiteY4" fmla="*/ 493 h 302483"/>
                <a:gd name="connsiteX5" fmla="*/ 207394 w 214676"/>
                <a:gd name="connsiteY5" fmla="*/ 493 h 3024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14676" h="302483">
                  <a:moveTo>
                    <a:pt x="207394" y="493"/>
                  </a:moveTo>
                  <a:cubicBezTo>
                    <a:pt x="230307" y="115302"/>
                    <a:pt x="206101" y="237996"/>
                    <a:pt x="33394" y="302484"/>
                  </a:cubicBezTo>
                  <a:cubicBezTo>
                    <a:pt x="-26660" y="213913"/>
                    <a:pt x="-3501" y="93437"/>
                    <a:pt x="85070" y="33384"/>
                  </a:cubicBezTo>
                  <a:cubicBezTo>
                    <a:pt x="117160" y="11641"/>
                    <a:pt x="155040" y="0"/>
                    <a:pt x="193782" y="0"/>
                  </a:cubicBezTo>
                  <a:cubicBezTo>
                    <a:pt x="198402" y="0"/>
                    <a:pt x="202898" y="0"/>
                    <a:pt x="207271" y="493"/>
                  </a:cubicBezTo>
                  <a:lnTo>
                    <a:pt x="207394" y="493"/>
                  </a:lnTo>
                  <a:close/>
                </a:path>
              </a:pathLst>
            </a:custGeom>
            <a:solidFill>
              <a:srgbClr val="283D8C"/>
            </a:solidFill>
            <a:ln w="62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6" name="任意多边形: 形状 95"/>
            <p:cNvSpPr/>
            <p:nvPr/>
          </p:nvSpPr>
          <p:spPr>
            <a:xfrm>
              <a:off x="3388945" y="4013827"/>
              <a:ext cx="576573" cy="1041108"/>
            </a:xfrm>
            <a:custGeom>
              <a:avLst/>
              <a:gdLst>
                <a:gd name="connsiteX0" fmla="*/ 576574 w 576573"/>
                <a:gd name="connsiteY0" fmla="*/ 695202 h 1041108"/>
                <a:gd name="connsiteX1" fmla="*/ 576574 w 576573"/>
                <a:gd name="connsiteY1" fmla="*/ 695202 h 1041108"/>
                <a:gd name="connsiteX2" fmla="*/ 563085 w 576573"/>
                <a:gd name="connsiteY2" fmla="*/ 694709 h 1041108"/>
                <a:gd name="connsiteX3" fmla="*/ 369313 w 576573"/>
                <a:gd name="connsiteY3" fmla="*/ 888481 h 1041108"/>
                <a:gd name="connsiteX4" fmla="*/ 402696 w 576573"/>
                <a:gd name="connsiteY4" fmla="*/ 997193 h 1041108"/>
                <a:gd name="connsiteX5" fmla="*/ 381139 w 576573"/>
                <a:gd name="connsiteY5" fmla="*/ 1004708 h 1041108"/>
                <a:gd name="connsiteX6" fmla="*/ 149240 w 576573"/>
                <a:gd name="connsiteY6" fmla="*/ 1041109 h 1041108"/>
                <a:gd name="connsiteX7" fmla="*/ 201102 w 576573"/>
                <a:gd name="connsiteY7" fmla="*/ 856145 h 1041108"/>
                <a:gd name="connsiteX8" fmla="*/ 64119 w 576573"/>
                <a:gd name="connsiteY8" fmla="*/ 438667 h 1041108"/>
                <a:gd name="connsiteX9" fmla="*/ 64119 w 576573"/>
                <a:gd name="connsiteY9" fmla="*/ 438667 h 1041108"/>
                <a:gd name="connsiteX10" fmla="*/ 0 w 576573"/>
                <a:gd name="connsiteY10" fmla="*/ 165377 h 1041108"/>
                <a:gd name="connsiteX11" fmla="*/ 120353 w 576573"/>
                <a:gd name="connsiteY11" fmla="*/ 0 h 1041108"/>
                <a:gd name="connsiteX12" fmla="*/ 515781 w 576573"/>
                <a:gd name="connsiteY12" fmla="*/ 529208 h 1041108"/>
                <a:gd name="connsiteX13" fmla="*/ 576574 w 576573"/>
                <a:gd name="connsiteY13" fmla="*/ 695202 h 10411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576573" h="1041108">
                  <a:moveTo>
                    <a:pt x="576574" y="695202"/>
                  </a:moveTo>
                  <a:lnTo>
                    <a:pt x="576574" y="695202"/>
                  </a:lnTo>
                  <a:cubicBezTo>
                    <a:pt x="572201" y="695202"/>
                    <a:pt x="567643" y="694709"/>
                    <a:pt x="563085" y="694709"/>
                  </a:cubicBezTo>
                  <a:cubicBezTo>
                    <a:pt x="456097" y="694709"/>
                    <a:pt x="369313" y="781432"/>
                    <a:pt x="369313" y="888481"/>
                  </a:cubicBezTo>
                  <a:cubicBezTo>
                    <a:pt x="369313" y="927223"/>
                    <a:pt x="380954" y="965103"/>
                    <a:pt x="402696" y="997193"/>
                  </a:cubicBezTo>
                  <a:cubicBezTo>
                    <a:pt x="395736" y="999719"/>
                    <a:pt x="388530" y="1002305"/>
                    <a:pt x="381139" y="1004708"/>
                  </a:cubicBezTo>
                  <a:cubicBezTo>
                    <a:pt x="322440" y="1023617"/>
                    <a:pt x="243663" y="1036243"/>
                    <a:pt x="149240" y="1041109"/>
                  </a:cubicBezTo>
                  <a:cubicBezTo>
                    <a:pt x="160881" y="1033472"/>
                    <a:pt x="189769" y="1000273"/>
                    <a:pt x="201102" y="856145"/>
                  </a:cubicBezTo>
                  <a:cubicBezTo>
                    <a:pt x="215391" y="676478"/>
                    <a:pt x="68676" y="445134"/>
                    <a:pt x="64119" y="438667"/>
                  </a:cubicBezTo>
                  <a:lnTo>
                    <a:pt x="64119" y="438667"/>
                  </a:lnTo>
                  <a:cubicBezTo>
                    <a:pt x="33199" y="309998"/>
                    <a:pt x="12627" y="221119"/>
                    <a:pt x="0" y="165377"/>
                  </a:cubicBezTo>
                  <a:cubicBezTo>
                    <a:pt x="0" y="165377"/>
                    <a:pt x="159588" y="119983"/>
                    <a:pt x="120353" y="0"/>
                  </a:cubicBezTo>
                  <a:cubicBezTo>
                    <a:pt x="229250" y="133411"/>
                    <a:pt x="462873" y="424007"/>
                    <a:pt x="515781" y="529208"/>
                  </a:cubicBezTo>
                  <a:cubicBezTo>
                    <a:pt x="543252" y="581624"/>
                    <a:pt x="563701" y="637428"/>
                    <a:pt x="576574" y="695202"/>
                  </a:cubicBezTo>
                  <a:close/>
                </a:path>
              </a:pathLst>
            </a:custGeom>
            <a:solidFill>
              <a:srgbClr val="1A285B"/>
            </a:solidFill>
            <a:ln w="62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7" name="任意多边形: 形状 96"/>
            <p:cNvSpPr/>
            <p:nvPr/>
          </p:nvSpPr>
          <p:spPr>
            <a:xfrm>
              <a:off x="3330458" y="4152628"/>
              <a:ext cx="404213" cy="699671"/>
            </a:xfrm>
            <a:custGeom>
              <a:avLst/>
              <a:gdLst>
                <a:gd name="connsiteX0" fmla="*/ 329744 w 404213"/>
                <a:gd name="connsiteY0" fmla="*/ 390161 h 699671"/>
                <a:gd name="connsiteX1" fmla="*/ 28122 w 404213"/>
                <a:gd name="connsiteY1" fmla="*/ 9577 h 699671"/>
                <a:gd name="connsiteX2" fmla="*/ 1021 w 404213"/>
                <a:gd name="connsiteY2" fmla="*/ 17092 h 699671"/>
                <a:gd name="connsiteX3" fmla="*/ 242836 w 404213"/>
                <a:gd name="connsiteY3" fmla="*/ 327521 h 699671"/>
                <a:gd name="connsiteX4" fmla="*/ 359185 w 404213"/>
                <a:gd name="connsiteY4" fmla="*/ 504232 h 699671"/>
                <a:gd name="connsiteX5" fmla="*/ 356475 w 404213"/>
                <a:gd name="connsiteY5" fmla="*/ 617748 h 699671"/>
                <a:gd name="connsiteX6" fmla="*/ 239017 w 404213"/>
                <a:gd name="connsiteY6" fmla="*/ 671950 h 699671"/>
                <a:gd name="connsiteX7" fmla="*/ 229162 w 404213"/>
                <a:gd name="connsiteY7" fmla="*/ 689319 h 699671"/>
                <a:gd name="connsiteX8" fmla="*/ 246531 w 404213"/>
                <a:gd name="connsiteY8" fmla="*/ 699174 h 699671"/>
                <a:gd name="connsiteX9" fmla="*/ 404087 w 404213"/>
                <a:gd name="connsiteY9" fmla="*/ 585289 h 699671"/>
                <a:gd name="connsiteX10" fmla="*/ 329744 w 404213"/>
                <a:gd name="connsiteY10" fmla="*/ 390161 h 6996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4213" h="699671">
                  <a:moveTo>
                    <a:pt x="329744" y="390161"/>
                  </a:moveTo>
                  <a:cubicBezTo>
                    <a:pt x="236800" y="257674"/>
                    <a:pt x="88237" y="164607"/>
                    <a:pt x="28122" y="9577"/>
                  </a:cubicBezTo>
                  <a:cubicBezTo>
                    <a:pt x="21655" y="-7176"/>
                    <a:pt x="-5570" y="-216"/>
                    <a:pt x="1021" y="17092"/>
                  </a:cubicBezTo>
                  <a:cubicBezTo>
                    <a:pt x="49926" y="143604"/>
                    <a:pt x="153895" y="229711"/>
                    <a:pt x="242836" y="327521"/>
                  </a:cubicBezTo>
                  <a:cubicBezTo>
                    <a:pt x="290201" y="379567"/>
                    <a:pt x="335226" y="437342"/>
                    <a:pt x="359185" y="504232"/>
                  </a:cubicBezTo>
                  <a:cubicBezTo>
                    <a:pt x="372489" y="541434"/>
                    <a:pt x="387949" y="586644"/>
                    <a:pt x="356475" y="617748"/>
                  </a:cubicBezTo>
                  <a:cubicBezTo>
                    <a:pt x="327095" y="647128"/>
                    <a:pt x="278190" y="662095"/>
                    <a:pt x="239017" y="671950"/>
                  </a:cubicBezTo>
                  <a:cubicBezTo>
                    <a:pt x="231503" y="674044"/>
                    <a:pt x="227130" y="681805"/>
                    <a:pt x="229162" y="689319"/>
                  </a:cubicBezTo>
                  <a:cubicBezTo>
                    <a:pt x="231256" y="696834"/>
                    <a:pt x="239017" y="701207"/>
                    <a:pt x="246531" y="699174"/>
                  </a:cubicBezTo>
                  <a:cubicBezTo>
                    <a:pt x="300856" y="685254"/>
                    <a:pt x="401438" y="653780"/>
                    <a:pt x="404087" y="585289"/>
                  </a:cubicBezTo>
                  <a:cubicBezTo>
                    <a:pt x="406735" y="516797"/>
                    <a:pt x="367500" y="443994"/>
                    <a:pt x="329744" y="390161"/>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98" name="任意多边形: 形状 97"/>
            <p:cNvSpPr/>
            <p:nvPr/>
          </p:nvSpPr>
          <p:spPr>
            <a:xfrm>
              <a:off x="3453002" y="4452555"/>
              <a:ext cx="137954" cy="604598"/>
            </a:xfrm>
            <a:custGeom>
              <a:avLst/>
              <a:gdLst>
                <a:gd name="connsiteX0" fmla="*/ 0 w 137954"/>
                <a:gd name="connsiteY0" fmla="*/ 0 h 604598"/>
                <a:gd name="connsiteX1" fmla="*/ 136983 w 137954"/>
                <a:gd name="connsiteY1" fmla="*/ 417478 h 604598"/>
                <a:gd name="connsiteX2" fmla="*/ 85122 w 137954"/>
                <a:gd name="connsiteY2" fmla="*/ 602443 h 604598"/>
                <a:gd name="connsiteX3" fmla="*/ 2032 w 137954"/>
                <a:gd name="connsiteY3" fmla="*/ 604599 h 604598"/>
                <a:gd name="connsiteX4" fmla="*/ 66213 w 137954"/>
                <a:gd name="connsiteY4" fmla="*/ 381262 h 604598"/>
                <a:gd name="connsiteX5" fmla="*/ 42561 w 137954"/>
                <a:gd name="connsiteY5" fmla="*/ 173878 h 604598"/>
                <a:gd name="connsiteX6" fmla="*/ 0 w 137954"/>
                <a:gd name="connsiteY6" fmla="*/ 0 h 6045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7954" h="604598">
                  <a:moveTo>
                    <a:pt x="0" y="0"/>
                  </a:moveTo>
                  <a:cubicBezTo>
                    <a:pt x="4496" y="6837"/>
                    <a:pt x="151211" y="237811"/>
                    <a:pt x="136983" y="417478"/>
                  </a:cubicBezTo>
                  <a:cubicBezTo>
                    <a:pt x="125650" y="561606"/>
                    <a:pt x="96763" y="594805"/>
                    <a:pt x="85122" y="602443"/>
                  </a:cubicBezTo>
                  <a:cubicBezTo>
                    <a:pt x="59006" y="603798"/>
                    <a:pt x="31351" y="604537"/>
                    <a:pt x="2032" y="604599"/>
                  </a:cubicBezTo>
                  <a:cubicBezTo>
                    <a:pt x="42499" y="537031"/>
                    <a:pt x="64611" y="460039"/>
                    <a:pt x="66213" y="381262"/>
                  </a:cubicBezTo>
                  <a:cubicBezTo>
                    <a:pt x="67999" y="311354"/>
                    <a:pt x="59992" y="241568"/>
                    <a:pt x="42561" y="173878"/>
                  </a:cubicBezTo>
                  <a:cubicBezTo>
                    <a:pt x="26362" y="109205"/>
                    <a:pt x="12319" y="51492"/>
                    <a:pt x="0" y="0"/>
                  </a:cubicBezTo>
                  <a:close/>
                </a:path>
              </a:pathLst>
            </a:custGeom>
            <a:solidFill>
              <a:srgbClr val="182554"/>
            </a:solidFill>
            <a:ln w="6148" cap="flat">
              <a:noFill/>
              <a:prstDash val="solid"/>
              <a:miter/>
            </a:ln>
          </p:spPr>
          <p:txBody>
            <a:bodyPr rtlCol="0" anchor="ctr"/>
            <a:lstStyle/>
            <a:p>
              <a:endParaRPr lang="zh-CN" altLang="en-US"/>
            </a:p>
          </p:txBody>
        </p:sp>
        <p:sp>
          <p:nvSpPr>
            <p:cNvPr id="99" name="任意多边形: 形状 98"/>
            <p:cNvSpPr/>
            <p:nvPr/>
          </p:nvSpPr>
          <p:spPr>
            <a:xfrm>
              <a:off x="2221878" y="3837732"/>
              <a:ext cx="1298853" cy="2080493"/>
            </a:xfrm>
            <a:custGeom>
              <a:avLst/>
              <a:gdLst>
                <a:gd name="connsiteX0" fmla="*/ 1279968 w 1298853"/>
                <a:gd name="connsiteY0" fmla="*/ 789809 h 2080493"/>
                <a:gd name="connsiteX1" fmla="*/ 1231124 w 1298853"/>
                <a:gd name="connsiteY1" fmla="*/ 614823 h 2080493"/>
                <a:gd name="connsiteX2" fmla="*/ 1231124 w 1298853"/>
                <a:gd name="connsiteY2" fmla="*/ 614823 h 2080493"/>
                <a:gd name="connsiteX3" fmla="*/ 1167006 w 1298853"/>
                <a:gd name="connsiteY3" fmla="*/ 341534 h 2080493"/>
                <a:gd name="connsiteX4" fmla="*/ 1023247 w 1298853"/>
                <a:gd name="connsiteY4" fmla="*/ 349849 h 2080493"/>
                <a:gd name="connsiteX5" fmla="*/ 437927 w 1298853"/>
                <a:gd name="connsiteY5" fmla="*/ 90234 h 2080493"/>
                <a:gd name="connsiteX6" fmla="*/ 208246 w 1298853"/>
                <a:gd name="connsiteY6" fmla="*/ 0 h 2080493"/>
                <a:gd name="connsiteX7" fmla="*/ 300513 w 1298853"/>
                <a:gd name="connsiteY7" fmla="*/ 264235 h 2080493"/>
                <a:gd name="connsiteX8" fmla="*/ 628435 w 1298853"/>
                <a:gd name="connsiteY8" fmla="*/ 573494 h 2080493"/>
                <a:gd name="connsiteX9" fmla="*/ 648576 w 1298853"/>
                <a:gd name="connsiteY9" fmla="*/ 608848 h 2080493"/>
                <a:gd name="connsiteX10" fmla="*/ 828428 w 1298853"/>
                <a:gd name="connsiteY10" fmla="*/ 970339 h 2080493"/>
                <a:gd name="connsiteX11" fmla="*/ 576081 w 1298853"/>
                <a:gd name="connsiteY11" fmla="*/ 1060881 h 2080493"/>
                <a:gd name="connsiteX12" fmla="*/ 492314 w 1298853"/>
                <a:gd name="connsiteY12" fmla="*/ 1115082 h 2080493"/>
                <a:gd name="connsiteX13" fmla="*/ 88078 w 1298853"/>
                <a:gd name="connsiteY13" fmla="*/ 1695105 h 2080493"/>
                <a:gd name="connsiteX14" fmla="*/ 0 w 1298853"/>
                <a:gd name="connsiteY14" fmla="*/ 1859805 h 2080493"/>
                <a:gd name="connsiteX15" fmla="*/ 0 w 1298853"/>
                <a:gd name="connsiteY15" fmla="*/ 1859805 h 2080493"/>
                <a:gd name="connsiteX16" fmla="*/ 120661 w 1298853"/>
                <a:gd name="connsiteY16" fmla="*/ 2080494 h 2080493"/>
                <a:gd name="connsiteX17" fmla="*/ 1106398 w 1298853"/>
                <a:gd name="connsiteY17" fmla="*/ 1354495 h 2080493"/>
                <a:gd name="connsiteX18" fmla="*/ 1138673 w 1298853"/>
                <a:gd name="connsiteY18" fmla="*/ 1328380 h 2080493"/>
                <a:gd name="connsiteX19" fmla="*/ 1081207 w 1298853"/>
                <a:gd name="connsiteY19" fmla="*/ 1214987 h 2080493"/>
                <a:gd name="connsiteX20" fmla="*/ 1079420 w 1298853"/>
                <a:gd name="connsiteY20" fmla="*/ 1188933 h 2080493"/>
                <a:gd name="connsiteX21" fmla="*/ 1273192 w 1298853"/>
                <a:gd name="connsiteY21" fmla="*/ 995161 h 2080493"/>
                <a:gd name="connsiteX22" fmla="*/ 1292779 w 1298853"/>
                <a:gd name="connsiteY22" fmla="*/ 996208 h 2080493"/>
                <a:gd name="connsiteX23" fmla="*/ 1298323 w 1298853"/>
                <a:gd name="connsiteY23" fmla="*/ 999349 h 2080493"/>
                <a:gd name="connsiteX24" fmla="*/ 1279968 w 1298853"/>
                <a:gd name="connsiteY24" fmla="*/ 789809 h 20804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298853" h="2080493">
                  <a:moveTo>
                    <a:pt x="1279968" y="789809"/>
                  </a:moveTo>
                  <a:cubicBezTo>
                    <a:pt x="1264138" y="725198"/>
                    <a:pt x="1243936" y="666315"/>
                    <a:pt x="1231124" y="614823"/>
                  </a:cubicBezTo>
                  <a:lnTo>
                    <a:pt x="1231124" y="614823"/>
                  </a:lnTo>
                  <a:cubicBezTo>
                    <a:pt x="1200205" y="486155"/>
                    <a:pt x="1179632" y="397276"/>
                    <a:pt x="1167006" y="341534"/>
                  </a:cubicBezTo>
                  <a:cubicBezTo>
                    <a:pt x="1167006" y="341534"/>
                    <a:pt x="1117362" y="358534"/>
                    <a:pt x="1023247" y="349849"/>
                  </a:cubicBezTo>
                  <a:cubicBezTo>
                    <a:pt x="900307" y="338578"/>
                    <a:pt x="701608" y="283575"/>
                    <a:pt x="437927" y="90234"/>
                  </a:cubicBezTo>
                  <a:cubicBezTo>
                    <a:pt x="437927" y="90234"/>
                    <a:pt x="278401" y="98426"/>
                    <a:pt x="208246" y="0"/>
                  </a:cubicBezTo>
                  <a:cubicBezTo>
                    <a:pt x="203627" y="79147"/>
                    <a:pt x="217054" y="185950"/>
                    <a:pt x="300513" y="264235"/>
                  </a:cubicBezTo>
                  <a:cubicBezTo>
                    <a:pt x="450431" y="404852"/>
                    <a:pt x="503586" y="351697"/>
                    <a:pt x="628435" y="573494"/>
                  </a:cubicBezTo>
                  <a:lnTo>
                    <a:pt x="648576" y="608848"/>
                  </a:lnTo>
                  <a:cubicBezTo>
                    <a:pt x="763940" y="808410"/>
                    <a:pt x="852142" y="920140"/>
                    <a:pt x="828428" y="970339"/>
                  </a:cubicBezTo>
                  <a:cubicBezTo>
                    <a:pt x="803360" y="1023370"/>
                    <a:pt x="664098" y="1010928"/>
                    <a:pt x="576081" y="1060881"/>
                  </a:cubicBezTo>
                  <a:cubicBezTo>
                    <a:pt x="546886" y="1076956"/>
                    <a:pt x="518922" y="1095065"/>
                    <a:pt x="492314" y="1115082"/>
                  </a:cubicBezTo>
                  <a:cubicBezTo>
                    <a:pt x="397707" y="1187208"/>
                    <a:pt x="261771" y="1333800"/>
                    <a:pt x="88078" y="1695105"/>
                  </a:cubicBezTo>
                  <a:lnTo>
                    <a:pt x="0" y="1859805"/>
                  </a:lnTo>
                  <a:lnTo>
                    <a:pt x="0" y="1859805"/>
                  </a:lnTo>
                  <a:lnTo>
                    <a:pt x="120661" y="2080494"/>
                  </a:lnTo>
                  <a:cubicBezTo>
                    <a:pt x="312339" y="1940061"/>
                    <a:pt x="1052073" y="1398042"/>
                    <a:pt x="1106398" y="1354495"/>
                  </a:cubicBezTo>
                  <a:cubicBezTo>
                    <a:pt x="1115021" y="1347658"/>
                    <a:pt x="1125985" y="1339159"/>
                    <a:pt x="1138673" y="1328380"/>
                  </a:cubicBezTo>
                  <a:cubicBezTo>
                    <a:pt x="1107322" y="1298137"/>
                    <a:pt x="1087058" y="1258163"/>
                    <a:pt x="1081207" y="1214987"/>
                  </a:cubicBezTo>
                  <a:cubicBezTo>
                    <a:pt x="1080036" y="1206364"/>
                    <a:pt x="1079420" y="1197679"/>
                    <a:pt x="1079420" y="1188933"/>
                  </a:cubicBezTo>
                  <a:cubicBezTo>
                    <a:pt x="1079482" y="1081945"/>
                    <a:pt x="1166205" y="995222"/>
                    <a:pt x="1273192" y="995161"/>
                  </a:cubicBezTo>
                  <a:cubicBezTo>
                    <a:pt x="1279721" y="995161"/>
                    <a:pt x="1286250" y="995530"/>
                    <a:pt x="1292779" y="996208"/>
                  </a:cubicBezTo>
                  <a:lnTo>
                    <a:pt x="1298323" y="999349"/>
                  </a:lnTo>
                  <a:cubicBezTo>
                    <a:pt x="1300294" y="929379"/>
                    <a:pt x="1297337" y="857500"/>
                    <a:pt x="1279968" y="789809"/>
                  </a:cubicBezTo>
                  <a:close/>
                </a:path>
              </a:pathLst>
            </a:custGeom>
            <a:solidFill>
              <a:srgbClr val="24377E"/>
            </a:solidFill>
            <a:ln w="6247" cap="flat">
              <a:noFill/>
              <a:prstDash val="solid"/>
              <a:miter/>
            </a:ln>
          </p:spPr>
          <p:txBody>
            <a:bodyPr rtlCol="0" anchor="ctr"/>
            <a:lstStyle/>
            <a:p>
              <a:endParaRPr lang="zh-CN" altLang="en-US"/>
            </a:p>
          </p:txBody>
        </p:sp>
        <p:sp>
          <p:nvSpPr>
            <p:cNvPr id="100" name="任意多边形: 形状 99"/>
            <p:cNvSpPr/>
            <p:nvPr/>
          </p:nvSpPr>
          <p:spPr>
            <a:xfrm>
              <a:off x="2246922" y="4003105"/>
              <a:ext cx="989655" cy="1830600"/>
            </a:xfrm>
            <a:custGeom>
              <a:avLst/>
              <a:gdLst>
                <a:gd name="connsiteX0" fmla="*/ 982558 w 989655"/>
                <a:gd name="connsiteY0" fmla="*/ 707094 h 1830600"/>
                <a:gd name="connsiteX1" fmla="*/ 871321 w 989655"/>
                <a:gd name="connsiteY1" fmla="*/ 506670 h 1830600"/>
                <a:gd name="connsiteX2" fmla="*/ 640963 w 989655"/>
                <a:gd name="connsiteY2" fmla="*/ 10353 h 1830600"/>
                <a:gd name="connsiteX3" fmla="*/ 623593 w 989655"/>
                <a:gd name="connsiteY3" fmla="*/ 498 h 1830600"/>
                <a:gd name="connsiteX4" fmla="*/ 613738 w 989655"/>
                <a:gd name="connsiteY4" fmla="*/ 17867 h 1830600"/>
                <a:gd name="connsiteX5" fmla="*/ 795377 w 989655"/>
                <a:gd name="connsiteY5" fmla="*/ 434175 h 1830600"/>
                <a:gd name="connsiteX6" fmla="*/ 919980 w 989655"/>
                <a:gd name="connsiteY6" fmla="*/ 638726 h 1830600"/>
                <a:gd name="connsiteX7" fmla="*/ 937103 w 989655"/>
                <a:gd name="connsiteY7" fmla="*/ 865573 h 1830600"/>
                <a:gd name="connsiteX8" fmla="*/ 633756 w 989655"/>
                <a:gd name="connsiteY8" fmla="*/ 1169721 h 1830600"/>
                <a:gd name="connsiteX9" fmla="*/ 301030 w 989655"/>
                <a:gd name="connsiteY9" fmla="*/ 1407100 h 1830600"/>
                <a:gd name="connsiteX10" fmla="*/ 1749 w 989655"/>
                <a:gd name="connsiteY10" fmla="*/ 1809304 h 1830600"/>
                <a:gd name="connsiteX11" fmla="*/ 26140 w 989655"/>
                <a:gd name="connsiteY11" fmla="*/ 1823470 h 1830600"/>
                <a:gd name="connsiteX12" fmla="*/ 307374 w 989655"/>
                <a:gd name="connsiteY12" fmla="*/ 1437897 h 1830600"/>
                <a:gd name="connsiteX13" fmla="*/ 661412 w 989655"/>
                <a:gd name="connsiteY13" fmla="*/ 1184256 h 1830600"/>
                <a:gd name="connsiteX14" fmla="*/ 956443 w 989655"/>
                <a:gd name="connsiteY14" fmla="*/ 890026 h 1830600"/>
                <a:gd name="connsiteX15" fmla="*/ 982558 w 989655"/>
                <a:gd name="connsiteY15" fmla="*/ 707094 h 1830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989655" h="1830600">
                  <a:moveTo>
                    <a:pt x="982558" y="707094"/>
                  </a:moveTo>
                  <a:cubicBezTo>
                    <a:pt x="962972" y="634599"/>
                    <a:pt x="909940" y="570111"/>
                    <a:pt x="871321" y="506670"/>
                  </a:cubicBezTo>
                  <a:cubicBezTo>
                    <a:pt x="776036" y="350100"/>
                    <a:pt x="688205" y="188357"/>
                    <a:pt x="640963" y="10353"/>
                  </a:cubicBezTo>
                  <a:cubicBezTo>
                    <a:pt x="638869" y="2838"/>
                    <a:pt x="631108" y="-1535"/>
                    <a:pt x="623593" y="498"/>
                  </a:cubicBezTo>
                  <a:cubicBezTo>
                    <a:pt x="616079" y="2592"/>
                    <a:pt x="611706" y="10353"/>
                    <a:pt x="613738" y="17867"/>
                  </a:cubicBezTo>
                  <a:cubicBezTo>
                    <a:pt x="652912" y="164643"/>
                    <a:pt x="719309" y="302612"/>
                    <a:pt x="795377" y="434175"/>
                  </a:cubicBezTo>
                  <a:cubicBezTo>
                    <a:pt x="835289" y="503344"/>
                    <a:pt x="878959" y="570173"/>
                    <a:pt x="919980" y="638726"/>
                  </a:cubicBezTo>
                  <a:cubicBezTo>
                    <a:pt x="964327" y="712515"/>
                    <a:pt x="973689" y="786118"/>
                    <a:pt x="937103" y="865573"/>
                  </a:cubicBezTo>
                  <a:cubicBezTo>
                    <a:pt x="877234" y="995597"/>
                    <a:pt x="747642" y="1090081"/>
                    <a:pt x="633756" y="1169721"/>
                  </a:cubicBezTo>
                  <a:cubicBezTo>
                    <a:pt x="521903" y="1248006"/>
                    <a:pt x="404691" y="1318591"/>
                    <a:pt x="301030" y="1407100"/>
                  </a:cubicBezTo>
                  <a:cubicBezTo>
                    <a:pt x="169713" y="1517660"/>
                    <a:pt x="80526" y="1658770"/>
                    <a:pt x="1749" y="1809304"/>
                  </a:cubicBezTo>
                  <a:cubicBezTo>
                    <a:pt x="-6690" y="1825380"/>
                    <a:pt x="17701" y="1839669"/>
                    <a:pt x="26140" y="1823470"/>
                  </a:cubicBezTo>
                  <a:cubicBezTo>
                    <a:pt x="100914" y="1680513"/>
                    <a:pt x="184742" y="1545069"/>
                    <a:pt x="307374" y="1437897"/>
                  </a:cubicBezTo>
                  <a:cubicBezTo>
                    <a:pt x="416948" y="1342120"/>
                    <a:pt x="542906" y="1267900"/>
                    <a:pt x="661412" y="1184256"/>
                  </a:cubicBezTo>
                  <a:cubicBezTo>
                    <a:pt x="772649" y="1105972"/>
                    <a:pt x="893926" y="1014444"/>
                    <a:pt x="956443" y="890026"/>
                  </a:cubicBezTo>
                  <a:cubicBezTo>
                    <a:pt x="984714" y="833668"/>
                    <a:pt x="999312" y="769180"/>
                    <a:pt x="982558" y="707094"/>
                  </a:cubicBezTo>
                  <a:close/>
                </a:path>
              </a:pathLst>
            </a:custGeom>
            <a:solidFill>
              <a:schemeClr val="accent1">
                <a:lumMod val="60000"/>
                <a:lumOff val="40000"/>
              </a:schemeClr>
            </a:solidFill>
            <a:ln w="6148" cap="flat">
              <a:noFill/>
              <a:prstDash val="solid"/>
              <a:miter/>
            </a:ln>
          </p:spPr>
          <p:txBody>
            <a:bodyPr rtlCol="0" anchor="ctr"/>
            <a:lstStyle/>
            <a:p>
              <a:endParaRPr lang="zh-CN" altLang="en-US"/>
            </a:p>
          </p:txBody>
        </p:sp>
        <p:sp>
          <p:nvSpPr>
            <p:cNvPr id="102" name="任意多边形: 形状 101"/>
            <p:cNvSpPr/>
            <p:nvPr/>
          </p:nvSpPr>
          <p:spPr>
            <a:xfrm>
              <a:off x="3298588" y="4830860"/>
              <a:ext cx="221735" cy="233992"/>
            </a:xfrm>
            <a:custGeom>
              <a:avLst/>
              <a:gdLst>
                <a:gd name="connsiteX0" fmla="*/ 216438 w 221735"/>
                <a:gd name="connsiteY0" fmla="*/ 1293 h 233992"/>
                <a:gd name="connsiteX1" fmla="*/ 221735 w 221735"/>
                <a:gd name="connsiteY1" fmla="*/ 6098 h 233992"/>
                <a:gd name="connsiteX2" fmla="*/ 155523 w 221735"/>
                <a:gd name="connsiteY2" fmla="*/ 233993 h 233992"/>
                <a:gd name="connsiteX3" fmla="*/ 1786 w 221735"/>
                <a:gd name="connsiteY3" fmla="*/ 229004 h 233992"/>
                <a:gd name="connsiteX4" fmla="*/ 0 w 221735"/>
                <a:gd name="connsiteY4" fmla="*/ 201902 h 233992"/>
                <a:gd name="connsiteX5" fmla="*/ 196297 w 221735"/>
                <a:gd name="connsiteY5" fmla="*/ 0 h 233992"/>
                <a:gd name="connsiteX6" fmla="*/ 216438 w 221735"/>
                <a:gd name="connsiteY6" fmla="*/ 1293 h 2339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21735" h="233992">
                  <a:moveTo>
                    <a:pt x="216438" y="1293"/>
                  </a:moveTo>
                  <a:lnTo>
                    <a:pt x="221735" y="6098"/>
                  </a:lnTo>
                  <a:cubicBezTo>
                    <a:pt x="220196" y="88140"/>
                    <a:pt x="196421" y="163530"/>
                    <a:pt x="155523" y="233993"/>
                  </a:cubicBezTo>
                  <a:cubicBezTo>
                    <a:pt x="107234" y="233993"/>
                    <a:pt x="55865" y="232576"/>
                    <a:pt x="1786" y="229004"/>
                  </a:cubicBezTo>
                  <a:cubicBezTo>
                    <a:pt x="616" y="220011"/>
                    <a:pt x="0" y="210956"/>
                    <a:pt x="0" y="201902"/>
                  </a:cubicBezTo>
                  <a:cubicBezTo>
                    <a:pt x="62" y="90419"/>
                    <a:pt x="87893" y="0"/>
                    <a:pt x="196297" y="0"/>
                  </a:cubicBezTo>
                  <a:cubicBezTo>
                    <a:pt x="203011" y="0"/>
                    <a:pt x="209725" y="493"/>
                    <a:pt x="216438" y="1293"/>
                  </a:cubicBezTo>
                  <a:close/>
                </a:path>
              </a:pathLst>
            </a:custGeom>
            <a:solidFill>
              <a:srgbClr val="283D8C"/>
            </a:solidFill>
            <a:ln w="62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03" name="任意多边形: 形状 102"/>
            <p:cNvSpPr/>
            <p:nvPr/>
          </p:nvSpPr>
          <p:spPr>
            <a:xfrm>
              <a:off x="3333512" y="3945274"/>
              <a:ext cx="182162" cy="233869"/>
            </a:xfrm>
            <a:custGeom>
              <a:avLst/>
              <a:gdLst>
                <a:gd name="connsiteX0" fmla="*/ 175972 w 182162"/>
                <a:gd name="connsiteY0" fmla="*/ 68492 h 233869"/>
                <a:gd name="connsiteX1" fmla="*/ 55619 w 182162"/>
                <a:gd name="connsiteY1" fmla="*/ 233869 h 233869"/>
                <a:gd name="connsiteX2" fmla="*/ 39173 w 182162"/>
                <a:gd name="connsiteY2" fmla="*/ 159526 h 233869"/>
                <a:gd name="connsiteX3" fmla="*/ 0 w 182162"/>
                <a:gd name="connsiteY3" fmla="*/ 138954 h 233869"/>
                <a:gd name="connsiteX4" fmla="*/ 119368 w 182162"/>
                <a:gd name="connsiteY4" fmla="*/ 0 h 233869"/>
                <a:gd name="connsiteX5" fmla="*/ 175972 w 182162"/>
                <a:gd name="connsiteY5" fmla="*/ 68492 h 2338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2162" h="233869">
                  <a:moveTo>
                    <a:pt x="175972" y="68492"/>
                  </a:moveTo>
                  <a:cubicBezTo>
                    <a:pt x="215145" y="188475"/>
                    <a:pt x="55619" y="233869"/>
                    <a:pt x="55619" y="233869"/>
                  </a:cubicBezTo>
                  <a:cubicBezTo>
                    <a:pt x="43977" y="182562"/>
                    <a:pt x="39173" y="159526"/>
                    <a:pt x="39173" y="159526"/>
                  </a:cubicBezTo>
                  <a:lnTo>
                    <a:pt x="0" y="138954"/>
                  </a:lnTo>
                  <a:lnTo>
                    <a:pt x="119368" y="0"/>
                  </a:lnTo>
                  <a:cubicBezTo>
                    <a:pt x="119429" y="0"/>
                    <a:pt x="141295" y="26485"/>
                    <a:pt x="175972" y="68492"/>
                  </a:cubicBezTo>
                  <a:close/>
                </a:path>
              </a:pathLst>
            </a:custGeom>
            <a:solidFill>
              <a:srgbClr val="2A4ED9"/>
            </a:solidFill>
            <a:ln w="6148" cap="flat">
              <a:noFill/>
              <a:prstDash val="solid"/>
              <a:miter/>
            </a:ln>
          </p:spPr>
          <p:txBody>
            <a:bodyPr rtlCol="0" anchor="ctr"/>
            <a:lstStyle/>
            <a:p>
              <a:endParaRPr lang="zh-CN" altLang="en-US"/>
            </a:p>
          </p:txBody>
        </p:sp>
        <p:sp>
          <p:nvSpPr>
            <p:cNvPr id="104" name="任意多边形: 形状 103"/>
            <p:cNvSpPr/>
            <p:nvPr/>
          </p:nvSpPr>
          <p:spPr>
            <a:xfrm>
              <a:off x="3298588" y="5046375"/>
              <a:ext cx="153982" cy="119367"/>
            </a:xfrm>
            <a:custGeom>
              <a:avLst/>
              <a:gdLst>
                <a:gd name="connsiteX0" fmla="*/ 0 w 153982"/>
                <a:gd name="connsiteY0" fmla="*/ 0 h 119367"/>
                <a:gd name="connsiteX1" fmla="*/ 153983 w 153982"/>
                <a:gd name="connsiteY1" fmla="*/ 18478 h 119367"/>
                <a:gd name="connsiteX2" fmla="*/ 59191 w 153982"/>
                <a:gd name="connsiteY2" fmla="*/ 119368 h 119367"/>
                <a:gd name="connsiteX3" fmla="*/ 0 w 153982"/>
                <a:gd name="connsiteY3" fmla="*/ 0 h 119367"/>
              </a:gdLst>
              <a:ahLst/>
              <a:cxnLst>
                <a:cxn ang="0">
                  <a:pos x="connsiteX0" y="connsiteY0"/>
                </a:cxn>
                <a:cxn ang="0">
                  <a:pos x="connsiteX1" y="connsiteY1"/>
                </a:cxn>
                <a:cxn ang="0">
                  <a:pos x="connsiteX2" y="connsiteY2"/>
                </a:cxn>
                <a:cxn ang="0">
                  <a:pos x="connsiteX3" y="connsiteY3"/>
                </a:cxn>
              </a:cxnLst>
              <a:rect l="l" t="t" r="r" b="b"/>
              <a:pathLst>
                <a:path w="153982" h="119367">
                  <a:moveTo>
                    <a:pt x="0" y="0"/>
                  </a:moveTo>
                  <a:cubicBezTo>
                    <a:pt x="55064" y="3634"/>
                    <a:pt x="104893" y="18663"/>
                    <a:pt x="153983" y="18478"/>
                  </a:cubicBezTo>
                  <a:cubicBezTo>
                    <a:pt x="127867" y="61716"/>
                    <a:pt x="97440" y="86908"/>
                    <a:pt x="59191" y="119368"/>
                  </a:cubicBezTo>
                  <a:cubicBezTo>
                    <a:pt x="26855" y="87524"/>
                    <a:pt x="6036" y="45456"/>
                    <a:pt x="0" y="0"/>
                  </a:cubicBezTo>
                  <a:close/>
                </a:path>
              </a:pathLst>
            </a:custGeom>
            <a:solidFill>
              <a:srgbClr val="283D8C"/>
            </a:solidFill>
            <a:ln w="6247"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05" name="任意多边形: 形状 104"/>
            <p:cNvSpPr/>
            <p:nvPr/>
          </p:nvSpPr>
          <p:spPr>
            <a:xfrm>
              <a:off x="3245187" y="4084228"/>
              <a:ext cx="151950" cy="105575"/>
            </a:xfrm>
            <a:custGeom>
              <a:avLst/>
              <a:gdLst>
                <a:gd name="connsiteX0" fmla="*/ 127313 w 151950"/>
                <a:gd name="connsiteY0" fmla="*/ 20510 h 105575"/>
                <a:gd name="connsiteX1" fmla="*/ 151950 w 151950"/>
                <a:gd name="connsiteY1" fmla="*/ 93683 h 105575"/>
                <a:gd name="connsiteX2" fmla="*/ 0 w 151950"/>
                <a:gd name="connsiteY2" fmla="*/ 103230 h 105575"/>
                <a:gd name="connsiteX3" fmla="*/ 88140 w 151950"/>
                <a:gd name="connsiteY3" fmla="*/ 0 h 105575"/>
                <a:gd name="connsiteX4" fmla="*/ 127313 w 151950"/>
                <a:gd name="connsiteY4" fmla="*/ 20510 h 10557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1950" h="105575">
                  <a:moveTo>
                    <a:pt x="127313" y="20510"/>
                  </a:moveTo>
                  <a:cubicBezTo>
                    <a:pt x="127313" y="20510"/>
                    <a:pt x="140309" y="42376"/>
                    <a:pt x="151950" y="93683"/>
                  </a:cubicBezTo>
                  <a:cubicBezTo>
                    <a:pt x="151950" y="93683"/>
                    <a:pt x="94114" y="111915"/>
                    <a:pt x="0" y="103230"/>
                  </a:cubicBezTo>
                  <a:lnTo>
                    <a:pt x="88140" y="0"/>
                  </a:lnTo>
                  <a:lnTo>
                    <a:pt x="127313" y="20510"/>
                  </a:lnTo>
                  <a:close/>
                </a:path>
              </a:pathLst>
            </a:custGeom>
            <a:solidFill>
              <a:srgbClr val="3351F0"/>
            </a:solidFill>
            <a:ln w="6148" cap="flat">
              <a:noFill/>
              <a:prstDash val="solid"/>
              <a:miter/>
            </a:ln>
          </p:spPr>
          <p:txBody>
            <a:bodyPr rtlCol="0" anchor="ctr"/>
            <a:lstStyle/>
            <a:p>
              <a:endParaRPr lang="zh-CN" altLang="en-US"/>
            </a:p>
          </p:txBody>
        </p:sp>
        <p:sp>
          <p:nvSpPr>
            <p:cNvPr id="106" name="任意多边形: 形状 105"/>
            <p:cNvSpPr/>
            <p:nvPr/>
          </p:nvSpPr>
          <p:spPr>
            <a:xfrm>
              <a:off x="2430248" y="3676666"/>
              <a:ext cx="903079" cy="510792"/>
            </a:xfrm>
            <a:custGeom>
              <a:avLst/>
              <a:gdLst>
                <a:gd name="connsiteX0" fmla="*/ 903079 w 903079"/>
                <a:gd name="connsiteY0" fmla="*/ 407562 h 510792"/>
                <a:gd name="connsiteX1" fmla="*/ 815001 w 903079"/>
                <a:gd name="connsiteY1" fmla="*/ 510792 h 510792"/>
                <a:gd name="connsiteX2" fmla="*/ 229681 w 903079"/>
                <a:gd name="connsiteY2" fmla="*/ 251177 h 510792"/>
                <a:gd name="connsiteX3" fmla="*/ 0 w 903079"/>
                <a:gd name="connsiteY3" fmla="*/ 160943 h 510792"/>
                <a:gd name="connsiteX4" fmla="*/ 18601 w 903079"/>
                <a:gd name="connsiteY4" fmla="*/ 52539 h 510792"/>
                <a:gd name="connsiteX5" fmla="*/ 135074 w 903079"/>
                <a:gd name="connsiteY5" fmla="*/ 0 h 510792"/>
                <a:gd name="connsiteX6" fmla="*/ 903079 w 903079"/>
                <a:gd name="connsiteY6" fmla="*/ 407562 h 5107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3079" h="510792">
                  <a:moveTo>
                    <a:pt x="903079" y="407562"/>
                  </a:moveTo>
                  <a:lnTo>
                    <a:pt x="815001" y="510792"/>
                  </a:lnTo>
                  <a:cubicBezTo>
                    <a:pt x="692061" y="499521"/>
                    <a:pt x="493361" y="444518"/>
                    <a:pt x="229681" y="251177"/>
                  </a:cubicBezTo>
                  <a:cubicBezTo>
                    <a:pt x="229681" y="251177"/>
                    <a:pt x="70155" y="259369"/>
                    <a:pt x="0" y="160943"/>
                  </a:cubicBezTo>
                  <a:cubicBezTo>
                    <a:pt x="1909" y="124172"/>
                    <a:pt x="8130" y="87832"/>
                    <a:pt x="18601" y="52539"/>
                  </a:cubicBezTo>
                  <a:lnTo>
                    <a:pt x="135074" y="0"/>
                  </a:lnTo>
                  <a:lnTo>
                    <a:pt x="903079" y="407562"/>
                  </a:lnTo>
                  <a:close/>
                </a:path>
              </a:pathLst>
            </a:custGeom>
            <a:solidFill>
              <a:srgbClr val="3351F0"/>
            </a:solidFill>
            <a:ln w="6148" cap="flat">
              <a:noFill/>
              <a:prstDash val="solid"/>
              <a:miter/>
            </a:ln>
          </p:spPr>
          <p:txBody>
            <a:bodyPr rtlCol="0" anchor="ctr"/>
            <a:lstStyle/>
            <a:p>
              <a:endParaRPr lang="zh-CN" altLang="en-US"/>
            </a:p>
          </p:txBody>
        </p:sp>
        <p:sp>
          <p:nvSpPr>
            <p:cNvPr id="107" name="任意多边形: 形状 106"/>
            <p:cNvSpPr/>
            <p:nvPr/>
          </p:nvSpPr>
          <p:spPr>
            <a:xfrm>
              <a:off x="2580291" y="4429335"/>
              <a:ext cx="473890" cy="523110"/>
            </a:xfrm>
            <a:custGeom>
              <a:avLst/>
              <a:gdLst>
                <a:gd name="connsiteX0" fmla="*/ 290163 w 473890"/>
                <a:gd name="connsiteY0" fmla="*/ 16876 h 523110"/>
                <a:gd name="connsiteX1" fmla="*/ 470015 w 473890"/>
                <a:gd name="connsiteY1" fmla="*/ 378367 h 523110"/>
                <a:gd name="connsiteX2" fmla="*/ 217668 w 473890"/>
                <a:gd name="connsiteY2" fmla="*/ 468909 h 523110"/>
                <a:gd name="connsiteX3" fmla="*/ 133901 w 473890"/>
                <a:gd name="connsiteY3" fmla="*/ 523111 h 523110"/>
                <a:gd name="connsiteX4" fmla="*/ 59 w 473890"/>
                <a:gd name="connsiteY4" fmla="*/ 484430 h 523110"/>
                <a:gd name="connsiteX5" fmla="*/ 298417 w 473890"/>
                <a:gd name="connsiteY5" fmla="*/ 247789 h 523110"/>
                <a:gd name="connsiteX6" fmla="*/ 235961 w 473890"/>
                <a:gd name="connsiteY6" fmla="*/ 0 h 523110"/>
                <a:gd name="connsiteX7" fmla="*/ 290163 w 473890"/>
                <a:gd name="connsiteY7" fmla="*/ 16876 h 5231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73890" h="523110">
                  <a:moveTo>
                    <a:pt x="290163" y="16876"/>
                  </a:moveTo>
                  <a:cubicBezTo>
                    <a:pt x="405527" y="216438"/>
                    <a:pt x="493728" y="328168"/>
                    <a:pt x="470015" y="378367"/>
                  </a:cubicBezTo>
                  <a:cubicBezTo>
                    <a:pt x="444947" y="431399"/>
                    <a:pt x="305685" y="418957"/>
                    <a:pt x="217668" y="468909"/>
                  </a:cubicBezTo>
                  <a:cubicBezTo>
                    <a:pt x="188473" y="484984"/>
                    <a:pt x="160509" y="503093"/>
                    <a:pt x="133901" y="523111"/>
                  </a:cubicBezTo>
                  <a:cubicBezTo>
                    <a:pt x="89677" y="511346"/>
                    <a:pt x="45022" y="498473"/>
                    <a:pt x="59" y="484430"/>
                  </a:cubicBezTo>
                  <a:cubicBezTo>
                    <a:pt x="-4622" y="394689"/>
                    <a:pt x="269960" y="380399"/>
                    <a:pt x="298417" y="247789"/>
                  </a:cubicBezTo>
                  <a:cubicBezTo>
                    <a:pt x="326626" y="117273"/>
                    <a:pt x="238609" y="3141"/>
                    <a:pt x="235961" y="0"/>
                  </a:cubicBezTo>
                  <a:cubicBezTo>
                    <a:pt x="254316" y="4743"/>
                    <a:pt x="272363" y="10348"/>
                    <a:pt x="290163" y="16876"/>
                  </a:cubicBezTo>
                  <a:close/>
                </a:path>
              </a:pathLst>
            </a:custGeom>
            <a:solidFill>
              <a:srgbClr val="283D8C"/>
            </a:solidFill>
            <a:ln w="6247" cap="flat">
              <a:noFill/>
              <a:prstDash val="solid"/>
              <a:miter/>
            </a:ln>
          </p:spPr>
          <p:txBody>
            <a:bodyPr rtlCol="0" anchor="ctr"/>
            <a:lstStyle/>
            <a:p>
              <a:endParaRPr lang="zh-CN" altLang="en-US"/>
            </a:p>
          </p:txBody>
        </p:sp>
        <p:sp>
          <p:nvSpPr>
            <p:cNvPr id="108" name="任意多边形: 形状 107"/>
            <p:cNvSpPr/>
            <p:nvPr/>
          </p:nvSpPr>
          <p:spPr>
            <a:xfrm>
              <a:off x="2051450" y="4397245"/>
              <a:ext cx="832807" cy="516520"/>
            </a:xfrm>
            <a:custGeom>
              <a:avLst/>
              <a:gdLst>
                <a:gd name="connsiteX0" fmla="*/ 764802 w 832807"/>
                <a:gd name="connsiteY0" fmla="*/ 32090 h 516520"/>
                <a:gd name="connsiteX1" fmla="*/ 827258 w 832807"/>
                <a:gd name="connsiteY1" fmla="*/ 279879 h 516520"/>
                <a:gd name="connsiteX2" fmla="*/ 528901 w 832807"/>
                <a:gd name="connsiteY2" fmla="*/ 516520 h 516520"/>
                <a:gd name="connsiteX3" fmla="*/ 0 w 832807"/>
                <a:gd name="connsiteY3" fmla="*/ 301498 h 516520"/>
                <a:gd name="connsiteX4" fmla="*/ 57651 w 832807"/>
                <a:gd name="connsiteY4" fmla="*/ 0 h 516520"/>
                <a:gd name="connsiteX5" fmla="*/ 276245 w 832807"/>
                <a:gd name="connsiteY5" fmla="*/ 26239 h 516520"/>
                <a:gd name="connsiteX6" fmla="*/ 765541 w 832807"/>
                <a:gd name="connsiteY6" fmla="*/ 32090 h 516520"/>
                <a:gd name="connsiteX7" fmla="*/ 764802 w 832807"/>
                <a:gd name="connsiteY7" fmla="*/ 32090 h 516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832807" h="516520">
                  <a:moveTo>
                    <a:pt x="764802" y="32090"/>
                  </a:moveTo>
                  <a:cubicBezTo>
                    <a:pt x="767451" y="35416"/>
                    <a:pt x="855406" y="149548"/>
                    <a:pt x="827258" y="279879"/>
                  </a:cubicBezTo>
                  <a:cubicBezTo>
                    <a:pt x="798802" y="412489"/>
                    <a:pt x="523911" y="426656"/>
                    <a:pt x="528901" y="516520"/>
                  </a:cubicBezTo>
                  <a:cubicBezTo>
                    <a:pt x="346770" y="460101"/>
                    <a:pt x="169812" y="388222"/>
                    <a:pt x="0" y="301498"/>
                  </a:cubicBezTo>
                  <a:lnTo>
                    <a:pt x="57651" y="0"/>
                  </a:lnTo>
                  <a:cubicBezTo>
                    <a:pt x="123802" y="14659"/>
                    <a:pt x="225369" y="33753"/>
                    <a:pt x="276245" y="26239"/>
                  </a:cubicBezTo>
                  <a:cubicBezTo>
                    <a:pt x="337407" y="17246"/>
                    <a:pt x="569798" y="-18847"/>
                    <a:pt x="765541" y="32090"/>
                  </a:cubicBezTo>
                  <a:lnTo>
                    <a:pt x="764802" y="32090"/>
                  </a:lnTo>
                  <a:close/>
                </a:path>
              </a:pathLst>
            </a:custGeom>
            <a:solidFill>
              <a:srgbClr val="1A285B"/>
            </a:solidFill>
            <a:ln w="6247" cap="flat">
              <a:noFill/>
              <a:prstDash val="solid"/>
              <a:miter/>
            </a:ln>
          </p:spPr>
          <p:txBody>
            <a:bodyPr rtlCol="0" anchor="ctr"/>
            <a:lstStyle/>
            <a:p>
              <a:endParaRPr lang="zh-CN" altLang="en-US"/>
            </a:p>
          </p:txBody>
        </p:sp>
        <p:sp>
          <p:nvSpPr>
            <p:cNvPr id="109" name="任意多边形: 形状 108"/>
            <p:cNvSpPr/>
            <p:nvPr/>
          </p:nvSpPr>
          <p:spPr>
            <a:xfrm>
              <a:off x="2188371" y="5696922"/>
              <a:ext cx="154229" cy="254441"/>
            </a:xfrm>
            <a:custGeom>
              <a:avLst/>
              <a:gdLst>
                <a:gd name="connsiteX0" fmla="*/ 33568 w 154229"/>
                <a:gd name="connsiteY0" fmla="*/ 0 h 254441"/>
                <a:gd name="connsiteX1" fmla="*/ 154229 w 154229"/>
                <a:gd name="connsiteY1" fmla="*/ 220688 h 254441"/>
                <a:gd name="connsiteX2" fmla="*/ 109020 w 154229"/>
                <a:gd name="connsiteY2" fmla="*/ 254441 h 254441"/>
                <a:gd name="connsiteX3" fmla="*/ 0 w 154229"/>
                <a:gd name="connsiteY3" fmla="*/ 63625 h 254441"/>
                <a:gd name="connsiteX4" fmla="*/ 33568 w 154229"/>
                <a:gd name="connsiteY4" fmla="*/ 0 h 25444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229" h="254441">
                  <a:moveTo>
                    <a:pt x="33568" y="0"/>
                  </a:moveTo>
                  <a:lnTo>
                    <a:pt x="154229" y="220688"/>
                  </a:lnTo>
                  <a:lnTo>
                    <a:pt x="109020" y="254441"/>
                  </a:lnTo>
                  <a:lnTo>
                    <a:pt x="0" y="63625"/>
                  </a:lnTo>
                  <a:lnTo>
                    <a:pt x="33568" y="0"/>
                  </a:lnTo>
                  <a:close/>
                </a:path>
              </a:pathLst>
            </a:custGeom>
            <a:solidFill>
              <a:srgbClr val="00A1B3"/>
            </a:solidFill>
            <a:ln w="6148" cap="flat">
              <a:noFill/>
              <a:prstDash val="solid"/>
              <a:miter/>
            </a:ln>
          </p:spPr>
          <p:txBody>
            <a:bodyPr rtlCol="0" anchor="ctr"/>
            <a:lstStyle/>
            <a:p>
              <a:endParaRPr lang="zh-CN" altLang="en-US"/>
            </a:p>
          </p:txBody>
        </p:sp>
        <p:sp>
          <p:nvSpPr>
            <p:cNvPr id="110" name="任意多边形: 形状 109"/>
            <p:cNvSpPr/>
            <p:nvPr/>
          </p:nvSpPr>
          <p:spPr>
            <a:xfrm>
              <a:off x="2100333" y="5819492"/>
              <a:ext cx="230112" cy="560978"/>
            </a:xfrm>
            <a:custGeom>
              <a:avLst/>
              <a:gdLst>
                <a:gd name="connsiteX0" fmla="*/ 229272 w 230112"/>
                <a:gd name="connsiteY0" fmla="*/ 489851 h 560978"/>
                <a:gd name="connsiteX1" fmla="*/ 224406 w 230112"/>
                <a:gd name="connsiteY1" fmla="*/ 558342 h 560978"/>
                <a:gd name="connsiteX2" fmla="*/ 224406 w 230112"/>
                <a:gd name="connsiteY2" fmla="*/ 558342 h 560978"/>
                <a:gd name="connsiteX3" fmla="*/ 67836 w 230112"/>
                <a:gd name="connsiteY3" fmla="*/ 287640 h 560978"/>
                <a:gd name="connsiteX4" fmla="*/ 22 w 230112"/>
                <a:gd name="connsiteY4" fmla="*/ 92698 h 560978"/>
                <a:gd name="connsiteX5" fmla="*/ 50590 w 230112"/>
                <a:gd name="connsiteY5" fmla="*/ 0 h 560978"/>
                <a:gd name="connsiteX6" fmla="*/ 186403 w 230112"/>
                <a:gd name="connsiteY6" fmla="*/ 150103 h 560978"/>
                <a:gd name="connsiteX7" fmla="*/ 229272 w 230112"/>
                <a:gd name="connsiteY7" fmla="*/ 489851 h 560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0112" h="560978">
                  <a:moveTo>
                    <a:pt x="229272" y="489851"/>
                  </a:moveTo>
                  <a:cubicBezTo>
                    <a:pt x="231304" y="512825"/>
                    <a:pt x="229641" y="535922"/>
                    <a:pt x="224406" y="558342"/>
                  </a:cubicBezTo>
                  <a:lnTo>
                    <a:pt x="224406" y="558342"/>
                  </a:lnTo>
                  <a:cubicBezTo>
                    <a:pt x="170204" y="582302"/>
                    <a:pt x="138853" y="439036"/>
                    <a:pt x="67836" y="287640"/>
                  </a:cubicBezTo>
                  <a:cubicBezTo>
                    <a:pt x="-3181" y="136244"/>
                    <a:pt x="22" y="92698"/>
                    <a:pt x="22" y="92698"/>
                  </a:cubicBezTo>
                  <a:cubicBezTo>
                    <a:pt x="14989" y="60792"/>
                    <a:pt x="31866" y="29873"/>
                    <a:pt x="50590" y="0"/>
                  </a:cubicBezTo>
                  <a:lnTo>
                    <a:pt x="186403" y="150103"/>
                  </a:lnTo>
                  <a:cubicBezTo>
                    <a:pt x="159363" y="222967"/>
                    <a:pt x="223174" y="372516"/>
                    <a:pt x="229272" y="489851"/>
                  </a:cubicBezTo>
                  <a:close/>
                </a:path>
              </a:pathLst>
            </a:custGeom>
            <a:solidFill>
              <a:srgbClr val="DA9C80"/>
            </a:solidFill>
            <a:ln w="6148" cap="flat">
              <a:noFill/>
              <a:prstDash val="solid"/>
              <a:miter/>
            </a:ln>
          </p:spPr>
          <p:txBody>
            <a:bodyPr rtlCol="0" anchor="ctr"/>
            <a:lstStyle/>
            <a:p>
              <a:endParaRPr lang="zh-CN" altLang="en-US"/>
            </a:p>
          </p:txBody>
        </p:sp>
        <p:sp>
          <p:nvSpPr>
            <p:cNvPr id="111" name="任意多边形: 形状 110"/>
            <p:cNvSpPr/>
            <p:nvPr/>
          </p:nvSpPr>
          <p:spPr>
            <a:xfrm>
              <a:off x="2248771" y="6172511"/>
              <a:ext cx="118853" cy="72151"/>
            </a:xfrm>
            <a:custGeom>
              <a:avLst/>
              <a:gdLst>
                <a:gd name="connsiteX0" fmla="*/ 116865 w 118853"/>
                <a:gd name="connsiteY0" fmla="*/ 56760 h 72151"/>
                <a:gd name="connsiteX1" fmla="*/ 68823 w 118853"/>
                <a:gd name="connsiteY1" fmla="*/ 13707 h 72151"/>
                <a:gd name="connsiteX2" fmla="*/ 40243 w 118853"/>
                <a:gd name="connsiteY2" fmla="*/ 2558 h 72151"/>
                <a:gd name="connsiteX3" fmla="*/ 28418 w 118853"/>
                <a:gd name="connsiteY3" fmla="*/ 710 h 72151"/>
                <a:gd name="connsiteX4" fmla="*/ 19240 w 118853"/>
                <a:gd name="connsiteY4" fmla="*/ 710 h 72151"/>
                <a:gd name="connsiteX5" fmla="*/ 15298 w 118853"/>
                <a:gd name="connsiteY5" fmla="*/ 710 h 72151"/>
                <a:gd name="connsiteX6" fmla="*/ 3780 w 118853"/>
                <a:gd name="connsiteY6" fmla="*/ 2989 h 72151"/>
                <a:gd name="connsiteX7" fmla="*/ 3103 w 118853"/>
                <a:gd name="connsiteY7" fmla="*/ 3667 h 72151"/>
                <a:gd name="connsiteX8" fmla="*/ 3041 w 118853"/>
                <a:gd name="connsiteY8" fmla="*/ 18449 h 72151"/>
                <a:gd name="connsiteX9" fmla="*/ 3103 w 118853"/>
                <a:gd name="connsiteY9" fmla="*/ 18511 h 72151"/>
                <a:gd name="connsiteX10" fmla="*/ 12896 w 118853"/>
                <a:gd name="connsiteY10" fmla="*/ 22329 h 72151"/>
                <a:gd name="connsiteX11" fmla="*/ 45109 w 118853"/>
                <a:gd name="connsiteY11" fmla="*/ 26518 h 72151"/>
                <a:gd name="connsiteX12" fmla="*/ 98449 w 118853"/>
                <a:gd name="connsiteY12" fmla="*/ 67785 h 72151"/>
                <a:gd name="connsiteX13" fmla="*/ 116865 w 118853"/>
                <a:gd name="connsiteY13" fmla="*/ 56760 h 7215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118853" h="72151">
                  <a:moveTo>
                    <a:pt x="116865" y="56760"/>
                  </a:moveTo>
                  <a:cubicBezTo>
                    <a:pt x="104239" y="39021"/>
                    <a:pt x="87855" y="24300"/>
                    <a:pt x="68823" y="13707"/>
                  </a:cubicBezTo>
                  <a:cubicBezTo>
                    <a:pt x="59830" y="8718"/>
                    <a:pt x="50222" y="4960"/>
                    <a:pt x="40243" y="2558"/>
                  </a:cubicBezTo>
                  <a:cubicBezTo>
                    <a:pt x="36363" y="1634"/>
                    <a:pt x="32360" y="1018"/>
                    <a:pt x="28418" y="710"/>
                  </a:cubicBezTo>
                  <a:cubicBezTo>
                    <a:pt x="25338" y="464"/>
                    <a:pt x="22258" y="464"/>
                    <a:pt x="19240" y="710"/>
                  </a:cubicBezTo>
                  <a:lnTo>
                    <a:pt x="15298" y="710"/>
                  </a:lnTo>
                  <a:cubicBezTo>
                    <a:pt x="11356" y="-768"/>
                    <a:pt x="6860" y="94"/>
                    <a:pt x="3780" y="2989"/>
                  </a:cubicBezTo>
                  <a:lnTo>
                    <a:pt x="3103" y="3667"/>
                  </a:lnTo>
                  <a:cubicBezTo>
                    <a:pt x="-1024" y="7732"/>
                    <a:pt x="-1024" y="14384"/>
                    <a:pt x="3041" y="18449"/>
                  </a:cubicBezTo>
                  <a:cubicBezTo>
                    <a:pt x="3041" y="18449"/>
                    <a:pt x="3103" y="18511"/>
                    <a:pt x="3103" y="18511"/>
                  </a:cubicBezTo>
                  <a:cubicBezTo>
                    <a:pt x="5813" y="20913"/>
                    <a:pt x="9262" y="22207"/>
                    <a:pt x="12896" y="22329"/>
                  </a:cubicBezTo>
                  <a:cubicBezTo>
                    <a:pt x="23737" y="22576"/>
                    <a:pt x="34515" y="23993"/>
                    <a:pt x="45109" y="26518"/>
                  </a:cubicBezTo>
                  <a:cubicBezTo>
                    <a:pt x="66482" y="34895"/>
                    <a:pt x="85022" y="49184"/>
                    <a:pt x="98449" y="67785"/>
                  </a:cubicBezTo>
                  <a:cubicBezTo>
                    <a:pt x="106641" y="78379"/>
                    <a:pt x="124873" y="67724"/>
                    <a:pt x="116865" y="56760"/>
                  </a:cubicBezTo>
                  <a:close/>
                </a:path>
              </a:pathLst>
            </a:custGeom>
            <a:solidFill>
              <a:srgbClr val="232644"/>
            </a:solidFill>
            <a:ln w="6148" cap="flat">
              <a:noFill/>
              <a:prstDash val="solid"/>
              <a:miter/>
            </a:ln>
          </p:spPr>
          <p:txBody>
            <a:bodyPr rtlCol="0" anchor="ctr"/>
            <a:lstStyle/>
            <a:p>
              <a:endParaRPr lang="zh-CN" altLang="en-US"/>
            </a:p>
          </p:txBody>
        </p:sp>
        <p:sp>
          <p:nvSpPr>
            <p:cNvPr id="112" name="任意多边形: 形状 111"/>
            <p:cNvSpPr/>
            <p:nvPr/>
          </p:nvSpPr>
          <p:spPr>
            <a:xfrm>
              <a:off x="2229636" y="6021483"/>
              <a:ext cx="154695" cy="161207"/>
            </a:xfrm>
            <a:custGeom>
              <a:avLst/>
              <a:gdLst>
                <a:gd name="connsiteX0" fmla="*/ 125098 w 154695"/>
                <a:gd name="connsiteY0" fmla="*/ 142931 h 161207"/>
                <a:gd name="connsiteX1" fmla="*/ 76193 w 154695"/>
                <a:gd name="connsiteY1" fmla="*/ 109055 h 161207"/>
                <a:gd name="connsiteX2" fmla="*/ 147642 w 154695"/>
                <a:gd name="connsiteY2" fmla="*/ 74194 h 161207"/>
                <a:gd name="connsiteX3" fmla="*/ 138834 w 154695"/>
                <a:gd name="connsiteY3" fmla="*/ 31817 h 161207"/>
                <a:gd name="connsiteX4" fmla="*/ 77302 w 154695"/>
                <a:gd name="connsiteY4" fmla="*/ 49063 h 161207"/>
                <a:gd name="connsiteX5" fmla="*/ 69110 w 154695"/>
                <a:gd name="connsiteY5" fmla="*/ 58857 h 161207"/>
                <a:gd name="connsiteX6" fmla="*/ 19589 w 154695"/>
                <a:gd name="connsiteY6" fmla="*/ 2006 h 161207"/>
                <a:gd name="connsiteX7" fmla="*/ 31600 w 154695"/>
                <a:gd name="connsiteY7" fmla="*/ 95936 h 161207"/>
                <a:gd name="connsiteX8" fmla="*/ 17495 w 154695"/>
                <a:gd name="connsiteY8" fmla="*/ 94396 h 161207"/>
                <a:gd name="connsiteX9" fmla="*/ 17495 w 154695"/>
                <a:gd name="connsiteY9" fmla="*/ 115522 h 161207"/>
                <a:gd name="connsiteX10" fmla="*/ 109700 w 154695"/>
                <a:gd name="connsiteY10" fmla="*/ 158022 h 161207"/>
                <a:gd name="connsiteX11" fmla="*/ 125098 w 154695"/>
                <a:gd name="connsiteY11" fmla="*/ 142931 h 161207"/>
                <a:gd name="connsiteX12" fmla="*/ 118385 w 154695"/>
                <a:gd name="connsiteY12" fmla="*/ 49063 h 161207"/>
                <a:gd name="connsiteX13" fmla="*/ 128178 w 154695"/>
                <a:gd name="connsiteY13" fmla="*/ 50234 h 161207"/>
                <a:gd name="connsiteX14" fmla="*/ 128178 w 154695"/>
                <a:gd name="connsiteY14" fmla="*/ 64523 h 161207"/>
                <a:gd name="connsiteX15" fmla="*/ 78103 w 154695"/>
                <a:gd name="connsiteY15" fmla="*/ 86758 h 161207"/>
                <a:gd name="connsiteX16" fmla="*/ 93378 w 154695"/>
                <a:gd name="connsiteY16" fmla="*/ 63784 h 161207"/>
                <a:gd name="connsiteX17" fmla="*/ 118138 w 154695"/>
                <a:gd name="connsiteY17" fmla="*/ 49125 h 161207"/>
                <a:gd name="connsiteX18" fmla="*/ 118385 w 154695"/>
                <a:gd name="connsiteY18" fmla="*/ 49125 h 161207"/>
                <a:gd name="connsiteX19" fmla="*/ 22854 w 154695"/>
                <a:gd name="connsiteY19" fmla="*/ 25843 h 161207"/>
                <a:gd name="connsiteX20" fmla="*/ 40593 w 154695"/>
                <a:gd name="connsiteY20" fmla="*/ 31202 h 161207"/>
                <a:gd name="connsiteX21" fmla="*/ 47614 w 154695"/>
                <a:gd name="connsiteY21" fmla="*/ 50788 h 161207"/>
                <a:gd name="connsiteX22" fmla="*/ 49400 w 154695"/>
                <a:gd name="connsiteY22" fmla="*/ 84911 h 161207"/>
                <a:gd name="connsiteX23" fmla="*/ 35480 w 154695"/>
                <a:gd name="connsiteY23" fmla="*/ 66002 h 161207"/>
                <a:gd name="connsiteX24" fmla="*/ 22546 w 154695"/>
                <a:gd name="connsiteY24" fmla="*/ 25781 h 161207"/>
                <a:gd name="connsiteX25" fmla="*/ 22854 w 154695"/>
                <a:gd name="connsiteY25" fmla="*/ 25781 h 1612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54695" h="161207">
                  <a:moveTo>
                    <a:pt x="125098" y="142931"/>
                  </a:moveTo>
                  <a:cubicBezTo>
                    <a:pt x="110994" y="128765"/>
                    <a:pt x="94425" y="117247"/>
                    <a:pt x="76193" y="109055"/>
                  </a:cubicBezTo>
                  <a:cubicBezTo>
                    <a:pt x="100092" y="97968"/>
                    <a:pt x="130703" y="96736"/>
                    <a:pt x="147642" y="74194"/>
                  </a:cubicBezTo>
                  <a:cubicBezTo>
                    <a:pt x="158728" y="59534"/>
                    <a:pt x="157435" y="39824"/>
                    <a:pt x="138834" y="31817"/>
                  </a:cubicBezTo>
                  <a:cubicBezTo>
                    <a:pt x="116783" y="22886"/>
                    <a:pt x="91469" y="29970"/>
                    <a:pt x="77302" y="49063"/>
                  </a:cubicBezTo>
                  <a:cubicBezTo>
                    <a:pt x="75270" y="51527"/>
                    <a:pt x="72190" y="55038"/>
                    <a:pt x="69110" y="58857"/>
                  </a:cubicBezTo>
                  <a:cubicBezTo>
                    <a:pt x="65969" y="26274"/>
                    <a:pt x="52850" y="-8834"/>
                    <a:pt x="19589" y="2006"/>
                  </a:cubicBezTo>
                  <a:cubicBezTo>
                    <a:pt x="-19584" y="14941"/>
                    <a:pt x="8256" y="67110"/>
                    <a:pt x="31600" y="95936"/>
                  </a:cubicBezTo>
                  <a:cubicBezTo>
                    <a:pt x="26980" y="95258"/>
                    <a:pt x="22299" y="94642"/>
                    <a:pt x="17495" y="94396"/>
                  </a:cubicBezTo>
                  <a:cubicBezTo>
                    <a:pt x="3883" y="93534"/>
                    <a:pt x="4068" y="114660"/>
                    <a:pt x="17495" y="115522"/>
                  </a:cubicBezTo>
                  <a:cubicBezTo>
                    <a:pt x="52480" y="117617"/>
                    <a:pt x="85371" y="132769"/>
                    <a:pt x="109700" y="158022"/>
                  </a:cubicBezTo>
                  <a:cubicBezTo>
                    <a:pt x="119740" y="167876"/>
                    <a:pt x="134892" y="152601"/>
                    <a:pt x="125098" y="142931"/>
                  </a:cubicBezTo>
                  <a:close/>
                  <a:moveTo>
                    <a:pt x="118385" y="49063"/>
                  </a:moveTo>
                  <a:lnTo>
                    <a:pt x="128178" y="50234"/>
                  </a:lnTo>
                  <a:cubicBezTo>
                    <a:pt x="135015" y="56208"/>
                    <a:pt x="135138" y="61012"/>
                    <a:pt x="128178" y="64523"/>
                  </a:cubicBezTo>
                  <a:cubicBezTo>
                    <a:pt x="117830" y="77458"/>
                    <a:pt x="96396" y="81276"/>
                    <a:pt x="78103" y="86758"/>
                  </a:cubicBezTo>
                  <a:cubicBezTo>
                    <a:pt x="81983" y="78320"/>
                    <a:pt x="87095" y="70559"/>
                    <a:pt x="93378" y="63784"/>
                  </a:cubicBezTo>
                  <a:cubicBezTo>
                    <a:pt x="98921" y="55346"/>
                    <a:pt x="108099" y="49926"/>
                    <a:pt x="118138" y="49125"/>
                  </a:cubicBezTo>
                  <a:lnTo>
                    <a:pt x="118385" y="49125"/>
                  </a:lnTo>
                  <a:close/>
                  <a:moveTo>
                    <a:pt x="22854" y="25843"/>
                  </a:moveTo>
                  <a:cubicBezTo>
                    <a:pt x="27473" y="16050"/>
                    <a:pt x="37513" y="25843"/>
                    <a:pt x="40593" y="31202"/>
                  </a:cubicBezTo>
                  <a:cubicBezTo>
                    <a:pt x="43919" y="37361"/>
                    <a:pt x="46259" y="43951"/>
                    <a:pt x="47614" y="50788"/>
                  </a:cubicBezTo>
                  <a:cubicBezTo>
                    <a:pt x="50263" y="61998"/>
                    <a:pt x="50817" y="73516"/>
                    <a:pt x="49400" y="84911"/>
                  </a:cubicBezTo>
                  <a:cubicBezTo>
                    <a:pt x="44042" y="79183"/>
                    <a:pt x="39422" y="72838"/>
                    <a:pt x="35480" y="66002"/>
                  </a:cubicBezTo>
                  <a:cubicBezTo>
                    <a:pt x="30799" y="58179"/>
                    <a:pt x="18357" y="35082"/>
                    <a:pt x="22546" y="25781"/>
                  </a:cubicBezTo>
                  <a:lnTo>
                    <a:pt x="22854" y="25781"/>
                  </a:lnTo>
                  <a:close/>
                </a:path>
              </a:pathLst>
            </a:custGeom>
            <a:solidFill>
              <a:srgbClr val="232644"/>
            </a:solidFill>
            <a:ln w="6148" cap="flat">
              <a:noFill/>
              <a:prstDash val="solid"/>
              <a:miter/>
            </a:ln>
          </p:spPr>
          <p:txBody>
            <a:bodyPr rtlCol="0" anchor="ctr"/>
            <a:lstStyle/>
            <a:p>
              <a:endParaRPr lang="zh-CN" altLang="en-US"/>
            </a:p>
          </p:txBody>
        </p:sp>
        <p:sp>
          <p:nvSpPr>
            <p:cNvPr id="113" name="任意多边形: 形状 112"/>
            <p:cNvSpPr/>
            <p:nvPr/>
          </p:nvSpPr>
          <p:spPr>
            <a:xfrm>
              <a:off x="2079918" y="5912190"/>
              <a:ext cx="244697" cy="495228"/>
            </a:xfrm>
            <a:custGeom>
              <a:avLst/>
              <a:gdLst>
                <a:gd name="connsiteX0" fmla="*/ 244698 w 244697"/>
                <a:gd name="connsiteY0" fmla="*/ 465460 h 495228"/>
                <a:gd name="connsiteX1" fmla="*/ 244698 w 244697"/>
                <a:gd name="connsiteY1" fmla="*/ 465460 h 495228"/>
                <a:gd name="connsiteX2" fmla="*/ 175528 w 244697"/>
                <a:gd name="connsiteY2" fmla="*/ 472789 h 495228"/>
                <a:gd name="connsiteX3" fmla="*/ 73530 w 244697"/>
                <a:gd name="connsiteY3" fmla="*/ 227648 h 495228"/>
                <a:gd name="connsiteX4" fmla="*/ 42241 w 244697"/>
                <a:gd name="connsiteY4" fmla="*/ 242493 h 495228"/>
                <a:gd name="connsiteX5" fmla="*/ 15941 w 244697"/>
                <a:gd name="connsiteY5" fmla="*/ 13674 h 495228"/>
                <a:gd name="connsiteX6" fmla="*/ 20437 w 244697"/>
                <a:gd name="connsiteY6" fmla="*/ 0 h 495228"/>
                <a:gd name="connsiteX7" fmla="*/ 88066 w 244697"/>
                <a:gd name="connsiteY7" fmla="*/ 194943 h 495228"/>
                <a:gd name="connsiteX8" fmla="*/ 244698 w 244697"/>
                <a:gd name="connsiteY8" fmla="*/ 465460 h 4952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44697" h="495228">
                  <a:moveTo>
                    <a:pt x="244698" y="465460"/>
                  </a:moveTo>
                  <a:lnTo>
                    <a:pt x="244698" y="465460"/>
                  </a:lnTo>
                  <a:cubicBezTo>
                    <a:pt x="230901" y="513318"/>
                    <a:pt x="194191" y="494039"/>
                    <a:pt x="175528" y="472789"/>
                  </a:cubicBezTo>
                  <a:cubicBezTo>
                    <a:pt x="150891" y="444826"/>
                    <a:pt x="73530" y="227648"/>
                    <a:pt x="73530" y="227648"/>
                  </a:cubicBezTo>
                  <a:lnTo>
                    <a:pt x="42241" y="242493"/>
                  </a:lnTo>
                  <a:cubicBezTo>
                    <a:pt x="-26867" y="114132"/>
                    <a:pt x="7687" y="49891"/>
                    <a:pt x="15941" y="13674"/>
                  </a:cubicBezTo>
                  <a:cubicBezTo>
                    <a:pt x="17049" y="8993"/>
                    <a:pt x="18589" y="4435"/>
                    <a:pt x="20437" y="0"/>
                  </a:cubicBezTo>
                  <a:cubicBezTo>
                    <a:pt x="20437" y="0"/>
                    <a:pt x="17296" y="43546"/>
                    <a:pt x="88066" y="194943"/>
                  </a:cubicBezTo>
                  <a:cubicBezTo>
                    <a:pt x="158775" y="346339"/>
                    <a:pt x="190496" y="489296"/>
                    <a:pt x="244698" y="465460"/>
                  </a:cubicBezTo>
                  <a:close/>
                </a:path>
              </a:pathLst>
            </a:custGeom>
            <a:solidFill>
              <a:srgbClr val="232644"/>
            </a:solidFill>
            <a:ln w="6148" cap="flat">
              <a:noFill/>
              <a:prstDash val="solid"/>
              <a:miter/>
            </a:ln>
          </p:spPr>
          <p:txBody>
            <a:bodyPr rtlCol="0" anchor="ctr"/>
            <a:lstStyle/>
            <a:p>
              <a:endParaRPr lang="zh-CN" altLang="en-US"/>
            </a:p>
          </p:txBody>
        </p:sp>
        <p:sp>
          <p:nvSpPr>
            <p:cNvPr id="114" name="任意多边形: 形状 113"/>
            <p:cNvSpPr/>
            <p:nvPr/>
          </p:nvSpPr>
          <p:spPr>
            <a:xfrm>
              <a:off x="2151292" y="5760547"/>
              <a:ext cx="146098" cy="209232"/>
            </a:xfrm>
            <a:custGeom>
              <a:avLst/>
              <a:gdLst>
                <a:gd name="connsiteX0" fmla="*/ 37079 w 146098"/>
                <a:gd name="connsiteY0" fmla="*/ 0 h 209232"/>
                <a:gd name="connsiteX1" fmla="*/ 146099 w 146098"/>
                <a:gd name="connsiteY1" fmla="*/ 190816 h 209232"/>
                <a:gd name="connsiteX2" fmla="*/ 136306 w 146098"/>
                <a:gd name="connsiteY2" fmla="*/ 209232 h 209232"/>
                <a:gd name="connsiteX3" fmla="*/ 0 w 146098"/>
                <a:gd name="connsiteY3" fmla="*/ 58822 h 209232"/>
                <a:gd name="connsiteX4" fmla="*/ 37079 w 146098"/>
                <a:gd name="connsiteY4" fmla="*/ 0 h 20923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6098" h="209232">
                  <a:moveTo>
                    <a:pt x="37079" y="0"/>
                  </a:moveTo>
                  <a:lnTo>
                    <a:pt x="146099" y="190816"/>
                  </a:lnTo>
                  <a:cubicBezTo>
                    <a:pt x="141972" y="196421"/>
                    <a:pt x="138646" y="202642"/>
                    <a:pt x="136306" y="209232"/>
                  </a:cubicBezTo>
                  <a:lnTo>
                    <a:pt x="0" y="58822"/>
                  </a:lnTo>
                  <a:cubicBezTo>
                    <a:pt x="19587" y="26485"/>
                    <a:pt x="37079" y="0"/>
                    <a:pt x="37079" y="0"/>
                  </a:cubicBezTo>
                  <a:close/>
                </a:path>
              </a:pathLst>
            </a:custGeom>
            <a:solidFill>
              <a:srgbClr val="B57A60"/>
            </a:solidFill>
            <a:ln w="6148" cap="flat">
              <a:noFill/>
              <a:prstDash val="solid"/>
              <a:miter/>
            </a:ln>
          </p:spPr>
          <p:txBody>
            <a:bodyPr rtlCol="0" anchor="ctr"/>
            <a:lstStyle/>
            <a:p>
              <a:endParaRPr lang="zh-CN" altLang="en-US"/>
            </a:p>
          </p:txBody>
        </p:sp>
        <p:sp>
          <p:nvSpPr>
            <p:cNvPr id="431" name="任意多边形: 形状 430"/>
            <p:cNvSpPr/>
            <p:nvPr/>
          </p:nvSpPr>
          <p:spPr>
            <a:xfrm>
              <a:off x="1977969" y="4382093"/>
              <a:ext cx="771370" cy="427982"/>
            </a:xfrm>
            <a:custGeom>
              <a:avLst/>
              <a:gdLst>
                <a:gd name="connsiteX0" fmla="*/ 67445 w 771370"/>
                <a:gd name="connsiteY0" fmla="*/ 0 h 427982"/>
                <a:gd name="connsiteX1" fmla="*/ 130270 w 771370"/>
                <a:gd name="connsiteY1" fmla="*/ 15090 h 427982"/>
                <a:gd name="connsiteX2" fmla="*/ 97071 w 771370"/>
                <a:gd name="connsiteY2" fmla="*/ 188722 h 427982"/>
                <a:gd name="connsiteX3" fmla="*/ 497242 w 771370"/>
                <a:gd name="connsiteY3" fmla="*/ 297433 h 427982"/>
                <a:gd name="connsiteX4" fmla="*/ 681221 w 771370"/>
                <a:gd name="connsiteY4" fmla="*/ 363584 h 427982"/>
                <a:gd name="connsiteX5" fmla="*/ 765303 w 771370"/>
                <a:gd name="connsiteY5" fmla="*/ 415192 h 427982"/>
                <a:gd name="connsiteX6" fmla="*/ 771370 w 771370"/>
                <a:gd name="connsiteY6" fmla="*/ 417912 h 427982"/>
                <a:gd name="connsiteX7" fmla="*/ 769994 w 771370"/>
                <a:gd name="connsiteY7" fmla="*/ 418507 h 427982"/>
                <a:gd name="connsiteX8" fmla="*/ 758087 w 771370"/>
                <a:gd name="connsiteY8" fmla="*/ 420888 h 427982"/>
                <a:gd name="connsiteX9" fmla="*/ 743800 w 771370"/>
                <a:gd name="connsiteY9" fmla="*/ 425651 h 427982"/>
                <a:gd name="connsiteX10" fmla="*/ 737353 w 771370"/>
                <a:gd name="connsiteY10" fmla="*/ 427982 h 427982"/>
                <a:gd name="connsiteX11" fmla="*/ 699452 w 771370"/>
                <a:gd name="connsiteY11" fmla="*/ 404975 h 427982"/>
                <a:gd name="connsiteX12" fmla="*/ 503709 w 771370"/>
                <a:gd name="connsiteY12" fmla="*/ 328168 h 427982"/>
                <a:gd name="connsiteX13" fmla="*/ 92698 w 771370"/>
                <a:gd name="connsiteY13" fmla="*/ 216131 h 427982"/>
                <a:gd name="connsiteX14" fmla="*/ 73111 w 771370"/>
                <a:gd name="connsiteY14" fmla="*/ 316219 h 427982"/>
                <a:gd name="connsiteX15" fmla="*/ 0 w 771370"/>
                <a:gd name="connsiteY15" fmla="*/ 277539 h 4279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771370" h="427982">
                  <a:moveTo>
                    <a:pt x="67445" y="0"/>
                  </a:moveTo>
                  <a:cubicBezTo>
                    <a:pt x="67445" y="0"/>
                    <a:pt x="93375" y="6899"/>
                    <a:pt x="130270" y="15090"/>
                  </a:cubicBezTo>
                  <a:lnTo>
                    <a:pt x="97071" y="188722"/>
                  </a:lnTo>
                  <a:cubicBezTo>
                    <a:pt x="231529" y="220996"/>
                    <a:pt x="364940" y="257275"/>
                    <a:pt x="497242" y="297433"/>
                  </a:cubicBezTo>
                  <a:cubicBezTo>
                    <a:pt x="559512" y="316343"/>
                    <a:pt x="622522" y="334205"/>
                    <a:pt x="681221" y="363584"/>
                  </a:cubicBezTo>
                  <a:cubicBezTo>
                    <a:pt x="709369" y="377628"/>
                    <a:pt x="736670" y="398708"/>
                    <a:pt x="765303" y="415192"/>
                  </a:cubicBezTo>
                  <a:lnTo>
                    <a:pt x="771370" y="417912"/>
                  </a:lnTo>
                  <a:lnTo>
                    <a:pt x="769994" y="418507"/>
                  </a:lnTo>
                  <a:cubicBezTo>
                    <a:pt x="766274" y="420101"/>
                    <a:pt x="761992" y="419823"/>
                    <a:pt x="758087" y="420888"/>
                  </a:cubicBezTo>
                  <a:cubicBezTo>
                    <a:pt x="753244" y="422209"/>
                    <a:pt x="748534" y="423980"/>
                    <a:pt x="743800" y="425651"/>
                  </a:cubicBezTo>
                  <a:lnTo>
                    <a:pt x="737353" y="427982"/>
                  </a:lnTo>
                  <a:lnTo>
                    <a:pt x="699452" y="404975"/>
                  </a:lnTo>
                  <a:cubicBezTo>
                    <a:pt x="639152" y="368389"/>
                    <a:pt x="570722" y="348617"/>
                    <a:pt x="503709" y="328168"/>
                  </a:cubicBezTo>
                  <a:cubicBezTo>
                    <a:pt x="367834" y="286778"/>
                    <a:pt x="230790" y="249391"/>
                    <a:pt x="92698" y="216131"/>
                  </a:cubicBezTo>
                  <a:lnTo>
                    <a:pt x="73111" y="316219"/>
                  </a:lnTo>
                  <a:cubicBezTo>
                    <a:pt x="48905" y="303654"/>
                    <a:pt x="24268" y="290843"/>
                    <a:pt x="0" y="277539"/>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dirty="0"/>
            </a:p>
          </p:txBody>
        </p:sp>
        <p:sp>
          <p:nvSpPr>
            <p:cNvPr id="116" name="任意多边形: 形状 115"/>
            <p:cNvSpPr/>
            <p:nvPr/>
          </p:nvSpPr>
          <p:spPr>
            <a:xfrm>
              <a:off x="1953886" y="4366510"/>
              <a:ext cx="92020" cy="301313"/>
            </a:xfrm>
            <a:custGeom>
              <a:avLst/>
              <a:gdLst>
                <a:gd name="connsiteX0" fmla="*/ 92020 w 92020"/>
                <a:gd name="connsiteY0" fmla="*/ 15583 h 301313"/>
                <a:gd name="connsiteX1" fmla="*/ 24083 w 92020"/>
                <a:gd name="connsiteY1" fmla="*/ 293122 h 301313"/>
                <a:gd name="connsiteX2" fmla="*/ 0 w 92020"/>
                <a:gd name="connsiteY2" fmla="*/ 301314 h 301313"/>
                <a:gd name="connsiteX3" fmla="*/ 24083 w 92020"/>
                <a:gd name="connsiteY3" fmla="*/ 0 h 301313"/>
                <a:gd name="connsiteX4" fmla="*/ 92020 w 92020"/>
                <a:gd name="connsiteY4" fmla="*/ 15583 h 30131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2020" h="301313">
                  <a:moveTo>
                    <a:pt x="92020" y="15583"/>
                  </a:moveTo>
                  <a:lnTo>
                    <a:pt x="24083" y="293122"/>
                  </a:lnTo>
                  <a:cubicBezTo>
                    <a:pt x="15829" y="295155"/>
                    <a:pt x="7761" y="297926"/>
                    <a:pt x="0" y="301314"/>
                  </a:cubicBezTo>
                  <a:lnTo>
                    <a:pt x="24083" y="0"/>
                  </a:lnTo>
                  <a:cubicBezTo>
                    <a:pt x="61224" y="7761"/>
                    <a:pt x="92020" y="15583"/>
                    <a:pt x="92020" y="15583"/>
                  </a:cubicBezTo>
                  <a:close/>
                </a:path>
              </a:pathLst>
            </a:custGeom>
            <a:solidFill>
              <a:srgbClr val="B57A60"/>
            </a:solidFill>
            <a:ln w="6148" cap="flat">
              <a:noFill/>
              <a:prstDash val="solid"/>
              <a:miter/>
            </a:ln>
          </p:spPr>
          <p:txBody>
            <a:bodyPr rtlCol="0" anchor="ctr"/>
            <a:lstStyle/>
            <a:p>
              <a:endParaRPr lang="zh-CN" altLang="en-US"/>
            </a:p>
          </p:txBody>
        </p:sp>
        <p:sp>
          <p:nvSpPr>
            <p:cNvPr id="117" name="任意多边形: 形状 116"/>
            <p:cNvSpPr/>
            <p:nvPr/>
          </p:nvSpPr>
          <p:spPr>
            <a:xfrm>
              <a:off x="1708327" y="4357147"/>
              <a:ext cx="269642" cy="591294"/>
            </a:xfrm>
            <a:custGeom>
              <a:avLst/>
              <a:gdLst>
                <a:gd name="connsiteX0" fmla="*/ 269642 w 269642"/>
                <a:gd name="connsiteY0" fmla="*/ 9793 h 591294"/>
                <a:gd name="connsiteX1" fmla="*/ 245190 w 269642"/>
                <a:gd name="connsiteY1" fmla="*/ 311107 h 591294"/>
                <a:gd name="connsiteX2" fmla="*/ 155941 w 269642"/>
                <a:gd name="connsiteY2" fmla="*/ 382555 h 591294"/>
                <a:gd name="connsiteX3" fmla="*/ 18958 w 269642"/>
                <a:gd name="connsiteY3" fmla="*/ 591294 h 591294"/>
                <a:gd name="connsiteX4" fmla="*/ 38545 w 269642"/>
                <a:gd name="connsiteY4" fmla="*/ 405345 h 591294"/>
                <a:gd name="connsiteX5" fmla="*/ 212730 w 269642"/>
                <a:gd name="connsiteY5" fmla="*/ 0 h 591294"/>
                <a:gd name="connsiteX6" fmla="*/ 269642 w 269642"/>
                <a:gd name="connsiteY6" fmla="*/ 9793 h 59129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69642" h="591294">
                  <a:moveTo>
                    <a:pt x="269642" y="9793"/>
                  </a:moveTo>
                  <a:lnTo>
                    <a:pt x="245190" y="311107"/>
                  </a:lnTo>
                  <a:cubicBezTo>
                    <a:pt x="216303" y="323734"/>
                    <a:pt x="187662" y="346338"/>
                    <a:pt x="155941" y="382555"/>
                  </a:cubicBezTo>
                  <a:cubicBezTo>
                    <a:pt x="115536" y="428627"/>
                    <a:pt x="64722" y="583287"/>
                    <a:pt x="18958" y="591294"/>
                  </a:cubicBezTo>
                  <a:cubicBezTo>
                    <a:pt x="-15657" y="555016"/>
                    <a:pt x="850" y="487756"/>
                    <a:pt x="38545" y="405345"/>
                  </a:cubicBezTo>
                  <a:cubicBezTo>
                    <a:pt x="76240" y="322933"/>
                    <a:pt x="212730" y="0"/>
                    <a:pt x="212730" y="0"/>
                  </a:cubicBezTo>
                  <a:cubicBezTo>
                    <a:pt x="231516" y="2648"/>
                    <a:pt x="251349" y="6159"/>
                    <a:pt x="269642" y="9793"/>
                  </a:cubicBezTo>
                  <a:close/>
                </a:path>
              </a:pathLst>
            </a:custGeom>
            <a:solidFill>
              <a:srgbClr val="DA9C80"/>
            </a:solidFill>
            <a:ln w="6148" cap="flat">
              <a:noFill/>
              <a:prstDash val="solid"/>
              <a:miter/>
            </a:ln>
          </p:spPr>
          <p:txBody>
            <a:bodyPr rtlCol="0" anchor="ctr"/>
            <a:lstStyle/>
            <a:p>
              <a:endParaRPr lang="zh-CN" altLang="en-US"/>
            </a:p>
          </p:txBody>
        </p:sp>
        <p:sp>
          <p:nvSpPr>
            <p:cNvPr id="118" name="任意多边形: 形状 117"/>
            <p:cNvSpPr/>
            <p:nvPr/>
          </p:nvSpPr>
          <p:spPr>
            <a:xfrm>
              <a:off x="1785367" y="4766927"/>
              <a:ext cx="46816" cy="128908"/>
            </a:xfrm>
            <a:custGeom>
              <a:avLst/>
              <a:gdLst>
                <a:gd name="connsiteX0" fmla="*/ 41699 w 46816"/>
                <a:gd name="connsiteY0" fmla="*/ 122078 h 128908"/>
                <a:gd name="connsiteX1" fmla="*/ 44532 w 46816"/>
                <a:gd name="connsiteY1" fmla="*/ 57713 h 128908"/>
                <a:gd name="connsiteX2" fmla="*/ 34739 w 46816"/>
                <a:gd name="connsiteY2" fmla="*/ 28333 h 128908"/>
                <a:gd name="connsiteX3" fmla="*/ 28641 w 46816"/>
                <a:gd name="connsiteY3" fmla="*/ 18047 h 128908"/>
                <a:gd name="connsiteX4" fmla="*/ 23036 w 46816"/>
                <a:gd name="connsiteY4" fmla="*/ 10594 h 128908"/>
                <a:gd name="connsiteX5" fmla="*/ 20572 w 46816"/>
                <a:gd name="connsiteY5" fmla="*/ 7453 h 128908"/>
                <a:gd name="connsiteX6" fmla="*/ 11579 w 46816"/>
                <a:gd name="connsiteY6" fmla="*/ 0 h 128908"/>
                <a:gd name="connsiteX7" fmla="*/ 11456 w 46816"/>
                <a:gd name="connsiteY7" fmla="*/ 308 h 128908"/>
                <a:gd name="connsiteX8" fmla="*/ 0 w 46816"/>
                <a:gd name="connsiteY8" fmla="*/ 10101 h 128908"/>
                <a:gd name="connsiteX9" fmla="*/ 3203 w 46816"/>
                <a:gd name="connsiteY9" fmla="*/ 19895 h 128908"/>
                <a:gd name="connsiteX10" fmla="*/ 20326 w 46816"/>
                <a:gd name="connsiteY10" fmla="*/ 47365 h 128908"/>
                <a:gd name="connsiteX11" fmla="*/ 22112 w 46816"/>
                <a:gd name="connsiteY11" fmla="*/ 114810 h 128908"/>
                <a:gd name="connsiteX12" fmla="*/ 41699 w 46816"/>
                <a:gd name="connsiteY12" fmla="*/ 122078 h 1289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46816" h="128908">
                  <a:moveTo>
                    <a:pt x="41699" y="122078"/>
                  </a:moveTo>
                  <a:cubicBezTo>
                    <a:pt x="47365" y="101074"/>
                    <a:pt x="48351" y="79086"/>
                    <a:pt x="44532" y="57713"/>
                  </a:cubicBezTo>
                  <a:cubicBezTo>
                    <a:pt x="42561" y="47550"/>
                    <a:pt x="39296" y="37695"/>
                    <a:pt x="34739" y="28333"/>
                  </a:cubicBezTo>
                  <a:cubicBezTo>
                    <a:pt x="32891" y="24822"/>
                    <a:pt x="30858" y="21373"/>
                    <a:pt x="28641" y="18047"/>
                  </a:cubicBezTo>
                  <a:cubicBezTo>
                    <a:pt x="26978" y="15398"/>
                    <a:pt x="25130" y="12935"/>
                    <a:pt x="23036" y="10594"/>
                  </a:cubicBezTo>
                  <a:cubicBezTo>
                    <a:pt x="22050" y="9239"/>
                    <a:pt x="21250" y="8253"/>
                    <a:pt x="20572" y="7453"/>
                  </a:cubicBezTo>
                  <a:cubicBezTo>
                    <a:pt x="19279" y="3449"/>
                    <a:pt x="15768" y="554"/>
                    <a:pt x="11579" y="0"/>
                  </a:cubicBezTo>
                  <a:lnTo>
                    <a:pt x="11456" y="308"/>
                  </a:lnTo>
                  <a:cubicBezTo>
                    <a:pt x="5605" y="-123"/>
                    <a:pt x="493" y="4250"/>
                    <a:pt x="0" y="10101"/>
                  </a:cubicBezTo>
                  <a:cubicBezTo>
                    <a:pt x="62" y="13612"/>
                    <a:pt x="1170" y="17061"/>
                    <a:pt x="3203" y="19895"/>
                  </a:cubicBezTo>
                  <a:cubicBezTo>
                    <a:pt x="9916" y="28395"/>
                    <a:pt x="15645" y="37634"/>
                    <a:pt x="20326" y="47365"/>
                  </a:cubicBezTo>
                  <a:cubicBezTo>
                    <a:pt x="27409" y="69169"/>
                    <a:pt x="28025" y="92636"/>
                    <a:pt x="22112" y="114810"/>
                  </a:cubicBezTo>
                  <a:cubicBezTo>
                    <a:pt x="18540" y="127559"/>
                    <a:pt x="38311" y="135197"/>
                    <a:pt x="41699" y="122078"/>
                  </a:cubicBezTo>
                  <a:close/>
                </a:path>
              </a:pathLst>
            </a:custGeom>
            <a:solidFill>
              <a:srgbClr val="232644"/>
            </a:solidFill>
            <a:ln w="6148" cap="flat">
              <a:noFill/>
              <a:prstDash val="solid"/>
              <a:miter/>
            </a:ln>
          </p:spPr>
          <p:txBody>
            <a:bodyPr rtlCol="0" anchor="ctr"/>
            <a:lstStyle/>
            <a:p>
              <a:endParaRPr lang="zh-CN" altLang="en-US"/>
            </a:p>
          </p:txBody>
        </p:sp>
        <p:sp>
          <p:nvSpPr>
            <p:cNvPr id="119" name="任意多边形: 形状 118"/>
            <p:cNvSpPr/>
            <p:nvPr/>
          </p:nvSpPr>
          <p:spPr>
            <a:xfrm>
              <a:off x="1821694" y="4664070"/>
              <a:ext cx="144895" cy="184535"/>
            </a:xfrm>
            <a:custGeom>
              <a:avLst/>
              <a:gdLst>
                <a:gd name="connsiteX0" fmla="*/ 48549 w 144895"/>
                <a:gd name="connsiteY0" fmla="*/ 175290 h 184535"/>
                <a:gd name="connsiteX1" fmla="*/ 44238 w 144895"/>
                <a:gd name="connsiteY1" fmla="*/ 116592 h 184535"/>
                <a:gd name="connsiteX2" fmla="*/ 116486 w 144895"/>
                <a:gd name="connsiteY2" fmla="*/ 149852 h 184535"/>
                <a:gd name="connsiteX3" fmla="*/ 143772 w 144895"/>
                <a:gd name="connsiteY3" fmla="*/ 116284 h 184535"/>
                <a:gd name="connsiteX4" fmla="*/ 91541 w 144895"/>
                <a:gd name="connsiteY4" fmla="*/ 79512 h 184535"/>
                <a:gd name="connsiteX5" fmla="*/ 78607 w 144895"/>
                <a:gd name="connsiteY5" fmla="*/ 79512 h 184535"/>
                <a:gd name="connsiteX6" fmla="*/ 91233 w 144895"/>
                <a:gd name="connsiteY6" fmla="*/ 5231 h 184535"/>
                <a:gd name="connsiteX7" fmla="*/ 26129 w 144895"/>
                <a:gd name="connsiteY7" fmla="*/ 73723 h 184535"/>
                <a:gd name="connsiteX8" fmla="*/ 18368 w 144895"/>
                <a:gd name="connsiteY8" fmla="*/ 61774 h 184535"/>
                <a:gd name="connsiteX9" fmla="*/ 2108 w 144895"/>
                <a:gd name="connsiteY9" fmla="*/ 75201 h 184535"/>
                <a:gd name="connsiteX10" fmla="*/ 27423 w 144895"/>
                <a:gd name="connsiteY10" fmla="*/ 173565 h 184535"/>
                <a:gd name="connsiteX11" fmla="*/ 37586 w 144895"/>
                <a:gd name="connsiteY11" fmla="*/ 184529 h 184535"/>
                <a:gd name="connsiteX12" fmla="*/ 48549 w 144895"/>
                <a:gd name="connsiteY12" fmla="*/ 175290 h 184535"/>
                <a:gd name="connsiteX13" fmla="*/ 117041 w 144895"/>
                <a:gd name="connsiteY13" fmla="*/ 110740 h 184535"/>
                <a:gd name="connsiteX14" fmla="*/ 122030 w 144895"/>
                <a:gd name="connsiteY14" fmla="*/ 118686 h 184535"/>
                <a:gd name="connsiteX15" fmla="*/ 111189 w 144895"/>
                <a:gd name="connsiteY15" fmla="*/ 127986 h 184535"/>
                <a:gd name="connsiteX16" fmla="*/ 62284 w 144895"/>
                <a:gd name="connsiteY16" fmla="*/ 103226 h 184535"/>
                <a:gd name="connsiteX17" fmla="*/ 89755 w 144895"/>
                <a:gd name="connsiteY17" fmla="*/ 100516 h 184535"/>
                <a:gd name="connsiteX18" fmla="*/ 117041 w 144895"/>
                <a:gd name="connsiteY18" fmla="*/ 110740 h 184535"/>
                <a:gd name="connsiteX19" fmla="*/ 74603 w 144895"/>
                <a:gd name="connsiteY19" fmla="*/ 22046 h 184535"/>
                <a:gd name="connsiteX20" fmla="*/ 81625 w 144895"/>
                <a:gd name="connsiteY20" fmla="*/ 39169 h 184535"/>
                <a:gd name="connsiteX21" fmla="*/ 70969 w 144895"/>
                <a:gd name="connsiteY21" fmla="*/ 56908 h 184535"/>
                <a:gd name="connsiteX22" fmla="*/ 45716 w 144895"/>
                <a:gd name="connsiteY22" fmla="*/ 79882 h 184535"/>
                <a:gd name="connsiteX23" fmla="*/ 51506 w 144895"/>
                <a:gd name="connsiteY23" fmla="*/ 57154 h 184535"/>
                <a:gd name="connsiteX24" fmla="*/ 74603 w 144895"/>
                <a:gd name="connsiteY24" fmla="*/ 22046 h 18453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44895" h="184535">
                  <a:moveTo>
                    <a:pt x="48549" y="175290"/>
                  </a:moveTo>
                  <a:cubicBezTo>
                    <a:pt x="50766" y="155642"/>
                    <a:pt x="49288" y="135685"/>
                    <a:pt x="44238" y="116592"/>
                  </a:cubicBezTo>
                  <a:cubicBezTo>
                    <a:pt x="68013" y="128048"/>
                    <a:pt x="88400" y="151022"/>
                    <a:pt x="116486" y="149852"/>
                  </a:cubicBezTo>
                  <a:cubicBezTo>
                    <a:pt x="134903" y="149174"/>
                    <a:pt x="149069" y="135562"/>
                    <a:pt x="143772" y="116284"/>
                  </a:cubicBezTo>
                  <a:cubicBezTo>
                    <a:pt x="136812" y="93556"/>
                    <a:pt x="115316" y="78404"/>
                    <a:pt x="91541" y="79512"/>
                  </a:cubicBezTo>
                  <a:cubicBezTo>
                    <a:pt x="88338" y="79512"/>
                    <a:pt x="83719" y="79512"/>
                    <a:pt x="78607" y="79512"/>
                  </a:cubicBezTo>
                  <a:cubicBezTo>
                    <a:pt x="101827" y="56415"/>
                    <a:pt x="120798" y="24140"/>
                    <a:pt x="91233" y="5231"/>
                  </a:cubicBezTo>
                  <a:cubicBezTo>
                    <a:pt x="56371" y="-17189"/>
                    <a:pt x="33767" y="37506"/>
                    <a:pt x="26129" y="73723"/>
                  </a:cubicBezTo>
                  <a:cubicBezTo>
                    <a:pt x="23789" y="69719"/>
                    <a:pt x="21263" y="65716"/>
                    <a:pt x="18368" y="61774"/>
                  </a:cubicBezTo>
                  <a:cubicBezTo>
                    <a:pt x="10423" y="50687"/>
                    <a:pt x="-5776" y="64237"/>
                    <a:pt x="2108" y="75201"/>
                  </a:cubicBezTo>
                  <a:cubicBezTo>
                    <a:pt x="22495" y="103657"/>
                    <a:pt x="31549" y="138765"/>
                    <a:pt x="27423" y="173565"/>
                  </a:cubicBezTo>
                  <a:cubicBezTo>
                    <a:pt x="27238" y="179417"/>
                    <a:pt x="31796" y="184282"/>
                    <a:pt x="37586" y="184529"/>
                  </a:cubicBezTo>
                  <a:cubicBezTo>
                    <a:pt x="43129" y="184714"/>
                    <a:pt x="47872" y="180710"/>
                    <a:pt x="48549" y="175290"/>
                  </a:cubicBezTo>
                  <a:close/>
                  <a:moveTo>
                    <a:pt x="117041" y="110740"/>
                  </a:moveTo>
                  <a:lnTo>
                    <a:pt x="122030" y="118686"/>
                  </a:lnTo>
                  <a:cubicBezTo>
                    <a:pt x="122030" y="127801"/>
                    <a:pt x="118026" y="130943"/>
                    <a:pt x="111189" y="127986"/>
                  </a:cubicBezTo>
                  <a:cubicBezTo>
                    <a:pt x="94559" y="127986"/>
                    <a:pt x="78114" y="113882"/>
                    <a:pt x="62284" y="103226"/>
                  </a:cubicBezTo>
                  <a:cubicBezTo>
                    <a:pt x="71277" y="100885"/>
                    <a:pt x="80516" y="99961"/>
                    <a:pt x="89755" y="100516"/>
                  </a:cubicBezTo>
                  <a:cubicBezTo>
                    <a:pt x="99979" y="99469"/>
                    <a:pt x="110019" y="103287"/>
                    <a:pt x="117041" y="110740"/>
                  </a:cubicBezTo>
                  <a:close/>
                  <a:moveTo>
                    <a:pt x="74603" y="22046"/>
                  </a:moveTo>
                  <a:cubicBezTo>
                    <a:pt x="85443" y="19090"/>
                    <a:pt x="83596" y="33564"/>
                    <a:pt x="81625" y="39169"/>
                  </a:cubicBezTo>
                  <a:cubicBezTo>
                    <a:pt x="78976" y="45575"/>
                    <a:pt x="75404" y="51549"/>
                    <a:pt x="70969" y="56908"/>
                  </a:cubicBezTo>
                  <a:cubicBezTo>
                    <a:pt x="64009" y="66024"/>
                    <a:pt x="55448" y="73784"/>
                    <a:pt x="45716" y="79882"/>
                  </a:cubicBezTo>
                  <a:cubicBezTo>
                    <a:pt x="46701" y="72121"/>
                    <a:pt x="48672" y="64484"/>
                    <a:pt x="51506" y="57154"/>
                  </a:cubicBezTo>
                  <a:cubicBezTo>
                    <a:pt x="54708" y="48901"/>
                    <a:pt x="64687" y="24941"/>
                    <a:pt x="74603" y="22046"/>
                  </a:cubicBezTo>
                  <a:close/>
                </a:path>
              </a:pathLst>
            </a:custGeom>
            <a:solidFill>
              <a:srgbClr val="232644"/>
            </a:solidFill>
            <a:ln w="6148" cap="flat">
              <a:noFill/>
              <a:prstDash val="solid"/>
              <a:miter/>
            </a:ln>
          </p:spPr>
          <p:txBody>
            <a:bodyPr rtlCol="0" anchor="ctr"/>
            <a:lstStyle/>
            <a:p>
              <a:endParaRPr lang="zh-CN" altLang="en-US"/>
            </a:p>
          </p:txBody>
        </p:sp>
        <p:sp>
          <p:nvSpPr>
            <p:cNvPr id="120" name="任意多边形: 形状 119"/>
            <p:cNvSpPr/>
            <p:nvPr/>
          </p:nvSpPr>
          <p:spPr>
            <a:xfrm>
              <a:off x="1683556" y="4354261"/>
              <a:ext cx="237747" cy="595203"/>
            </a:xfrm>
            <a:custGeom>
              <a:avLst/>
              <a:gdLst>
                <a:gd name="connsiteX0" fmla="*/ 170550 w 237747"/>
                <a:gd name="connsiteY0" fmla="*/ 5227 h 595203"/>
                <a:gd name="connsiteX1" fmla="*/ 237748 w 237747"/>
                <a:gd name="connsiteY1" fmla="*/ 3071 h 595203"/>
                <a:gd name="connsiteX2" fmla="*/ 63562 w 237747"/>
                <a:gd name="connsiteY2" fmla="*/ 408415 h 595203"/>
                <a:gd name="connsiteX3" fmla="*/ 43976 w 237747"/>
                <a:gd name="connsiteY3" fmla="*/ 594365 h 595203"/>
                <a:gd name="connsiteX4" fmla="*/ 2770 w 237747"/>
                <a:gd name="connsiteY4" fmla="*/ 494153 h 595203"/>
                <a:gd name="connsiteX5" fmla="*/ 99964 w 237747"/>
                <a:gd name="connsiteY5" fmla="*/ 193825 h 595203"/>
                <a:gd name="connsiteX6" fmla="*/ 86783 w 237747"/>
                <a:gd name="connsiteY6" fmla="*/ 176579 h 595203"/>
                <a:gd name="connsiteX7" fmla="*/ 170550 w 237747"/>
                <a:gd name="connsiteY7" fmla="*/ 5227 h 5952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37747" h="595203">
                  <a:moveTo>
                    <a:pt x="170550" y="5227"/>
                  </a:moveTo>
                  <a:cubicBezTo>
                    <a:pt x="179850" y="-1795"/>
                    <a:pt x="206828" y="-933"/>
                    <a:pt x="237748" y="3071"/>
                  </a:cubicBezTo>
                  <a:cubicBezTo>
                    <a:pt x="237748" y="3071"/>
                    <a:pt x="101319" y="326004"/>
                    <a:pt x="63562" y="408415"/>
                  </a:cubicBezTo>
                  <a:cubicBezTo>
                    <a:pt x="25806" y="490827"/>
                    <a:pt x="9176" y="557841"/>
                    <a:pt x="43976" y="594365"/>
                  </a:cubicBezTo>
                  <a:cubicBezTo>
                    <a:pt x="-2096" y="602372"/>
                    <a:pt x="-3697" y="551804"/>
                    <a:pt x="2770" y="494153"/>
                  </a:cubicBezTo>
                  <a:cubicBezTo>
                    <a:pt x="9237" y="436502"/>
                    <a:pt x="99964" y="193825"/>
                    <a:pt x="99964" y="193825"/>
                  </a:cubicBezTo>
                  <a:lnTo>
                    <a:pt x="86783" y="176579"/>
                  </a:lnTo>
                  <a:cubicBezTo>
                    <a:pt x="86783" y="176579"/>
                    <a:pt x="144126" y="25121"/>
                    <a:pt x="170550" y="5227"/>
                  </a:cubicBezTo>
                  <a:close/>
                </a:path>
              </a:pathLst>
            </a:custGeom>
            <a:solidFill>
              <a:srgbClr val="232644"/>
            </a:solidFill>
            <a:ln w="6148" cap="flat">
              <a:noFill/>
              <a:prstDash val="solid"/>
              <a:miter/>
            </a:ln>
          </p:spPr>
          <p:txBody>
            <a:bodyPr rtlCol="0" anchor="ctr"/>
            <a:lstStyle/>
            <a:p>
              <a:endParaRPr lang="zh-CN" altLang="en-US"/>
            </a:p>
          </p:txBody>
        </p:sp>
        <p:sp>
          <p:nvSpPr>
            <p:cNvPr id="121" name="任意多边形: 形状 120"/>
            <p:cNvSpPr/>
            <p:nvPr/>
          </p:nvSpPr>
          <p:spPr>
            <a:xfrm>
              <a:off x="2430556" y="3898771"/>
              <a:ext cx="177701" cy="251361"/>
            </a:xfrm>
            <a:custGeom>
              <a:avLst/>
              <a:gdLst>
                <a:gd name="connsiteX0" fmla="*/ 3634 w 177701"/>
                <a:gd name="connsiteY0" fmla="*/ 30550 h 251361"/>
                <a:gd name="connsiteX1" fmla="*/ 54448 w 177701"/>
                <a:gd name="connsiteY1" fmla="*/ 50137 h 251361"/>
                <a:gd name="connsiteX2" fmla="*/ 109143 w 177701"/>
                <a:gd name="connsiteY2" fmla="*/ 120600 h 251361"/>
                <a:gd name="connsiteX3" fmla="*/ 142219 w 177701"/>
                <a:gd name="connsiteY3" fmla="*/ 201410 h 251361"/>
                <a:gd name="connsiteX4" fmla="*/ 124973 w 177701"/>
                <a:gd name="connsiteY4" fmla="*/ 232453 h 251361"/>
                <a:gd name="connsiteX5" fmla="*/ 148624 w 177701"/>
                <a:gd name="connsiteY5" fmla="*/ 251362 h 251361"/>
                <a:gd name="connsiteX6" fmla="*/ 150287 w 177701"/>
                <a:gd name="connsiteY6" fmla="*/ 245695 h 251361"/>
                <a:gd name="connsiteX7" fmla="*/ 150287 w 177701"/>
                <a:gd name="connsiteY7" fmla="*/ 245695 h 251361"/>
                <a:gd name="connsiteX8" fmla="*/ 177696 w 177701"/>
                <a:gd name="connsiteY8" fmla="*/ 188537 h 251361"/>
                <a:gd name="connsiteX9" fmla="*/ 129838 w 177701"/>
                <a:gd name="connsiteY9" fmla="*/ 100951 h 251361"/>
                <a:gd name="connsiteX10" fmla="*/ 81488 w 177701"/>
                <a:gd name="connsiteY10" fmla="*/ 31782 h 251361"/>
                <a:gd name="connsiteX11" fmla="*/ 0 w 177701"/>
                <a:gd name="connsiteY11" fmla="*/ 0 h 251361"/>
                <a:gd name="connsiteX12" fmla="*/ 3634 w 177701"/>
                <a:gd name="connsiteY12" fmla="*/ 30550 h 2513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77701" h="251361">
                  <a:moveTo>
                    <a:pt x="3634" y="30550"/>
                  </a:moveTo>
                  <a:cubicBezTo>
                    <a:pt x="21003" y="35909"/>
                    <a:pt x="37941" y="42438"/>
                    <a:pt x="54448" y="50137"/>
                  </a:cubicBezTo>
                  <a:cubicBezTo>
                    <a:pt x="80502" y="63072"/>
                    <a:pt x="93622" y="96332"/>
                    <a:pt x="109143" y="120600"/>
                  </a:cubicBezTo>
                  <a:cubicBezTo>
                    <a:pt x="122817" y="142711"/>
                    <a:pt x="153675" y="174247"/>
                    <a:pt x="142219" y="201410"/>
                  </a:cubicBezTo>
                  <a:cubicBezTo>
                    <a:pt x="137106" y="213544"/>
                    <a:pt x="129900" y="221551"/>
                    <a:pt x="124973" y="232453"/>
                  </a:cubicBezTo>
                  <a:cubicBezTo>
                    <a:pt x="133164" y="239289"/>
                    <a:pt x="141048" y="245572"/>
                    <a:pt x="148624" y="251362"/>
                  </a:cubicBezTo>
                  <a:cubicBezTo>
                    <a:pt x="149240" y="249391"/>
                    <a:pt x="149671" y="247543"/>
                    <a:pt x="150287" y="245695"/>
                  </a:cubicBezTo>
                  <a:lnTo>
                    <a:pt x="150287" y="245695"/>
                  </a:lnTo>
                  <a:cubicBezTo>
                    <a:pt x="158233" y="226109"/>
                    <a:pt x="178066" y="210464"/>
                    <a:pt x="177696" y="188537"/>
                  </a:cubicBezTo>
                  <a:cubicBezTo>
                    <a:pt x="177696" y="159157"/>
                    <a:pt x="144498" y="124665"/>
                    <a:pt x="129838" y="100951"/>
                  </a:cubicBezTo>
                  <a:cubicBezTo>
                    <a:pt x="115179" y="77238"/>
                    <a:pt x="103908" y="46441"/>
                    <a:pt x="81488" y="31782"/>
                  </a:cubicBezTo>
                  <a:cubicBezTo>
                    <a:pt x="59068" y="17123"/>
                    <a:pt x="27163" y="8869"/>
                    <a:pt x="0" y="0"/>
                  </a:cubicBezTo>
                  <a:cubicBezTo>
                    <a:pt x="801" y="9670"/>
                    <a:pt x="2464" y="20079"/>
                    <a:pt x="3634" y="30550"/>
                  </a:cubicBezTo>
                  <a:close/>
                </a:path>
              </a:pathLst>
            </a:custGeom>
            <a:solidFill>
              <a:srgbClr val="2A4ED9"/>
            </a:solidFill>
            <a:ln w="6148" cap="flat">
              <a:noFill/>
              <a:prstDash val="solid"/>
              <a:miter/>
            </a:ln>
          </p:spPr>
          <p:txBody>
            <a:bodyPr rtlCol="0" anchor="ctr"/>
            <a:lstStyle/>
            <a:p>
              <a:endParaRPr lang="zh-CN" altLang="en-US"/>
            </a:p>
          </p:txBody>
        </p:sp>
        <p:sp>
          <p:nvSpPr>
            <p:cNvPr id="122" name="任意多边形: 形状 121"/>
            <p:cNvSpPr/>
            <p:nvPr/>
          </p:nvSpPr>
          <p:spPr>
            <a:xfrm>
              <a:off x="3825826" y="3073546"/>
              <a:ext cx="298665" cy="133560"/>
            </a:xfrm>
            <a:custGeom>
              <a:avLst/>
              <a:gdLst>
                <a:gd name="connsiteX0" fmla="*/ 151211 w 298665"/>
                <a:gd name="connsiteY0" fmla="*/ 0 h 133560"/>
                <a:gd name="connsiteX1" fmla="*/ 298665 w 298665"/>
                <a:gd name="connsiteY1" fmla="*/ 109328 h 133560"/>
                <a:gd name="connsiteX2" fmla="*/ 0 w 298665"/>
                <a:gd name="connsiteY2" fmla="*/ 124480 h 133560"/>
                <a:gd name="connsiteX3" fmla="*/ 0 w 298665"/>
                <a:gd name="connsiteY3" fmla="*/ 124480 h 133560"/>
                <a:gd name="connsiteX4" fmla="*/ 151211 w 298665"/>
                <a:gd name="connsiteY4" fmla="*/ 0 h 133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8665" h="133560">
                  <a:moveTo>
                    <a:pt x="151211" y="0"/>
                  </a:moveTo>
                  <a:cubicBezTo>
                    <a:pt x="219025" y="62"/>
                    <a:pt x="278894" y="44409"/>
                    <a:pt x="298665" y="109328"/>
                  </a:cubicBezTo>
                  <a:cubicBezTo>
                    <a:pt x="152381" y="138030"/>
                    <a:pt x="65966" y="138708"/>
                    <a:pt x="0" y="124480"/>
                  </a:cubicBezTo>
                  <a:lnTo>
                    <a:pt x="0" y="124480"/>
                  </a:lnTo>
                  <a:cubicBezTo>
                    <a:pt x="14166" y="52169"/>
                    <a:pt x="77546" y="0"/>
                    <a:pt x="151211" y="0"/>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123" name="任意多边形: 形状 122"/>
            <p:cNvSpPr/>
            <p:nvPr/>
          </p:nvSpPr>
          <p:spPr>
            <a:xfrm>
              <a:off x="3600272" y="2690129"/>
              <a:ext cx="239659" cy="459546"/>
            </a:xfrm>
            <a:custGeom>
              <a:avLst/>
              <a:gdLst>
                <a:gd name="connsiteX0" fmla="*/ 239659 w 239659"/>
                <a:gd name="connsiteY0" fmla="*/ 91281 h 459546"/>
                <a:gd name="connsiteX1" fmla="*/ 106371 w 239659"/>
                <a:gd name="connsiteY1" fmla="*/ 459547 h 459546"/>
                <a:gd name="connsiteX2" fmla="*/ 106371 w 239659"/>
                <a:gd name="connsiteY2" fmla="*/ 459547 h 459546"/>
                <a:gd name="connsiteX3" fmla="*/ 42191 w 239659"/>
                <a:gd name="connsiteY3" fmla="*/ 424315 h 459546"/>
                <a:gd name="connsiteX4" fmla="*/ 0 w 239659"/>
                <a:gd name="connsiteY4" fmla="*/ 0 h 459546"/>
                <a:gd name="connsiteX5" fmla="*/ 239659 w 239659"/>
                <a:gd name="connsiteY5" fmla="*/ 91281 h 459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39659" h="459546">
                  <a:moveTo>
                    <a:pt x="239659" y="91281"/>
                  </a:moveTo>
                  <a:lnTo>
                    <a:pt x="106371" y="459547"/>
                  </a:lnTo>
                  <a:lnTo>
                    <a:pt x="106371" y="459547"/>
                  </a:lnTo>
                  <a:cubicBezTo>
                    <a:pt x="86785" y="448706"/>
                    <a:pt x="65535" y="436757"/>
                    <a:pt x="42191" y="424315"/>
                  </a:cubicBezTo>
                  <a:lnTo>
                    <a:pt x="0" y="0"/>
                  </a:lnTo>
                  <a:cubicBezTo>
                    <a:pt x="0" y="0"/>
                    <a:pt x="117150" y="47242"/>
                    <a:pt x="239659" y="91281"/>
                  </a:cubicBezTo>
                  <a:close/>
                </a:path>
              </a:pathLst>
            </a:custGeom>
            <a:solidFill>
              <a:schemeClr val="accent1">
                <a:lumMod val="60000"/>
                <a:lumOff val="40000"/>
              </a:schemeClr>
            </a:solidFill>
            <a:ln w="6148" cap="flat">
              <a:noFill/>
              <a:prstDash val="solid"/>
              <a:miter/>
            </a:ln>
          </p:spPr>
          <p:txBody>
            <a:bodyPr rtlCol="0" anchor="ctr"/>
            <a:lstStyle/>
            <a:p>
              <a:endParaRPr lang="zh-CN" altLang="en-US" dirty="0"/>
            </a:p>
          </p:txBody>
        </p:sp>
        <p:sp>
          <p:nvSpPr>
            <p:cNvPr id="124" name="任意多边形: 形状 123"/>
            <p:cNvSpPr/>
            <p:nvPr/>
          </p:nvSpPr>
          <p:spPr>
            <a:xfrm>
              <a:off x="3705160" y="2749060"/>
              <a:ext cx="1047084" cy="449075"/>
            </a:xfrm>
            <a:custGeom>
              <a:avLst/>
              <a:gdLst>
                <a:gd name="connsiteX0" fmla="*/ 1047084 w 1047084"/>
                <a:gd name="connsiteY0" fmla="*/ 0 h 449075"/>
                <a:gd name="connsiteX1" fmla="*/ 1038399 w 1047084"/>
                <a:gd name="connsiteY1" fmla="*/ 235963 h 449075"/>
                <a:gd name="connsiteX2" fmla="*/ 1038399 w 1047084"/>
                <a:gd name="connsiteY2" fmla="*/ 235963 h 449075"/>
                <a:gd name="connsiteX3" fmla="*/ 543313 w 1047084"/>
                <a:gd name="connsiteY3" fmla="*/ 406207 h 449075"/>
                <a:gd name="connsiteX4" fmla="*/ 417971 w 1047084"/>
                <a:gd name="connsiteY4" fmla="*/ 433985 h 449075"/>
                <a:gd name="connsiteX5" fmla="*/ 225616 w 1047084"/>
                <a:gd name="connsiteY5" fmla="*/ 331433 h 449075"/>
                <a:gd name="connsiteX6" fmla="*/ 119306 w 1047084"/>
                <a:gd name="connsiteY6" fmla="*/ 449076 h 449075"/>
                <a:gd name="connsiteX7" fmla="*/ 119306 w 1047084"/>
                <a:gd name="connsiteY7" fmla="*/ 449076 h 449075"/>
                <a:gd name="connsiteX8" fmla="*/ 0 w 1047084"/>
                <a:gd name="connsiteY8" fmla="*/ 400725 h 449075"/>
                <a:gd name="connsiteX9" fmla="*/ 0 w 1047084"/>
                <a:gd name="connsiteY9" fmla="*/ 400725 h 449075"/>
                <a:gd name="connsiteX10" fmla="*/ 133288 w 1047084"/>
                <a:gd name="connsiteY10" fmla="*/ 32460 h 449075"/>
                <a:gd name="connsiteX11" fmla="*/ 388591 w 1047084"/>
                <a:gd name="connsiteY11" fmla="*/ 106741 h 449075"/>
                <a:gd name="connsiteX12" fmla="*/ 1047084 w 1047084"/>
                <a:gd name="connsiteY12" fmla="*/ 0 h 4490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1047084" h="449075">
                  <a:moveTo>
                    <a:pt x="1047084" y="0"/>
                  </a:moveTo>
                  <a:lnTo>
                    <a:pt x="1038399" y="235963"/>
                  </a:lnTo>
                  <a:lnTo>
                    <a:pt x="1038399" y="235963"/>
                  </a:lnTo>
                  <a:cubicBezTo>
                    <a:pt x="879304" y="308643"/>
                    <a:pt x="713495" y="365679"/>
                    <a:pt x="543313" y="406207"/>
                  </a:cubicBezTo>
                  <a:cubicBezTo>
                    <a:pt x="497119" y="417355"/>
                    <a:pt x="455235" y="426533"/>
                    <a:pt x="417971" y="433985"/>
                  </a:cubicBezTo>
                  <a:cubicBezTo>
                    <a:pt x="393211" y="352559"/>
                    <a:pt x="307104" y="306611"/>
                    <a:pt x="225616" y="331433"/>
                  </a:cubicBezTo>
                  <a:cubicBezTo>
                    <a:pt x="171167" y="348001"/>
                    <a:pt x="130270" y="393211"/>
                    <a:pt x="119306" y="449076"/>
                  </a:cubicBezTo>
                  <a:lnTo>
                    <a:pt x="119306" y="449076"/>
                  </a:lnTo>
                  <a:cubicBezTo>
                    <a:pt x="77361" y="438913"/>
                    <a:pt x="37202" y="422652"/>
                    <a:pt x="0" y="400725"/>
                  </a:cubicBezTo>
                  <a:lnTo>
                    <a:pt x="0" y="400725"/>
                  </a:lnTo>
                  <a:lnTo>
                    <a:pt x="133288" y="32460"/>
                  </a:lnTo>
                  <a:cubicBezTo>
                    <a:pt x="238181" y="70155"/>
                    <a:pt x="346831" y="105448"/>
                    <a:pt x="388591" y="106741"/>
                  </a:cubicBezTo>
                  <a:cubicBezTo>
                    <a:pt x="468355" y="109205"/>
                    <a:pt x="768867" y="71140"/>
                    <a:pt x="1047084" y="0"/>
                  </a:cubicBezTo>
                  <a:close/>
                </a:path>
              </a:pathLst>
            </a:custGeom>
            <a:solidFill>
              <a:schemeClr val="accent2">
                <a:lumMod val="60000"/>
                <a:lumOff val="40000"/>
              </a:schemeClr>
            </a:solidFill>
            <a:ln w="6148" cap="flat">
              <a:noFill/>
              <a:prstDash val="solid"/>
              <a:miter/>
            </a:ln>
          </p:spPr>
          <p:txBody>
            <a:bodyPr rtlCol="0" anchor="ctr"/>
            <a:lstStyle/>
            <a:p>
              <a:endParaRPr lang="zh-CN" altLang="en-US" dirty="0"/>
            </a:p>
          </p:txBody>
        </p:sp>
        <p:sp>
          <p:nvSpPr>
            <p:cNvPr id="324" name="任意多边形: 形状 323"/>
            <p:cNvSpPr/>
            <p:nvPr/>
          </p:nvSpPr>
          <p:spPr>
            <a:xfrm>
              <a:off x="4801462" y="2624813"/>
              <a:ext cx="571214" cy="312065"/>
            </a:xfrm>
            <a:custGeom>
              <a:avLst/>
              <a:gdLst>
                <a:gd name="connsiteX0" fmla="*/ 0 w 571214"/>
                <a:gd name="connsiteY0" fmla="*/ 154934 h 312065"/>
                <a:gd name="connsiteX1" fmla="*/ 571215 w 571214"/>
                <a:gd name="connsiteY1" fmla="*/ 15056 h 312065"/>
                <a:gd name="connsiteX2" fmla="*/ 451909 w 571214"/>
                <a:gd name="connsiteY2" fmla="*/ 55584 h 312065"/>
                <a:gd name="connsiteX3" fmla="*/ 322625 w 571214"/>
                <a:gd name="connsiteY3" fmla="*/ 231309 h 312065"/>
                <a:gd name="connsiteX4" fmla="*/ 18478 w 571214"/>
                <a:gd name="connsiteY4" fmla="*/ 308916 h 312065"/>
                <a:gd name="connsiteX5" fmla="*/ 0 w 571214"/>
                <a:gd name="connsiteY5" fmla="*/ 154934 h 312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71214" h="312065">
                  <a:moveTo>
                    <a:pt x="0" y="154934"/>
                  </a:moveTo>
                  <a:cubicBezTo>
                    <a:pt x="379845" y="-67726"/>
                    <a:pt x="571215" y="15056"/>
                    <a:pt x="571215" y="15056"/>
                  </a:cubicBezTo>
                  <a:cubicBezTo>
                    <a:pt x="529948" y="32856"/>
                    <a:pt x="472728" y="41910"/>
                    <a:pt x="451909" y="55584"/>
                  </a:cubicBezTo>
                  <a:cubicBezTo>
                    <a:pt x="417232" y="78189"/>
                    <a:pt x="340795" y="205686"/>
                    <a:pt x="322625" y="231309"/>
                  </a:cubicBezTo>
                  <a:cubicBezTo>
                    <a:pt x="304517" y="256932"/>
                    <a:pt x="302299" y="327764"/>
                    <a:pt x="18478" y="308916"/>
                  </a:cubicBezTo>
                  <a:lnTo>
                    <a:pt x="0" y="154934"/>
                  </a:lnTo>
                  <a:close/>
                </a:path>
              </a:pathLst>
            </a:custGeom>
            <a:solidFill>
              <a:srgbClr val="FFB6AD"/>
            </a:solidFill>
            <a:ln w="6148" cap="flat">
              <a:noFill/>
              <a:prstDash val="solid"/>
              <a:miter/>
            </a:ln>
          </p:spPr>
          <p:txBody>
            <a:bodyPr rtlCol="0" anchor="ctr"/>
            <a:lstStyle/>
            <a:p>
              <a:endParaRPr lang="zh-CN" altLang="en-US"/>
            </a:p>
          </p:txBody>
        </p:sp>
        <p:sp>
          <p:nvSpPr>
            <p:cNvPr id="325" name="任意多边形: 形状 324"/>
            <p:cNvSpPr/>
            <p:nvPr/>
          </p:nvSpPr>
          <p:spPr>
            <a:xfrm>
              <a:off x="4784770" y="2557327"/>
              <a:ext cx="634435" cy="234737"/>
            </a:xfrm>
            <a:custGeom>
              <a:avLst/>
              <a:gdLst>
                <a:gd name="connsiteX0" fmla="*/ 634348 w 634435"/>
                <a:gd name="connsiteY0" fmla="*/ 27970 h 234737"/>
                <a:gd name="connsiteX1" fmla="*/ 587907 w 634435"/>
                <a:gd name="connsiteY1" fmla="*/ 85867 h 234737"/>
                <a:gd name="connsiteX2" fmla="*/ 17801 w 634435"/>
                <a:gd name="connsiteY2" fmla="*/ 234738 h 234737"/>
                <a:gd name="connsiteX3" fmla="*/ 0 w 634435"/>
                <a:gd name="connsiteY3" fmla="*/ 118573 h 234737"/>
                <a:gd name="connsiteX4" fmla="*/ 215145 w 634435"/>
                <a:gd name="connsiteY4" fmla="*/ 46940 h 234737"/>
                <a:gd name="connsiteX5" fmla="*/ 634348 w 634435"/>
                <a:gd name="connsiteY5" fmla="*/ 27970 h 234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4435" h="234737">
                  <a:moveTo>
                    <a:pt x="634348" y="27970"/>
                  </a:moveTo>
                  <a:cubicBezTo>
                    <a:pt x="635949" y="55317"/>
                    <a:pt x="615316" y="72994"/>
                    <a:pt x="587907" y="85867"/>
                  </a:cubicBezTo>
                  <a:cubicBezTo>
                    <a:pt x="587907" y="85867"/>
                    <a:pt x="397645" y="2285"/>
                    <a:pt x="17801" y="234738"/>
                  </a:cubicBezTo>
                  <a:lnTo>
                    <a:pt x="0" y="118573"/>
                  </a:lnTo>
                  <a:cubicBezTo>
                    <a:pt x="0" y="118573"/>
                    <a:pt x="73296" y="56795"/>
                    <a:pt x="215145" y="46940"/>
                  </a:cubicBezTo>
                  <a:cubicBezTo>
                    <a:pt x="357117" y="37086"/>
                    <a:pt x="630776" y="-40522"/>
                    <a:pt x="634348" y="27970"/>
                  </a:cubicBezTo>
                  <a:close/>
                </a:path>
              </a:pathLst>
            </a:custGeom>
            <a:solidFill>
              <a:srgbClr val="FF9C90"/>
            </a:solidFill>
            <a:ln w="6148" cap="flat">
              <a:noFill/>
              <a:prstDash val="solid"/>
              <a:miter/>
            </a:ln>
          </p:spPr>
          <p:txBody>
            <a:bodyPr rtlCol="0" anchor="ctr"/>
            <a:lstStyle/>
            <a:p>
              <a:endParaRPr lang="zh-CN" altLang="en-US"/>
            </a:p>
          </p:txBody>
        </p:sp>
        <p:sp>
          <p:nvSpPr>
            <p:cNvPr id="326" name="任意多边形: 形状 325"/>
            <p:cNvSpPr/>
            <p:nvPr/>
          </p:nvSpPr>
          <p:spPr>
            <a:xfrm>
              <a:off x="3440992" y="2706266"/>
              <a:ext cx="341474" cy="1131343"/>
            </a:xfrm>
            <a:custGeom>
              <a:avLst/>
              <a:gdLst>
                <a:gd name="connsiteX0" fmla="*/ 176711 w 341474"/>
                <a:gd name="connsiteY0" fmla="*/ 0 h 1131343"/>
                <a:gd name="connsiteX1" fmla="*/ 257275 w 341474"/>
                <a:gd name="connsiteY1" fmla="*/ 536292 h 1131343"/>
                <a:gd name="connsiteX2" fmla="*/ 263804 w 341474"/>
                <a:gd name="connsiteY2" fmla="*/ 959621 h 1131343"/>
                <a:gd name="connsiteX3" fmla="*/ 0 w 341474"/>
                <a:gd name="connsiteY3" fmla="*/ 1131343 h 1131343"/>
                <a:gd name="connsiteX4" fmla="*/ 131009 w 341474"/>
                <a:gd name="connsiteY4" fmla="*/ 0 h 1131343"/>
                <a:gd name="connsiteX5" fmla="*/ 176711 w 341474"/>
                <a:gd name="connsiteY5" fmla="*/ 0 h 1131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1474" h="1131343">
                  <a:moveTo>
                    <a:pt x="176711" y="0"/>
                  </a:moveTo>
                  <a:cubicBezTo>
                    <a:pt x="176711" y="0"/>
                    <a:pt x="209971" y="425362"/>
                    <a:pt x="257275" y="536292"/>
                  </a:cubicBezTo>
                  <a:cubicBezTo>
                    <a:pt x="304578" y="647221"/>
                    <a:pt x="416863" y="806501"/>
                    <a:pt x="263804" y="959621"/>
                  </a:cubicBezTo>
                  <a:cubicBezTo>
                    <a:pt x="110745" y="1112742"/>
                    <a:pt x="0" y="1131343"/>
                    <a:pt x="0" y="1131343"/>
                  </a:cubicBezTo>
                  <a:lnTo>
                    <a:pt x="131009" y="0"/>
                  </a:lnTo>
                  <a:lnTo>
                    <a:pt x="176711" y="0"/>
                  </a:lnTo>
                  <a:close/>
                </a:path>
              </a:pathLst>
            </a:custGeom>
            <a:solidFill>
              <a:schemeClr val="accent2">
                <a:lumMod val="40000"/>
                <a:lumOff val="6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27" name="任意多边形: 形状 326"/>
            <p:cNvSpPr/>
            <p:nvPr/>
          </p:nvSpPr>
          <p:spPr>
            <a:xfrm>
              <a:off x="3361105" y="2735954"/>
              <a:ext cx="228864" cy="1047699"/>
            </a:xfrm>
            <a:custGeom>
              <a:avLst/>
              <a:gdLst>
                <a:gd name="connsiteX0" fmla="*/ 222844 w 228864"/>
                <a:gd name="connsiteY0" fmla="*/ 0 h 1047699"/>
                <a:gd name="connsiteX1" fmla="*/ 214036 w 228864"/>
                <a:gd name="connsiteY1" fmla="*/ 480119 h 1047699"/>
                <a:gd name="connsiteX2" fmla="*/ 85923 w 228864"/>
                <a:gd name="connsiteY2" fmla="*/ 1047700 h 1047699"/>
                <a:gd name="connsiteX3" fmla="*/ 0 w 228864"/>
                <a:gd name="connsiteY3" fmla="*/ 323549 h 1047699"/>
                <a:gd name="connsiteX4" fmla="*/ 125034 w 228864"/>
                <a:gd name="connsiteY4" fmla="*/ 20203 h 1047699"/>
                <a:gd name="connsiteX5" fmla="*/ 222844 w 228864"/>
                <a:gd name="connsiteY5" fmla="*/ 0 h 10476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8864" h="1047699">
                  <a:moveTo>
                    <a:pt x="222844" y="0"/>
                  </a:moveTo>
                  <a:cubicBezTo>
                    <a:pt x="222844" y="0"/>
                    <a:pt x="201533" y="400417"/>
                    <a:pt x="214036" y="480119"/>
                  </a:cubicBezTo>
                  <a:cubicBezTo>
                    <a:pt x="226540" y="559759"/>
                    <a:pt x="275014" y="903264"/>
                    <a:pt x="85923" y="1047700"/>
                  </a:cubicBezTo>
                  <a:lnTo>
                    <a:pt x="0" y="323549"/>
                  </a:lnTo>
                  <a:lnTo>
                    <a:pt x="125034" y="20203"/>
                  </a:lnTo>
                  <a:lnTo>
                    <a:pt x="222844" y="0"/>
                  </a:lnTo>
                  <a:close/>
                </a:path>
              </a:pathLst>
            </a:custGeom>
            <a:solidFill>
              <a:schemeClr val="accent4"/>
            </a:solidFill>
            <a:ln w="6148" cap="flat">
              <a:noFill/>
              <a:prstDash val="solid"/>
              <a:miter/>
            </a:ln>
          </p:spPr>
          <p:txBody>
            <a:bodyPr rtlCol="0" anchor="ctr"/>
            <a:lstStyle/>
            <a:p>
              <a:endParaRPr lang="zh-CN" altLang="en-US"/>
            </a:p>
          </p:txBody>
        </p:sp>
        <p:sp>
          <p:nvSpPr>
            <p:cNvPr id="328" name="任意多边形: 形状 327"/>
            <p:cNvSpPr/>
            <p:nvPr/>
          </p:nvSpPr>
          <p:spPr>
            <a:xfrm>
              <a:off x="3498123" y="2629726"/>
              <a:ext cx="128504" cy="192113"/>
            </a:xfrm>
            <a:custGeom>
              <a:avLst/>
              <a:gdLst>
                <a:gd name="connsiteX0" fmla="*/ 75725 w 128504"/>
                <a:gd name="connsiteY0" fmla="*/ 2690 h 192113"/>
                <a:gd name="connsiteX1" fmla="*/ 122597 w 128504"/>
                <a:gd name="connsiteY1" fmla="*/ 36258 h 192113"/>
                <a:gd name="connsiteX2" fmla="*/ 127771 w 128504"/>
                <a:gd name="connsiteY2" fmla="*/ 52211 h 192113"/>
                <a:gd name="connsiteX3" fmla="*/ 83855 w 128504"/>
                <a:gd name="connsiteY3" fmla="*/ 182542 h 192113"/>
                <a:gd name="connsiteX4" fmla="*/ 65993 w 128504"/>
                <a:gd name="connsiteY4" fmla="*/ 191349 h 192113"/>
                <a:gd name="connsiteX5" fmla="*/ 59403 w 128504"/>
                <a:gd name="connsiteY5" fmla="*/ 186668 h 192113"/>
                <a:gd name="connsiteX6" fmla="*/ 2922 w 128504"/>
                <a:gd name="connsiteY6" fmla="*/ 113742 h 192113"/>
                <a:gd name="connsiteX7" fmla="*/ 1936 w 128504"/>
                <a:gd name="connsiteY7" fmla="*/ 97974 h 192113"/>
                <a:gd name="connsiteX8" fmla="*/ 55338 w 128504"/>
                <a:gd name="connsiteY8" fmla="*/ 6940 h 192113"/>
                <a:gd name="connsiteX9" fmla="*/ 74616 w 128504"/>
                <a:gd name="connsiteY9" fmla="*/ 1951 h 192113"/>
                <a:gd name="connsiteX10" fmla="*/ 75725 w 128504"/>
                <a:gd name="connsiteY10" fmla="*/ 2690 h 1921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28504" h="192113">
                  <a:moveTo>
                    <a:pt x="75725" y="2690"/>
                  </a:moveTo>
                  <a:lnTo>
                    <a:pt x="122597" y="36258"/>
                  </a:lnTo>
                  <a:cubicBezTo>
                    <a:pt x="127648" y="39892"/>
                    <a:pt x="129742" y="46359"/>
                    <a:pt x="127771" y="52211"/>
                  </a:cubicBezTo>
                  <a:lnTo>
                    <a:pt x="83855" y="182542"/>
                  </a:lnTo>
                  <a:cubicBezTo>
                    <a:pt x="81330" y="189933"/>
                    <a:pt x="73323" y="193875"/>
                    <a:pt x="65993" y="191349"/>
                  </a:cubicBezTo>
                  <a:cubicBezTo>
                    <a:pt x="63406" y="190487"/>
                    <a:pt x="61127" y="188824"/>
                    <a:pt x="59403" y="186668"/>
                  </a:cubicBezTo>
                  <a:lnTo>
                    <a:pt x="2922" y="113742"/>
                  </a:lnTo>
                  <a:cubicBezTo>
                    <a:pt x="-589" y="109184"/>
                    <a:pt x="-959" y="102963"/>
                    <a:pt x="1936" y="97974"/>
                  </a:cubicBezTo>
                  <a:lnTo>
                    <a:pt x="55338" y="6940"/>
                  </a:lnTo>
                  <a:cubicBezTo>
                    <a:pt x="59279" y="226"/>
                    <a:pt x="67903" y="-1991"/>
                    <a:pt x="74616" y="1951"/>
                  </a:cubicBezTo>
                  <a:cubicBezTo>
                    <a:pt x="75047" y="2197"/>
                    <a:pt x="75417" y="2443"/>
                    <a:pt x="75725" y="2690"/>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29" name="任意多边形: 形状 328"/>
            <p:cNvSpPr/>
            <p:nvPr/>
          </p:nvSpPr>
          <p:spPr>
            <a:xfrm>
              <a:off x="3237118" y="2651941"/>
              <a:ext cx="270825" cy="273346"/>
            </a:xfrm>
            <a:custGeom>
              <a:avLst/>
              <a:gdLst>
                <a:gd name="connsiteX0" fmla="*/ 261032 w 270825"/>
                <a:gd name="connsiteY0" fmla="*/ 139201 h 273346"/>
                <a:gd name="connsiteX1" fmla="*/ 270825 w 270825"/>
                <a:gd name="connsiteY1" fmla="*/ 237072 h 273346"/>
                <a:gd name="connsiteX2" fmla="*/ 221920 w 270825"/>
                <a:gd name="connsiteY2" fmla="*/ 268793 h 273346"/>
                <a:gd name="connsiteX3" fmla="*/ 184841 w 270825"/>
                <a:gd name="connsiteY3" fmla="*/ 263003 h 273346"/>
                <a:gd name="connsiteX4" fmla="*/ 0 w 270825"/>
                <a:gd name="connsiteY4" fmla="*/ 37941 h 273346"/>
                <a:gd name="connsiteX5" fmla="*/ 37695 w 270825"/>
                <a:gd name="connsiteY5" fmla="*/ 0 h 273346"/>
                <a:gd name="connsiteX6" fmla="*/ 261032 w 270825"/>
                <a:gd name="connsiteY6" fmla="*/ 139201 h 2733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70825" h="273346">
                  <a:moveTo>
                    <a:pt x="261032" y="139201"/>
                  </a:moveTo>
                  <a:lnTo>
                    <a:pt x="270825" y="237072"/>
                  </a:lnTo>
                  <a:lnTo>
                    <a:pt x="221920" y="268793"/>
                  </a:lnTo>
                  <a:cubicBezTo>
                    <a:pt x="209910" y="276615"/>
                    <a:pt x="193895" y="274151"/>
                    <a:pt x="184841" y="263003"/>
                  </a:cubicBezTo>
                  <a:lnTo>
                    <a:pt x="0" y="37941"/>
                  </a:lnTo>
                  <a:cubicBezTo>
                    <a:pt x="24637" y="14290"/>
                    <a:pt x="37695" y="0"/>
                    <a:pt x="37695" y="0"/>
                  </a:cubicBezTo>
                  <a:lnTo>
                    <a:pt x="261032" y="139201"/>
                  </a:ln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0" name="任意多边形: 形状 329"/>
            <p:cNvSpPr/>
            <p:nvPr/>
          </p:nvSpPr>
          <p:spPr>
            <a:xfrm>
              <a:off x="2932602" y="3007641"/>
              <a:ext cx="427579" cy="436695"/>
            </a:xfrm>
            <a:custGeom>
              <a:avLst/>
              <a:gdLst>
                <a:gd name="connsiteX0" fmla="*/ 427580 w 427579"/>
                <a:gd name="connsiteY0" fmla="*/ 0 h 436695"/>
                <a:gd name="connsiteX1" fmla="*/ 165254 w 427579"/>
                <a:gd name="connsiteY1" fmla="*/ 418033 h 436695"/>
                <a:gd name="connsiteX2" fmla="*/ 0 w 427579"/>
                <a:gd name="connsiteY2" fmla="*/ 436695 h 436695"/>
                <a:gd name="connsiteX3" fmla="*/ 427580 w 427579"/>
                <a:gd name="connsiteY3" fmla="*/ 0 h 436695"/>
              </a:gdLst>
              <a:ahLst/>
              <a:cxnLst>
                <a:cxn ang="0">
                  <a:pos x="connsiteX0" y="connsiteY0"/>
                </a:cxn>
                <a:cxn ang="0">
                  <a:pos x="connsiteX1" y="connsiteY1"/>
                </a:cxn>
                <a:cxn ang="0">
                  <a:pos x="connsiteX2" y="connsiteY2"/>
                </a:cxn>
                <a:cxn ang="0">
                  <a:pos x="connsiteX3" y="connsiteY3"/>
                </a:cxn>
              </a:cxnLst>
              <a:rect l="l" t="t" r="r" b="b"/>
              <a:pathLst>
                <a:path w="427579" h="436695">
                  <a:moveTo>
                    <a:pt x="427580" y="0"/>
                  </a:moveTo>
                  <a:cubicBezTo>
                    <a:pt x="417232" y="41329"/>
                    <a:pt x="348864" y="309075"/>
                    <a:pt x="165254" y="418033"/>
                  </a:cubicBezTo>
                  <a:lnTo>
                    <a:pt x="0" y="436695"/>
                  </a:lnTo>
                  <a:cubicBezTo>
                    <a:pt x="289118" y="247728"/>
                    <a:pt x="403435" y="95100"/>
                    <a:pt x="427580" y="0"/>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1" name="任意多边形: 形状 330"/>
            <p:cNvSpPr/>
            <p:nvPr/>
          </p:nvSpPr>
          <p:spPr>
            <a:xfrm>
              <a:off x="2411585" y="2832243"/>
              <a:ext cx="1055583" cy="951133"/>
            </a:xfrm>
            <a:custGeom>
              <a:avLst/>
              <a:gdLst>
                <a:gd name="connsiteX0" fmla="*/ 1055584 w 1055583"/>
                <a:gd name="connsiteY0" fmla="*/ 770511 h 951133"/>
                <a:gd name="connsiteX1" fmla="*/ 1055584 w 1055583"/>
                <a:gd name="connsiteY1" fmla="*/ 770511 h 951133"/>
                <a:gd name="connsiteX2" fmla="*/ 934615 w 1055583"/>
                <a:gd name="connsiteY2" fmla="*/ 809684 h 951133"/>
                <a:gd name="connsiteX3" fmla="*/ 386620 w 1055583"/>
                <a:gd name="connsiteY3" fmla="*/ 941309 h 951133"/>
                <a:gd name="connsiteX4" fmla="*/ 248220 w 1055583"/>
                <a:gd name="connsiteY4" fmla="*/ 951102 h 951133"/>
                <a:gd name="connsiteX5" fmla="*/ 117766 w 1055583"/>
                <a:gd name="connsiteY5" fmla="*/ 935273 h 951133"/>
                <a:gd name="connsiteX6" fmla="*/ 153552 w 1055583"/>
                <a:gd name="connsiteY6" fmla="*/ 844053 h 951133"/>
                <a:gd name="connsiteX7" fmla="*/ 154907 w 1055583"/>
                <a:gd name="connsiteY7" fmla="*/ 821079 h 951133"/>
                <a:gd name="connsiteX8" fmla="*/ 14474 w 1055583"/>
                <a:gd name="connsiteY8" fmla="*/ 635129 h 951133"/>
                <a:gd name="connsiteX9" fmla="*/ 0 w 1055583"/>
                <a:gd name="connsiteY9" fmla="*/ 631495 h 951133"/>
                <a:gd name="connsiteX10" fmla="*/ 6344 w 1055583"/>
                <a:gd name="connsiteY10" fmla="*/ 619977 h 951133"/>
                <a:gd name="connsiteX11" fmla="*/ 66705 w 1055583"/>
                <a:gd name="connsiteY11" fmla="*/ 534671 h 951133"/>
                <a:gd name="connsiteX12" fmla="*/ 334328 w 1055583"/>
                <a:gd name="connsiteY12" fmla="*/ 258918 h 951133"/>
                <a:gd name="connsiteX13" fmla="*/ 579776 w 1055583"/>
                <a:gd name="connsiteY13" fmla="*/ 64592 h 951133"/>
                <a:gd name="connsiteX14" fmla="*/ 938618 w 1055583"/>
                <a:gd name="connsiteY14" fmla="*/ 138565 h 951133"/>
                <a:gd name="connsiteX15" fmla="*/ 938618 w 1055583"/>
                <a:gd name="connsiteY15" fmla="*/ 196524 h 951133"/>
                <a:gd name="connsiteX16" fmla="*/ 937325 w 1055583"/>
                <a:gd name="connsiteY16" fmla="*/ 201821 h 951133"/>
                <a:gd name="connsiteX17" fmla="*/ 563516 w 1055583"/>
                <a:gd name="connsiteY17" fmla="*/ 586101 h 951133"/>
                <a:gd name="connsiteX18" fmla="*/ 556002 w 1055583"/>
                <a:gd name="connsiteY18" fmla="*/ 583576 h 951133"/>
                <a:gd name="connsiteX19" fmla="*/ 255181 w 1055583"/>
                <a:gd name="connsiteY19" fmla="*/ 621456 h 951133"/>
                <a:gd name="connsiteX20" fmla="*/ 260786 w 1055583"/>
                <a:gd name="connsiteY20" fmla="*/ 641781 h 951133"/>
                <a:gd name="connsiteX21" fmla="*/ 537524 w 1055583"/>
                <a:gd name="connsiteY21" fmla="*/ 606673 h 951133"/>
                <a:gd name="connsiteX22" fmla="*/ 537524 w 1055583"/>
                <a:gd name="connsiteY22" fmla="*/ 606673 h 951133"/>
                <a:gd name="connsiteX23" fmla="*/ 688796 w 1055583"/>
                <a:gd name="connsiteY23" fmla="*/ 589551 h 951133"/>
                <a:gd name="connsiteX24" fmla="*/ 1041109 w 1055583"/>
                <a:gd name="connsiteY24" fmla="*/ 549638 h 951133"/>
                <a:gd name="connsiteX25" fmla="*/ 1055584 w 1055583"/>
                <a:gd name="connsiteY25" fmla="*/ 770511 h 9511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055583" h="951133">
                  <a:moveTo>
                    <a:pt x="1055584" y="770511"/>
                  </a:moveTo>
                  <a:lnTo>
                    <a:pt x="1055584" y="770511"/>
                  </a:lnTo>
                  <a:cubicBezTo>
                    <a:pt x="1015487" y="784123"/>
                    <a:pt x="975020" y="797119"/>
                    <a:pt x="934615" y="809684"/>
                  </a:cubicBezTo>
                  <a:cubicBezTo>
                    <a:pt x="755810" y="866165"/>
                    <a:pt x="572509" y="917349"/>
                    <a:pt x="386620" y="941309"/>
                  </a:cubicBezTo>
                  <a:cubicBezTo>
                    <a:pt x="340733" y="947591"/>
                    <a:pt x="294539" y="950856"/>
                    <a:pt x="248220" y="951102"/>
                  </a:cubicBezTo>
                  <a:cubicBezTo>
                    <a:pt x="204243" y="951595"/>
                    <a:pt x="160389" y="946298"/>
                    <a:pt x="117766" y="935273"/>
                  </a:cubicBezTo>
                  <a:cubicBezTo>
                    <a:pt x="137353" y="908480"/>
                    <a:pt x="149733" y="877067"/>
                    <a:pt x="153552" y="844053"/>
                  </a:cubicBezTo>
                  <a:cubicBezTo>
                    <a:pt x="154476" y="836416"/>
                    <a:pt x="154907" y="828717"/>
                    <a:pt x="154907" y="821079"/>
                  </a:cubicBezTo>
                  <a:cubicBezTo>
                    <a:pt x="154784" y="734725"/>
                    <a:pt x="97502" y="658904"/>
                    <a:pt x="14474" y="635129"/>
                  </a:cubicBezTo>
                  <a:cubicBezTo>
                    <a:pt x="9732" y="633651"/>
                    <a:pt x="4866" y="632481"/>
                    <a:pt x="0" y="631495"/>
                  </a:cubicBezTo>
                  <a:lnTo>
                    <a:pt x="6344" y="619977"/>
                  </a:lnTo>
                  <a:cubicBezTo>
                    <a:pt x="23960" y="589797"/>
                    <a:pt x="44162" y="561279"/>
                    <a:pt x="66705" y="534671"/>
                  </a:cubicBezTo>
                  <a:cubicBezTo>
                    <a:pt x="147762" y="435629"/>
                    <a:pt x="242862" y="348167"/>
                    <a:pt x="334328" y="258918"/>
                  </a:cubicBezTo>
                  <a:cubicBezTo>
                    <a:pt x="422406" y="172503"/>
                    <a:pt x="505372" y="107830"/>
                    <a:pt x="579776" y="64592"/>
                  </a:cubicBezTo>
                  <a:cubicBezTo>
                    <a:pt x="763139" y="-41656"/>
                    <a:pt x="895873" y="-16711"/>
                    <a:pt x="938618" y="138565"/>
                  </a:cubicBezTo>
                  <a:cubicBezTo>
                    <a:pt x="943361" y="157598"/>
                    <a:pt x="943361" y="177492"/>
                    <a:pt x="938618" y="196524"/>
                  </a:cubicBezTo>
                  <a:cubicBezTo>
                    <a:pt x="938618" y="196524"/>
                    <a:pt x="938618" y="198372"/>
                    <a:pt x="937325" y="201821"/>
                  </a:cubicBezTo>
                  <a:cubicBezTo>
                    <a:pt x="915398" y="288298"/>
                    <a:pt x="814631" y="417706"/>
                    <a:pt x="563516" y="586101"/>
                  </a:cubicBezTo>
                  <a:cubicBezTo>
                    <a:pt x="561607" y="584007"/>
                    <a:pt x="558773" y="583083"/>
                    <a:pt x="556002" y="583576"/>
                  </a:cubicBezTo>
                  <a:cubicBezTo>
                    <a:pt x="455543" y="593739"/>
                    <a:pt x="355269" y="606365"/>
                    <a:pt x="255181" y="621456"/>
                  </a:cubicBezTo>
                  <a:cubicBezTo>
                    <a:pt x="241692" y="623488"/>
                    <a:pt x="247420" y="643876"/>
                    <a:pt x="260786" y="641781"/>
                  </a:cubicBezTo>
                  <a:cubicBezTo>
                    <a:pt x="352744" y="627923"/>
                    <a:pt x="445011" y="616220"/>
                    <a:pt x="537524" y="606673"/>
                  </a:cubicBezTo>
                  <a:lnTo>
                    <a:pt x="537524" y="606673"/>
                  </a:lnTo>
                  <a:lnTo>
                    <a:pt x="688796" y="589551"/>
                  </a:lnTo>
                  <a:lnTo>
                    <a:pt x="1041109" y="549638"/>
                  </a:lnTo>
                  <a:lnTo>
                    <a:pt x="1055584" y="770511"/>
                  </a:lnTo>
                  <a:close/>
                </a:path>
              </a:pathLst>
            </a:custGeom>
            <a:solidFill>
              <a:schemeClr val="accent2">
                <a:lumMod val="40000"/>
                <a:lumOff val="60000"/>
              </a:schemeClr>
            </a:solidFill>
            <a:ln w="6148" cap="flat">
              <a:noFill/>
              <a:prstDash val="solid"/>
              <a:miter/>
            </a:ln>
          </p:spPr>
          <p:txBody>
            <a:bodyPr rtlCol="0" anchor="ctr"/>
            <a:lstStyle/>
            <a:p>
              <a:endParaRPr lang="zh-CN" altLang="en-US"/>
            </a:p>
          </p:txBody>
        </p:sp>
        <p:sp>
          <p:nvSpPr>
            <p:cNvPr id="332" name="任意多边形: 形状 331"/>
            <p:cNvSpPr/>
            <p:nvPr/>
          </p:nvSpPr>
          <p:spPr>
            <a:xfrm>
              <a:off x="2659141" y="3415510"/>
              <a:ext cx="316021" cy="58473"/>
            </a:xfrm>
            <a:custGeom>
              <a:avLst/>
              <a:gdLst>
                <a:gd name="connsiteX0" fmla="*/ 316021 w 316021"/>
                <a:gd name="connsiteY0" fmla="*/ 2712 h 58473"/>
                <a:gd name="connsiteX1" fmla="*/ 284239 w 316021"/>
                <a:gd name="connsiteY1" fmla="*/ 23838 h 58473"/>
                <a:gd name="connsiteX2" fmla="*/ 290029 w 316021"/>
                <a:gd name="connsiteY2" fmla="*/ 23222 h 58473"/>
                <a:gd name="connsiteX3" fmla="*/ 290029 w 316021"/>
                <a:gd name="connsiteY3" fmla="*/ 23222 h 58473"/>
                <a:gd name="connsiteX4" fmla="*/ 13291 w 316021"/>
                <a:gd name="connsiteY4" fmla="*/ 58330 h 58473"/>
                <a:gd name="connsiteX5" fmla="*/ 7686 w 316021"/>
                <a:gd name="connsiteY5" fmla="*/ 38005 h 58473"/>
                <a:gd name="connsiteX6" fmla="*/ 308507 w 316021"/>
                <a:gd name="connsiteY6" fmla="*/ 125 h 58473"/>
                <a:gd name="connsiteX7" fmla="*/ 316021 w 316021"/>
                <a:gd name="connsiteY7" fmla="*/ 2712 h 584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16021" h="58473">
                  <a:moveTo>
                    <a:pt x="316021" y="2712"/>
                  </a:moveTo>
                  <a:cubicBezTo>
                    <a:pt x="305674" y="9734"/>
                    <a:pt x="295080" y="16693"/>
                    <a:pt x="284239" y="23838"/>
                  </a:cubicBezTo>
                  <a:lnTo>
                    <a:pt x="290029" y="23222"/>
                  </a:lnTo>
                  <a:lnTo>
                    <a:pt x="290029" y="23222"/>
                  </a:lnTo>
                  <a:cubicBezTo>
                    <a:pt x="197455" y="32892"/>
                    <a:pt x="105188" y="44595"/>
                    <a:pt x="13291" y="58330"/>
                  </a:cubicBezTo>
                  <a:cubicBezTo>
                    <a:pt x="-13" y="60363"/>
                    <a:pt x="-5803" y="40037"/>
                    <a:pt x="7686" y="38005"/>
                  </a:cubicBezTo>
                  <a:cubicBezTo>
                    <a:pt x="107590" y="22976"/>
                    <a:pt x="207864" y="10349"/>
                    <a:pt x="308507" y="125"/>
                  </a:cubicBezTo>
                  <a:cubicBezTo>
                    <a:pt x="311279" y="-368"/>
                    <a:pt x="314112" y="618"/>
                    <a:pt x="316021" y="2712"/>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3" name="任意多边形: 形状 332"/>
            <p:cNvSpPr/>
            <p:nvPr/>
          </p:nvSpPr>
          <p:spPr>
            <a:xfrm>
              <a:off x="2659682" y="3596780"/>
              <a:ext cx="824978" cy="310157"/>
            </a:xfrm>
            <a:custGeom>
              <a:avLst/>
              <a:gdLst>
                <a:gd name="connsiteX0" fmla="*/ 807487 w 824978"/>
                <a:gd name="connsiteY0" fmla="*/ 5975 h 310157"/>
                <a:gd name="connsiteX1" fmla="*/ 807487 w 824978"/>
                <a:gd name="connsiteY1" fmla="*/ 5975 h 310157"/>
                <a:gd name="connsiteX2" fmla="*/ 824979 w 824978"/>
                <a:gd name="connsiteY2" fmla="*/ 0 h 310157"/>
                <a:gd name="connsiteX3" fmla="*/ 822700 w 824978"/>
                <a:gd name="connsiteY3" fmla="*/ 65166 h 310157"/>
                <a:gd name="connsiteX4" fmla="*/ 138154 w 824978"/>
                <a:gd name="connsiteY4" fmla="*/ 308951 h 310157"/>
                <a:gd name="connsiteX5" fmla="*/ 0 w 824978"/>
                <a:gd name="connsiteY5" fmla="*/ 186812 h 310157"/>
                <a:gd name="connsiteX6" fmla="*/ 138400 w 824978"/>
                <a:gd name="connsiteY6" fmla="*/ 177019 h 310157"/>
                <a:gd name="connsiteX7" fmla="*/ 686394 w 824978"/>
                <a:gd name="connsiteY7" fmla="*/ 45394 h 310157"/>
                <a:gd name="connsiteX8" fmla="*/ 807487 w 824978"/>
                <a:gd name="connsiteY8" fmla="*/ 5975 h 310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24978" h="310157">
                  <a:moveTo>
                    <a:pt x="807487" y="5975"/>
                  </a:moveTo>
                  <a:lnTo>
                    <a:pt x="807487" y="5975"/>
                  </a:lnTo>
                  <a:lnTo>
                    <a:pt x="824979" y="0"/>
                  </a:lnTo>
                  <a:cubicBezTo>
                    <a:pt x="824363" y="21804"/>
                    <a:pt x="823686" y="43423"/>
                    <a:pt x="822700" y="65166"/>
                  </a:cubicBezTo>
                  <a:cubicBezTo>
                    <a:pt x="822700" y="65166"/>
                    <a:pt x="433247" y="330139"/>
                    <a:pt x="138154" y="308951"/>
                  </a:cubicBezTo>
                  <a:cubicBezTo>
                    <a:pt x="89249" y="271564"/>
                    <a:pt x="43054" y="230790"/>
                    <a:pt x="0" y="186812"/>
                  </a:cubicBezTo>
                  <a:cubicBezTo>
                    <a:pt x="46318" y="186627"/>
                    <a:pt x="92513" y="183301"/>
                    <a:pt x="138400" y="177019"/>
                  </a:cubicBezTo>
                  <a:cubicBezTo>
                    <a:pt x="324350" y="152874"/>
                    <a:pt x="507713" y="101875"/>
                    <a:pt x="686394" y="45394"/>
                  </a:cubicBezTo>
                  <a:cubicBezTo>
                    <a:pt x="726984" y="32706"/>
                    <a:pt x="767389" y="19648"/>
                    <a:pt x="807487" y="5975"/>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4" name="任意多边形: 形状 333"/>
            <p:cNvSpPr/>
            <p:nvPr/>
          </p:nvSpPr>
          <p:spPr>
            <a:xfrm>
              <a:off x="2797897" y="3654369"/>
              <a:ext cx="684546" cy="488360"/>
            </a:xfrm>
            <a:custGeom>
              <a:avLst/>
              <a:gdLst>
                <a:gd name="connsiteX0" fmla="*/ 684547 w 684546"/>
                <a:gd name="connsiteY0" fmla="*/ 0 h 488360"/>
                <a:gd name="connsiteX1" fmla="*/ 674076 w 684546"/>
                <a:gd name="connsiteY1" fmla="*/ 186812 h 488360"/>
                <a:gd name="connsiteX2" fmla="*/ 666315 w 684546"/>
                <a:gd name="connsiteY2" fmla="*/ 361306 h 488360"/>
                <a:gd name="connsiteX3" fmla="*/ 552306 w 684546"/>
                <a:gd name="connsiteY3" fmla="*/ 487879 h 488360"/>
                <a:gd name="connsiteX4" fmla="*/ 0 w 684546"/>
                <a:gd name="connsiteY4" fmla="*/ 247974 h 488360"/>
                <a:gd name="connsiteX5" fmla="*/ 684547 w 684546"/>
                <a:gd name="connsiteY5" fmla="*/ 0 h 488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84546" h="488360">
                  <a:moveTo>
                    <a:pt x="684547" y="0"/>
                  </a:moveTo>
                  <a:cubicBezTo>
                    <a:pt x="681898" y="62456"/>
                    <a:pt x="677894" y="124788"/>
                    <a:pt x="674076" y="186812"/>
                  </a:cubicBezTo>
                  <a:cubicBezTo>
                    <a:pt x="670380" y="244771"/>
                    <a:pt x="672598" y="303654"/>
                    <a:pt x="666315" y="361306"/>
                  </a:cubicBezTo>
                  <a:cubicBezTo>
                    <a:pt x="659047" y="428812"/>
                    <a:pt x="629605" y="494655"/>
                    <a:pt x="552306" y="487879"/>
                  </a:cubicBezTo>
                  <a:cubicBezTo>
                    <a:pt x="351512" y="455605"/>
                    <a:pt x="161682" y="373193"/>
                    <a:pt x="0" y="247974"/>
                  </a:cubicBezTo>
                  <a:cubicBezTo>
                    <a:pt x="295093" y="269224"/>
                    <a:pt x="684547" y="0"/>
                    <a:pt x="684547" y="0"/>
                  </a:cubicBezTo>
                  <a:close/>
                </a:path>
              </a:pathLst>
            </a:custGeom>
            <a:solidFill>
              <a:schemeClr val="accent2">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5" name="任意多边形: 形状 334"/>
            <p:cNvSpPr/>
            <p:nvPr/>
          </p:nvSpPr>
          <p:spPr>
            <a:xfrm>
              <a:off x="2327609" y="2690252"/>
              <a:ext cx="1190990" cy="762276"/>
            </a:xfrm>
            <a:custGeom>
              <a:avLst/>
              <a:gdLst>
                <a:gd name="connsiteX0" fmla="*/ 1073532 w 1190990"/>
                <a:gd name="connsiteY0" fmla="*/ 453818 h 762276"/>
                <a:gd name="connsiteX1" fmla="*/ 1190990 w 1190990"/>
                <a:gd name="connsiteY1" fmla="*/ 310183 h 762276"/>
                <a:gd name="connsiteX2" fmla="*/ 1180335 w 1190990"/>
                <a:gd name="connsiteY2" fmla="*/ 199131 h 762276"/>
                <a:gd name="connsiteX3" fmla="*/ 1180335 w 1190990"/>
                <a:gd name="connsiteY3" fmla="*/ 199131 h 762276"/>
                <a:gd name="connsiteX4" fmla="*/ 1131430 w 1190990"/>
                <a:gd name="connsiteY4" fmla="*/ 230851 h 762276"/>
                <a:gd name="connsiteX5" fmla="*/ 1094351 w 1190990"/>
                <a:gd name="connsiteY5" fmla="*/ 225061 h 762276"/>
                <a:gd name="connsiteX6" fmla="*/ 909510 w 1190990"/>
                <a:gd name="connsiteY6" fmla="*/ 0 h 762276"/>
                <a:gd name="connsiteX7" fmla="*/ 657039 w 1190990"/>
                <a:gd name="connsiteY7" fmla="*/ 195743 h 762276"/>
                <a:gd name="connsiteX8" fmla="*/ 73198 w 1190990"/>
                <a:gd name="connsiteY8" fmla="*/ 418279 h 762276"/>
                <a:gd name="connsiteX9" fmla="*/ 18503 w 1190990"/>
                <a:gd name="connsiteY9" fmla="*/ 601088 h 762276"/>
                <a:gd name="connsiteX10" fmla="*/ 90629 w 1190990"/>
                <a:gd name="connsiteY10" fmla="*/ 762277 h 762276"/>
                <a:gd name="connsiteX11" fmla="*/ 150990 w 1190990"/>
                <a:gd name="connsiteY11" fmla="*/ 676970 h 762276"/>
                <a:gd name="connsiteX12" fmla="*/ 418612 w 1190990"/>
                <a:gd name="connsiteY12" fmla="*/ 401218 h 762276"/>
                <a:gd name="connsiteX13" fmla="*/ 664061 w 1190990"/>
                <a:gd name="connsiteY13" fmla="*/ 206892 h 762276"/>
                <a:gd name="connsiteX14" fmla="*/ 1022903 w 1190990"/>
                <a:gd name="connsiteY14" fmla="*/ 280865 h 762276"/>
                <a:gd name="connsiteX15" fmla="*/ 1022903 w 1190990"/>
                <a:gd name="connsiteY15" fmla="*/ 338824 h 762276"/>
                <a:gd name="connsiteX16" fmla="*/ 1021609 w 1190990"/>
                <a:gd name="connsiteY16" fmla="*/ 344121 h 762276"/>
                <a:gd name="connsiteX17" fmla="*/ 773019 w 1190990"/>
                <a:gd name="connsiteY17" fmla="*/ 731850 h 762276"/>
                <a:gd name="connsiteX18" fmla="*/ 1125332 w 1190990"/>
                <a:gd name="connsiteY18" fmla="*/ 691938 h 762276"/>
                <a:gd name="connsiteX19" fmla="*/ 1153111 w 1190990"/>
                <a:gd name="connsiteY19" fmla="*/ 688796 h 762276"/>
                <a:gd name="connsiteX20" fmla="*/ 1141346 w 1190990"/>
                <a:gd name="connsiteY20" fmla="*/ 620305 h 762276"/>
                <a:gd name="connsiteX21" fmla="*/ 1073532 w 1190990"/>
                <a:gd name="connsiteY21" fmla="*/ 453818 h 7622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1190990" h="762276">
                  <a:moveTo>
                    <a:pt x="1073532" y="453818"/>
                  </a:moveTo>
                  <a:lnTo>
                    <a:pt x="1190990" y="310183"/>
                  </a:lnTo>
                  <a:lnTo>
                    <a:pt x="1180335" y="199131"/>
                  </a:lnTo>
                  <a:lnTo>
                    <a:pt x="1180335" y="199131"/>
                  </a:lnTo>
                  <a:lnTo>
                    <a:pt x="1131430" y="230851"/>
                  </a:lnTo>
                  <a:cubicBezTo>
                    <a:pt x="1119419" y="238674"/>
                    <a:pt x="1103405" y="236210"/>
                    <a:pt x="1094351" y="225061"/>
                  </a:cubicBezTo>
                  <a:lnTo>
                    <a:pt x="909510" y="0"/>
                  </a:lnTo>
                  <a:cubicBezTo>
                    <a:pt x="831902" y="73296"/>
                    <a:pt x="747335" y="138831"/>
                    <a:pt x="657039" y="195743"/>
                  </a:cubicBezTo>
                  <a:cubicBezTo>
                    <a:pt x="509093" y="289611"/>
                    <a:pt x="310023" y="383541"/>
                    <a:pt x="73198" y="418279"/>
                  </a:cubicBezTo>
                  <a:cubicBezTo>
                    <a:pt x="-48757" y="443348"/>
                    <a:pt x="18503" y="601088"/>
                    <a:pt x="18503" y="601088"/>
                  </a:cubicBezTo>
                  <a:cubicBezTo>
                    <a:pt x="38213" y="656645"/>
                    <a:pt x="62357" y="710539"/>
                    <a:pt x="90629" y="762277"/>
                  </a:cubicBezTo>
                  <a:cubicBezTo>
                    <a:pt x="108244" y="732096"/>
                    <a:pt x="128447" y="703579"/>
                    <a:pt x="150990" y="676970"/>
                  </a:cubicBezTo>
                  <a:cubicBezTo>
                    <a:pt x="232046" y="577929"/>
                    <a:pt x="327146" y="490466"/>
                    <a:pt x="418612" y="401218"/>
                  </a:cubicBezTo>
                  <a:cubicBezTo>
                    <a:pt x="506690" y="314803"/>
                    <a:pt x="589656" y="250130"/>
                    <a:pt x="664061" y="206892"/>
                  </a:cubicBezTo>
                  <a:cubicBezTo>
                    <a:pt x="847424" y="100643"/>
                    <a:pt x="980157" y="125588"/>
                    <a:pt x="1022903" y="280865"/>
                  </a:cubicBezTo>
                  <a:cubicBezTo>
                    <a:pt x="1027645" y="299897"/>
                    <a:pt x="1027645" y="319792"/>
                    <a:pt x="1022903" y="338824"/>
                  </a:cubicBezTo>
                  <a:cubicBezTo>
                    <a:pt x="1022903" y="338824"/>
                    <a:pt x="1022903" y="340672"/>
                    <a:pt x="1021609" y="344121"/>
                  </a:cubicBezTo>
                  <a:cubicBezTo>
                    <a:pt x="1011816" y="383294"/>
                    <a:pt x="947020" y="628620"/>
                    <a:pt x="773019" y="731850"/>
                  </a:cubicBezTo>
                  <a:lnTo>
                    <a:pt x="1125332" y="691938"/>
                  </a:lnTo>
                  <a:lnTo>
                    <a:pt x="1153111" y="688796"/>
                  </a:lnTo>
                  <a:cubicBezTo>
                    <a:pt x="1152125" y="665576"/>
                    <a:pt x="1148183" y="642540"/>
                    <a:pt x="1141346" y="620305"/>
                  </a:cubicBezTo>
                  <a:cubicBezTo>
                    <a:pt x="1122807" y="563085"/>
                    <a:pt x="1100141" y="507528"/>
                    <a:pt x="1073532" y="453818"/>
                  </a:cubicBezTo>
                  <a:close/>
                </a:path>
              </a:pathLst>
            </a:custGeom>
            <a:solidFill>
              <a:schemeClr val="accent2">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6" name="任意多边形: 形状 335"/>
            <p:cNvSpPr/>
            <p:nvPr/>
          </p:nvSpPr>
          <p:spPr>
            <a:xfrm>
              <a:off x="2382054" y="3463677"/>
              <a:ext cx="184683" cy="304147"/>
            </a:xfrm>
            <a:custGeom>
              <a:avLst/>
              <a:gdLst>
                <a:gd name="connsiteX0" fmla="*/ 44005 w 184683"/>
                <a:gd name="connsiteY0" fmla="*/ 3634 h 304147"/>
                <a:gd name="connsiteX1" fmla="*/ 29531 w 184683"/>
                <a:gd name="connsiteY1" fmla="*/ 0 h 304147"/>
                <a:gd name="connsiteX2" fmla="*/ 151 w 184683"/>
                <a:gd name="connsiteY2" fmla="*/ 104339 h 304147"/>
                <a:gd name="connsiteX3" fmla="*/ 147543 w 184683"/>
                <a:gd name="connsiteY3" fmla="*/ 304147 h 304147"/>
                <a:gd name="connsiteX4" fmla="*/ 183329 w 184683"/>
                <a:gd name="connsiteY4" fmla="*/ 212928 h 304147"/>
                <a:gd name="connsiteX5" fmla="*/ 184684 w 184683"/>
                <a:gd name="connsiteY5" fmla="*/ 189953 h 304147"/>
                <a:gd name="connsiteX6" fmla="*/ 44005 w 184683"/>
                <a:gd name="connsiteY6" fmla="*/ 3634 h 3041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84683" h="304147">
                  <a:moveTo>
                    <a:pt x="44005" y="3634"/>
                  </a:moveTo>
                  <a:cubicBezTo>
                    <a:pt x="39201" y="2279"/>
                    <a:pt x="34212" y="986"/>
                    <a:pt x="29531" y="0"/>
                  </a:cubicBezTo>
                  <a:cubicBezTo>
                    <a:pt x="12038" y="32090"/>
                    <a:pt x="1998" y="67752"/>
                    <a:pt x="151" y="104339"/>
                  </a:cubicBezTo>
                  <a:cubicBezTo>
                    <a:pt x="-3545" y="223152"/>
                    <a:pt x="61189" y="279879"/>
                    <a:pt x="147543" y="304147"/>
                  </a:cubicBezTo>
                  <a:cubicBezTo>
                    <a:pt x="167130" y="277354"/>
                    <a:pt x="179510" y="245941"/>
                    <a:pt x="183329" y="212928"/>
                  </a:cubicBezTo>
                  <a:cubicBezTo>
                    <a:pt x="184253" y="205290"/>
                    <a:pt x="184684" y="197591"/>
                    <a:pt x="184684" y="189953"/>
                  </a:cubicBezTo>
                  <a:cubicBezTo>
                    <a:pt x="184745" y="103353"/>
                    <a:pt x="127341" y="27286"/>
                    <a:pt x="44005" y="3634"/>
                  </a:cubicBez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7" name="任意多边形: 形状 336"/>
            <p:cNvSpPr/>
            <p:nvPr/>
          </p:nvSpPr>
          <p:spPr>
            <a:xfrm>
              <a:off x="3268777" y="2577869"/>
              <a:ext cx="263992" cy="277683"/>
            </a:xfrm>
            <a:custGeom>
              <a:avLst/>
              <a:gdLst>
                <a:gd name="connsiteX0" fmla="*/ 93930 w 263992"/>
                <a:gd name="connsiteY0" fmla="*/ 3609 h 277683"/>
                <a:gd name="connsiteX1" fmla="*/ 263927 w 263992"/>
                <a:gd name="connsiteY1" fmla="*/ 195903 h 277683"/>
                <a:gd name="connsiteX2" fmla="*/ 257768 w 263992"/>
                <a:gd name="connsiteY2" fmla="*/ 212348 h 277683"/>
                <a:gd name="connsiteX3" fmla="*/ 198884 w 263992"/>
                <a:gd name="connsiteY3" fmla="*/ 271355 h 277683"/>
                <a:gd name="connsiteX4" fmla="*/ 168827 w 263992"/>
                <a:gd name="connsiteY4" fmla="*/ 271540 h 277683"/>
                <a:gd name="connsiteX5" fmla="*/ 168642 w 263992"/>
                <a:gd name="connsiteY5" fmla="*/ 271355 h 277683"/>
                <a:gd name="connsiteX6" fmla="*/ 5913 w 263992"/>
                <a:gd name="connsiteY6" fmla="*/ 103021 h 277683"/>
                <a:gd name="connsiteX7" fmla="*/ 5913 w 263992"/>
                <a:gd name="connsiteY7" fmla="*/ 73641 h 277683"/>
                <a:gd name="connsiteX8" fmla="*/ 66274 w 263992"/>
                <a:gd name="connsiteY8" fmla="*/ 7120 h 277683"/>
                <a:gd name="connsiteX9" fmla="*/ 93930 w 263992"/>
                <a:gd name="connsiteY9" fmla="*/ 3609 h 2776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3992" h="277683">
                  <a:moveTo>
                    <a:pt x="93930" y="3609"/>
                  </a:moveTo>
                  <a:cubicBezTo>
                    <a:pt x="137291" y="34714"/>
                    <a:pt x="257090" y="126303"/>
                    <a:pt x="263927" y="195903"/>
                  </a:cubicBezTo>
                  <a:cubicBezTo>
                    <a:pt x="264419" y="202001"/>
                    <a:pt x="262141" y="208037"/>
                    <a:pt x="257768" y="212348"/>
                  </a:cubicBezTo>
                  <a:lnTo>
                    <a:pt x="198884" y="271355"/>
                  </a:lnTo>
                  <a:cubicBezTo>
                    <a:pt x="190631" y="279731"/>
                    <a:pt x="177204" y="279793"/>
                    <a:pt x="168827" y="271540"/>
                  </a:cubicBezTo>
                  <a:cubicBezTo>
                    <a:pt x="168765" y="271478"/>
                    <a:pt x="168704" y="271416"/>
                    <a:pt x="168642" y="271355"/>
                  </a:cubicBezTo>
                  <a:lnTo>
                    <a:pt x="5913" y="103021"/>
                  </a:lnTo>
                  <a:cubicBezTo>
                    <a:pt x="-1971" y="94829"/>
                    <a:pt x="-1971" y="81833"/>
                    <a:pt x="5913" y="73641"/>
                  </a:cubicBezTo>
                  <a:lnTo>
                    <a:pt x="66274" y="7120"/>
                  </a:lnTo>
                  <a:cubicBezTo>
                    <a:pt x="73234" y="-825"/>
                    <a:pt x="85122" y="-2304"/>
                    <a:pt x="93930" y="3609"/>
                  </a:cubicBezTo>
                  <a:close/>
                </a:path>
              </a:pathLst>
            </a:custGeom>
            <a:solidFill>
              <a:schemeClr val="accent2">
                <a:lumMod val="40000"/>
                <a:lumOff val="6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38" name="任意多边形: 形状 337"/>
            <p:cNvSpPr/>
            <p:nvPr/>
          </p:nvSpPr>
          <p:spPr>
            <a:xfrm rot="19383887">
              <a:off x="4313764" y="2904181"/>
              <a:ext cx="316644" cy="188840"/>
            </a:xfrm>
            <a:custGeom>
              <a:avLst/>
              <a:gdLst>
                <a:gd name="connsiteX0" fmla="*/ 0 w 316644"/>
                <a:gd name="connsiteY0" fmla="*/ 0 h 188840"/>
                <a:gd name="connsiteX1" fmla="*/ 316644 w 316644"/>
                <a:gd name="connsiteY1" fmla="*/ 0 h 188840"/>
                <a:gd name="connsiteX2" fmla="*/ 316644 w 316644"/>
                <a:gd name="connsiteY2" fmla="*/ 188841 h 188840"/>
                <a:gd name="connsiteX3" fmla="*/ 0 w 316644"/>
                <a:gd name="connsiteY3" fmla="*/ 188841 h 188840"/>
              </a:gdLst>
              <a:ahLst/>
              <a:cxnLst>
                <a:cxn ang="0">
                  <a:pos x="connsiteX0" y="connsiteY0"/>
                </a:cxn>
                <a:cxn ang="0">
                  <a:pos x="connsiteX1" y="connsiteY1"/>
                </a:cxn>
                <a:cxn ang="0">
                  <a:pos x="connsiteX2" y="connsiteY2"/>
                </a:cxn>
                <a:cxn ang="0">
                  <a:pos x="connsiteX3" y="connsiteY3"/>
                </a:cxn>
              </a:cxnLst>
              <a:rect l="l" t="t" r="r" b="b"/>
              <a:pathLst>
                <a:path w="316644" h="188840">
                  <a:moveTo>
                    <a:pt x="0" y="0"/>
                  </a:moveTo>
                  <a:lnTo>
                    <a:pt x="316644" y="0"/>
                  </a:lnTo>
                  <a:lnTo>
                    <a:pt x="316644" y="188841"/>
                  </a:lnTo>
                  <a:lnTo>
                    <a:pt x="0" y="188841"/>
                  </a:lnTo>
                  <a:close/>
                </a:path>
              </a:pathLst>
            </a:custGeom>
            <a:solidFill>
              <a:schemeClr val="bg1">
                <a:lumMod val="95000"/>
              </a:schemeClr>
            </a:solidFill>
            <a:ln w="6148" cap="flat">
              <a:noFill/>
              <a:prstDash val="solid"/>
              <a:miter/>
            </a:ln>
          </p:spPr>
          <p:txBody>
            <a:bodyPr rtlCol="0" anchor="ctr"/>
            <a:lstStyle/>
            <a:p>
              <a:endParaRPr lang="zh-CN" altLang="en-US"/>
            </a:p>
          </p:txBody>
        </p:sp>
        <p:sp>
          <p:nvSpPr>
            <p:cNvPr id="339" name="任意多边形: 形状 338"/>
            <p:cNvSpPr/>
            <p:nvPr/>
          </p:nvSpPr>
          <p:spPr>
            <a:xfrm rot="19383887">
              <a:off x="3477389" y="3242033"/>
              <a:ext cx="965084" cy="283323"/>
            </a:xfrm>
            <a:custGeom>
              <a:avLst/>
              <a:gdLst>
                <a:gd name="connsiteX0" fmla="*/ 0 w 965084"/>
                <a:gd name="connsiteY0" fmla="*/ 0 h 283323"/>
                <a:gd name="connsiteX1" fmla="*/ 965085 w 965084"/>
                <a:gd name="connsiteY1" fmla="*/ 0 h 283323"/>
                <a:gd name="connsiteX2" fmla="*/ 965085 w 965084"/>
                <a:gd name="connsiteY2" fmla="*/ 283323 h 283323"/>
                <a:gd name="connsiteX3" fmla="*/ 0 w 965084"/>
                <a:gd name="connsiteY3" fmla="*/ 283323 h 283323"/>
              </a:gdLst>
              <a:ahLst/>
              <a:cxnLst>
                <a:cxn ang="0">
                  <a:pos x="connsiteX0" y="connsiteY0"/>
                </a:cxn>
                <a:cxn ang="0">
                  <a:pos x="connsiteX1" y="connsiteY1"/>
                </a:cxn>
                <a:cxn ang="0">
                  <a:pos x="connsiteX2" y="connsiteY2"/>
                </a:cxn>
                <a:cxn ang="0">
                  <a:pos x="connsiteX3" y="connsiteY3"/>
                </a:cxn>
              </a:cxnLst>
              <a:rect l="l" t="t" r="r" b="b"/>
              <a:pathLst>
                <a:path w="965084" h="283323">
                  <a:moveTo>
                    <a:pt x="0" y="0"/>
                  </a:moveTo>
                  <a:lnTo>
                    <a:pt x="965085" y="0"/>
                  </a:lnTo>
                  <a:lnTo>
                    <a:pt x="965085" y="283323"/>
                  </a:lnTo>
                  <a:lnTo>
                    <a:pt x="0" y="283323"/>
                  </a:lnTo>
                  <a:close/>
                </a:path>
              </a:pathLst>
            </a:custGeom>
            <a:solidFill>
              <a:schemeClr val="accent5">
                <a:lumMod val="5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sp>
          <p:nvSpPr>
            <p:cNvPr id="340" name="任意多边形: 形状 339"/>
            <p:cNvSpPr/>
            <p:nvPr/>
          </p:nvSpPr>
          <p:spPr>
            <a:xfrm>
              <a:off x="4379206" y="1808727"/>
              <a:ext cx="1438546" cy="1438523"/>
            </a:xfrm>
            <a:custGeom>
              <a:avLst/>
              <a:gdLst>
                <a:gd name="connsiteX0" fmla="*/ 1151642 w 1438546"/>
                <a:gd name="connsiteY0" fmla="*/ 1294384 h 1438523"/>
                <a:gd name="connsiteX1" fmla="*/ 1294415 w 1438546"/>
                <a:gd name="connsiteY1" fmla="*/ 286905 h 1438523"/>
                <a:gd name="connsiteX2" fmla="*/ 286935 w 1438546"/>
                <a:gd name="connsiteY2" fmla="*/ 144132 h 1438523"/>
                <a:gd name="connsiteX3" fmla="*/ 92301 w 1438546"/>
                <a:gd name="connsiteY3" fmla="*/ 1072402 h 1438523"/>
                <a:gd name="connsiteX4" fmla="*/ 144101 w 1438546"/>
                <a:gd name="connsiteY4" fmla="*/ 1151611 h 1438523"/>
                <a:gd name="connsiteX5" fmla="*/ 205756 w 1438546"/>
                <a:gd name="connsiteY5" fmla="*/ 1223367 h 1438523"/>
                <a:gd name="connsiteX6" fmla="*/ 1151642 w 1438546"/>
                <a:gd name="connsiteY6" fmla="*/ 1294384 h 1438523"/>
                <a:gd name="connsiteX7" fmla="*/ 400451 w 1438546"/>
                <a:gd name="connsiteY7" fmla="*/ 295097 h 1438523"/>
                <a:gd name="connsiteX8" fmla="*/ 1143512 w 1438546"/>
                <a:gd name="connsiteY8" fmla="*/ 400359 h 1438523"/>
                <a:gd name="connsiteX9" fmla="*/ 1038187 w 1438546"/>
                <a:gd name="connsiteY9" fmla="*/ 1143419 h 1438523"/>
                <a:gd name="connsiteX10" fmla="*/ 295127 w 1438546"/>
                <a:gd name="connsiteY10" fmla="*/ 1038157 h 1438523"/>
                <a:gd name="connsiteX11" fmla="*/ 400451 w 1438546"/>
                <a:gd name="connsiteY11" fmla="*/ 295097 h 14385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438546" h="1438523">
                  <a:moveTo>
                    <a:pt x="1151642" y="1294384"/>
                  </a:moveTo>
                  <a:cubicBezTo>
                    <a:pt x="1468785" y="1056019"/>
                    <a:pt x="1532842" y="604048"/>
                    <a:pt x="1294415" y="286905"/>
                  </a:cubicBezTo>
                  <a:cubicBezTo>
                    <a:pt x="1056049" y="-30238"/>
                    <a:pt x="604078" y="-94295"/>
                    <a:pt x="286935" y="144132"/>
                  </a:cubicBezTo>
                  <a:cubicBezTo>
                    <a:pt x="-4647" y="363280"/>
                    <a:pt x="-82316" y="762958"/>
                    <a:pt x="92301" y="1072402"/>
                  </a:cubicBezTo>
                  <a:cubicBezTo>
                    <a:pt x="107638" y="1099503"/>
                    <a:pt x="124884" y="1126050"/>
                    <a:pt x="144101" y="1151611"/>
                  </a:cubicBezTo>
                  <a:cubicBezTo>
                    <a:pt x="163318" y="1177172"/>
                    <a:pt x="183952" y="1201070"/>
                    <a:pt x="205756" y="1223367"/>
                  </a:cubicBezTo>
                  <a:cubicBezTo>
                    <a:pt x="454530" y="1477131"/>
                    <a:pt x="860060" y="1513594"/>
                    <a:pt x="1151642" y="1294384"/>
                  </a:cubicBezTo>
                  <a:close/>
                  <a:moveTo>
                    <a:pt x="400451" y="295097"/>
                  </a:moveTo>
                  <a:cubicBezTo>
                    <a:pt x="634321" y="119248"/>
                    <a:pt x="967601" y="166490"/>
                    <a:pt x="1143512" y="400359"/>
                  </a:cubicBezTo>
                  <a:cubicBezTo>
                    <a:pt x="1319298" y="634290"/>
                    <a:pt x="1272056" y="967571"/>
                    <a:pt x="1038187" y="1143419"/>
                  </a:cubicBezTo>
                  <a:cubicBezTo>
                    <a:pt x="804256" y="1319268"/>
                    <a:pt x="470976" y="1272026"/>
                    <a:pt x="295127" y="1038157"/>
                  </a:cubicBezTo>
                  <a:cubicBezTo>
                    <a:pt x="119279" y="804226"/>
                    <a:pt x="166521" y="470945"/>
                    <a:pt x="400451" y="295097"/>
                  </a:cubicBezTo>
                  <a:close/>
                </a:path>
              </a:pathLst>
            </a:custGeom>
            <a:solidFill>
              <a:schemeClr val="accent5">
                <a:lumMod val="50000"/>
              </a:schemeClr>
            </a:solidFill>
            <a:ln w="6148" cap="flat">
              <a:noFill/>
              <a:prstDash val="solid"/>
              <a:miter/>
            </a:ln>
          </p:spPr>
          <p:txBody>
            <a:bodyPr rtlCol="0" anchor="ctr"/>
            <a:lstStyle/>
            <a:p>
              <a:endParaRPr lang="zh-CN" altLang="en-US"/>
            </a:p>
          </p:txBody>
        </p:sp>
        <p:sp>
          <p:nvSpPr>
            <p:cNvPr id="341" name="任意多边形: 形状 340"/>
            <p:cNvSpPr/>
            <p:nvPr/>
          </p:nvSpPr>
          <p:spPr>
            <a:xfrm>
              <a:off x="4568032" y="1997518"/>
              <a:ext cx="1060942" cy="1060933"/>
            </a:xfrm>
            <a:custGeom>
              <a:avLst/>
              <a:gdLst>
                <a:gd name="connsiteX0" fmla="*/ 106301 w 1060942"/>
                <a:gd name="connsiteY0" fmla="*/ 849365 h 1060933"/>
                <a:gd name="connsiteX1" fmla="*/ 211625 w 1060942"/>
                <a:gd name="connsiteY1" fmla="*/ 106305 h 1060933"/>
                <a:gd name="connsiteX2" fmla="*/ 954686 w 1060942"/>
                <a:gd name="connsiteY2" fmla="*/ 211568 h 1060933"/>
                <a:gd name="connsiteX3" fmla="*/ 849361 w 1060942"/>
                <a:gd name="connsiteY3" fmla="*/ 954628 h 1060933"/>
                <a:gd name="connsiteX4" fmla="*/ 106301 w 1060942"/>
                <a:gd name="connsiteY4" fmla="*/ 849365 h 106093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60942" h="1060933">
                  <a:moveTo>
                    <a:pt x="106301" y="849365"/>
                  </a:moveTo>
                  <a:cubicBezTo>
                    <a:pt x="-69547" y="615435"/>
                    <a:pt x="-22305" y="282154"/>
                    <a:pt x="211625" y="106305"/>
                  </a:cubicBezTo>
                  <a:cubicBezTo>
                    <a:pt x="445495" y="-69543"/>
                    <a:pt x="778776" y="-22301"/>
                    <a:pt x="954686" y="211568"/>
                  </a:cubicBezTo>
                  <a:cubicBezTo>
                    <a:pt x="1130472" y="445499"/>
                    <a:pt x="1083231" y="778780"/>
                    <a:pt x="849361" y="954628"/>
                  </a:cubicBezTo>
                  <a:cubicBezTo>
                    <a:pt x="615430" y="1130477"/>
                    <a:pt x="282088" y="1083235"/>
                    <a:pt x="106301" y="849365"/>
                  </a:cubicBezTo>
                  <a:close/>
                </a:path>
              </a:pathLst>
            </a:custGeom>
            <a:solidFill>
              <a:schemeClr val="bg1">
                <a:lumMod val="85000"/>
              </a:schemeClr>
            </a:solidFill>
            <a:ln w="6148" cap="flat">
              <a:noFill/>
              <a:prstDash val="solid"/>
              <a:miter/>
            </a:ln>
          </p:spPr>
          <p:txBody>
            <a:bodyPr rtlCol="0" anchor="ctr"/>
            <a:lstStyle/>
            <a:p>
              <a:endParaRPr lang="zh-CN" altLang="en-US"/>
            </a:p>
          </p:txBody>
        </p:sp>
        <p:sp>
          <p:nvSpPr>
            <p:cNvPr id="342" name="任意多边形: 形状 341"/>
            <p:cNvSpPr/>
            <p:nvPr/>
          </p:nvSpPr>
          <p:spPr>
            <a:xfrm>
              <a:off x="5251092" y="2139178"/>
              <a:ext cx="117027" cy="117027"/>
            </a:xfrm>
            <a:custGeom>
              <a:avLst/>
              <a:gdLst>
                <a:gd name="connsiteX0" fmla="*/ 117027 w 117027"/>
                <a:gd name="connsiteY0" fmla="*/ 58514 h 117027"/>
                <a:gd name="connsiteX1" fmla="*/ 58514 w 117027"/>
                <a:gd name="connsiteY1" fmla="*/ 117027 h 117027"/>
                <a:gd name="connsiteX2" fmla="*/ 0 w 117027"/>
                <a:gd name="connsiteY2" fmla="*/ 58514 h 117027"/>
                <a:gd name="connsiteX3" fmla="*/ 58514 w 117027"/>
                <a:gd name="connsiteY3" fmla="*/ 0 h 117027"/>
                <a:gd name="connsiteX4" fmla="*/ 117027 w 117027"/>
                <a:gd name="connsiteY4" fmla="*/ 58514 h 1170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7027" h="117027">
                  <a:moveTo>
                    <a:pt x="117027" y="58514"/>
                  </a:moveTo>
                  <a:cubicBezTo>
                    <a:pt x="117027" y="90830"/>
                    <a:pt x="90830" y="117027"/>
                    <a:pt x="58514" y="117027"/>
                  </a:cubicBezTo>
                  <a:cubicBezTo>
                    <a:pt x="26198" y="117027"/>
                    <a:pt x="0" y="90830"/>
                    <a:pt x="0" y="58514"/>
                  </a:cubicBezTo>
                  <a:cubicBezTo>
                    <a:pt x="0" y="26197"/>
                    <a:pt x="26198" y="0"/>
                    <a:pt x="58514" y="0"/>
                  </a:cubicBezTo>
                  <a:cubicBezTo>
                    <a:pt x="90830" y="0"/>
                    <a:pt x="117027" y="26197"/>
                    <a:pt x="117027" y="58514"/>
                  </a:cubicBezTo>
                  <a:close/>
                </a:path>
              </a:pathLst>
            </a:custGeom>
            <a:solidFill>
              <a:srgbClr val="FFFFFF"/>
            </a:solidFill>
            <a:ln w="6148" cap="flat">
              <a:noFill/>
              <a:prstDash val="solid"/>
              <a:miter/>
            </a:ln>
          </p:spPr>
          <p:txBody>
            <a:bodyPr rtlCol="0" anchor="ctr"/>
            <a:lstStyle/>
            <a:p>
              <a:endParaRPr lang="zh-CN" altLang="en-US"/>
            </a:p>
          </p:txBody>
        </p:sp>
        <p:sp>
          <p:nvSpPr>
            <p:cNvPr id="343" name="任意多边形: 形状 342"/>
            <p:cNvSpPr/>
            <p:nvPr/>
          </p:nvSpPr>
          <p:spPr>
            <a:xfrm>
              <a:off x="5235447" y="2327961"/>
              <a:ext cx="252275" cy="599363"/>
            </a:xfrm>
            <a:custGeom>
              <a:avLst/>
              <a:gdLst>
                <a:gd name="connsiteX0" fmla="*/ 216192 w 252275"/>
                <a:gd name="connsiteY0" fmla="*/ 0 h 599363"/>
                <a:gd name="connsiteX1" fmla="*/ 0 w 252275"/>
                <a:gd name="connsiteY1" fmla="*/ 599363 h 599363"/>
              </a:gdLst>
              <a:ahLst/>
              <a:cxnLst>
                <a:cxn ang="0">
                  <a:pos x="connsiteX0" y="connsiteY0"/>
                </a:cxn>
                <a:cxn ang="0">
                  <a:pos x="connsiteX1" y="connsiteY1"/>
                </a:cxn>
              </a:cxnLst>
              <a:rect l="l" t="t" r="r" b="b"/>
              <a:pathLst>
                <a:path w="252275" h="599363">
                  <a:moveTo>
                    <a:pt x="216192" y="0"/>
                  </a:moveTo>
                  <a:cubicBezTo>
                    <a:pt x="216192" y="0"/>
                    <a:pt x="382802" y="354037"/>
                    <a:pt x="0" y="599363"/>
                  </a:cubicBezTo>
                </a:path>
              </a:pathLst>
            </a:custGeom>
            <a:noFill/>
            <a:ln w="67628" cap="rnd">
              <a:solidFill>
                <a:srgbClr val="FFFFFF"/>
              </a:solidFill>
              <a:prstDash val="solid"/>
              <a:miter/>
            </a:ln>
          </p:spPr>
          <p:txBody>
            <a:bodyPr rtlCol="0" anchor="ctr"/>
            <a:lstStyle/>
            <a:p>
              <a:endParaRPr lang="zh-CN" altLang="en-US"/>
            </a:p>
          </p:txBody>
        </p:sp>
        <p:sp>
          <p:nvSpPr>
            <p:cNvPr id="344" name="任意多边形: 形状 343"/>
            <p:cNvSpPr/>
            <p:nvPr/>
          </p:nvSpPr>
          <p:spPr>
            <a:xfrm>
              <a:off x="3737994" y="3457271"/>
              <a:ext cx="224541" cy="201949"/>
            </a:xfrm>
            <a:custGeom>
              <a:avLst/>
              <a:gdLst>
                <a:gd name="connsiteX0" fmla="*/ 205906 w 224541"/>
                <a:gd name="connsiteY0" fmla="*/ 0 h 201949"/>
                <a:gd name="connsiteX1" fmla="*/ 218656 w 224541"/>
                <a:gd name="connsiteY1" fmla="*/ 61778 h 201949"/>
                <a:gd name="connsiteX2" fmla="*/ 52724 w 224541"/>
                <a:gd name="connsiteY2" fmla="*/ 192232 h 201949"/>
                <a:gd name="connsiteX3" fmla="*/ 0 w 224541"/>
                <a:gd name="connsiteY3" fmla="*/ 146037 h 201949"/>
                <a:gd name="connsiteX4" fmla="*/ 205721 w 224541"/>
                <a:gd name="connsiteY4" fmla="*/ 0 h 201949"/>
                <a:gd name="connsiteX5" fmla="*/ 205906 w 224541"/>
                <a:gd name="connsiteY5" fmla="*/ 0 h 2019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24541" h="201949">
                  <a:moveTo>
                    <a:pt x="205906" y="0"/>
                  </a:moveTo>
                  <a:cubicBezTo>
                    <a:pt x="221735" y="18478"/>
                    <a:pt x="231406" y="40220"/>
                    <a:pt x="218656" y="61778"/>
                  </a:cubicBezTo>
                  <a:cubicBezTo>
                    <a:pt x="187798" y="116904"/>
                    <a:pt x="102245" y="236764"/>
                    <a:pt x="52724" y="192232"/>
                  </a:cubicBezTo>
                  <a:cubicBezTo>
                    <a:pt x="36525" y="177696"/>
                    <a:pt x="19032" y="161189"/>
                    <a:pt x="0" y="146037"/>
                  </a:cubicBezTo>
                  <a:lnTo>
                    <a:pt x="205721" y="0"/>
                  </a:lnTo>
                  <a:lnTo>
                    <a:pt x="205906" y="0"/>
                  </a:lnTo>
                  <a:close/>
                </a:path>
              </a:pathLst>
            </a:custGeom>
            <a:solidFill>
              <a:srgbClr val="FF9C90"/>
            </a:solidFill>
            <a:ln w="6148" cap="flat">
              <a:noFill/>
              <a:prstDash val="solid"/>
              <a:miter/>
            </a:ln>
          </p:spPr>
          <p:txBody>
            <a:bodyPr rtlCol="0" anchor="ctr"/>
            <a:lstStyle/>
            <a:p>
              <a:endParaRPr lang="zh-CN" altLang="en-US"/>
            </a:p>
          </p:txBody>
        </p:sp>
        <p:sp>
          <p:nvSpPr>
            <p:cNvPr id="345" name="任意多边形: 形状 344"/>
            <p:cNvSpPr/>
            <p:nvPr/>
          </p:nvSpPr>
          <p:spPr>
            <a:xfrm>
              <a:off x="3574834" y="3335625"/>
              <a:ext cx="102059" cy="216992"/>
            </a:xfrm>
            <a:custGeom>
              <a:avLst/>
              <a:gdLst>
                <a:gd name="connsiteX0" fmla="*/ 102060 w 102059"/>
                <a:gd name="connsiteY0" fmla="*/ 0 h 216992"/>
                <a:gd name="connsiteX1" fmla="*/ 54571 w 102059"/>
                <a:gd name="connsiteY1" fmla="*/ 216993 h 216992"/>
                <a:gd name="connsiteX2" fmla="*/ 21927 w 102059"/>
                <a:gd name="connsiteY2" fmla="*/ 216993 h 216992"/>
                <a:gd name="connsiteX3" fmla="*/ 0 w 102059"/>
                <a:gd name="connsiteY3" fmla="*/ 45086 h 216992"/>
                <a:gd name="connsiteX4" fmla="*/ 102060 w 102059"/>
                <a:gd name="connsiteY4" fmla="*/ 0 h 2169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2059" h="216992">
                  <a:moveTo>
                    <a:pt x="102060" y="0"/>
                  </a:moveTo>
                  <a:lnTo>
                    <a:pt x="54571" y="216993"/>
                  </a:lnTo>
                  <a:cubicBezTo>
                    <a:pt x="43731" y="215761"/>
                    <a:pt x="32768" y="215761"/>
                    <a:pt x="21927" y="216993"/>
                  </a:cubicBezTo>
                  <a:lnTo>
                    <a:pt x="0" y="45086"/>
                  </a:lnTo>
                  <a:cubicBezTo>
                    <a:pt x="31905" y="25746"/>
                    <a:pt x="66213" y="10594"/>
                    <a:pt x="102060" y="0"/>
                  </a:cubicBezTo>
                  <a:close/>
                </a:path>
              </a:pathLst>
            </a:custGeom>
            <a:solidFill>
              <a:srgbClr val="FF9C90"/>
            </a:solidFill>
            <a:ln w="6148" cap="flat">
              <a:noFill/>
              <a:prstDash val="solid"/>
              <a:miter/>
            </a:ln>
          </p:spPr>
          <p:txBody>
            <a:bodyPr rtlCol="0" anchor="ctr"/>
            <a:lstStyle/>
            <a:p>
              <a:endParaRPr lang="zh-CN" altLang="en-US"/>
            </a:p>
          </p:txBody>
        </p:sp>
        <p:sp>
          <p:nvSpPr>
            <p:cNvPr id="346" name="任意多边形: 形状 345"/>
            <p:cNvSpPr/>
            <p:nvPr/>
          </p:nvSpPr>
          <p:spPr>
            <a:xfrm>
              <a:off x="3626019" y="3315637"/>
              <a:ext cx="317880" cy="286229"/>
            </a:xfrm>
            <a:custGeom>
              <a:avLst/>
              <a:gdLst>
                <a:gd name="connsiteX0" fmla="*/ 317881 w 317880"/>
                <a:gd name="connsiteY0" fmla="*/ 141635 h 286229"/>
                <a:gd name="connsiteX1" fmla="*/ 317881 w 317880"/>
                <a:gd name="connsiteY1" fmla="*/ 141635 h 286229"/>
                <a:gd name="connsiteX2" fmla="*/ 115670 w 317880"/>
                <a:gd name="connsiteY2" fmla="*/ 285332 h 286229"/>
                <a:gd name="connsiteX3" fmla="*/ 109819 w 317880"/>
                <a:gd name="connsiteY3" fmla="*/ 285085 h 286229"/>
                <a:gd name="connsiteX4" fmla="*/ 4064 w 317880"/>
                <a:gd name="connsiteY4" fmla="*/ 241231 h 286229"/>
                <a:gd name="connsiteX5" fmla="*/ 122 w 317880"/>
                <a:gd name="connsiteY5" fmla="*/ 235441 h 286229"/>
                <a:gd name="connsiteX6" fmla="*/ 47672 w 317880"/>
                <a:gd name="connsiteY6" fmla="*/ 21466 h 286229"/>
                <a:gd name="connsiteX7" fmla="*/ 50998 w 317880"/>
                <a:gd name="connsiteY7" fmla="*/ 17832 h 286229"/>
                <a:gd name="connsiteX8" fmla="*/ 107417 w 317880"/>
                <a:gd name="connsiteY8" fmla="*/ 8532 h 286229"/>
                <a:gd name="connsiteX9" fmla="*/ 300142 w 317880"/>
                <a:gd name="connsiteY9" fmla="*/ 37111 h 286229"/>
                <a:gd name="connsiteX10" fmla="*/ 263617 w 317880"/>
                <a:gd name="connsiteY10" fmla="*/ 88480 h 286229"/>
                <a:gd name="connsiteX11" fmla="*/ 262632 w 317880"/>
                <a:gd name="connsiteY11" fmla="*/ 97103 h 286229"/>
                <a:gd name="connsiteX12" fmla="*/ 317881 w 317880"/>
                <a:gd name="connsiteY12" fmla="*/ 141635 h 2862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317880" h="286229">
                  <a:moveTo>
                    <a:pt x="317881" y="141635"/>
                  </a:moveTo>
                  <a:lnTo>
                    <a:pt x="317881" y="141635"/>
                  </a:lnTo>
                  <a:lnTo>
                    <a:pt x="115670" y="285332"/>
                  </a:lnTo>
                  <a:cubicBezTo>
                    <a:pt x="113884" y="286625"/>
                    <a:pt x="111482" y="286502"/>
                    <a:pt x="109819" y="285085"/>
                  </a:cubicBezTo>
                  <a:cubicBezTo>
                    <a:pt x="80809" y="260756"/>
                    <a:pt x="41635" y="247267"/>
                    <a:pt x="4064" y="241231"/>
                  </a:cubicBezTo>
                  <a:cubicBezTo>
                    <a:pt x="1292" y="240800"/>
                    <a:pt x="-494" y="238151"/>
                    <a:pt x="122" y="235441"/>
                  </a:cubicBezTo>
                  <a:lnTo>
                    <a:pt x="47672" y="21466"/>
                  </a:lnTo>
                  <a:cubicBezTo>
                    <a:pt x="48041" y="19742"/>
                    <a:pt x="49273" y="18387"/>
                    <a:pt x="50998" y="17832"/>
                  </a:cubicBezTo>
                  <a:cubicBezTo>
                    <a:pt x="68860" y="12351"/>
                    <a:pt x="89432" y="10688"/>
                    <a:pt x="107417" y="8532"/>
                  </a:cubicBezTo>
                  <a:cubicBezTo>
                    <a:pt x="193463" y="-1693"/>
                    <a:pt x="301805" y="-12040"/>
                    <a:pt x="300142" y="37111"/>
                  </a:cubicBezTo>
                  <a:cubicBezTo>
                    <a:pt x="299896" y="60578"/>
                    <a:pt x="284929" y="80842"/>
                    <a:pt x="263617" y="88480"/>
                  </a:cubicBezTo>
                  <a:cubicBezTo>
                    <a:pt x="259798" y="89835"/>
                    <a:pt x="259182" y="95009"/>
                    <a:pt x="262632" y="97103"/>
                  </a:cubicBezTo>
                  <a:cubicBezTo>
                    <a:pt x="283019" y="109298"/>
                    <a:pt x="301620" y="124327"/>
                    <a:pt x="317881" y="141635"/>
                  </a:cubicBezTo>
                  <a:close/>
                </a:path>
              </a:pathLst>
            </a:custGeom>
            <a:solidFill>
              <a:srgbClr val="FFB6AD"/>
            </a:solidFill>
            <a:ln w="6148" cap="flat">
              <a:noFill/>
              <a:prstDash val="solid"/>
              <a:miter/>
            </a:ln>
          </p:spPr>
          <p:txBody>
            <a:bodyPr rtlCol="0" anchor="ctr"/>
            <a:lstStyle/>
            <a:p>
              <a:endParaRPr lang="zh-CN" altLang="en-US"/>
            </a:p>
          </p:txBody>
        </p:sp>
        <p:sp>
          <p:nvSpPr>
            <p:cNvPr id="347" name="任意多边形: 形状 346"/>
            <p:cNvSpPr/>
            <p:nvPr/>
          </p:nvSpPr>
          <p:spPr>
            <a:xfrm>
              <a:off x="3452879" y="3364759"/>
              <a:ext cx="173692" cy="238119"/>
            </a:xfrm>
            <a:custGeom>
              <a:avLst/>
              <a:gdLst>
                <a:gd name="connsiteX0" fmla="*/ 150226 w 173692"/>
                <a:gd name="connsiteY0" fmla="*/ 0 h 238119"/>
                <a:gd name="connsiteX1" fmla="*/ 27778 w 173692"/>
                <a:gd name="connsiteY1" fmla="*/ 13797 h 238119"/>
                <a:gd name="connsiteX2" fmla="*/ 0 w 173692"/>
                <a:gd name="connsiteY2" fmla="*/ 16938 h 238119"/>
                <a:gd name="connsiteX3" fmla="*/ 14289 w 173692"/>
                <a:gd name="connsiteY3" fmla="*/ 238119 h 238119"/>
                <a:gd name="connsiteX4" fmla="*/ 31782 w 173692"/>
                <a:gd name="connsiteY4" fmla="*/ 232145 h 238119"/>
                <a:gd name="connsiteX5" fmla="*/ 173693 w 173692"/>
                <a:gd name="connsiteY5" fmla="*/ 180653 h 238119"/>
                <a:gd name="connsiteX6" fmla="*/ 150226 w 173692"/>
                <a:gd name="connsiteY6" fmla="*/ 0 h 238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3692" h="238119">
                  <a:moveTo>
                    <a:pt x="150226" y="0"/>
                  </a:moveTo>
                  <a:lnTo>
                    <a:pt x="27778" y="13797"/>
                  </a:lnTo>
                  <a:lnTo>
                    <a:pt x="0" y="16938"/>
                  </a:lnTo>
                  <a:lnTo>
                    <a:pt x="14289" y="238119"/>
                  </a:lnTo>
                  <a:lnTo>
                    <a:pt x="31782" y="232145"/>
                  </a:lnTo>
                  <a:cubicBezTo>
                    <a:pt x="79455" y="215884"/>
                    <a:pt x="126820" y="198884"/>
                    <a:pt x="173693" y="180653"/>
                  </a:cubicBezTo>
                  <a:lnTo>
                    <a:pt x="150226" y="0"/>
                  </a:lnTo>
                  <a:close/>
                </a:path>
              </a:pathLst>
            </a:custGeom>
            <a:solidFill>
              <a:schemeClr val="accent1">
                <a:lumMod val="60000"/>
                <a:lumOff val="40000"/>
              </a:schemeClr>
            </a:solidFill>
            <a:ln w="6148" cap="flat">
              <a:noFill/>
              <a:prstDash val="solid"/>
              <a:miter/>
            </a:ln>
          </p:spPr>
          <p:txBody>
            <a:bodyPr rot="0" spcFirstLastPara="0" vertOverflow="overflow" horzOverflow="overflow" vert="horz" wrap="square" lIns="91440" tIns="45720" rIns="91440" bIns="45720" numCol="1" spcCol="0" rtlCol="0" fromWordArt="0" anchor="ctr" anchorCtr="0" forceAA="0" compatLnSpc="1">
              <a:noAutofit/>
            </a:bodyPr>
            <a:lstStyle/>
            <a:p>
              <a:endParaRPr lang="zh-CN" altLang="en-US"/>
            </a:p>
          </p:txBody>
        </p:sp>
      </p:grpSp>
      <p:grpSp>
        <p:nvGrpSpPr>
          <p:cNvPr id="28" name="组合 27"/>
          <p:cNvGrpSpPr/>
          <p:nvPr/>
        </p:nvGrpSpPr>
        <p:grpSpPr>
          <a:xfrm>
            <a:off x="673100" y="351865"/>
            <a:ext cx="2933856" cy="979020"/>
            <a:chOff x="673100" y="271600"/>
            <a:chExt cx="2933856" cy="979020"/>
          </a:xfrm>
          <a:effectLst>
            <a:outerShdw blurRad="152400" dist="76200" dir="2700000" algn="tl" rotWithShape="0">
              <a:prstClr val="black">
                <a:alpha val="20000"/>
              </a:prstClr>
            </a:outerShdw>
          </a:effectLst>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招聘配置</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pic>
        <p:nvPicPr>
          <p:cNvPr id="435" name="图片 434"/>
          <p:cNvPicPr>
            <a:picLocks noChangeAspect="1"/>
          </p:cNvPicPr>
          <p:nvPr/>
        </p:nvPicPr>
        <p:blipFill>
          <a:blip r:embed="rId4"/>
          <a:stretch>
            <a:fillRect/>
          </a:stretch>
        </p:blipFill>
        <p:spPr>
          <a:xfrm>
            <a:off x="347499" y="6181162"/>
            <a:ext cx="4623284" cy="703024"/>
          </a:xfrm>
          <a:prstGeom prst="rect">
            <a:avLst/>
          </a:prstGeom>
        </p:spPr>
      </p:pic>
      <p:sp>
        <p:nvSpPr>
          <p:cNvPr id="448" name="任意多边形: 形状 16"/>
          <p:cNvSpPr/>
          <p:nvPr/>
        </p:nvSpPr>
        <p:spPr>
          <a:xfrm rot="597073" flipH="1">
            <a:off x="4500798" y="5719951"/>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9" name="组合 28"/>
          <p:cNvGrpSpPr/>
          <p:nvPr/>
        </p:nvGrpSpPr>
        <p:grpSpPr>
          <a:xfrm>
            <a:off x="0" y="0"/>
            <a:ext cx="12192002" cy="6858002"/>
            <a:chOff x="0" y="-1"/>
            <a:chExt cx="12192002" cy="6858002"/>
          </a:xfrm>
        </p:grpSpPr>
        <p:pic>
          <p:nvPicPr>
            <p:cNvPr id="238" name="图片 237"/>
            <p:cNvPicPr>
              <a:picLocks noChangeAspect="1"/>
            </p:cNvPicPr>
            <p:nvPr/>
          </p:nvPicPr>
          <p:blipFill rotWithShape="1">
            <a:blip r:embed="rId1" cstate="print">
              <a:extLst>
                <a:ext uri="{28A0092B-C50C-407E-A947-70E740481C1C}">
                  <a14:useLocalDpi xmlns:a14="http://schemas.microsoft.com/office/drawing/2010/main" val="0"/>
                </a:ext>
              </a:extLst>
            </a:blip>
            <a:srcRect l="3088" r="91"/>
            <a:stretch>
              <a:fillRect/>
            </a:stretch>
          </p:blipFill>
          <p:spPr>
            <a:xfrm>
              <a:off x="0" y="-1"/>
              <a:ext cx="12192002" cy="6858002"/>
            </a:xfrm>
            <a:prstGeom prst="rect">
              <a:avLst/>
            </a:prstGeom>
          </p:spPr>
        </p:pic>
        <p:pic>
          <p:nvPicPr>
            <p:cNvPr id="5" name="图片 4" descr="背景图案&#10;&#10;描述已自动生成"/>
            <p:cNvPicPr>
              <a:picLocks noChangeAspect="1"/>
            </p:cNvPicPr>
            <p:nvPr/>
          </p:nvPicPr>
          <p:blipFill>
            <a:blip r:embed="rId2" cstate="print">
              <a:alphaModFix amt="35000"/>
              <a:extLst>
                <a:ext uri="{28A0092B-C50C-407E-A947-70E740481C1C}">
                  <a14:useLocalDpi xmlns:a14="http://schemas.microsoft.com/office/drawing/2010/main" val="0"/>
                </a:ext>
              </a:extLst>
            </a:blip>
            <a:stretch>
              <a:fillRect/>
            </a:stretch>
          </p:blipFill>
          <p:spPr>
            <a:xfrm>
              <a:off x="0" y="12446"/>
              <a:ext cx="12192000" cy="6845554"/>
            </a:xfrm>
            <a:prstGeom prst="rect">
              <a:avLst/>
            </a:prstGeom>
          </p:spPr>
        </p:pic>
      </p:grpSp>
      <p:sp>
        <p:nvSpPr>
          <p:cNvPr id="104" name="图形 10"/>
          <p:cNvSpPr/>
          <p:nvPr/>
        </p:nvSpPr>
        <p:spPr>
          <a:xfrm>
            <a:off x="-2" y="1682357"/>
            <a:ext cx="12199335" cy="5238572"/>
          </a:xfrm>
          <a:custGeom>
            <a:avLst/>
            <a:gdLst>
              <a:gd name="connsiteX0" fmla="*/ 5928988 w 12192002"/>
              <a:gd name="connsiteY0" fmla="*/ 3048000 h 4885151"/>
              <a:gd name="connsiteX1" fmla="*/ 12164166 w 12192002"/>
              <a:gd name="connsiteY1" fmla="*/ 0 h 4885151"/>
              <a:gd name="connsiteX2" fmla="*/ 12192002 w 12192002"/>
              <a:gd name="connsiteY2" fmla="*/ 4885151 h 4885151"/>
              <a:gd name="connsiteX3" fmla="*/ 0 w 12192002"/>
              <a:gd name="connsiteY3" fmla="*/ 4885151 h 4885151"/>
              <a:gd name="connsiteX4" fmla="*/ 6124 w 12192002"/>
              <a:gd name="connsiteY4" fmla="*/ 2721488 h 4885151"/>
              <a:gd name="connsiteX5" fmla="*/ 5928988 w 12192002"/>
              <a:gd name="connsiteY5" fmla="*/ 3048000 h 4885151"/>
              <a:gd name="connsiteX0-1" fmla="*/ 5928988 w 12199335"/>
              <a:gd name="connsiteY0-2" fmla="*/ 3048000 h 4885151"/>
              <a:gd name="connsiteX1-3" fmla="*/ 12199335 w 12199335"/>
              <a:gd name="connsiteY1-4" fmla="*/ 0 h 4885151"/>
              <a:gd name="connsiteX2-5" fmla="*/ 12192002 w 12199335"/>
              <a:gd name="connsiteY2-6" fmla="*/ 4885151 h 4885151"/>
              <a:gd name="connsiteX3-7" fmla="*/ 0 w 12199335"/>
              <a:gd name="connsiteY3-8" fmla="*/ 4885151 h 4885151"/>
              <a:gd name="connsiteX4-9" fmla="*/ 6124 w 12199335"/>
              <a:gd name="connsiteY4-10" fmla="*/ 2721488 h 4885151"/>
              <a:gd name="connsiteX5-11" fmla="*/ 5928988 w 12199335"/>
              <a:gd name="connsiteY5-12" fmla="*/ 3048000 h 48851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199335" h="4885151">
                <a:moveTo>
                  <a:pt x="5928988" y="3048000"/>
                </a:moveTo>
                <a:cubicBezTo>
                  <a:pt x="7741364" y="2458720"/>
                  <a:pt x="9944650" y="1976329"/>
                  <a:pt x="12199335" y="0"/>
                </a:cubicBezTo>
                <a:cubicBezTo>
                  <a:pt x="12196891" y="1628384"/>
                  <a:pt x="12194446" y="3256767"/>
                  <a:pt x="12192002" y="4885151"/>
                </a:cubicBezTo>
                <a:lnTo>
                  <a:pt x="0" y="4885151"/>
                </a:lnTo>
                <a:cubicBezTo>
                  <a:pt x="2041" y="4163930"/>
                  <a:pt x="4083" y="3442709"/>
                  <a:pt x="6124" y="2721488"/>
                </a:cubicBezTo>
                <a:cubicBezTo>
                  <a:pt x="6124" y="2721488"/>
                  <a:pt x="3660384" y="3785644"/>
                  <a:pt x="5928988" y="3048000"/>
                </a:cubicBezTo>
                <a:close/>
              </a:path>
            </a:pathLst>
          </a:custGeom>
          <a:gradFill flip="none" rotWithShape="1">
            <a:gsLst>
              <a:gs pos="0">
                <a:srgbClr val="F2F4F4">
                  <a:alpha val="45000"/>
                </a:srgbClr>
              </a:gs>
              <a:gs pos="100000">
                <a:schemeClr val="accent1">
                  <a:lumMod val="20000"/>
                  <a:lumOff val="80000"/>
                  <a:alpha val="13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grpSp>
        <p:nvGrpSpPr>
          <p:cNvPr id="28" name="组合 27"/>
          <p:cNvGrpSpPr/>
          <p:nvPr/>
        </p:nvGrpSpPr>
        <p:grpSpPr>
          <a:xfrm>
            <a:off x="673100" y="351865"/>
            <a:ext cx="2933856" cy="979020"/>
            <a:chOff x="673100" y="271600"/>
            <a:chExt cx="2933856" cy="979020"/>
          </a:xfrm>
        </p:grpSpPr>
        <p:grpSp>
          <p:nvGrpSpPr>
            <p:cNvPr id="13" name="组合 12"/>
            <p:cNvGrpSpPr/>
            <p:nvPr/>
          </p:nvGrpSpPr>
          <p:grpSpPr>
            <a:xfrm>
              <a:off x="673100" y="387593"/>
              <a:ext cx="2933856" cy="863027"/>
              <a:chOff x="673100" y="365125"/>
              <a:chExt cx="2933856" cy="863027"/>
            </a:xfrm>
          </p:grpSpPr>
          <p:sp>
            <p:nvSpPr>
              <p:cNvPr id="10" name="矩形 9"/>
              <p:cNvSpPr/>
              <p:nvPr/>
            </p:nvSpPr>
            <p:spPr>
              <a:xfrm>
                <a:off x="734216" y="428052"/>
                <a:ext cx="2872740" cy="800100"/>
              </a:xfrm>
              <a:prstGeom prst="rect">
                <a:avLst/>
              </a:pr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11"/>
              <p:cNvGrpSpPr/>
              <p:nvPr/>
            </p:nvGrpSpPr>
            <p:grpSpPr>
              <a:xfrm>
                <a:off x="673100" y="365125"/>
                <a:ext cx="2872741" cy="800101"/>
                <a:chOff x="673100" y="365125"/>
                <a:chExt cx="2872741" cy="800101"/>
              </a:xfrm>
            </p:grpSpPr>
            <p:sp>
              <p:nvSpPr>
                <p:cNvPr id="24" name="任意多边形: 形状 23"/>
                <p:cNvSpPr/>
                <p:nvPr/>
              </p:nvSpPr>
              <p:spPr>
                <a:xfrm>
                  <a:off x="673100" y="365125"/>
                  <a:ext cx="2872740" cy="800100"/>
                </a:xfrm>
                <a:custGeom>
                  <a:avLst/>
                  <a:gdLst>
                    <a:gd name="connsiteX0" fmla="*/ 27779 w 2872740"/>
                    <a:gd name="connsiteY0" fmla="*/ 0 h 800100"/>
                    <a:gd name="connsiteX1" fmla="*/ 2844961 w 2872740"/>
                    <a:gd name="connsiteY1" fmla="*/ 0 h 800100"/>
                    <a:gd name="connsiteX2" fmla="*/ 2872740 w 2872740"/>
                    <a:gd name="connsiteY2" fmla="*/ 27779 h 800100"/>
                    <a:gd name="connsiteX3" fmla="*/ 2872740 w 2872740"/>
                    <a:gd name="connsiteY3" fmla="*/ 608229 h 800100"/>
                    <a:gd name="connsiteX4" fmla="*/ 2718381 w 2872740"/>
                    <a:gd name="connsiteY4" fmla="*/ 800100 h 800100"/>
                    <a:gd name="connsiteX5" fmla="*/ 27779 w 2872740"/>
                    <a:gd name="connsiteY5" fmla="*/ 800100 h 800100"/>
                    <a:gd name="connsiteX6" fmla="*/ 0 w 2872740"/>
                    <a:gd name="connsiteY6" fmla="*/ 772321 h 800100"/>
                    <a:gd name="connsiteX7" fmla="*/ 0 w 2872740"/>
                    <a:gd name="connsiteY7" fmla="*/ 27779 h 800100"/>
                    <a:gd name="connsiteX8" fmla="*/ 27779 w 2872740"/>
                    <a:gd name="connsiteY8" fmla="*/ 0 h 800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872740" h="800100">
                      <a:moveTo>
                        <a:pt x="27779" y="0"/>
                      </a:moveTo>
                      <a:lnTo>
                        <a:pt x="2844961" y="0"/>
                      </a:lnTo>
                      <a:cubicBezTo>
                        <a:pt x="2860303" y="0"/>
                        <a:pt x="2872740" y="12437"/>
                        <a:pt x="2872740" y="27779"/>
                      </a:cubicBezTo>
                      <a:lnTo>
                        <a:pt x="2872740" y="608229"/>
                      </a:lnTo>
                      <a:lnTo>
                        <a:pt x="2718381" y="800100"/>
                      </a:lnTo>
                      <a:lnTo>
                        <a:pt x="27779" y="800100"/>
                      </a:lnTo>
                      <a:cubicBezTo>
                        <a:pt x="12437" y="800100"/>
                        <a:pt x="0" y="787663"/>
                        <a:pt x="0" y="772321"/>
                      </a:cubicBezTo>
                      <a:lnTo>
                        <a:pt x="0" y="27779"/>
                      </a:lnTo>
                      <a:cubicBezTo>
                        <a:pt x="0" y="12437"/>
                        <a:pt x="12437" y="0"/>
                        <a:pt x="27779" y="0"/>
                      </a:cubicBez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5" name="任意多边形: 形状 24"/>
                <p:cNvSpPr/>
                <p:nvPr/>
              </p:nvSpPr>
              <p:spPr>
                <a:xfrm flipH="1" flipV="1">
                  <a:off x="3391482" y="973355"/>
                  <a:ext cx="154359" cy="191871"/>
                </a:xfrm>
                <a:custGeom>
                  <a:avLst/>
                  <a:gdLst>
                    <a:gd name="connsiteX0" fmla="*/ 154359 w 154359"/>
                    <a:gd name="connsiteY0" fmla="*/ 0 h 191871"/>
                    <a:gd name="connsiteX1" fmla="*/ 154359 w 154359"/>
                    <a:gd name="connsiteY1" fmla="*/ 164092 h 191871"/>
                    <a:gd name="connsiteX2" fmla="*/ 126580 w 154359"/>
                    <a:gd name="connsiteY2" fmla="*/ 191871 h 191871"/>
                    <a:gd name="connsiteX3" fmla="*/ 0 w 154359"/>
                    <a:gd name="connsiteY3" fmla="*/ 191871 h 191871"/>
                    <a:gd name="connsiteX4" fmla="*/ 154359 w 154359"/>
                    <a:gd name="connsiteY4" fmla="*/ 0 h 191871"/>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54359" h="191871">
                      <a:moveTo>
                        <a:pt x="154359" y="0"/>
                      </a:moveTo>
                      <a:lnTo>
                        <a:pt x="154359" y="164092"/>
                      </a:lnTo>
                      <a:cubicBezTo>
                        <a:pt x="154359" y="179434"/>
                        <a:pt x="141922" y="191871"/>
                        <a:pt x="126580" y="191871"/>
                      </a:cubicBezTo>
                      <a:lnTo>
                        <a:pt x="0" y="191871"/>
                      </a:lnTo>
                      <a:lnTo>
                        <a:pt x="154359" y="0"/>
                      </a:lnTo>
                      <a:close/>
                    </a:path>
                  </a:pathLst>
                </a:custGeom>
                <a:solidFill>
                  <a:schemeClr val="bg1"/>
                </a:solidFill>
                <a:ln w="19050"/>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grpSp>
        </p:grpSp>
        <p:grpSp>
          <p:nvGrpSpPr>
            <p:cNvPr id="20" name="组合 19"/>
            <p:cNvGrpSpPr/>
            <p:nvPr/>
          </p:nvGrpSpPr>
          <p:grpSpPr>
            <a:xfrm>
              <a:off x="1036277" y="271600"/>
              <a:ext cx="915993" cy="294161"/>
              <a:chOff x="827082" y="271600"/>
              <a:chExt cx="915993" cy="294161"/>
            </a:xfrm>
          </p:grpSpPr>
          <p:sp>
            <p:nvSpPr>
              <p:cNvPr id="33" name="任意多边形: 形状 32"/>
              <p:cNvSpPr/>
              <p:nvPr/>
            </p:nvSpPr>
            <p:spPr>
              <a:xfrm>
                <a:off x="827082" y="296361"/>
                <a:ext cx="715968" cy="269400"/>
              </a:xfrm>
              <a:custGeom>
                <a:avLst/>
                <a:gdLst>
                  <a:gd name="connsiteX0" fmla="*/ 0 w 715968"/>
                  <a:gd name="connsiteY0" fmla="*/ 0 h 269400"/>
                  <a:gd name="connsiteX1" fmla="*/ 715968 w 715968"/>
                  <a:gd name="connsiteY1" fmla="*/ 0 h 269400"/>
                  <a:gd name="connsiteX2" fmla="*/ 715968 w 715968"/>
                  <a:gd name="connsiteY2" fmla="*/ 182459 h 269400"/>
                  <a:gd name="connsiteX3" fmla="*/ 302681 w 715968"/>
                  <a:gd name="connsiteY3" fmla="*/ 182459 h 269400"/>
                  <a:gd name="connsiteX4" fmla="*/ 121113 w 715968"/>
                  <a:gd name="connsiteY4" fmla="*/ 269400 h 269400"/>
                  <a:gd name="connsiteX5" fmla="*/ 136411 w 715968"/>
                  <a:gd name="connsiteY5" fmla="*/ 182459 h 269400"/>
                  <a:gd name="connsiteX6" fmla="*/ 0 w 715968"/>
                  <a:gd name="connsiteY6" fmla="*/ 182459 h 2694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15968" h="269400">
                    <a:moveTo>
                      <a:pt x="0" y="0"/>
                    </a:moveTo>
                    <a:lnTo>
                      <a:pt x="715968" y="0"/>
                    </a:lnTo>
                    <a:lnTo>
                      <a:pt x="715968" y="182459"/>
                    </a:lnTo>
                    <a:lnTo>
                      <a:pt x="302681" y="182459"/>
                    </a:lnTo>
                    <a:lnTo>
                      <a:pt x="121113" y="269400"/>
                    </a:lnTo>
                    <a:lnTo>
                      <a:pt x="136411" y="182459"/>
                    </a:lnTo>
                    <a:lnTo>
                      <a:pt x="0" y="182459"/>
                    </a:lnTo>
                    <a:close/>
                  </a:path>
                </a:pathLst>
              </a:custGeom>
              <a:solidFill>
                <a:schemeClr val="accent4"/>
              </a:solidFill>
              <a:ln w="19050" cap="flat" cmpd="sng" algn="ctr">
                <a:solidFill>
                  <a:schemeClr val="tx1">
                    <a:lumMod val="85000"/>
                    <a:lumOff val="15000"/>
                  </a:schemeClr>
                </a:solid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841367" y="271600"/>
                <a:ext cx="901708" cy="230832"/>
              </a:xfrm>
              <a:prstGeom prst="rect">
                <a:avLst/>
              </a:prstGeom>
              <a:noFill/>
            </p:spPr>
            <p:txBody>
              <a:bodyPr wrap="square" rtlCol="0">
                <a:spAutoFit/>
              </a:bodyPr>
              <a:lstStyle/>
              <a:p>
                <a:r>
                  <a:rPr lang="en-US" altLang="zh-CN" sz="900" dirty="0">
                    <a:latin typeface="OPPOSans B" panose="00020600040101010101" pitchFamily="18" charset="-122"/>
                    <a:ea typeface="OPPOSans B" panose="00020600040101010101" pitchFamily="18" charset="-122"/>
                  </a:rPr>
                  <a:t>PART 01</a:t>
                </a:r>
                <a:endParaRPr lang="zh-CN" altLang="en-US" sz="900" dirty="0">
                  <a:latin typeface="OPPOSans B" panose="00020600040101010101" pitchFamily="18" charset="-122"/>
                  <a:ea typeface="OPPOSans B" panose="00020600040101010101" pitchFamily="18" charset="-122"/>
                </a:endParaRPr>
              </a:p>
            </p:txBody>
          </p:sp>
        </p:grpSp>
        <p:sp>
          <p:nvSpPr>
            <p:cNvPr id="36" name="文本框 35"/>
            <p:cNvSpPr txBox="1"/>
            <p:nvPr/>
          </p:nvSpPr>
          <p:spPr>
            <a:xfrm>
              <a:off x="1024470" y="514879"/>
              <a:ext cx="2540119" cy="677108"/>
            </a:xfrm>
            <a:prstGeom prst="rect">
              <a:avLst/>
            </a:prstGeom>
            <a:noFill/>
          </p:spPr>
          <p:txBody>
            <a:bodyPr wrap="square" lIns="0" tIns="0" rIns="0" bIns="0" rtlCol="0">
              <a:spAutoFit/>
            </a:bodyPr>
            <a:lstStyle/>
            <a:p>
              <a:r>
                <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rPr>
                <a:t>岗位梳理</a:t>
              </a:r>
              <a:endParaRPr lang="zh-CN" altLang="en-US" sz="4400" dirty="0">
                <a:solidFill>
                  <a:schemeClr val="tx1">
                    <a:lumMod val="65000"/>
                    <a:lumOff val="35000"/>
                  </a:schemeClr>
                </a:solidFill>
                <a:latin typeface="优设标题黑" panose="00000500000000000000" pitchFamily="2" charset="-122"/>
                <a:ea typeface="优设标题黑" panose="00000500000000000000" pitchFamily="2" charset="-122"/>
              </a:endParaRPr>
            </a:p>
          </p:txBody>
        </p:sp>
        <p:sp>
          <p:nvSpPr>
            <p:cNvPr id="27" name="椭圆 26"/>
            <p:cNvSpPr/>
            <p:nvPr/>
          </p:nvSpPr>
          <p:spPr>
            <a:xfrm>
              <a:off x="3354160" y="472903"/>
              <a:ext cx="74640" cy="74640"/>
            </a:xfrm>
            <a:prstGeom prst="ellipse">
              <a:avLst/>
            </a:prstGeom>
            <a:solidFill>
              <a:schemeClr val="accent4"/>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62" name="图形 212"/>
          <p:cNvGrpSpPr/>
          <p:nvPr/>
        </p:nvGrpSpPr>
        <p:grpSpPr>
          <a:xfrm>
            <a:off x="11162707" y="525159"/>
            <a:ext cx="356193" cy="240016"/>
            <a:chOff x="870465" y="2347201"/>
            <a:chExt cx="356193" cy="240016"/>
          </a:xfrm>
          <a:solidFill>
            <a:schemeClr val="bg1">
              <a:lumMod val="95000"/>
              <a:alpha val="59000"/>
            </a:schemeClr>
          </a:solidFill>
        </p:grpSpPr>
        <p:sp>
          <p:nvSpPr>
            <p:cNvPr id="263" name="任意多边形: 形状 262"/>
            <p:cNvSpPr/>
            <p:nvPr/>
          </p:nvSpPr>
          <p:spPr>
            <a:xfrm>
              <a:off x="870465" y="2347201"/>
              <a:ext cx="356193" cy="50134"/>
            </a:xfrm>
            <a:custGeom>
              <a:avLst/>
              <a:gdLst>
                <a:gd name="connsiteX0" fmla="*/ 0 w 928602"/>
                <a:gd name="connsiteY0" fmla="*/ 0 h 89563"/>
                <a:gd name="connsiteX1" fmla="*/ 928602 w 928602"/>
                <a:gd name="connsiteY1" fmla="*/ 0 h 89563"/>
                <a:gd name="connsiteX2" fmla="*/ 928602 w 928602"/>
                <a:gd name="connsiteY2" fmla="*/ 89564 h 89563"/>
                <a:gd name="connsiteX3" fmla="*/ 0 w 928602"/>
                <a:gd name="connsiteY3" fmla="*/ 89564 h 89563"/>
              </a:gdLst>
              <a:ahLst/>
              <a:cxnLst>
                <a:cxn ang="0">
                  <a:pos x="connsiteX0" y="connsiteY0"/>
                </a:cxn>
                <a:cxn ang="0">
                  <a:pos x="connsiteX1" y="connsiteY1"/>
                </a:cxn>
                <a:cxn ang="0">
                  <a:pos x="connsiteX2" y="connsiteY2"/>
                </a:cxn>
                <a:cxn ang="0">
                  <a:pos x="connsiteX3" y="connsiteY3"/>
                </a:cxn>
              </a:cxnLst>
              <a:rect l="l" t="t" r="r" b="b"/>
              <a:pathLst>
                <a:path w="928602" h="89563">
                  <a:moveTo>
                    <a:pt x="0" y="0"/>
                  </a:moveTo>
                  <a:lnTo>
                    <a:pt x="928602" y="0"/>
                  </a:lnTo>
                  <a:lnTo>
                    <a:pt x="928602"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4" name="任意多边形: 形状 263"/>
            <p:cNvSpPr/>
            <p:nvPr/>
          </p:nvSpPr>
          <p:spPr>
            <a:xfrm>
              <a:off x="873997" y="2442141"/>
              <a:ext cx="352661" cy="50135"/>
            </a:xfrm>
            <a:custGeom>
              <a:avLst/>
              <a:gdLst>
                <a:gd name="connsiteX0" fmla="*/ 0 w 447817"/>
                <a:gd name="connsiteY0" fmla="*/ 0 h 89563"/>
                <a:gd name="connsiteX1" fmla="*/ 447818 w 447817"/>
                <a:gd name="connsiteY1" fmla="*/ 0 h 89563"/>
                <a:gd name="connsiteX2" fmla="*/ 447818 w 447817"/>
                <a:gd name="connsiteY2" fmla="*/ 89564 h 89563"/>
                <a:gd name="connsiteX3" fmla="*/ 0 w 44781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447817" h="89563">
                  <a:moveTo>
                    <a:pt x="0" y="0"/>
                  </a:moveTo>
                  <a:lnTo>
                    <a:pt x="447818" y="0"/>
                  </a:lnTo>
                  <a:lnTo>
                    <a:pt x="447818" y="89564"/>
                  </a:lnTo>
                  <a:lnTo>
                    <a:pt x="0" y="89564"/>
                  </a:lnTo>
                  <a:close/>
                </a:path>
              </a:pathLst>
            </a:custGeom>
            <a:grpFill/>
            <a:ln w="8399" cap="flat">
              <a:noFill/>
              <a:prstDash val="solid"/>
              <a:miter/>
            </a:ln>
          </p:spPr>
          <p:txBody>
            <a:bodyPr lIns="0" tIns="0" rIns="0" bIns="0" rtlCol="0" anchor="ctr"/>
            <a:lstStyle/>
            <a:p>
              <a:endParaRPr lang="zh-CN" altLang="en-US"/>
            </a:p>
          </p:txBody>
        </p:sp>
        <p:sp>
          <p:nvSpPr>
            <p:cNvPr id="265" name="任意多边形: 形状 264"/>
            <p:cNvSpPr/>
            <p:nvPr/>
          </p:nvSpPr>
          <p:spPr>
            <a:xfrm>
              <a:off x="873997" y="2537082"/>
              <a:ext cx="349128" cy="50135"/>
            </a:xfrm>
            <a:custGeom>
              <a:avLst/>
              <a:gdLst>
                <a:gd name="connsiteX0" fmla="*/ 0 w 670507"/>
                <a:gd name="connsiteY0" fmla="*/ 0 h 89563"/>
                <a:gd name="connsiteX1" fmla="*/ 670508 w 670507"/>
                <a:gd name="connsiteY1" fmla="*/ 0 h 89563"/>
                <a:gd name="connsiteX2" fmla="*/ 670508 w 670507"/>
                <a:gd name="connsiteY2" fmla="*/ 89564 h 89563"/>
                <a:gd name="connsiteX3" fmla="*/ 0 w 670507"/>
                <a:gd name="connsiteY3" fmla="*/ 89564 h 89563"/>
              </a:gdLst>
              <a:ahLst/>
              <a:cxnLst>
                <a:cxn ang="0">
                  <a:pos x="connsiteX0" y="connsiteY0"/>
                </a:cxn>
                <a:cxn ang="0">
                  <a:pos x="connsiteX1" y="connsiteY1"/>
                </a:cxn>
                <a:cxn ang="0">
                  <a:pos x="connsiteX2" y="connsiteY2"/>
                </a:cxn>
                <a:cxn ang="0">
                  <a:pos x="connsiteX3" y="connsiteY3"/>
                </a:cxn>
              </a:cxnLst>
              <a:rect l="l" t="t" r="r" b="b"/>
              <a:pathLst>
                <a:path w="670507" h="89563">
                  <a:moveTo>
                    <a:pt x="0" y="0"/>
                  </a:moveTo>
                  <a:lnTo>
                    <a:pt x="670508" y="0"/>
                  </a:lnTo>
                  <a:lnTo>
                    <a:pt x="670508" y="89564"/>
                  </a:lnTo>
                  <a:lnTo>
                    <a:pt x="0" y="89564"/>
                  </a:lnTo>
                  <a:close/>
                </a:path>
              </a:pathLst>
            </a:custGeom>
            <a:grpFill/>
            <a:ln w="8399" cap="flat">
              <a:noFill/>
              <a:prstDash val="solid"/>
              <a:miter/>
            </a:ln>
          </p:spPr>
          <p:txBody>
            <a:bodyPr lIns="0" tIns="0" rIns="0" bIns="0" rtlCol="0" anchor="ctr"/>
            <a:lstStyle/>
            <a:p>
              <a:endParaRPr lang="zh-CN" altLang="en-US"/>
            </a:p>
          </p:txBody>
        </p:sp>
      </p:grpSp>
      <p:sp>
        <p:nvSpPr>
          <p:cNvPr id="14" name="图形 10"/>
          <p:cNvSpPr/>
          <p:nvPr/>
        </p:nvSpPr>
        <p:spPr>
          <a:xfrm>
            <a:off x="-2" y="2035777"/>
            <a:ext cx="12199335" cy="4885151"/>
          </a:xfrm>
          <a:custGeom>
            <a:avLst/>
            <a:gdLst>
              <a:gd name="connsiteX0" fmla="*/ 5928988 w 12192002"/>
              <a:gd name="connsiteY0" fmla="*/ 3048000 h 4885151"/>
              <a:gd name="connsiteX1" fmla="*/ 12164166 w 12192002"/>
              <a:gd name="connsiteY1" fmla="*/ 0 h 4885151"/>
              <a:gd name="connsiteX2" fmla="*/ 12192002 w 12192002"/>
              <a:gd name="connsiteY2" fmla="*/ 4885151 h 4885151"/>
              <a:gd name="connsiteX3" fmla="*/ 0 w 12192002"/>
              <a:gd name="connsiteY3" fmla="*/ 4885151 h 4885151"/>
              <a:gd name="connsiteX4" fmla="*/ 6124 w 12192002"/>
              <a:gd name="connsiteY4" fmla="*/ 2721488 h 4885151"/>
              <a:gd name="connsiteX5" fmla="*/ 5928988 w 12192002"/>
              <a:gd name="connsiteY5" fmla="*/ 3048000 h 4885151"/>
              <a:gd name="connsiteX0-1" fmla="*/ 5928988 w 12199335"/>
              <a:gd name="connsiteY0-2" fmla="*/ 3048000 h 4885151"/>
              <a:gd name="connsiteX1-3" fmla="*/ 12199335 w 12199335"/>
              <a:gd name="connsiteY1-4" fmla="*/ 0 h 4885151"/>
              <a:gd name="connsiteX2-5" fmla="*/ 12192002 w 12199335"/>
              <a:gd name="connsiteY2-6" fmla="*/ 4885151 h 4885151"/>
              <a:gd name="connsiteX3-7" fmla="*/ 0 w 12199335"/>
              <a:gd name="connsiteY3-8" fmla="*/ 4885151 h 4885151"/>
              <a:gd name="connsiteX4-9" fmla="*/ 6124 w 12199335"/>
              <a:gd name="connsiteY4-10" fmla="*/ 2721488 h 4885151"/>
              <a:gd name="connsiteX5-11" fmla="*/ 5928988 w 12199335"/>
              <a:gd name="connsiteY5-12" fmla="*/ 3048000 h 488515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12199335" h="4885151">
                <a:moveTo>
                  <a:pt x="5928988" y="3048000"/>
                </a:moveTo>
                <a:cubicBezTo>
                  <a:pt x="7741364" y="2458720"/>
                  <a:pt x="9944650" y="1976329"/>
                  <a:pt x="12199335" y="0"/>
                </a:cubicBezTo>
                <a:cubicBezTo>
                  <a:pt x="12196891" y="1628384"/>
                  <a:pt x="12194446" y="3256767"/>
                  <a:pt x="12192002" y="4885151"/>
                </a:cubicBezTo>
                <a:lnTo>
                  <a:pt x="0" y="4885151"/>
                </a:lnTo>
                <a:cubicBezTo>
                  <a:pt x="2041" y="4163930"/>
                  <a:pt x="4083" y="3442709"/>
                  <a:pt x="6124" y="2721488"/>
                </a:cubicBezTo>
                <a:cubicBezTo>
                  <a:pt x="6124" y="2721488"/>
                  <a:pt x="3660384" y="3785644"/>
                  <a:pt x="5928988" y="3048000"/>
                </a:cubicBezTo>
                <a:close/>
              </a:path>
            </a:pathLst>
          </a:custGeom>
          <a:gradFill flip="none" rotWithShape="1">
            <a:gsLst>
              <a:gs pos="0">
                <a:srgbClr val="F2F4F4"/>
              </a:gs>
              <a:gs pos="100000">
                <a:schemeClr val="accent1">
                  <a:lumMod val="20000"/>
                  <a:lumOff val="80000"/>
                </a:schemeClr>
              </a:gs>
            </a:gsLst>
            <a:lin ang="6600000" scaled="0"/>
            <a:tileRect/>
          </a:gra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solidFill>
                <a:schemeClr val="lt1"/>
              </a:solidFill>
            </a:endParaRPr>
          </a:p>
        </p:txBody>
      </p:sp>
      <p:pic>
        <p:nvPicPr>
          <p:cNvPr id="91" name="图片 90"/>
          <p:cNvPicPr>
            <a:picLocks noChangeAspect="1"/>
          </p:cNvPicPr>
          <p:nvPr/>
        </p:nvPicPr>
        <p:blipFill>
          <a:blip r:embed="rId3">
            <a:alphaModFix amt="20000"/>
          </a:blip>
          <a:stretch>
            <a:fillRect/>
          </a:stretch>
        </p:blipFill>
        <p:spPr>
          <a:xfrm>
            <a:off x="-344383" y="4208545"/>
            <a:ext cx="12678124" cy="3110743"/>
          </a:xfrm>
          <a:prstGeom prst="rect">
            <a:avLst/>
          </a:prstGeom>
        </p:spPr>
      </p:pic>
      <p:sp>
        <p:nvSpPr>
          <p:cNvPr id="110" name="矩形: 圆角 109"/>
          <p:cNvSpPr/>
          <p:nvPr/>
        </p:nvSpPr>
        <p:spPr>
          <a:xfrm>
            <a:off x="5250185" y="1985030"/>
            <a:ext cx="1331590" cy="126889"/>
          </a:xfrm>
          <a:prstGeom prst="roundRect">
            <a:avLst>
              <a:gd name="adj"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chemeClr val="accent1">
                      <a:lumMod val="45000"/>
                      <a:lumOff val="55000"/>
                      <a:alpha val="0"/>
                    </a:schemeClr>
                  </a:gs>
                  <a:gs pos="100000">
                    <a:schemeClr val="accent1">
                      <a:lumMod val="85000"/>
                      <a:lumOff val="15000"/>
                    </a:schemeClr>
                  </a:gs>
                </a:gsLst>
                <a:lin ang="0" scaled="1"/>
              </a:gradFill>
            </a:endParaRPr>
          </a:p>
        </p:txBody>
      </p:sp>
      <p:sp>
        <p:nvSpPr>
          <p:cNvPr id="101" name="文本框 100"/>
          <p:cNvSpPr txBox="1"/>
          <p:nvPr/>
        </p:nvSpPr>
        <p:spPr>
          <a:xfrm>
            <a:off x="2135261" y="2243550"/>
            <a:ext cx="7921478" cy="246221"/>
          </a:xfrm>
          <a:prstGeom prst="rect">
            <a:avLst/>
          </a:prstGeom>
          <a:noFill/>
        </p:spPr>
        <p:txBody>
          <a:bodyPr wrap="square" lIns="0" tIns="0" rIns="0" bIns="0" rtlCol="0">
            <a:spAutoFit/>
          </a:bodyPr>
          <a:lstStyle/>
          <a:p>
            <a:pPr algn="ctr"/>
            <a:r>
              <a:rPr lang="zh-CN" altLang="en-US" sz="1600" dirty="0">
                <a:solidFill>
                  <a:schemeClr val="bg1"/>
                </a:solidFill>
                <a:latin typeface="+mn-ea"/>
              </a:rPr>
              <a:t>进一步将工作任务往下分解至部门、岗位及具体的员工，以便团队更好地分工协同</a:t>
            </a:r>
            <a:endParaRPr lang="zh-CN" altLang="en-US" sz="1600" dirty="0">
              <a:solidFill>
                <a:schemeClr val="bg1"/>
              </a:solidFill>
              <a:latin typeface="+mn-ea"/>
            </a:endParaRPr>
          </a:p>
        </p:txBody>
      </p:sp>
      <p:sp>
        <p:nvSpPr>
          <p:cNvPr id="102" name="文本框 101"/>
          <p:cNvSpPr txBox="1"/>
          <p:nvPr/>
        </p:nvSpPr>
        <p:spPr>
          <a:xfrm>
            <a:off x="3275034" y="1689874"/>
            <a:ext cx="5641932" cy="430887"/>
          </a:xfrm>
          <a:prstGeom prst="rect">
            <a:avLst/>
          </a:prstGeom>
          <a:noFill/>
        </p:spPr>
        <p:txBody>
          <a:bodyPr wrap="square" lIns="0" tIns="0" rIns="0" bIns="0" rtlCol="0">
            <a:spAutoFit/>
          </a:bodyPr>
          <a:lstStyle/>
          <a:p>
            <a:pPr algn="ctr"/>
            <a:r>
              <a:rPr lang="zh-CN" altLang="en-US" sz="2800" dirty="0">
                <a:solidFill>
                  <a:schemeClr val="bg1"/>
                </a:solidFill>
                <a:latin typeface="+mj-ea"/>
                <a:ea typeface="+mj-ea"/>
              </a:rPr>
              <a:t>已完成</a:t>
            </a:r>
            <a:r>
              <a:rPr lang="en-US" altLang="zh-CN" sz="2800" dirty="0">
                <a:gradFill flip="none" rotWithShape="1">
                  <a:gsLst>
                    <a:gs pos="0">
                      <a:schemeClr val="bg1"/>
                    </a:gs>
                    <a:gs pos="100000">
                      <a:schemeClr val="bg1"/>
                    </a:gs>
                  </a:gsLst>
                  <a:lin ang="5400000" scaled="1"/>
                  <a:tileRect/>
                </a:gradFill>
                <a:effectLst>
                  <a:outerShdw blurRad="88900" dist="101600" dir="5400000" algn="t" rotWithShape="0">
                    <a:prstClr val="black">
                      <a:alpha val="40000"/>
                    </a:prstClr>
                  </a:outerShdw>
                </a:effectLst>
                <a:latin typeface="OPPOSans B" panose="00020600040101010101" pitchFamily="18" charset="-122"/>
                <a:ea typeface="OPPOSans B" panose="00020600040101010101" pitchFamily="18" charset="-122"/>
              </a:rPr>
              <a:t>7</a:t>
            </a:r>
            <a:r>
              <a:rPr lang="zh-CN" altLang="en-US" sz="2800" dirty="0">
                <a:gradFill flip="none" rotWithShape="1">
                  <a:gsLst>
                    <a:gs pos="0">
                      <a:schemeClr val="bg1"/>
                    </a:gs>
                    <a:gs pos="100000">
                      <a:schemeClr val="bg1"/>
                    </a:gs>
                  </a:gsLst>
                  <a:lin ang="5400000" scaled="1"/>
                  <a:tileRect/>
                </a:gradFill>
                <a:effectLst>
                  <a:outerShdw blurRad="88900" dist="101600" dir="5400000" algn="t" rotWithShape="0">
                    <a:prstClr val="black">
                      <a:alpha val="40000"/>
                    </a:prstClr>
                  </a:outerShdw>
                </a:effectLst>
                <a:latin typeface="OPPOSans B" panose="00020600040101010101" pitchFamily="18" charset="-122"/>
                <a:ea typeface="OPPOSans B" panose="00020600040101010101" pitchFamily="18" charset="-122"/>
              </a:rPr>
              <a:t>个</a:t>
            </a:r>
            <a:r>
              <a:rPr lang="zh-CN" altLang="en-US" sz="2800" dirty="0">
                <a:solidFill>
                  <a:schemeClr val="bg1"/>
                </a:solidFill>
                <a:effectLst>
                  <a:outerShdw blurRad="88900" dist="101600" dir="5400000" algn="t" rotWithShape="0">
                    <a:prstClr val="black">
                      <a:alpha val="40000"/>
                    </a:prstClr>
                  </a:outerShdw>
                </a:effectLst>
                <a:latin typeface="+mj-ea"/>
                <a:ea typeface="+mj-ea"/>
              </a:rPr>
              <a:t>部门</a:t>
            </a:r>
            <a:r>
              <a:rPr lang="zh-CN" altLang="en-US" sz="2800" dirty="0">
                <a:solidFill>
                  <a:schemeClr val="bg1"/>
                </a:solidFill>
                <a:latin typeface="+mj-ea"/>
                <a:ea typeface="+mj-ea"/>
              </a:rPr>
              <a:t>岗位梳理</a:t>
            </a:r>
            <a:endParaRPr lang="zh-CN" altLang="en-US" sz="2800" dirty="0">
              <a:solidFill>
                <a:schemeClr val="bg1"/>
              </a:solidFill>
              <a:latin typeface="+mj-ea"/>
              <a:ea typeface="+mj-ea"/>
            </a:endParaRPr>
          </a:p>
        </p:txBody>
      </p:sp>
      <p:grpSp>
        <p:nvGrpSpPr>
          <p:cNvPr id="38" name="组合 37"/>
          <p:cNvGrpSpPr/>
          <p:nvPr/>
        </p:nvGrpSpPr>
        <p:grpSpPr>
          <a:xfrm>
            <a:off x="1694166" y="3532080"/>
            <a:ext cx="4219890" cy="2265173"/>
            <a:chOff x="1214727" y="3339312"/>
            <a:chExt cx="4219890" cy="2265173"/>
          </a:xfrm>
        </p:grpSpPr>
        <p:sp>
          <p:nvSpPr>
            <p:cNvPr id="51" name="任意多边形: 形状 50"/>
            <p:cNvSpPr/>
            <p:nvPr/>
          </p:nvSpPr>
          <p:spPr>
            <a:xfrm>
              <a:off x="1217768" y="3339312"/>
              <a:ext cx="4213183" cy="2254124"/>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36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dirty="0">
                <a:solidFill>
                  <a:schemeClr val="lt1"/>
                </a:solidFill>
              </a:endParaRPr>
            </a:p>
          </p:txBody>
        </p:sp>
        <p:pic>
          <p:nvPicPr>
            <p:cNvPr id="52" name="网格 231" descr="背景图案&#10;&#10;描述已自动生成"/>
            <p:cNvPicPr>
              <a:picLocks noChangeAspect="1"/>
            </p:cNvPicPr>
            <p:nvPr/>
          </p:nvPicPr>
          <p:blipFill>
            <a:blip r:embed="rId4"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a:off x="1214727" y="3350361"/>
              <a:ext cx="4213183" cy="2254124"/>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sp>
          <p:nvSpPr>
            <p:cNvPr id="67" name="文本框 66"/>
            <p:cNvSpPr txBox="1"/>
            <p:nvPr/>
          </p:nvSpPr>
          <p:spPr>
            <a:xfrm>
              <a:off x="2015192" y="3597144"/>
              <a:ext cx="2374534" cy="363305"/>
            </a:xfrm>
            <a:prstGeom prst="rect">
              <a:avLst/>
            </a:prstGeom>
            <a:noFill/>
          </p:spPr>
          <p:txBody>
            <a:bodyPr wrap="square" lIns="0" tIns="0" rIns="0" bIns="0" rtlCol="0">
              <a:spAutoFit/>
            </a:bodyPr>
            <a:lstStyle/>
            <a:p>
              <a:pP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部门职责</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69" name="任意多边形: 形状 68"/>
            <p:cNvSpPr/>
            <p:nvPr/>
          </p:nvSpPr>
          <p:spPr>
            <a:xfrm>
              <a:off x="4354093" y="4634129"/>
              <a:ext cx="1080524" cy="944049"/>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sp>
          <p:nvSpPr>
            <p:cNvPr id="16" name="椭圆 15"/>
            <p:cNvSpPr/>
            <p:nvPr/>
          </p:nvSpPr>
          <p:spPr>
            <a:xfrm>
              <a:off x="1540911" y="3681870"/>
              <a:ext cx="284182" cy="284182"/>
            </a:xfrm>
            <a:prstGeom prst="ellipse">
              <a:avLst/>
            </a:prstGeom>
            <a:solidFill>
              <a:srgbClr val="256EF7"/>
            </a:soli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ctr">
              <a:noAutofit/>
            </a:bodyPr>
            <a:lstStyle/>
            <a:p>
              <a:pPr algn="ctr"/>
              <a:endParaRPr lang="zh-CN" altLang="en-US"/>
            </a:p>
          </p:txBody>
        </p:sp>
        <p:cxnSp>
          <p:nvCxnSpPr>
            <p:cNvPr id="18" name="直接连接符 17"/>
            <p:cNvCxnSpPr/>
            <p:nvPr/>
          </p:nvCxnSpPr>
          <p:spPr>
            <a:xfrm>
              <a:off x="1540911" y="4180840"/>
              <a:ext cx="3507339" cy="0"/>
            </a:xfrm>
            <a:prstGeom prst="line">
              <a:avLst/>
            </a:prstGeom>
            <a:ln w="9525">
              <a:solidFill>
                <a:schemeClr val="accent2">
                  <a:alpha val="44000"/>
                </a:schemeClr>
              </a:solidFill>
              <a:prstDash val="dash"/>
            </a:ln>
          </p:spPr>
          <p:style>
            <a:lnRef idx="1">
              <a:schemeClr val="accent1"/>
            </a:lnRef>
            <a:fillRef idx="0">
              <a:schemeClr val="accent1"/>
            </a:fillRef>
            <a:effectRef idx="0">
              <a:schemeClr val="accent1"/>
            </a:effectRef>
            <a:fontRef idx="minor">
              <a:schemeClr val="tx1"/>
            </a:fontRef>
          </p:style>
        </p:cxnSp>
      </p:grpSp>
      <p:grpSp>
        <p:nvGrpSpPr>
          <p:cNvPr id="84" name="组合 83"/>
          <p:cNvGrpSpPr/>
          <p:nvPr/>
        </p:nvGrpSpPr>
        <p:grpSpPr>
          <a:xfrm>
            <a:off x="6277944" y="3532080"/>
            <a:ext cx="4219890" cy="2265173"/>
            <a:chOff x="1214727" y="3339312"/>
            <a:chExt cx="4219890" cy="2265173"/>
          </a:xfrm>
        </p:grpSpPr>
        <p:sp>
          <p:nvSpPr>
            <p:cNvPr id="85" name="任意多边形: 形状 84"/>
            <p:cNvSpPr/>
            <p:nvPr/>
          </p:nvSpPr>
          <p:spPr>
            <a:xfrm>
              <a:off x="1217768" y="3339312"/>
              <a:ext cx="4213183" cy="2254124"/>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a:gradFill flip="none" rotWithShape="1">
              <a:gsLst>
                <a:gs pos="0">
                  <a:srgbClr val="F2F4F4"/>
                </a:gs>
                <a:gs pos="100000">
                  <a:schemeClr val="accent1">
                    <a:lumMod val="20000"/>
                    <a:lumOff val="80000"/>
                  </a:schemeClr>
                </a:gs>
              </a:gsLst>
              <a:lin ang="6600000" scaled="0"/>
              <a:tileRect/>
            </a:gradFill>
            <a:ln w="9525" cap="flat" cmpd="sng" algn="ctr">
              <a:solidFill>
                <a:schemeClr val="bg1">
                  <a:alpha val="36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dirty="0">
                <a:solidFill>
                  <a:schemeClr val="lt1"/>
                </a:solidFill>
              </a:endParaRPr>
            </a:p>
          </p:txBody>
        </p:sp>
        <p:pic>
          <p:nvPicPr>
            <p:cNvPr id="86" name="网格 231" descr="背景图案&#10;&#10;描述已自动生成"/>
            <p:cNvPicPr>
              <a:picLocks noChangeAspect="1"/>
            </p:cNvPicPr>
            <p:nvPr/>
          </p:nvPicPr>
          <p:blipFill>
            <a:blip r:embed="rId4" cstate="print">
              <a:alphaModFix amt="70000"/>
              <a:duotone>
                <a:schemeClr val="accent6">
                  <a:shade val="45000"/>
                  <a:satMod val="135000"/>
                </a:schemeClr>
                <a:prstClr val="white"/>
              </a:duotone>
              <a:extLst>
                <a:ext uri="{28A0092B-C50C-407E-A947-70E740481C1C}">
                  <a14:useLocalDpi xmlns:a14="http://schemas.microsoft.com/office/drawing/2010/main" val="0"/>
                </a:ext>
              </a:extLst>
            </a:blip>
            <a:srcRect l="19966" t="18739" r="20052" b="24106"/>
            <a:stretch>
              <a:fillRect/>
            </a:stretch>
          </p:blipFill>
          <p:spPr>
            <a:xfrm>
              <a:off x="1214727" y="3350361"/>
              <a:ext cx="4213183" cy="2254124"/>
            </a:xfrm>
            <a:custGeom>
              <a:avLst/>
              <a:gdLst>
                <a:gd name="connsiteX0" fmla="*/ 274741 w 7312989"/>
                <a:gd name="connsiteY0" fmla="*/ 0 h 3912574"/>
                <a:gd name="connsiteX1" fmla="*/ 7038248 w 7312989"/>
                <a:gd name="connsiteY1" fmla="*/ 0 h 3912574"/>
                <a:gd name="connsiteX2" fmla="*/ 7312989 w 7312989"/>
                <a:gd name="connsiteY2" fmla="*/ 274741 h 3912574"/>
                <a:gd name="connsiteX3" fmla="*/ 7312989 w 7312989"/>
                <a:gd name="connsiteY3" fmla="*/ 540961 h 3912574"/>
                <a:gd name="connsiteX4" fmla="*/ 7312989 w 7312989"/>
                <a:gd name="connsiteY4" fmla="*/ 3637833 h 3912574"/>
                <a:gd name="connsiteX5" fmla="*/ 7038248 w 7312989"/>
                <a:gd name="connsiteY5" fmla="*/ 3912574 h 3912574"/>
                <a:gd name="connsiteX6" fmla="*/ 274741 w 7312989"/>
                <a:gd name="connsiteY6" fmla="*/ 3912574 h 3912574"/>
                <a:gd name="connsiteX7" fmla="*/ 0 w 7312989"/>
                <a:gd name="connsiteY7" fmla="*/ 3637833 h 3912574"/>
                <a:gd name="connsiteX8" fmla="*/ 0 w 7312989"/>
                <a:gd name="connsiteY8" fmla="*/ 540961 h 3912574"/>
                <a:gd name="connsiteX9" fmla="*/ 0 w 7312989"/>
                <a:gd name="connsiteY9" fmla="*/ 274741 h 3912574"/>
                <a:gd name="connsiteX10" fmla="*/ 274741 w 7312989"/>
                <a:gd name="connsiteY10" fmla="*/ 0 h 391257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312989" h="3912574">
                  <a:moveTo>
                    <a:pt x="274741" y="0"/>
                  </a:moveTo>
                  <a:lnTo>
                    <a:pt x="7038248" y="0"/>
                  </a:lnTo>
                  <a:cubicBezTo>
                    <a:pt x="7189983" y="0"/>
                    <a:pt x="7312989" y="123006"/>
                    <a:pt x="7312989" y="274741"/>
                  </a:cubicBezTo>
                  <a:lnTo>
                    <a:pt x="7312989" y="540961"/>
                  </a:lnTo>
                  <a:lnTo>
                    <a:pt x="7312989" y="3637833"/>
                  </a:lnTo>
                  <a:cubicBezTo>
                    <a:pt x="7312989" y="3789568"/>
                    <a:pt x="7189983" y="3912574"/>
                    <a:pt x="7038248" y="3912574"/>
                  </a:cubicBezTo>
                  <a:lnTo>
                    <a:pt x="274741" y="3912574"/>
                  </a:lnTo>
                  <a:cubicBezTo>
                    <a:pt x="123006" y="3912574"/>
                    <a:pt x="0" y="3789568"/>
                    <a:pt x="0" y="3637833"/>
                  </a:cubicBezTo>
                  <a:lnTo>
                    <a:pt x="0" y="540961"/>
                  </a:lnTo>
                  <a:lnTo>
                    <a:pt x="0" y="274741"/>
                  </a:lnTo>
                  <a:cubicBezTo>
                    <a:pt x="0" y="123006"/>
                    <a:pt x="123006" y="0"/>
                    <a:pt x="274741" y="0"/>
                  </a:cubicBezTo>
                  <a:close/>
                </a:path>
              </a:pathLst>
            </a:custGeom>
          </p:spPr>
        </p:pic>
        <p:sp>
          <p:nvSpPr>
            <p:cNvPr id="87" name="文本框 86"/>
            <p:cNvSpPr txBox="1"/>
            <p:nvPr/>
          </p:nvSpPr>
          <p:spPr>
            <a:xfrm>
              <a:off x="2015192" y="3597144"/>
              <a:ext cx="2374534" cy="363305"/>
            </a:xfrm>
            <a:prstGeom prst="rect">
              <a:avLst/>
            </a:prstGeom>
            <a:noFill/>
          </p:spPr>
          <p:txBody>
            <a:bodyPr wrap="square" lIns="0" tIns="0" rIns="0" bIns="0" rtlCol="0">
              <a:spAutoFit/>
            </a:bodyPr>
            <a:lstStyle/>
            <a:p>
              <a:pPr hangingPunct="0">
                <a:lnSpc>
                  <a:spcPct val="130000"/>
                </a:lnSpc>
              </a:pPr>
              <a:r>
                <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rPr>
                <a:t>岗位说明书</a:t>
              </a:r>
              <a:endParaRPr lang="zh-CN" altLang="en-US" sz="2000" dirty="0">
                <a:solidFill>
                  <a:schemeClr val="tx1">
                    <a:lumMod val="75000"/>
                    <a:lumOff val="25000"/>
                  </a:schemeClr>
                </a:solidFill>
                <a:effectLst>
                  <a:outerShdw blurRad="254000" dist="38100" dir="5400000" algn="t" rotWithShape="0">
                    <a:prstClr val="black">
                      <a:alpha val="15000"/>
                    </a:prstClr>
                  </a:outerShdw>
                </a:effectLst>
                <a:latin typeface="OPPOSans B" panose="00020600040101010101" pitchFamily="18" charset="-122"/>
                <a:ea typeface="OPPOSans B" panose="00020600040101010101" pitchFamily="18" charset="-122"/>
              </a:endParaRPr>
            </a:p>
          </p:txBody>
        </p:sp>
        <p:sp>
          <p:nvSpPr>
            <p:cNvPr id="88" name="任意多边形: 形状 87"/>
            <p:cNvSpPr/>
            <p:nvPr/>
          </p:nvSpPr>
          <p:spPr>
            <a:xfrm>
              <a:off x="4354093" y="4634129"/>
              <a:ext cx="1080524" cy="944049"/>
            </a:xfrm>
            <a:custGeom>
              <a:avLst/>
              <a:gdLst>
                <a:gd name="connsiteX0" fmla="*/ 691320 w 976621"/>
                <a:gd name="connsiteY0" fmla="*/ 0 h 853269"/>
                <a:gd name="connsiteX1" fmla="*/ 960413 w 976621"/>
                <a:gd name="connsiteY1" fmla="*/ 54328 h 853269"/>
                <a:gd name="connsiteX2" fmla="*/ 976621 w 976621"/>
                <a:gd name="connsiteY2" fmla="*/ 63125 h 853269"/>
                <a:gd name="connsiteX3" fmla="*/ 976621 w 976621"/>
                <a:gd name="connsiteY3" fmla="*/ 250619 h 853269"/>
                <a:gd name="connsiteX4" fmla="*/ 895981 w 976621"/>
                <a:gd name="connsiteY4" fmla="*/ 206849 h 853269"/>
                <a:gd name="connsiteX5" fmla="*/ 691320 w 976621"/>
                <a:gd name="connsiteY5" fmla="*/ 165530 h 853269"/>
                <a:gd name="connsiteX6" fmla="*/ 165530 w 976621"/>
                <a:gd name="connsiteY6" fmla="*/ 691320 h 853269"/>
                <a:gd name="connsiteX7" fmla="*/ 176212 w 976621"/>
                <a:gd name="connsiteY7" fmla="*/ 797285 h 853269"/>
                <a:gd name="connsiteX8" fmla="*/ 193591 w 976621"/>
                <a:gd name="connsiteY8" fmla="*/ 853269 h 853269"/>
                <a:gd name="connsiteX9" fmla="*/ 21068 w 976621"/>
                <a:gd name="connsiteY9" fmla="*/ 853269 h 853269"/>
                <a:gd name="connsiteX10" fmla="*/ 14045 w 976621"/>
                <a:gd name="connsiteY10" fmla="*/ 830645 h 853269"/>
                <a:gd name="connsiteX11" fmla="*/ 0 w 976621"/>
                <a:gd name="connsiteY11" fmla="*/ 691320 h 853269"/>
                <a:gd name="connsiteX12" fmla="*/ 691320 w 976621"/>
                <a:gd name="connsiteY12" fmla="*/ 0 h 853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76621" h="853269">
                  <a:moveTo>
                    <a:pt x="691320" y="0"/>
                  </a:moveTo>
                  <a:cubicBezTo>
                    <a:pt x="786771" y="0"/>
                    <a:pt x="877705" y="19345"/>
                    <a:pt x="960413" y="54328"/>
                  </a:cubicBezTo>
                  <a:lnTo>
                    <a:pt x="976621" y="63125"/>
                  </a:lnTo>
                  <a:lnTo>
                    <a:pt x="976621" y="250619"/>
                  </a:lnTo>
                  <a:lnTo>
                    <a:pt x="895981" y="206849"/>
                  </a:lnTo>
                  <a:cubicBezTo>
                    <a:pt x="833077" y="180243"/>
                    <a:pt x="763917" y="165530"/>
                    <a:pt x="691320" y="165530"/>
                  </a:cubicBezTo>
                  <a:cubicBezTo>
                    <a:pt x="400934" y="165530"/>
                    <a:pt x="165530" y="400934"/>
                    <a:pt x="165530" y="691320"/>
                  </a:cubicBezTo>
                  <a:cubicBezTo>
                    <a:pt x="165530" y="727618"/>
                    <a:pt x="169208" y="763058"/>
                    <a:pt x="176212" y="797285"/>
                  </a:cubicBezTo>
                  <a:lnTo>
                    <a:pt x="193591" y="853269"/>
                  </a:lnTo>
                  <a:lnTo>
                    <a:pt x="21068" y="853269"/>
                  </a:lnTo>
                  <a:lnTo>
                    <a:pt x="14045" y="830645"/>
                  </a:lnTo>
                  <a:cubicBezTo>
                    <a:pt x="4836" y="785642"/>
                    <a:pt x="0" y="739046"/>
                    <a:pt x="0" y="691320"/>
                  </a:cubicBezTo>
                  <a:cubicBezTo>
                    <a:pt x="0" y="309515"/>
                    <a:pt x="309515" y="0"/>
                    <a:pt x="691320" y="0"/>
                  </a:cubicBezTo>
                  <a:close/>
                </a:path>
              </a:pathLst>
            </a:custGeom>
            <a:solidFill>
              <a:schemeClr val="accent5">
                <a:lumMod val="20000"/>
                <a:lumOff val="80000"/>
                <a:alpha val="3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89" name="椭圆 88"/>
            <p:cNvSpPr/>
            <p:nvPr/>
          </p:nvSpPr>
          <p:spPr>
            <a:xfrm>
              <a:off x="1540911" y="3681870"/>
              <a:ext cx="284182" cy="284182"/>
            </a:xfrm>
            <a:prstGeom prst="ellipse">
              <a:avLst/>
            </a:prstGeom>
            <a:solidFill>
              <a:srgbClr val="256EF7"/>
            </a:solidFill>
            <a:ln w="22225" cap="flat" cmpd="sng" algn="ctr">
              <a:no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cxnSp>
          <p:nvCxnSpPr>
            <p:cNvPr id="90" name="直接连接符 89"/>
            <p:cNvCxnSpPr/>
            <p:nvPr/>
          </p:nvCxnSpPr>
          <p:spPr>
            <a:xfrm>
              <a:off x="1540911" y="4180840"/>
              <a:ext cx="3507339" cy="0"/>
            </a:xfrm>
            <a:prstGeom prst="line">
              <a:avLst/>
            </a:prstGeom>
            <a:ln w="9525">
              <a:solidFill>
                <a:schemeClr val="accent2">
                  <a:alpha val="44000"/>
                </a:schemeClr>
              </a:solidFill>
              <a:prstDash val="dash"/>
            </a:ln>
          </p:spPr>
          <p:style>
            <a:lnRef idx="1">
              <a:schemeClr val="accent1"/>
            </a:lnRef>
            <a:fillRef idx="0">
              <a:schemeClr val="accent1"/>
            </a:fillRef>
            <a:effectRef idx="0">
              <a:schemeClr val="accent1"/>
            </a:effectRef>
            <a:fontRef idx="minor">
              <a:schemeClr val="tx1"/>
            </a:fontRef>
          </p:style>
        </p:cxnSp>
      </p:grpSp>
      <p:pic>
        <p:nvPicPr>
          <p:cNvPr id="95" name="图片 94" descr="图片包含 游戏机, 标志&#10;&#10;描述已自动生成"/>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8794721" y="3069429"/>
            <a:ext cx="1383950" cy="1383950"/>
          </a:xfrm>
          <a:prstGeom prst="rect">
            <a:avLst/>
          </a:prstGeom>
          <a:effectLst>
            <a:outerShdw blurRad="190500" dist="63500" dir="5400000" algn="t" rotWithShape="0">
              <a:prstClr val="black">
                <a:alpha val="20000"/>
              </a:prstClr>
            </a:outerShdw>
          </a:effectLst>
        </p:spPr>
      </p:pic>
      <p:grpSp>
        <p:nvGrpSpPr>
          <p:cNvPr id="132" name="组合 131"/>
          <p:cNvGrpSpPr/>
          <p:nvPr/>
        </p:nvGrpSpPr>
        <p:grpSpPr>
          <a:xfrm>
            <a:off x="6604128" y="4566836"/>
            <a:ext cx="1080524" cy="290657"/>
            <a:chOff x="2107680" y="4566836"/>
            <a:chExt cx="727595" cy="290657"/>
          </a:xfrm>
        </p:grpSpPr>
        <p:sp>
          <p:nvSpPr>
            <p:cNvPr id="133" name="矩形: 圆角 132"/>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34" name="文本框 133"/>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人才选配</a:t>
              </a:r>
              <a:endParaRPr lang="zh-CN" altLang="en-US" sz="1600" dirty="0">
                <a:solidFill>
                  <a:schemeClr val="accent1"/>
                </a:solidFill>
                <a:latin typeface="+mn-ea"/>
              </a:endParaRPr>
            </a:p>
          </p:txBody>
        </p:sp>
      </p:grpSp>
      <p:grpSp>
        <p:nvGrpSpPr>
          <p:cNvPr id="157" name="组合 156"/>
          <p:cNvGrpSpPr/>
          <p:nvPr/>
        </p:nvGrpSpPr>
        <p:grpSpPr>
          <a:xfrm>
            <a:off x="7836442" y="4566836"/>
            <a:ext cx="1080524" cy="290657"/>
            <a:chOff x="2107680" y="4566836"/>
            <a:chExt cx="727595" cy="290657"/>
          </a:xfrm>
        </p:grpSpPr>
        <p:sp>
          <p:nvSpPr>
            <p:cNvPr id="158" name="矩形: 圆角 157"/>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59" name="文本框 158"/>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人才评价</a:t>
              </a:r>
              <a:endParaRPr lang="zh-CN" altLang="en-US" sz="1600" dirty="0">
                <a:solidFill>
                  <a:schemeClr val="accent1"/>
                </a:solidFill>
                <a:latin typeface="+mn-ea"/>
              </a:endParaRPr>
            </a:p>
          </p:txBody>
        </p:sp>
      </p:grpSp>
      <p:grpSp>
        <p:nvGrpSpPr>
          <p:cNvPr id="160" name="组合 159"/>
          <p:cNvGrpSpPr/>
          <p:nvPr/>
        </p:nvGrpSpPr>
        <p:grpSpPr>
          <a:xfrm>
            <a:off x="9068757" y="4566836"/>
            <a:ext cx="1080524" cy="290657"/>
            <a:chOff x="2107680" y="4566836"/>
            <a:chExt cx="727595" cy="290657"/>
          </a:xfrm>
        </p:grpSpPr>
        <p:sp>
          <p:nvSpPr>
            <p:cNvPr id="161" name="矩形: 圆角 160"/>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2" name="文本框 161"/>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人才成长</a:t>
              </a:r>
              <a:endParaRPr lang="zh-CN" altLang="en-US" sz="1600" dirty="0">
                <a:solidFill>
                  <a:schemeClr val="accent1"/>
                </a:solidFill>
                <a:latin typeface="+mn-ea"/>
              </a:endParaRPr>
            </a:p>
          </p:txBody>
        </p:sp>
      </p:grpSp>
      <p:grpSp>
        <p:nvGrpSpPr>
          <p:cNvPr id="163" name="组合 162"/>
          <p:cNvGrpSpPr/>
          <p:nvPr/>
        </p:nvGrpSpPr>
        <p:grpSpPr>
          <a:xfrm>
            <a:off x="6604128" y="5038376"/>
            <a:ext cx="1080524" cy="290657"/>
            <a:chOff x="2107680" y="4566836"/>
            <a:chExt cx="727595" cy="290657"/>
          </a:xfrm>
        </p:grpSpPr>
        <p:sp>
          <p:nvSpPr>
            <p:cNvPr id="164" name="矩形: 圆角 163"/>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5" name="文本框 164"/>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薪酬激励</a:t>
              </a:r>
              <a:endParaRPr lang="zh-CN" altLang="en-US" sz="1600" dirty="0">
                <a:solidFill>
                  <a:schemeClr val="accent1"/>
                </a:solidFill>
                <a:latin typeface="+mn-ea"/>
              </a:endParaRPr>
            </a:p>
          </p:txBody>
        </p:sp>
      </p:grpSp>
      <p:grpSp>
        <p:nvGrpSpPr>
          <p:cNvPr id="166" name="组合 165"/>
          <p:cNvGrpSpPr/>
          <p:nvPr/>
        </p:nvGrpSpPr>
        <p:grpSpPr>
          <a:xfrm>
            <a:off x="7836442" y="5038376"/>
            <a:ext cx="1080524" cy="290657"/>
            <a:chOff x="2107680" y="4566836"/>
            <a:chExt cx="727595" cy="290657"/>
          </a:xfrm>
        </p:grpSpPr>
        <p:sp>
          <p:nvSpPr>
            <p:cNvPr id="167" name="矩形: 圆角 166"/>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68" name="文本框 167"/>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干部任用</a:t>
              </a:r>
              <a:endParaRPr lang="zh-CN" altLang="en-US" sz="1600" dirty="0">
                <a:solidFill>
                  <a:schemeClr val="accent1"/>
                </a:solidFill>
                <a:latin typeface="+mn-ea"/>
              </a:endParaRPr>
            </a:p>
          </p:txBody>
        </p:sp>
      </p:grpSp>
      <p:grpSp>
        <p:nvGrpSpPr>
          <p:cNvPr id="169" name="组合 168"/>
          <p:cNvGrpSpPr/>
          <p:nvPr/>
        </p:nvGrpSpPr>
        <p:grpSpPr>
          <a:xfrm>
            <a:off x="9068757" y="5038376"/>
            <a:ext cx="1080524" cy="290657"/>
            <a:chOff x="2107680" y="4566836"/>
            <a:chExt cx="727595" cy="290657"/>
          </a:xfrm>
        </p:grpSpPr>
        <p:sp>
          <p:nvSpPr>
            <p:cNvPr id="170" name="矩形: 圆角 169"/>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71" name="文本框 170"/>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文化锻炼</a:t>
              </a:r>
              <a:endParaRPr lang="zh-CN" altLang="en-US" sz="1600" dirty="0">
                <a:solidFill>
                  <a:schemeClr val="accent1"/>
                </a:solidFill>
                <a:latin typeface="+mn-ea"/>
              </a:endParaRPr>
            </a:p>
          </p:txBody>
        </p:sp>
      </p:grpSp>
      <p:grpSp>
        <p:nvGrpSpPr>
          <p:cNvPr id="190" name="组合 189"/>
          <p:cNvGrpSpPr/>
          <p:nvPr/>
        </p:nvGrpSpPr>
        <p:grpSpPr>
          <a:xfrm>
            <a:off x="2039402" y="4566836"/>
            <a:ext cx="1080524" cy="290657"/>
            <a:chOff x="2107680" y="4566836"/>
            <a:chExt cx="727595" cy="290657"/>
          </a:xfrm>
        </p:grpSpPr>
        <p:sp>
          <p:nvSpPr>
            <p:cNvPr id="191" name="矩形: 圆角 190"/>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2" name="文本框 191"/>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流程建设</a:t>
              </a:r>
              <a:endParaRPr lang="zh-CN" altLang="en-US" sz="1600" dirty="0">
                <a:solidFill>
                  <a:schemeClr val="accent1"/>
                </a:solidFill>
                <a:latin typeface="+mn-ea"/>
              </a:endParaRPr>
            </a:p>
          </p:txBody>
        </p:sp>
      </p:grpSp>
      <p:grpSp>
        <p:nvGrpSpPr>
          <p:cNvPr id="193" name="组合 192"/>
          <p:cNvGrpSpPr/>
          <p:nvPr/>
        </p:nvGrpSpPr>
        <p:grpSpPr>
          <a:xfrm>
            <a:off x="3271716" y="4566836"/>
            <a:ext cx="1080524" cy="290657"/>
            <a:chOff x="2107680" y="4566836"/>
            <a:chExt cx="727595" cy="290657"/>
          </a:xfrm>
        </p:grpSpPr>
        <p:sp>
          <p:nvSpPr>
            <p:cNvPr id="194" name="矩形: 圆角 193"/>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5" name="文本框 194"/>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职位管理</a:t>
              </a:r>
              <a:endParaRPr lang="zh-CN" altLang="en-US" sz="1600" dirty="0">
                <a:solidFill>
                  <a:schemeClr val="accent1"/>
                </a:solidFill>
                <a:latin typeface="+mn-ea"/>
              </a:endParaRPr>
            </a:p>
          </p:txBody>
        </p:sp>
      </p:grpSp>
      <p:grpSp>
        <p:nvGrpSpPr>
          <p:cNvPr id="196" name="组合 195"/>
          <p:cNvGrpSpPr/>
          <p:nvPr/>
        </p:nvGrpSpPr>
        <p:grpSpPr>
          <a:xfrm>
            <a:off x="4504031" y="4566836"/>
            <a:ext cx="1080524" cy="290657"/>
            <a:chOff x="2107680" y="4566836"/>
            <a:chExt cx="727595" cy="290657"/>
          </a:xfrm>
        </p:grpSpPr>
        <p:sp>
          <p:nvSpPr>
            <p:cNvPr id="197" name="矩形: 圆角 196"/>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198" name="文本框 197"/>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招聘配置</a:t>
              </a:r>
              <a:endParaRPr lang="zh-CN" altLang="en-US" sz="1600" dirty="0">
                <a:solidFill>
                  <a:schemeClr val="accent1"/>
                </a:solidFill>
                <a:latin typeface="+mn-ea"/>
              </a:endParaRPr>
            </a:p>
          </p:txBody>
        </p:sp>
      </p:grpSp>
      <p:grpSp>
        <p:nvGrpSpPr>
          <p:cNvPr id="199" name="组合 198"/>
          <p:cNvGrpSpPr/>
          <p:nvPr/>
        </p:nvGrpSpPr>
        <p:grpSpPr>
          <a:xfrm>
            <a:off x="2039402" y="5038376"/>
            <a:ext cx="1080524" cy="290657"/>
            <a:chOff x="2107680" y="4566836"/>
            <a:chExt cx="727595" cy="290657"/>
          </a:xfrm>
        </p:grpSpPr>
        <p:sp>
          <p:nvSpPr>
            <p:cNvPr id="200" name="矩形: 圆角 199"/>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1" name="文本框 200"/>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培训开发</a:t>
              </a:r>
              <a:endParaRPr lang="zh-CN" altLang="en-US" sz="1600" dirty="0">
                <a:solidFill>
                  <a:schemeClr val="accent1"/>
                </a:solidFill>
                <a:latin typeface="+mn-ea"/>
              </a:endParaRPr>
            </a:p>
          </p:txBody>
        </p:sp>
      </p:grpSp>
      <p:grpSp>
        <p:nvGrpSpPr>
          <p:cNvPr id="202" name="组合 201"/>
          <p:cNvGrpSpPr/>
          <p:nvPr/>
        </p:nvGrpSpPr>
        <p:grpSpPr>
          <a:xfrm>
            <a:off x="3271716" y="5038376"/>
            <a:ext cx="1080524" cy="290657"/>
            <a:chOff x="2107680" y="4566836"/>
            <a:chExt cx="727595" cy="290657"/>
          </a:xfrm>
        </p:grpSpPr>
        <p:sp>
          <p:nvSpPr>
            <p:cNvPr id="203" name="矩形: 圆角 202"/>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4" name="文本框 203"/>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薪酬管理</a:t>
              </a:r>
              <a:endParaRPr lang="zh-CN" altLang="en-US" sz="1600" dirty="0">
                <a:solidFill>
                  <a:schemeClr val="accent1"/>
                </a:solidFill>
                <a:latin typeface="+mn-ea"/>
              </a:endParaRPr>
            </a:p>
          </p:txBody>
        </p:sp>
      </p:grpSp>
      <p:grpSp>
        <p:nvGrpSpPr>
          <p:cNvPr id="205" name="组合 204"/>
          <p:cNvGrpSpPr/>
          <p:nvPr/>
        </p:nvGrpSpPr>
        <p:grpSpPr>
          <a:xfrm>
            <a:off x="4504031" y="5038376"/>
            <a:ext cx="1080524" cy="290657"/>
            <a:chOff x="2107680" y="4566836"/>
            <a:chExt cx="727595" cy="290657"/>
          </a:xfrm>
        </p:grpSpPr>
        <p:sp>
          <p:nvSpPr>
            <p:cNvPr id="206" name="矩形: 圆角 205"/>
            <p:cNvSpPr/>
            <p:nvPr/>
          </p:nvSpPr>
          <p:spPr>
            <a:xfrm>
              <a:off x="2107680" y="4577885"/>
              <a:ext cx="727595" cy="279400"/>
            </a:xfrm>
            <a:prstGeom prst="roundRect">
              <a:avLst>
                <a:gd name="adj" fmla="val 24622"/>
              </a:avLst>
            </a:prstGeom>
            <a:solidFill>
              <a:schemeClr val="accent2">
                <a:alpha val="20000"/>
              </a:schemeClr>
            </a:solidFill>
            <a:ln w="6350" cap="flat" cmpd="sng" algn="ctr">
              <a:solidFill>
                <a:schemeClr val="accent2">
                  <a:alpha val="42000"/>
                </a:schemeClr>
              </a:solidFill>
              <a:prstDash val="solid"/>
              <a:miter lim="800000"/>
            </a:ln>
            <a:effectLst>
              <a:outerShdw blurRad="939800" dist="266700" sx="99000" sy="99000" algn="ctr" rotWithShape="0">
                <a:schemeClr val="accent1">
                  <a:lumMod val="50000"/>
                  <a:alpha val="3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
          <p:nvSpPr>
            <p:cNvPr id="207" name="文本框 206"/>
            <p:cNvSpPr txBox="1"/>
            <p:nvPr/>
          </p:nvSpPr>
          <p:spPr>
            <a:xfrm>
              <a:off x="2169993" y="4566836"/>
              <a:ext cx="602967" cy="290657"/>
            </a:xfrm>
            <a:prstGeom prst="rect">
              <a:avLst/>
            </a:prstGeom>
            <a:noFill/>
          </p:spPr>
          <p:txBody>
            <a:bodyPr wrap="square" lIns="0" tIns="0" rIns="0" bIns="0" rtlCol="0">
              <a:spAutoFit/>
            </a:bodyPr>
            <a:lstStyle/>
            <a:p>
              <a:pPr algn="ctr" hangingPunct="0">
                <a:lnSpc>
                  <a:spcPct val="130000"/>
                </a:lnSpc>
              </a:pPr>
              <a:r>
                <a:rPr lang="zh-CN" altLang="en-US" sz="1600" dirty="0">
                  <a:solidFill>
                    <a:schemeClr val="accent1"/>
                  </a:solidFill>
                  <a:latin typeface="+mn-ea"/>
                </a:rPr>
                <a:t>员工关系</a:t>
              </a:r>
              <a:endParaRPr lang="zh-CN" altLang="en-US" sz="1600" dirty="0">
                <a:solidFill>
                  <a:schemeClr val="accent1"/>
                </a:solidFill>
                <a:latin typeface="+mn-ea"/>
              </a:endParaRPr>
            </a:p>
          </p:txBody>
        </p:sp>
      </p:grpSp>
      <p:sp>
        <p:nvSpPr>
          <p:cNvPr id="78" name="任意多边形: 形状 16"/>
          <p:cNvSpPr/>
          <p:nvPr/>
        </p:nvSpPr>
        <p:spPr>
          <a:xfrm rot="597073" flipH="1">
            <a:off x="613673" y="4719239"/>
            <a:ext cx="621793" cy="621793"/>
          </a:xfrm>
          <a:custGeom>
            <a:avLst/>
            <a:gdLst>
              <a:gd name="connsiteX0" fmla="*/ 457559 w 637689"/>
              <a:gd name="connsiteY0" fmla="*/ 637690 h 637689"/>
              <a:gd name="connsiteX1" fmla="*/ 457559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59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59" y="637690"/>
                </a:moveTo>
                <a:lnTo>
                  <a:pt x="457559" y="637690"/>
                </a:lnTo>
                <a:cubicBezTo>
                  <a:pt x="380990" y="461621"/>
                  <a:pt x="176069" y="380989"/>
                  <a:pt x="0" y="457560"/>
                </a:cubicBezTo>
                <a:lnTo>
                  <a:pt x="0" y="457560"/>
                </a:lnTo>
                <a:cubicBezTo>
                  <a:pt x="176069" y="380989"/>
                  <a:pt x="256700" y="176069"/>
                  <a:pt x="180130" y="0"/>
                </a:cubicBezTo>
                <a:lnTo>
                  <a:pt x="180130" y="0"/>
                </a:lnTo>
                <a:cubicBezTo>
                  <a:pt x="256700" y="176069"/>
                  <a:pt x="461620" y="256700"/>
                  <a:pt x="637690" y="180130"/>
                </a:cubicBezTo>
                <a:lnTo>
                  <a:pt x="637690" y="180130"/>
                </a:lnTo>
                <a:cubicBezTo>
                  <a:pt x="461620" y="256785"/>
                  <a:pt x="380905" y="461621"/>
                  <a:pt x="457559" y="637690"/>
                </a:cubicBezTo>
                <a:close/>
              </a:path>
            </a:pathLst>
          </a:custGeom>
          <a:solidFill>
            <a:schemeClr val="accent4"/>
          </a:solidFill>
          <a:ln w="25400" cap="rnd">
            <a:solidFill>
              <a:srgbClr val="FEFEF2"/>
            </a:solidFill>
            <a:prstDash val="solid"/>
            <a:round/>
          </a:ln>
          <a:effectLst>
            <a:outerShdw blurRad="101600" dist="76200" dir="2700000" algn="tl" rotWithShape="0">
              <a:prstClr val="black">
                <a:alpha val="25000"/>
              </a:prst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sp>
        <p:nvSpPr>
          <p:cNvPr id="79" name="任意多边形: 形状 23"/>
          <p:cNvSpPr/>
          <p:nvPr/>
        </p:nvSpPr>
        <p:spPr>
          <a:xfrm rot="1746757">
            <a:off x="10884058" y="2489897"/>
            <a:ext cx="621793" cy="621793"/>
          </a:xfrm>
          <a:custGeom>
            <a:avLst/>
            <a:gdLst>
              <a:gd name="connsiteX0" fmla="*/ 457560 w 637689"/>
              <a:gd name="connsiteY0" fmla="*/ 637690 h 637689"/>
              <a:gd name="connsiteX1" fmla="*/ 457560 w 637689"/>
              <a:gd name="connsiteY1" fmla="*/ 637690 h 637689"/>
              <a:gd name="connsiteX2" fmla="*/ 0 w 637689"/>
              <a:gd name="connsiteY2" fmla="*/ 457560 h 637689"/>
              <a:gd name="connsiteX3" fmla="*/ 0 w 637689"/>
              <a:gd name="connsiteY3" fmla="*/ 457560 h 637689"/>
              <a:gd name="connsiteX4" fmla="*/ 180130 w 637689"/>
              <a:gd name="connsiteY4" fmla="*/ 0 h 637689"/>
              <a:gd name="connsiteX5" fmla="*/ 180130 w 637689"/>
              <a:gd name="connsiteY5" fmla="*/ 0 h 637689"/>
              <a:gd name="connsiteX6" fmla="*/ 637690 w 637689"/>
              <a:gd name="connsiteY6" fmla="*/ 180130 h 637689"/>
              <a:gd name="connsiteX7" fmla="*/ 637690 w 637689"/>
              <a:gd name="connsiteY7" fmla="*/ 180130 h 637689"/>
              <a:gd name="connsiteX8" fmla="*/ 457560 w 637689"/>
              <a:gd name="connsiteY8" fmla="*/ 637690 h 637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637689" h="637689">
                <a:moveTo>
                  <a:pt x="457560" y="637690"/>
                </a:moveTo>
                <a:lnTo>
                  <a:pt x="457560" y="637690"/>
                </a:lnTo>
                <a:cubicBezTo>
                  <a:pt x="380989" y="461621"/>
                  <a:pt x="176069" y="380990"/>
                  <a:pt x="0" y="457560"/>
                </a:cubicBezTo>
                <a:lnTo>
                  <a:pt x="0" y="457560"/>
                </a:lnTo>
                <a:cubicBezTo>
                  <a:pt x="176069" y="380990"/>
                  <a:pt x="256700" y="176069"/>
                  <a:pt x="180130" y="0"/>
                </a:cubicBezTo>
                <a:lnTo>
                  <a:pt x="180130" y="0"/>
                </a:lnTo>
                <a:cubicBezTo>
                  <a:pt x="256700" y="176069"/>
                  <a:pt x="461621" y="256700"/>
                  <a:pt x="637690" y="180130"/>
                </a:cubicBezTo>
                <a:lnTo>
                  <a:pt x="637690" y="180130"/>
                </a:lnTo>
                <a:cubicBezTo>
                  <a:pt x="461536" y="256785"/>
                  <a:pt x="380905" y="461621"/>
                  <a:pt x="457560" y="637690"/>
                </a:cubicBezTo>
                <a:close/>
              </a:path>
            </a:pathLst>
          </a:custGeom>
          <a:blipFill>
            <a:blip r:embed="rId6">
              <a:duotone>
                <a:schemeClr val="accent5">
                  <a:shade val="45000"/>
                  <a:satMod val="135000"/>
                </a:schemeClr>
                <a:prstClr val="white"/>
              </a:duotone>
            </a:blip>
            <a:stretch>
              <a:fillRect/>
            </a:stretch>
          </a:blipFill>
          <a:ln w="25400" cap="rnd">
            <a:solidFill>
              <a:srgbClr val="256EF8"/>
            </a:solidFill>
            <a:prstDash val="solid"/>
            <a:round/>
          </a:ln>
          <a:effectLst>
            <a:outerShdw blurRad="101600" dist="76200" dir="5400000" algn="t" rotWithShape="0">
              <a:schemeClr val="accent5">
                <a:lumMod val="50000"/>
                <a:alpha val="25000"/>
              </a:schemeClr>
            </a:outerShdw>
          </a:effectLst>
        </p:spPr>
        <p:txBody>
          <a:bodyPr rtlCol="0" anchor="ctr"/>
          <a:lstStyle/>
          <a:p>
            <a:pPr marL="0" marR="0" lvl="0" indent="0" defTabSz="914400" eaLnBrk="1" fontAlgn="auto" latinLnBrk="0" hangingPunct="1">
              <a:lnSpc>
                <a:spcPct val="100000"/>
              </a:lnSpc>
              <a:spcBef>
                <a:spcPts val="0"/>
              </a:spcBef>
              <a:spcAft>
                <a:spcPts val="0"/>
              </a:spcAft>
              <a:buClrTx/>
              <a:buSzTx/>
              <a:buFontTx/>
              <a:buNone/>
              <a:defRPr/>
            </a:pPr>
            <a:endParaRPr kumimoji="0" lang="en-GB" sz="1800" b="0" i="0" u="none" strike="noStrike" kern="0" cap="none" spc="0" normalizeH="0" baseline="0" noProof="0" dirty="0">
              <a:ln>
                <a:noFill/>
              </a:ln>
              <a:solidFill>
                <a:srgbClr val="000000"/>
              </a:solidFill>
              <a:effectLst/>
              <a:uLnTx/>
              <a:uFillTx/>
              <a:latin typeface="Arial" panose="020B0604020202020204"/>
              <a:ea typeface="微软雅黑" panose="020B0503020204020204" charset="-122"/>
            </a:endParaRPr>
          </a:p>
        </p:txBody>
      </p:sp>
      <p:grpSp>
        <p:nvGrpSpPr>
          <p:cNvPr id="6" name="图形 3"/>
          <p:cNvGrpSpPr/>
          <p:nvPr/>
        </p:nvGrpSpPr>
        <p:grpSpPr>
          <a:xfrm flipH="1">
            <a:off x="4231341" y="3277715"/>
            <a:ext cx="1114938" cy="955652"/>
            <a:chOff x="4488783" y="3226769"/>
            <a:chExt cx="1114938" cy="955652"/>
          </a:xfrm>
          <a:effectLst>
            <a:outerShdw blurRad="190500" dist="63500" dir="10800000" algn="r" rotWithShape="0">
              <a:prstClr val="black">
                <a:alpha val="20000"/>
              </a:prstClr>
            </a:outerShdw>
          </a:effectLst>
        </p:grpSpPr>
        <p:sp>
          <p:nvSpPr>
            <p:cNvPr id="7" name="任意多边形: 形状 6"/>
            <p:cNvSpPr/>
            <p:nvPr/>
          </p:nvSpPr>
          <p:spPr>
            <a:xfrm>
              <a:off x="4856719" y="3941027"/>
              <a:ext cx="319365" cy="241394"/>
            </a:xfrm>
            <a:custGeom>
              <a:avLst/>
              <a:gdLst>
                <a:gd name="connsiteX0" fmla="*/ 319366 w 319365"/>
                <a:gd name="connsiteY0" fmla="*/ 241395 h 241394"/>
                <a:gd name="connsiteX1" fmla="*/ 106311 w 319365"/>
                <a:gd name="connsiteY1" fmla="*/ 241395 h 241394"/>
                <a:gd name="connsiteX2" fmla="*/ 0 w 319365"/>
                <a:gd name="connsiteY2" fmla="*/ 0 h 241394"/>
                <a:gd name="connsiteX3" fmla="*/ 212479 w 319365"/>
                <a:gd name="connsiteY3" fmla="*/ 0 h 241394"/>
              </a:gdLst>
              <a:ahLst/>
              <a:cxnLst>
                <a:cxn ang="0">
                  <a:pos x="connsiteX0" y="connsiteY0"/>
                </a:cxn>
                <a:cxn ang="0">
                  <a:pos x="connsiteX1" y="connsiteY1"/>
                </a:cxn>
                <a:cxn ang="0">
                  <a:pos x="connsiteX2" y="connsiteY2"/>
                </a:cxn>
                <a:cxn ang="0">
                  <a:pos x="connsiteX3" y="connsiteY3"/>
                </a:cxn>
              </a:cxnLst>
              <a:rect l="l" t="t" r="r" b="b"/>
              <a:pathLst>
                <a:path w="319365" h="241394">
                  <a:moveTo>
                    <a:pt x="319366" y="241395"/>
                  </a:moveTo>
                  <a:lnTo>
                    <a:pt x="106311" y="241395"/>
                  </a:lnTo>
                  <a:lnTo>
                    <a:pt x="0" y="0"/>
                  </a:lnTo>
                  <a:lnTo>
                    <a:pt x="212479" y="0"/>
                  </a:lnTo>
                  <a:close/>
                </a:path>
              </a:pathLst>
            </a:custGeom>
            <a:solidFill>
              <a:schemeClr val="accent4">
                <a:lumMod val="50000"/>
              </a:schemeClr>
            </a:solidFill>
            <a:ln w="1429" cap="flat">
              <a:noFill/>
              <a:prstDash val="solid"/>
              <a:miter/>
            </a:ln>
          </p:spPr>
          <p:txBody>
            <a:bodyPr rtlCol="0" anchor="ctr"/>
            <a:lstStyle/>
            <a:p>
              <a:endParaRPr lang="zh-CN" altLang="en-US"/>
            </a:p>
          </p:txBody>
        </p:sp>
        <p:sp>
          <p:nvSpPr>
            <p:cNvPr id="8" name="任意多边形: 形状 7"/>
            <p:cNvSpPr/>
            <p:nvPr/>
          </p:nvSpPr>
          <p:spPr>
            <a:xfrm>
              <a:off x="4792558" y="4150916"/>
              <a:ext cx="439521" cy="31073"/>
            </a:xfrm>
            <a:custGeom>
              <a:avLst/>
              <a:gdLst>
                <a:gd name="connsiteX0" fmla="*/ 424095 w 439521"/>
                <a:gd name="connsiteY0" fmla="*/ 0 h 31073"/>
                <a:gd name="connsiteX1" fmla="*/ 15537 w 439521"/>
                <a:gd name="connsiteY1" fmla="*/ 0 h 31073"/>
                <a:gd name="connsiteX2" fmla="*/ 0 w 439521"/>
                <a:gd name="connsiteY2" fmla="*/ 15537 h 31073"/>
                <a:gd name="connsiteX3" fmla="*/ 0 w 439521"/>
                <a:gd name="connsiteY3" fmla="*/ 15537 h 31073"/>
                <a:gd name="connsiteX4" fmla="*/ 15537 w 439521"/>
                <a:gd name="connsiteY4" fmla="*/ 31073 h 31073"/>
                <a:gd name="connsiteX5" fmla="*/ 423951 w 439521"/>
                <a:gd name="connsiteY5" fmla="*/ 31073 h 31073"/>
                <a:gd name="connsiteX6" fmla="*/ 439488 w 439521"/>
                <a:gd name="connsiteY6" fmla="*/ 15537 h 31073"/>
                <a:gd name="connsiteX7" fmla="*/ 439488 w 439521"/>
                <a:gd name="connsiteY7" fmla="*/ 15537 h 31073"/>
                <a:gd name="connsiteX8" fmla="*/ 424095 w 439521"/>
                <a:gd name="connsiteY8" fmla="*/ 0 h 310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521" h="31073">
                  <a:moveTo>
                    <a:pt x="424095" y="0"/>
                  </a:moveTo>
                  <a:lnTo>
                    <a:pt x="15537" y="0"/>
                  </a:lnTo>
                  <a:cubicBezTo>
                    <a:pt x="7049" y="0"/>
                    <a:pt x="0" y="6905"/>
                    <a:pt x="0" y="15537"/>
                  </a:cubicBezTo>
                  <a:lnTo>
                    <a:pt x="0" y="15537"/>
                  </a:lnTo>
                  <a:cubicBezTo>
                    <a:pt x="0" y="24024"/>
                    <a:pt x="6905" y="31073"/>
                    <a:pt x="15537" y="31073"/>
                  </a:cubicBezTo>
                  <a:lnTo>
                    <a:pt x="423951" y="31073"/>
                  </a:lnTo>
                  <a:cubicBezTo>
                    <a:pt x="432439" y="31073"/>
                    <a:pt x="439488" y="24168"/>
                    <a:pt x="439488" y="15537"/>
                  </a:cubicBezTo>
                  <a:lnTo>
                    <a:pt x="439488" y="15537"/>
                  </a:lnTo>
                  <a:cubicBezTo>
                    <a:pt x="440063" y="6905"/>
                    <a:pt x="433158" y="0"/>
                    <a:pt x="424095" y="0"/>
                  </a:cubicBezTo>
                  <a:close/>
                </a:path>
              </a:pathLst>
            </a:custGeom>
            <a:solidFill>
              <a:schemeClr val="accent4">
                <a:lumMod val="50000"/>
              </a:schemeClr>
            </a:solidFill>
            <a:ln w="1429" cap="flat">
              <a:noFill/>
              <a:prstDash val="solid"/>
              <a:miter/>
            </a:ln>
          </p:spPr>
          <p:txBody>
            <a:bodyPr rtlCol="0" anchor="ctr"/>
            <a:lstStyle/>
            <a:p>
              <a:endParaRPr lang="zh-CN" altLang="en-US"/>
            </a:p>
          </p:txBody>
        </p:sp>
        <p:sp>
          <p:nvSpPr>
            <p:cNvPr id="9" name="任意多边形: 形状 8"/>
            <p:cNvSpPr/>
            <p:nvPr/>
          </p:nvSpPr>
          <p:spPr>
            <a:xfrm>
              <a:off x="4527624" y="3226769"/>
              <a:ext cx="1076096" cy="796544"/>
            </a:xfrm>
            <a:custGeom>
              <a:avLst/>
              <a:gdLst>
                <a:gd name="connsiteX0" fmla="*/ 62093 w 1076096"/>
                <a:gd name="connsiteY0" fmla="*/ 796545 h 796544"/>
                <a:gd name="connsiteX1" fmla="*/ 665 w 1076096"/>
                <a:gd name="connsiteY1" fmla="*/ 725047 h 796544"/>
                <a:gd name="connsiteX2" fmla="*/ 93022 w 1076096"/>
                <a:gd name="connsiteY2" fmla="*/ 71498 h 796544"/>
                <a:gd name="connsiteX3" fmla="*/ 174158 w 1076096"/>
                <a:gd name="connsiteY3" fmla="*/ 0 h 796544"/>
                <a:gd name="connsiteX4" fmla="*/ 1014004 w 1076096"/>
                <a:gd name="connsiteY4" fmla="*/ 0 h 796544"/>
                <a:gd name="connsiteX5" fmla="*/ 1075432 w 1076096"/>
                <a:gd name="connsiteY5" fmla="*/ 71498 h 796544"/>
                <a:gd name="connsiteX6" fmla="*/ 983075 w 1076096"/>
                <a:gd name="connsiteY6" fmla="*/ 725047 h 796544"/>
                <a:gd name="connsiteX7" fmla="*/ 901939 w 1076096"/>
                <a:gd name="connsiteY7" fmla="*/ 796545 h 796544"/>
                <a:gd name="connsiteX8" fmla="*/ 62093 w 1076096"/>
                <a:gd name="connsiteY8" fmla="*/ 796545 h 796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6096" h="796544">
                  <a:moveTo>
                    <a:pt x="62093" y="796545"/>
                  </a:moveTo>
                  <a:cubicBezTo>
                    <a:pt x="22532" y="796545"/>
                    <a:pt x="-4658" y="764464"/>
                    <a:pt x="665" y="725047"/>
                  </a:cubicBezTo>
                  <a:lnTo>
                    <a:pt x="93022" y="71498"/>
                  </a:lnTo>
                  <a:cubicBezTo>
                    <a:pt x="98345" y="31937"/>
                    <a:pt x="135173" y="0"/>
                    <a:pt x="174158" y="0"/>
                  </a:cubicBezTo>
                  <a:lnTo>
                    <a:pt x="1014004" y="0"/>
                  </a:lnTo>
                  <a:cubicBezTo>
                    <a:pt x="1053566" y="0"/>
                    <a:pt x="1080755" y="32080"/>
                    <a:pt x="1075432" y="71498"/>
                  </a:cubicBezTo>
                  <a:lnTo>
                    <a:pt x="983075" y="725047"/>
                  </a:lnTo>
                  <a:cubicBezTo>
                    <a:pt x="977752" y="764608"/>
                    <a:pt x="940924" y="796545"/>
                    <a:pt x="901939" y="796545"/>
                  </a:cubicBezTo>
                  <a:lnTo>
                    <a:pt x="62093" y="796545"/>
                  </a:lnTo>
                  <a:close/>
                </a:path>
              </a:pathLst>
            </a:custGeom>
            <a:solidFill>
              <a:srgbClr val="FDCF00"/>
            </a:solidFill>
            <a:ln w="1429" cap="flat">
              <a:noFill/>
              <a:prstDash val="solid"/>
              <a:miter/>
            </a:ln>
          </p:spPr>
          <p:txBody>
            <a:bodyPr rtlCol="0" anchor="ctr"/>
            <a:lstStyle/>
            <a:p>
              <a:endParaRPr lang="zh-CN" altLang="en-US"/>
            </a:p>
          </p:txBody>
        </p:sp>
        <p:sp>
          <p:nvSpPr>
            <p:cNvPr id="11" name="任意多边形: 形状 10"/>
            <p:cNvSpPr/>
            <p:nvPr/>
          </p:nvSpPr>
          <p:spPr>
            <a:xfrm>
              <a:off x="4488783" y="3226769"/>
              <a:ext cx="1076096" cy="796544"/>
            </a:xfrm>
            <a:custGeom>
              <a:avLst/>
              <a:gdLst>
                <a:gd name="connsiteX0" fmla="*/ 62093 w 1076096"/>
                <a:gd name="connsiteY0" fmla="*/ 796545 h 796544"/>
                <a:gd name="connsiteX1" fmla="*/ 665 w 1076096"/>
                <a:gd name="connsiteY1" fmla="*/ 725047 h 796544"/>
                <a:gd name="connsiteX2" fmla="*/ 93022 w 1076096"/>
                <a:gd name="connsiteY2" fmla="*/ 71498 h 796544"/>
                <a:gd name="connsiteX3" fmla="*/ 174158 w 1076096"/>
                <a:gd name="connsiteY3" fmla="*/ 0 h 796544"/>
                <a:gd name="connsiteX4" fmla="*/ 1014004 w 1076096"/>
                <a:gd name="connsiteY4" fmla="*/ 0 h 796544"/>
                <a:gd name="connsiteX5" fmla="*/ 1075432 w 1076096"/>
                <a:gd name="connsiteY5" fmla="*/ 71498 h 796544"/>
                <a:gd name="connsiteX6" fmla="*/ 983075 w 1076096"/>
                <a:gd name="connsiteY6" fmla="*/ 725047 h 796544"/>
                <a:gd name="connsiteX7" fmla="*/ 901939 w 1076096"/>
                <a:gd name="connsiteY7" fmla="*/ 796545 h 796544"/>
                <a:gd name="connsiteX8" fmla="*/ 62093 w 1076096"/>
                <a:gd name="connsiteY8" fmla="*/ 796545 h 796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76096" h="796544">
                  <a:moveTo>
                    <a:pt x="62093" y="796545"/>
                  </a:moveTo>
                  <a:cubicBezTo>
                    <a:pt x="22532" y="796545"/>
                    <a:pt x="-4658" y="764464"/>
                    <a:pt x="665" y="725047"/>
                  </a:cubicBezTo>
                  <a:lnTo>
                    <a:pt x="93022" y="71498"/>
                  </a:lnTo>
                  <a:cubicBezTo>
                    <a:pt x="98345" y="31937"/>
                    <a:pt x="135173" y="0"/>
                    <a:pt x="174158" y="0"/>
                  </a:cubicBezTo>
                  <a:lnTo>
                    <a:pt x="1014004" y="0"/>
                  </a:lnTo>
                  <a:cubicBezTo>
                    <a:pt x="1053566" y="0"/>
                    <a:pt x="1080755" y="32080"/>
                    <a:pt x="1075432" y="71498"/>
                  </a:cubicBezTo>
                  <a:lnTo>
                    <a:pt x="983075" y="725047"/>
                  </a:lnTo>
                  <a:cubicBezTo>
                    <a:pt x="977752" y="764608"/>
                    <a:pt x="940924" y="796545"/>
                    <a:pt x="901939" y="796545"/>
                  </a:cubicBezTo>
                  <a:lnTo>
                    <a:pt x="62093" y="796545"/>
                  </a:lnTo>
                  <a:close/>
                </a:path>
              </a:pathLst>
            </a:custGeom>
            <a:solidFill>
              <a:srgbClr val="FDCF00"/>
            </a:solidFill>
            <a:ln w="1429" cap="flat">
              <a:noFill/>
              <a:prstDash val="solid"/>
              <a:miter/>
            </a:ln>
          </p:spPr>
          <p:txBody>
            <a:bodyPr rtlCol="0" anchor="ctr"/>
            <a:lstStyle/>
            <a:p>
              <a:endParaRPr lang="zh-CN" altLang="en-US"/>
            </a:p>
          </p:txBody>
        </p:sp>
        <p:sp>
          <p:nvSpPr>
            <p:cNvPr id="15" name="任意多边形: 形状 14"/>
            <p:cNvSpPr/>
            <p:nvPr/>
          </p:nvSpPr>
          <p:spPr>
            <a:xfrm>
              <a:off x="4522555" y="3279997"/>
              <a:ext cx="1008984" cy="690520"/>
            </a:xfrm>
            <a:custGeom>
              <a:avLst/>
              <a:gdLst>
                <a:gd name="connsiteX0" fmla="*/ 35657 w 1008984"/>
                <a:gd name="connsiteY0" fmla="*/ 690377 h 690520"/>
                <a:gd name="connsiteX1" fmla="*/ 412 w 1008984"/>
                <a:gd name="connsiteY1" fmla="*/ 649233 h 690520"/>
                <a:gd name="connsiteX2" fmla="*/ 86439 w 1008984"/>
                <a:gd name="connsiteY2" fmla="*/ 41144 h 690520"/>
                <a:gd name="connsiteX3" fmla="*/ 133481 w 1008984"/>
                <a:gd name="connsiteY3" fmla="*/ 0 h 690520"/>
                <a:gd name="connsiteX4" fmla="*/ 973327 w 1008984"/>
                <a:gd name="connsiteY4" fmla="*/ 0 h 690520"/>
                <a:gd name="connsiteX5" fmla="*/ 1008572 w 1008984"/>
                <a:gd name="connsiteY5" fmla="*/ 41144 h 690520"/>
                <a:gd name="connsiteX6" fmla="*/ 923120 w 1008984"/>
                <a:gd name="connsiteY6" fmla="*/ 649377 h 690520"/>
                <a:gd name="connsiteX7" fmla="*/ 876079 w 1008984"/>
                <a:gd name="connsiteY7" fmla="*/ 690521 h 690520"/>
                <a:gd name="connsiteX8" fmla="*/ 35657 w 1008984"/>
                <a:gd name="connsiteY8" fmla="*/ 690521 h 6905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008984" h="690520">
                  <a:moveTo>
                    <a:pt x="35657" y="690377"/>
                  </a:moveTo>
                  <a:cubicBezTo>
                    <a:pt x="12640" y="690377"/>
                    <a:pt x="-2753" y="671675"/>
                    <a:pt x="412" y="649233"/>
                  </a:cubicBezTo>
                  <a:lnTo>
                    <a:pt x="86439" y="41144"/>
                  </a:lnTo>
                  <a:cubicBezTo>
                    <a:pt x="89604" y="18126"/>
                    <a:pt x="111039" y="0"/>
                    <a:pt x="133481" y="0"/>
                  </a:cubicBezTo>
                  <a:lnTo>
                    <a:pt x="973327" y="0"/>
                  </a:lnTo>
                  <a:cubicBezTo>
                    <a:pt x="996344" y="0"/>
                    <a:pt x="1011737" y="18702"/>
                    <a:pt x="1008572" y="41144"/>
                  </a:cubicBezTo>
                  <a:lnTo>
                    <a:pt x="923120" y="649377"/>
                  </a:lnTo>
                  <a:cubicBezTo>
                    <a:pt x="919955" y="672395"/>
                    <a:pt x="898521" y="690521"/>
                    <a:pt x="876079" y="690521"/>
                  </a:cubicBezTo>
                  <a:lnTo>
                    <a:pt x="35657" y="690521"/>
                  </a:lnTo>
                  <a:close/>
                </a:path>
              </a:pathLst>
            </a:custGeom>
            <a:solidFill>
              <a:srgbClr val="F7F6F0"/>
            </a:solidFill>
            <a:ln w="1429" cap="flat">
              <a:noFill/>
              <a:prstDash val="solid"/>
              <a:miter/>
            </a:ln>
          </p:spPr>
          <p:txBody>
            <a:bodyPr rtlCol="0" anchor="ctr"/>
            <a:lstStyle/>
            <a:p>
              <a:endParaRPr lang="zh-CN" altLang="en-US"/>
            </a:p>
          </p:txBody>
        </p:sp>
        <p:grpSp>
          <p:nvGrpSpPr>
            <p:cNvPr id="17" name="图形 3"/>
            <p:cNvGrpSpPr/>
            <p:nvPr/>
          </p:nvGrpSpPr>
          <p:grpSpPr>
            <a:xfrm>
              <a:off x="4689329" y="3329197"/>
              <a:ext cx="635648" cy="577160"/>
              <a:chOff x="4689329" y="3329197"/>
              <a:chExt cx="635648" cy="577160"/>
            </a:xfrm>
          </p:grpSpPr>
          <p:sp>
            <p:nvSpPr>
              <p:cNvPr id="21" name="任意多边形: 形状 20"/>
              <p:cNvSpPr/>
              <p:nvPr/>
            </p:nvSpPr>
            <p:spPr>
              <a:xfrm>
                <a:off x="4745434" y="3329197"/>
                <a:ext cx="250785" cy="246573"/>
              </a:xfrm>
              <a:custGeom>
                <a:avLst/>
                <a:gdLst>
                  <a:gd name="connsiteX0" fmla="*/ 249101 w 250785"/>
                  <a:gd name="connsiteY0" fmla="*/ 123287 h 246573"/>
                  <a:gd name="connsiteX1" fmla="*/ 104379 w 250785"/>
                  <a:gd name="connsiteY1" fmla="*/ 246573 h 246573"/>
                  <a:gd name="connsiteX2" fmla="*/ 1808 w 250785"/>
                  <a:gd name="connsiteY2" fmla="*/ 123287 h 246573"/>
                  <a:gd name="connsiteX3" fmla="*/ 146530 w 250785"/>
                  <a:gd name="connsiteY3" fmla="*/ 0 h 246573"/>
                  <a:gd name="connsiteX4" fmla="*/ 249101 w 250785"/>
                  <a:gd name="connsiteY4" fmla="*/ 123287 h 246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785" h="246573">
                    <a:moveTo>
                      <a:pt x="249101" y="123287"/>
                    </a:moveTo>
                    <a:cubicBezTo>
                      <a:pt x="237304" y="191620"/>
                      <a:pt x="172712" y="246573"/>
                      <a:pt x="104379" y="246573"/>
                    </a:cubicBezTo>
                    <a:cubicBezTo>
                      <a:pt x="36046" y="246573"/>
                      <a:pt x="-9845" y="191044"/>
                      <a:pt x="1808" y="123287"/>
                    </a:cubicBezTo>
                    <a:cubicBezTo>
                      <a:pt x="13604" y="54954"/>
                      <a:pt x="78197" y="0"/>
                      <a:pt x="146530" y="0"/>
                    </a:cubicBezTo>
                    <a:cubicBezTo>
                      <a:pt x="214287" y="0"/>
                      <a:pt x="260322" y="55529"/>
                      <a:pt x="249101" y="123287"/>
                    </a:cubicBezTo>
                    <a:close/>
                  </a:path>
                </a:pathLst>
              </a:custGeom>
              <a:solidFill>
                <a:srgbClr val="979DFE"/>
              </a:solidFill>
              <a:ln w="1429" cap="flat">
                <a:noFill/>
                <a:prstDash val="solid"/>
                <a:miter/>
              </a:ln>
            </p:spPr>
            <p:txBody>
              <a:bodyPr rtlCol="0" anchor="ctr"/>
              <a:lstStyle/>
              <a:p>
                <a:endParaRPr lang="zh-CN" altLang="en-US"/>
              </a:p>
            </p:txBody>
          </p:sp>
          <p:grpSp>
            <p:nvGrpSpPr>
              <p:cNvPr id="22" name="图形 3"/>
              <p:cNvGrpSpPr/>
              <p:nvPr/>
            </p:nvGrpSpPr>
            <p:grpSpPr>
              <a:xfrm>
                <a:off x="4689329" y="3659640"/>
                <a:ext cx="250949" cy="246717"/>
                <a:chOff x="4689329" y="3659640"/>
                <a:chExt cx="250949" cy="246717"/>
              </a:xfrm>
            </p:grpSpPr>
            <p:sp>
              <p:nvSpPr>
                <p:cNvPr id="23" name="任意多边形: 形状 22"/>
                <p:cNvSpPr/>
                <p:nvPr/>
              </p:nvSpPr>
              <p:spPr>
                <a:xfrm>
                  <a:off x="4689329" y="3659783"/>
                  <a:ext cx="250949" cy="246573"/>
                </a:xfrm>
                <a:custGeom>
                  <a:avLst/>
                  <a:gdLst>
                    <a:gd name="connsiteX0" fmla="*/ 249101 w 250949"/>
                    <a:gd name="connsiteY0" fmla="*/ 123287 h 246573"/>
                    <a:gd name="connsiteX1" fmla="*/ 104379 w 250949"/>
                    <a:gd name="connsiteY1" fmla="*/ 246574 h 246573"/>
                    <a:gd name="connsiteX2" fmla="*/ 1808 w 250949"/>
                    <a:gd name="connsiteY2" fmla="*/ 123287 h 246573"/>
                    <a:gd name="connsiteX3" fmla="*/ 146530 w 250949"/>
                    <a:gd name="connsiteY3" fmla="*/ 0 h 246573"/>
                    <a:gd name="connsiteX4" fmla="*/ 249101 w 250949"/>
                    <a:gd name="connsiteY4" fmla="*/ 123287 h 24657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50949" h="246573">
                      <a:moveTo>
                        <a:pt x="249101" y="123287"/>
                      </a:moveTo>
                      <a:cubicBezTo>
                        <a:pt x="237304" y="191620"/>
                        <a:pt x="172712" y="246574"/>
                        <a:pt x="104379" y="246574"/>
                      </a:cubicBezTo>
                      <a:cubicBezTo>
                        <a:pt x="36046" y="246574"/>
                        <a:pt x="-9845" y="191044"/>
                        <a:pt x="1808" y="123287"/>
                      </a:cubicBezTo>
                      <a:cubicBezTo>
                        <a:pt x="13604" y="54954"/>
                        <a:pt x="78197" y="0"/>
                        <a:pt x="146530" y="0"/>
                      </a:cubicBezTo>
                      <a:cubicBezTo>
                        <a:pt x="215006" y="-144"/>
                        <a:pt x="260897" y="55386"/>
                        <a:pt x="249101" y="123287"/>
                      </a:cubicBezTo>
                      <a:close/>
                    </a:path>
                  </a:pathLst>
                </a:custGeom>
                <a:solidFill>
                  <a:srgbClr val="67BDD4"/>
                </a:solidFill>
                <a:ln w="1429" cap="flat">
                  <a:noFill/>
                  <a:prstDash val="solid"/>
                  <a:miter/>
                </a:ln>
              </p:spPr>
              <p:txBody>
                <a:bodyPr rtlCol="0" anchor="ctr"/>
                <a:lstStyle/>
                <a:p>
                  <a:endParaRPr lang="zh-CN" altLang="en-US"/>
                </a:p>
              </p:txBody>
            </p:sp>
            <p:sp>
              <p:nvSpPr>
                <p:cNvPr id="26" name="任意多边形: 形状 25"/>
                <p:cNvSpPr/>
                <p:nvPr/>
              </p:nvSpPr>
              <p:spPr>
                <a:xfrm>
                  <a:off x="4815000" y="3659640"/>
                  <a:ext cx="125176" cy="123286"/>
                </a:xfrm>
                <a:custGeom>
                  <a:avLst/>
                  <a:gdLst>
                    <a:gd name="connsiteX0" fmla="*/ 20859 w 125176"/>
                    <a:gd name="connsiteY0" fmla="*/ 0 h 123286"/>
                    <a:gd name="connsiteX1" fmla="*/ 0 w 125176"/>
                    <a:gd name="connsiteY1" fmla="*/ 123287 h 123286"/>
                    <a:gd name="connsiteX2" fmla="*/ 123287 w 125176"/>
                    <a:gd name="connsiteY2" fmla="*/ 123287 h 123286"/>
                    <a:gd name="connsiteX3" fmla="*/ 20859 w 125176"/>
                    <a:gd name="connsiteY3" fmla="*/ 0 h 123286"/>
                  </a:gdLst>
                  <a:ahLst/>
                  <a:cxnLst>
                    <a:cxn ang="0">
                      <a:pos x="connsiteX0" y="connsiteY0"/>
                    </a:cxn>
                    <a:cxn ang="0">
                      <a:pos x="connsiteX1" y="connsiteY1"/>
                    </a:cxn>
                    <a:cxn ang="0">
                      <a:pos x="connsiteX2" y="connsiteY2"/>
                    </a:cxn>
                    <a:cxn ang="0">
                      <a:pos x="connsiteX3" y="connsiteY3"/>
                    </a:cxn>
                  </a:cxnLst>
                  <a:rect l="l" t="t" r="r" b="b"/>
                  <a:pathLst>
                    <a:path w="125176" h="123286">
                      <a:moveTo>
                        <a:pt x="20859" y="0"/>
                      </a:moveTo>
                      <a:lnTo>
                        <a:pt x="0" y="123287"/>
                      </a:lnTo>
                      <a:lnTo>
                        <a:pt x="123287" y="123287"/>
                      </a:lnTo>
                      <a:cubicBezTo>
                        <a:pt x="135227" y="55529"/>
                        <a:pt x="89336" y="0"/>
                        <a:pt x="20859" y="0"/>
                      </a:cubicBezTo>
                      <a:close/>
                    </a:path>
                  </a:pathLst>
                </a:custGeom>
                <a:solidFill>
                  <a:srgbClr val="FDD247"/>
                </a:solidFill>
                <a:ln w="1429" cap="flat">
                  <a:noFill/>
                  <a:prstDash val="solid"/>
                  <a:miter/>
                </a:ln>
              </p:spPr>
              <p:txBody>
                <a:bodyPr rtlCol="0" anchor="ctr"/>
                <a:lstStyle/>
                <a:p>
                  <a:endParaRPr lang="zh-CN" altLang="en-US"/>
                </a:p>
              </p:txBody>
            </p:sp>
          </p:grpSp>
          <p:sp>
            <p:nvSpPr>
              <p:cNvPr id="30" name="任意多边形: 形状 29"/>
              <p:cNvSpPr/>
              <p:nvPr/>
            </p:nvSpPr>
            <p:spPr>
              <a:xfrm>
                <a:off x="5011654" y="3363291"/>
                <a:ext cx="313323" cy="178959"/>
              </a:xfrm>
              <a:custGeom>
                <a:avLst/>
                <a:gdLst>
                  <a:gd name="connsiteX0" fmla="*/ 30354 w 313323"/>
                  <a:gd name="connsiteY0" fmla="*/ 0 h 178959"/>
                  <a:gd name="connsiteX1" fmla="*/ 26614 w 313323"/>
                  <a:gd name="connsiteY1" fmla="*/ 20859 h 178959"/>
                  <a:gd name="connsiteX2" fmla="*/ 309584 w 313323"/>
                  <a:gd name="connsiteY2" fmla="*/ 20859 h 178959"/>
                  <a:gd name="connsiteX3" fmla="*/ 313324 w 313323"/>
                  <a:gd name="connsiteY3" fmla="*/ 0 h 178959"/>
                  <a:gd name="connsiteX4" fmla="*/ 30354 w 313323"/>
                  <a:gd name="connsiteY4" fmla="*/ 0 h 178959"/>
                  <a:gd name="connsiteX5" fmla="*/ 19709 w 313323"/>
                  <a:gd name="connsiteY5" fmla="*/ 60421 h 178959"/>
                  <a:gd name="connsiteX6" fmla="*/ 302678 w 313323"/>
                  <a:gd name="connsiteY6" fmla="*/ 60421 h 178959"/>
                  <a:gd name="connsiteX7" fmla="*/ 306419 w 313323"/>
                  <a:gd name="connsiteY7" fmla="*/ 39561 h 178959"/>
                  <a:gd name="connsiteX8" fmla="*/ 23449 w 313323"/>
                  <a:gd name="connsiteY8" fmla="*/ 39561 h 178959"/>
                  <a:gd name="connsiteX9" fmla="*/ 19709 w 313323"/>
                  <a:gd name="connsiteY9" fmla="*/ 60421 h 178959"/>
                  <a:gd name="connsiteX10" fmla="*/ 13235 w 313323"/>
                  <a:gd name="connsiteY10" fmla="*/ 99838 h 178959"/>
                  <a:gd name="connsiteX11" fmla="*/ 296205 w 313323"/>
                  <a:gd name="connsiteY11" fmla="*/ 99838 h 178959"/>
                  <a:gd name="connsiteX12" fmla="*/ 299945 w 313323"/>
                  <a:gd name="connsiteY12" fmla="*/ 78978 h 178959"/>
                  <a:gd name="connsiteX13" fmla="*/ 16975 w 313323"/>
                  <a:gd name="connsiteY13" fmla="*/ 78978 h 178959"/>
                  <a:gd name="connsiteX14" fmla="*/ 13235 w 313323"/>
                  <a:gd name="connsiteY14" fmla="*/ 99838 h 178959"/>
                  <a:gd name="connsiteX15" fmla="*/ 6330 w 313323"/>
                  <a:gd name="connsiteY15" fmla="*/ 139399 h 178959"/>
                  <a:gd name="connsiteX16" fmla="*/ 289300 w 313323"/>
                  <a:gd name="connsiteY16" fmla="*/ 139399 h 178959"/>
                  <a:gd name="connsiteX17" fmla="*/ 293040 w 313323"/>
                  <a:gd name="connsiteY17" fmla="*/ 118539 h 178959"/>
                  <a:gd name="connsiteX18" fmla="*/ 10070 w 313323"/>
                  <a:gd name="connsiteY18" fmla="*/ 118539 h 178959"/>
                  <a:gd name="connsiteX19" fmla="*/ 6330 w 313323"/>
                  <a:gd name="connsiteY19" fmla="*/ 139399 h 178959"/>
                  <a:gd name="connsiteX20" fmla="*/ 0 w 313323"/>
                  <a:gd name="connsiteY20" fmla="*/ 178960 h 178959"/>
                  <a:gd name="connsiteX21" fmla="*/ 138248 w 313323"/>
                  <a:gd name="connsiteY21" fmla="*/ 178960 h 178959"/>
                  <a:gd name="connsiteX22" fmla="*/ 141988 w 313323"/>
                  <a:gd name="connsiteY22" fmla="*/ 158101 h 178959"/>
                  <a:gd name="connsiteX23" fmla="*/ 3740 w 313323"/>
                  <a:gd name="connsiteY23" fmla="*/ 158101 h 178959"/>
                  <a:gd name="connsiteX24" fmla="*/ 0 w 313323"/>
                  <a:gd name="connsiteY24" fmla="*/ 178960 h 178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3323" h="178959">
                    <a:moveTo>
                      <a:pt x="30354" y="0"/>
                    </a:moveTo>
                    <a:lnTo>
                      <a:pt x="26614" y="20859"/>
                    </a:lnTo>
                    <a:lnTo>
                      <a:pt x="309584" y="20859"/>
                    </a:lnTo>
                    <a:lnTo>
                      <a:pt x="313324" y="0"/>
                    </a:lnTo>
                    <a:lnTo>
                      <a:pt x="30354" y="0"/>
                    </a:lnTo>
                    <a:close/>
                    <a:moveTo>
                      <a:pt x="19709" y="60421"/>
                    </a:moveTo>
                    <a:lnTo>
                      <a:pt x="302678" y="60421"/>
                    </a:lnTo>
                    <a:lnTo>
                      <a:pt x="306419" y="39561"/>
                    </a:lnTo>
                    <a:lnTo>
                      <a:pt x="23449" y="39561"/>
                    </a:lnTo>
                    <a:lnTo>
                      <a:pt x="19709" y="60421"/>
                    </a:lnTo>
                    <a:close/>
                    <a:moveTo>
                      <a:pt x="13235" y="99838"/>
                    </a:moveTo>
                    <a:lnTo>
                      <a:pt x="296205" y="99838"/>
                    </a:lnTo>
                    <a:lnTo>
                      <a:pt x="299945" y="78978"/>
                    </a:lnTo>
                    <a:lnTo>
                      <a:pt x="16975" y="78978"/>
                    </a:lnTo>
                    <a:lnTo>
                      <a:pt x="13235" y="99838"/>
                    </a:lnTo>
                    <a:close/>
                    <a:moveTo>
                      <a:pt x="6330" y="139399"/>
                    </a:moveTo>
                    <a:lnTo>
                      <a:pt x="289300" y="139399"/>
                    </a:lnTo>
                    <a:lnTo>
                      <a:pt x="293040" y="118539"/>
                    </a:lnTo>
                    <a:lnTo>
                      <a:pt x="10070" y="118539"/>
                    </a:lnTo>
                    <a:lnTo>
                      <a:pt x="6330" y="139399"/>
                    </a:lnTo>
                    <a:close/>
                    <a:moveTo>
                      <a:pt x="0" y="178960"/>
                    </a:moveTo>
                    <a:lnTo>
                      <a:pt x="138248" y="178960"/>
                    </a:lnTo>
                    <a:lnTo>
                      <a:pt x="141988" y="158101"/>
                    </a:lnTo>
                    <a:lnTo>
                      <a:pt x="3740" y="158101"/>
                    </a:lnTo>
                    <a:lnTo>
                      <a:pt x="0" y="178960"/>
                    </a:lnTo>
                    <a:close/>
                  </a:path>
                </a:pathLst>
              </a:custGeom>
              <a:solidFill>
                <a:srgbClr val="EDE7E4"/>
              </a:solidFill>
              <a:ln w="1429" cap="flat">
                <a:noFill/>
                <a:prstDash val="solid"/>
                <a:miter/>
              </a:ln>
            </p:spPr>
            <p:txBody>
              <a:bodyPr rtlCol="0" anchor="ctr"/>
              <a:lstStyle/>
              <a:p>
                <a:endParaRPr lang="zh-CN" altLang="en-US"/>
              </a:p>
            </p:txBody>
          </p:sp>
          <p:sp>
            <p:nvSpPr>
              <p:cNvPr id="31" name="任意多边形: 形状 30"/>
              <p:cNvSpPr/>
              <p:nvPr/>
            </p:nvSpPr>
            <p:spPr>
              <a:xfrm>
                <a:off x="4955549" y="3693878"/>
                <a:ext cx="313323" cy="178816"/>
              </a:xfrm>
              <a:custGeom>
                <a:avLst/>
                <a:gdLst>
                  <a:gd name="connsiteX0" fmla="*/ 30354 w 313323"/>
                  <a:gd name="connsiteY0" fmla="*/ 0 h 178816"/>
                  <a:gd name="connsiteX1" fmla="*/ 26614 w 313323"/>
                  <a:gd name="connsiteY1" fmla="*/ 20859 h 178816"/>
                  <a:gd name="connsiteX2" fmla="*/ 309584 w 313323"/>
                  <a:gd name="connsiteY2" fmla="*/ 20859 h 178816"/>
                  <a:gd name="connsiteX3" fmla="*/ 313324 w 313323"/>
                  <a:gd name="connsiteY3" fmla="*/ 0 h 178816"/>
                  <a:gd name="connsiteX4" fmla="*/ 30354 w 313323"/>
                  <a:gd name="connsiteY4" fmla="*/ 0 h 178816"/>
                  <a:gd name="connsiteX5" fmla="*/ 20284 w 313323"/>
                  <a:gd name="connsiteY5" fmla="*/ 60277 h 178816"/>
                  <a:gd name="connsiteX6" fmla="*/ 303254 w 313323"/>
                  <a:gd name="connsiteY6" fmla="*/ 60277 h 178816"/>
                  <a:gd name="connsiteX7" fmla="*/ 306994 w 313323"/>
                  <a:gd name="connsiteY7" fmla="*/ 39417 h 178816"/>
                  <a:gd name="connsiteX8" fmla="*/ 24024 w 313323"/>
                  <a:gd name="connsiteY8" fmla="*/ 39417 h 178816"/>
                  <a:gd name="connsiteX9" fmla="*/ 20284 w 313323"/>
                  <a:gd name="connsiteY9" fmla="*/ 60277 h 178816"/>
                  <a:gd name="connsiteX10" fmla="*/ 13379 w 313323"/>
                  <a:gd name="connsiteY10" fmla="*/ 99838 h 178816"/>
                  <a:gd name="connsiteX11" fmla="*/ 296349 w 313323"/>
                  <a:gd name="connsiteY11" fmla="*/ 99838 h 178816"/>
                  <a:gd name="connsiteX12" fmla="*/ 300089 w 313323"/>
                  <a:gd name="connsiteY12" fmla="*/ 78978 h 178816"/>
                  <a:gd name="connsiteX13" fmla="*/ 17119 w 313323"/>
                  <a:gd name="connsiteY13" fmla="*/ 78978 h 178816"/>
                  <a:gd name="connsiteX14" fmla="*/ 13379 w 313323"/>
                  <a:gd name="connsiteY14" fmla="*/ 99838 h 178816"/>
                  <a:gd name="connsiteX15" fmla="*/ 6905 w 313323"/>
                  <a:gd name="connsiteY15" fmla="*/ 139255 h 178816"/>
                  <a:gd name="connsiteX16" fmla="*/ 289875 w 313323"/>
                  <a:gd name="connsiteY16" fmla="*/ 139255 h 178816"/>
                  <a:gd name="connsiteX17" fmla="*/ 293615 w 313323"/>
                  <a:gd name="connsiteY17" fmla="*/ 118396 h 178816"/>
                  <a:gd name="connsiteX18" fmla="*/ 10646 w 313323"/>
                  <a:gd name="connsiteY18" fmla="*/ 118396 h 178816"/>
                  <a:gd name="connsiteX19" fmla="*/ 6905 w 313323"/>
                  <a:gd name="connsiteY19" fmla="*/ 139255 h 178816"/>
                  <a:gd name="connsiteX20" fmla="*/ 0 w 313323"/>
                  <a:gd name="connsiteY20" fmla="*/ 178816 h 178816"/>
                  <a:gd name="connsiteX21" fmla="*/ 138248 w 313323"/>
                  <a:gd name="connsiteY21" fmla="*/ 178816 h 178816"/>
                  <a:gd name="connsiteX22" fmla="*/ 141988 w 313323"/>
                  <a:gd name="connsiteY22" fmla="*/ 157957 h 178816"/>
                  <a:gd name="connsiteX23" fmla="*/ 3740 w 313323"/>
                  <a:gd name="connsiteY23" fmla="*/ 157957 h 178816"/>
                  <a:gd name="connsiteX24" fmla="*/ 0 w 313323"/>
                  <a:gd name="connsiteY24" fmla="*/ 178816 h 1788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313323" h="178816">
                    <a:moveTo>
                      <a:pt x="30354" y="0"/>
                    </a:moveTo>
                    <a:lnTo>
                      <a:pt x="26614" y="20859"/>
                    </a:lnTo>
                    <a:lnTo>
                      <a:pt x="309584" y="20859"/>
                    </a:lnTo>
                    <a:lnTo>
                      <a:pt x="313324" y="0"/>
                    </a:lnTo>
                    <a:lnTo>
                      <a:pt x="30354" y="0"/>
                    </a:lnTo>
                    <a:close/>
                    <a:moveTo>
                      <a:pt x="20284" y="60277"/>
                    </a:moveTo>
                    <a:lnTo>
                      <a:pt x="303254" y="60277"/>
                    </a:lnTo>
                    <a:lnTo>
                      <a:pt x="306994" y="39417"/>
                    </a:lnTo>
                    <a:lnTo>
                      <a:pt x="24024" y="39417"/>
                    </a:lnTo>
                    <a:lnTo>
                      <a:pt x="20284" y="60277"/>
                    </a:lnTo>
                    <a:close/>
                    <a:moveTo>
                      <a:pt x="13379" y="99838"/>
                    </a:moveTo>
                    <a:lnTo>
                      <a:pt x="296349" y="99838"/>
                    </a:lnTo>
                    <a:lnTo>
                      <a:pt x="300089" y="78978"/>
                    </a:lnTo>
                    <a:lnTo>
                      <a:pt x="17119" y="78978"/>
                    </a:lnTo>
                    <a:lnTo>
                      <a:pt x="13379" y="99838"/>
                    </a:lnTo>
                    <a:close/>
                    <a:moveTo>
                      <a:pt x="6905" y="139255"/>
                    </a:moveTo>
                    <a:lnTo>
                      <a:pt x="289875" y="139255"/>
                    </a:lnTo>
                    <a:lnTo>
                      <a:pt x="293615" y="118396"/>
                    </a:lnTo>
                    <a:lnTo>
                      <a:pt x="10646" y="118396"/>
                    </a:lnTo>
                    <a:lnTo>
                      <a:pt x="6905" y="139255"/>
                    </a:lnTo>
                    <a:close/>
                    <a:moveTo>
                      <a:pt x="0" y="178816"/>
                    </a:moveTo>
                    <a:lnTo>
                      <a:pt x="138248" y="178816"/>
                    </a:lnTo>
                    <a:lnTo>
                      <a:pt x="141988" y="157957"/>
                    </a:lnTo>
                    <a:lnTo>
                      <a:pt x="3740" y="157957"/>
                    </a:lnTo>
                    <a:lnTo>
                      <a:pt x="0" y="178816"/>
                    </a:lnTo>
                    <a:close/>
                  </a:path>
                </a:pathLst>
              </a:custGeom>
              <a:solidFill>
                <a:srgbClr val="EDE7E4"/>
              </a:solidFill>
              <a:ln w="1429" cap="flat">
                <a:noFill/>
                <a:prstDash val="solid"/>
                <a:miter/>
              </a:ln>
            </p:spPr>
            <p:txBody>
              <a:bodyPr rtlCol="0" anchor="ctr"/>
              <a:lstStyle/>
              <a:p>
                <a:endParaRPr lang="zh-CN" altLang="en-US"/>
              </a:p>
            </p:txBody>
          </p:sp>
          <p:sp>
            <p:nvSpPr>
              <p:cNvPr id="32" name="任意多边形: 形状 31"/>
              <p:cNvSpPr/>
              <p:nvPr/>
            </p:nvSpPr>
            <p:spPr>
              <a:xfrm>
                <a:off x="4871104" y="3329197"/>
                <a:ext cx="125010" cy="123286"/>
              </a:xfrm>
              <a:custGeom>
                <a:avLst/>
                <a:gdLst>
                  <a:gd name="connsiteX0" fmla="*/ 20859 w 125010"/>
                  <a:gd name="connsiteY0" fmla="*/ 0 h 123286"/>
                  <a:gd name="connsiteX1" fmla="*/ 0 w 125010"/>
                  <a:gd name="connsiteY1" fmla="*/ 123287 h 123286"/>
                  <a:gd name="connsiteX2" fmla="*/ 123287 w 125010"/>
                  <a:gd name="connsiteY2" fmla="*/ 123287 h 123286"/>
                  <a:gd name="connsiteX3" fmla="*/ 20859 w 125010"/>
                  <a:gd name="connsiteY3" fmla="*/ 0 h 123286"/>
                </a:gdLst>
                <a:ahLst/>
                <a:cxnLst>
                  <a:cxn ang="0">
                    <a:pos x="connsiteX0" y="connsiteY0"/>
                  </a:cxn>
                  <a:cxn ang="0">
                    <a:pos x="connsiteX1" y="connsiteY1"/>
                  </a:cxn>
                  <a:cxn ang="0">
                    <a:pos x="connsiteX2" y="connsiteY2"/>
                  </a:cxn>
                  <a:cxn ang="0">
                    <a:pos x="connsiteX3" y="connsiteY3"/>
                  </a:cxn>
                </a:cxnLst>
                <a:rect l="l" t="t" r="r" b="b"/>
                <a:pathLst>
                  <a:path w="125010" h="123286">
                    <a:moveTo>
                      <a:pt x="20859" y="0"/>
                    </a:moveTo>
                    <a:lnTo>
                      <a:pt x="0" y="123287"/>
                    </a:lnTo>
                    <a:lnTo>
                      <a:pt x="123287" y="123287"/>
                    </a:lnTo>
                    <a:cubicBezTo>
                      <a:pt x="134652" y="55529"/>
                      <a:pt x="88617" y="0"/>
                      <a:pt x="20859" y="0"/>
                    </a:cubicBezTo>
                    <a:close/>
                  </a:path>
                </a:pathLst>
              </a:custGeom>
              <a:solidFill>
                <a:srgbClr val="A3E0F0"/>
              </a:solidFill>
              <a:ln w="1429" cap="flat">
                <a:noFill/>
                <a:prstDash val="solid"/>
                <a:miter/>
              </a:ln>
            </p:spPr>
            <p:txBody>
              <a:bodyPr rtlCol="0" anchor="ctr"/>
              <a:lstStyle/>
              <a:p>
                <a:endParaRPr lang="zh-CN" altLang="en-US"/>
              </a:p>
            </p:txBody>
          </p:sp>
        </p:grpSp>
      </p:grpSp>
    </p:spTree>
  </p:cSld>
  <p:clrMapOvr>
    <a:masterClrMapping/>
  </p:clrMapOvr>
  <p:timing>
    <p:tnLst>
      <p:par>
        <p:cTn id="1" dur="indefinite" restart="never" nodeType="tmRoot"/>
      </p:par>
    </p:tnLst>
  </p:timing>
</p:sld>
</file>

<file path=ppt/tags/tag1.xml><?xml version="1.0" encoding="utf-8"?>
<p:tagLst xmlns:p="http://schemas.openxmlformats.org/presentationml/2006/main">
  <p:tag name="ADJUSTMENTS" val="6.103386"/>
</p:tagLst>
</file>

<file path=ppt/tags/tag2.xml><?xml version="1.0" encoding="utf-8"?>
<p:tagLst xmlns:p="http://schemas.openxmlformats.org/presentationml/2006/main">
  <p:tag name="TEXTSHADOWSIZE" val="100"/>
</p:tagLst>
</file>

<file path=ppt/tags/tag3.xml><?xml version="1.0" encoding="utf-8"?>
<p:tagLst xmlns:p="http://schemas.openxmlformats.org/presentationml/2006/main">
  <p:tag name="ADJUSTMENTS" val="6.103386"/>
</p:tagLst>
</file>

<file path=ppt/tags/tag4.xml><?xml version="1.0" encoding="utf-8"?>
<p:tagLst xmlns:p="http://schemas.openxmlformats.org/presentationml/2006/main">
  <p:tag name="TEXTSHADOWSIZE" val="100"/>
</p:tagLst>
</file>

<file path=ppt/tags/tag5.xml><?xml version="1.0" encoding="utf-8"?>
<p:tagLst xmlns:p="http://schemas.openxmlformats.org/presentationml/2006/main">
  <p:tag name="ADJUSTMENTS" val="6.103386"/>
</p:tagLst>
</file>

<file path=ppt/tags/tag6.xml><?xml version="1.0" encoding="utf-8"?>
<p:tagLst xmlns:p="http://schemas.openxmlformats.org/presentationml/2006/main">
  <p:tag name="TEXTSHADOWSIZE" val="100"/>
</p:tagLst>
</file>

<file path=ppt/tags/tag7.xml><?xml version="1.0" encoding="utf-8"?>
<p:tagLst xmlns:p="http://schemas.openxmlformats.org/presentationml/2006/main">
  <p:tag name="ADJUSTMENTS" val="6.103386"/>
</p:tagLst>
</file>

<file path=ppt/tags/tag8.xml><?xml version="1.0" encoding="utf-8"?>
<p:tagLst xmlns:p="http://schemas.openxmlformats.org/presentationml/2006/main">
  <p:tag name="TEXTSHADOWSIZE" val="100"/>
</p:tagLst>
</file>

<file path=ppt/tags/tag9.xml><?xml version="1.0" encoding="utf-8"?>
<p:tagLst xmlns:p="http://schemas.openxmlformats.org/presentationml/2006/main">
  <p:tag name="ISLIDE.GUIDESSETTING" val="{&quot;Id&quot;:&quot;GuidesStyle_Normal&quot;,&quot;Name&quot;:&quot;正常&quot;,&quot;Kind&quot;:&quot;System&quot;,&quot;OldGuidesSetting&quot;:{&quot;HeaderHeight&quot;:15.0,&quot;FooterHeight&quot;:9.0,&quot;SideMargin&quot;:5.5,&quot;TopMargin&quot;:0.0,&quot;BottomMargin&quot;:0.0,&quot;IntervalMargin&quot;:1.5}}"/>
</p:tagLst>
</file>

<file path=ppt/theme/theme1.xml><?xml version="1.0" encoding="utf-8"?>
<a:theme xmlns:a="http://schemas.openxmlformats.org/drawingml/2006/main" name="Office 主题​​">
  <a:themeElements>
    <a:clrScheme name="稿定4">
      <a:dk1>
        <a:sysClr val="windowText" lastClr="000000"/>
      </a:dk1>
      <a:lt1>
        <a:sysClr val="window" lastClr="FFFFFF"/>
      </a:lt1>
      <a:dk2>
        <a:srgbClr val="44546A"/>
      </a:dk2>
      <a:lt2>
        <a:srgbClr val="E7E6E6"/>
      </a:lt2>
      <a:accent1>
        <a:srgbClr val="1620BD"/>
      </a:accent1>
      <a:accent2>
        <a:srgbClr val="5264EC"/>
      </a:accent2>
      <a:accent3>
        <a:srgbClr val="A5A5A5"/>
      </a:accent3>
      <a:accent4>
        <a:srgbClr val="FFD96D"/>
      </a:accent4>
      <a:accent5>
        <a:srgbClr val="10178C"/>
      </a:accent5>
      <a:accent6>
        <a:srgbClr val="6271EE"/>
      </a:accent6>
      <a:hlink>
        <a:srgbClr val="A5A5A5"/>
      </a:hlink>
      <a:folHlink>
        <a:srgbClr val="954F72"/>
      </a:folHlink>
    </a:clrScheme>
    <a:fontScheme name="自定义 5">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flip="none" rotWithShape="1">
          <a:gsLst>
            <a:gs pos="0">
              <a:srgbClr val="F2F4F4"/>
            </a:gs>
            <a:gs pos="100000">
              <a:schemeClr val="accent1">
                <a:lumMod val="20000"/>
                <a:lumOff val="80000"/>
              </a:schemeClr>
            </a:gs>
          </a:gsLst>
          <a:lin ang="6600000" scaled="0"/>
          <a:tileRect/>
        </a:gradFill>
        <a:ln w="22225" cap="flat" cmpd="sng" algn="ctr">
          <a:gradFill flip="none" rotWithShape="1">
            <a:gsLst>
              <a:gs pos="0">
                <a:schemeClr val="accent1">
                  <a:lumMod val="45000"/>
                  <a:lumOff val="55000"/>
                  <a:alpha val="0"/>
                </a:schemeClr>
              </a:gs>
              <a:gs pos="100000">
                <a:schemeClr val="accent1">
                  <a:lumMod val="85000"/>
                  <a:lumOff val="15000"/>
                </a:schemeClr>
              </a:gs>
            </a:gsLst>
            <a:lin ang="0" scaled="1"/>
            <a:tileRect/>
          </a:gradFill>
          <a:prstDash val="solid"/>
          <a:miter lim="800000"/>
        </a:ln>
        <a:effectLst>
          <a:outerShdw blurRad="939800" dist="266700" sx="99000" sy="99000" algn="ctr" rotWithShape="0">
            <a:schemeClr val="accent1">
              <a:lumMod val="50000"/>
              <a:alpha val="30000"/>
            </a:schemeClr>
          </a:outerShdw>
        </a:effectLst>
      </a:spPr>
      <a:bodyPr wrap="square" rtlCol="0" anchor="ctr">
        <a:noAutofit/>
      </a:bodyP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square" lIns="0" tIns="0" rIns="0" bIns="0" rtlCol="0">
        <a:spAutoFit/>
      </a:bodyPr>
      <a:lstStyle>
        <a:defPPr algn="just" hangingPunct="0">
          <a:lnSpc>
            <a:spcPct val="130000"/>
          </a:lnSpc>
          <a:defRPr sz="1400" dirty="0" smtClean="0">
            <a:solidFill>
              <a:srgbClr val="E7E9FC"/>
            </a:solidFill>
            <a:latin typeface="+mn-ea"/>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2076</Words>
  <Application>WPS 演示</Application>
  <PresentationFormat>宽屏</PresentationFormat>
  <Paragraphs>485</Paragraphs>
  <Slides>24</Slides>
  <Notes>2</Notes>
  <HiddenSlides>0</HiddenSlides>
  <MMClips>0</MMClips>
  <ScaleCrop>false</ScaleCrop>
  <HeadingPairs>
    <vt:vector size="6" baseType="variant">
      <vt:variant>
        <vt:lpstr>已用的字体</vt:lpstr>
      </vt:variant>
      <vt:variant>
        <vt:i4>19</vt:i4>
      </vt:variant>
      <vt:variant>
        <vt:lpstr>主题</vt:lpstr>
      </vt:variant>
      <vt:variant>
        <vt:i4>1</vt:i4>
      </vt:variant>
      <vt:variant>
        <vt:lpstr>幻灯片标题</vt:lpstr>
      </vt:variant>
      <vt:variant>
        <vt:i4>24</vt:i4>
      </vt:variant>
    </vt:vector>
  </HeadingPairs>
  <TitlesOfParts>
    <vt:vector size="44" baseType="lpstr">
      <vt:lpstr>Arial</vt:lpstr>
      <vt:lpstr>宋体</vt:lpstr>
      <vt:lpstr>Wingdings</vt:lpstr>
      <vt:lpstr>OPPOSans R</vt:lpstr>
      <vt:lpstr>OPPOSans B</vt:lpstr>
      <vt:lpstr>Menk Amglang Tig</vt:lpstr>
      <vt:lpstr>Arial</vt:lpstr>
      <vt:lpstr>微软雅黑</vt:lpstr>
      <vt:lpstr>优设标题黑</vt:lpstr>
      <vt:lpstr>黑体</vt:lpstr>
      <vt:lpstr>OPPOSans B</vt:lpstr>
      <vt:lpstr>Arial Unicode MS</vt:lpstr>
      <vt:lpstr>等线</vt:lpstr>
      <vt:lpstr>Roboto</vt:lpstr>
      <vt:lpstr>阿里巴巴普惠体 2.0 105 Heavy</vt:lpstr>
      <vt:lpstr>阿里巴巴普惠体 2.0 35 Thin</vt:lpstr>
      <vt:lpstr>江城律动宋</vt:lpstr>
      <vt:lpstr>演示新手书</vt:lpstr>
      <vt:lpstr>OPPOSans B</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Manager>www.51pptmoban.com</Manager>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蓝色插画风人力资源年终总结ppt模板</dc:title>
  <dc:creator>Fan</dc:creator>
  <cp:keywords>稿定年终PPT模板大赛</cp:keywords>
  <dc:description>www.51pptmoban.com</dc:description>
  <cp:lastModifiedBy>铭</cp:lastModifiedBy>
  <cp:revision>611</cp:revision>
  <dcterms:created xsi:type="dcterms:W3CDTF">2021-11-05T03:06:00Z</dcterms:created>
  <dcterms:modified xsi:type="dcterms:W3CDTF">2022-02-11T02:57:29Z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ICV">
    <vt:lpwstr>E7B21B482BE2420FB0314071BC26E5CB</vt:lpwstr>
  </property>
  <property fmtid="{D5CDD505-2E9C-101B-9397-08002B2CF9AE}" pid="3" name="KSOProductBuildVer">
    <vt:lpwstr>2052-11.1.0.11194</vt:lpwstr>
  </property>
</Properties>
</file>