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6" r:id="rId6"/>
    <p:sldId id="279" r:id="rId8"/>
    <p:sldId id="281" r:id="rId9"/>
    <p:sldId id="275" r:id="rId10"/>
    <p:sldId id="268" r:id="rId11"/>
    <p:sldId id="259" r:id="rId12"/>
    <p:sldId id="264" r:id="rId13"/>
    <p:sldId id="282" r:id="rId14"/>
    <p:sldId id="270" r:id="rId15"/>
    <p:sldId id="284" r:id="rId16"/>
    <p:sldId id="273" r:id="rId17"/>
    <p:sldId id="260" r:id="rId18"/>
    <p:sldId id="263" r:id="rId19"/>
    <p:sldId id="276" r:id="rId20"/>
    <p:sldId id="265" r:id="rId21"/>
    <p:sldId id="277" r:id="rId22"/>
    <p:sldId id="283" r:id="rId23"/>
    <p:sldId id="261" r:id="rId24"/>
    <p:sldId id="262" r:id="rId25"/>
    <p:sldId id="269" r:id="rId26"/>
    <p:sldId id="271" r:id="rId27"/>
    <p:sldId id="274" r:id="rId28"/>
    <p:sldId id="278" r:id="rId29"/>
    <p:sldId id="28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ACBF"/>
    <a:srgbClr val="85B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62" y="-147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155A99-58CA-4231-9AD0-D3B411F138A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73E97B-7E31-467C-8256-81CCB5C03AD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矩形 10"/>
          <p:cNvSpPr/>
          <p:nvPr userDrawn="1"/>
        </p:nvSpPr>
        <p:spPr>
          <a:xfrm>
            <a:off x="6763128" y="4902200"/>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pic>
        <p:nvPicPr>
          <p:cNvPr id="7" name="图片 6"/>
          <p:cNvPicPr>
            <a:picLocks noChangeAspect="1"/>
          </p:cNvPicPr>
          <p:nvPr userDrawn="1"/>
        </p:nvPicPr>
        <p:blipFill>
          <a:blip r:embed="rId2"/>
          <a:stretch>
            <a:fillRect/>
          </a:stretch>
        </p:blipFill>
        <p:spPr>
          <a:xfrm>
            <a:off x="0" y="0"/>
            <a:ext cx="9144000" cy="5143500"/>
          </a:xfrm>
          <a:prstGeom prst="rect">
            <a:avLst/>
          </a:prstGeom>
        </p:spPr>
      </p:pic>
      <p:sp>
        <p:nvSpPr>
          <p:cNvPr id="9" name="矩形 8"/>
          <p:cNvSpPr/>
          <p:nvPr userDrawn="1"/>
        </p:nvSpPr>
        <p:spPr>
          <a:xfrm>
            <a:off x="0" y="622300"/>
            <a:ext cx="9144000" cy="427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cstate="screen"/>
          <a:stretch>
            <a:fillRect/>
          </a:stretch>
        </p:blipFill>
        <p:spPr>
          <a:xfrm>
            <a:off x="8064852" y="174351"/>
            <a:ext cx="933772" cy="895897"/>
          </a:xfrm>
          <a:prstGeom prst="rect">
            <a:avLst/>
          </a:prstGeom>
        </p:spPr>
      </p:pic>
      <p:sp>
        <p:nvSpPr>
          <p:cNvPr id="10" name="文本框 9"/>
          <p:cNvSpPr txBox="1"/>
          <p:nvPr userDrawn="1"/>
        </p:nvSpPr>
        <p:spPr>
          <a:xfrm>
            <a:off x="203200" y="167493"/>
            <a:ext cx="326243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单击此处添加文字标题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161D60D-4B27-4AEC-9DC4-FF776C9D906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822B19-F11A-4A56-802C-DE1D7C0B137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161D60D-4B27-4AEC-9DC4-FF776C9D906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F822B19-F11A-4A56-802C-DE1D7C0B137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19.jpeg"/><Relationship Id="rId2" Type="http://schemas.microsoft.com/office/2007/relationships/hdphoto" Target="../media/image18.wdp"/><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2608977" y="696286"/>
            <a:ext cx="6535024" cy="3783435"/>
          </a:xfrm>
          <a:prstGeom prst="rect">
            <a:avLst/>
          </a:prstGeom>
        </p:spPr>
      </p:pic>
      <p:pic>
        <p:nvPicPr>
          <p:cNvPr id="5" name="图片 4"/>
          <p:cNvPicPr>
            <a:picLocks noChangeAspect="1"/>
          </p:cNvPicPr>
          <p:nvPr/>
        </p:nvPicPr>
        <p:blipFill>
          <a:blip r:embed="rId3" cstate="print"/>
          <a:stretch>
            <a:fillRect/>
          </a:stretch>
        </p:blipFill>
        <p:spPr>
          <a:xfrm>
            <a:off x="4394200" y="412203"/>
            <a:ext cx="4501689" cy="4319094"/>
          </a:xfrm>
          <a:prstGeom prst="rect">
            <a:avLst/>
          </a:prstGeom>
        </p:spPr>
      </p:pic>
      <p:sp>
        <p:nvSpPr>
          <p:cNvPr id="7" name="文本框 6"/>
          <p:cNvSpPr txBox="1"/>
          <p:nvPr/>
        </p:nvSpPr>
        <p:spPr>
          <a:xfrm>
            <a:off x="232101" y="234621"/>
            <a:ext cx="2405851" cy="461665"/>
          </a:xfrm>
          <a:prstGeom prst="rect">
            <a:avLst/>
          </a:prstGeom>
          <a:noFill/>
        </p:spPr>
        <p:txBody>
          <a:bodyPr wrap="non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LOGO </a:t>
            </a:r>
            <a:r>
              <a:rPr lang="zh-CN" altLang="en-US" sz="2400" b="1" dirty="0" smtClean="0">
                <a:solidFill>
                  <a:schemeClr val="bg1"/>
                </a:solidFill>
                <a:latin typeface="微软雅黑" panose="020B0503020204020204" pitchFamily="34" charset="-122"/>
                <a:ea typeface="微软雅黑" panose="020B0503020204020204" pitchFamily="34" charset="-122"/>
              </a:rPr>
              <a:t>企业名称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32101" y="1147256"/>
            <a:ext cx="3570208" cy="1107996"/>
          </a:xfrm>
          <a:prstGeom prst="rect">
            <a:avLst/>
          </a:prstGeom>
          <a:noFill/>
        </p:spPr>
        <p:txBody>
          <a:bodyPr wrap="none" rtlCol="0">
            <a:spAutoFit/>
          </a:bodyPr>
          <a:lstStyle/>
          <a:p>
            <a:r>
              <a:rPr lang="zh-CN" altLang="en-US"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述职报告</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420911" y="4064935"/>
            <a:ext cx="1591310" cy="829945"/>
          </a:xfrm>
          <a:prstGeom prst="rect">
            <a:avLst/>
          </a:prstGeom>
          <a:noFill/>
        </p:spPr>
        <p:txBody>
          <a:bodyPr wrap="none" rtlCol="0">
            <a:spAutoFit/>
          </a:bodyPr>
          <a:lstStyle/>
          <a:p>
            <a:pPr>
              <a:lnSpc>
                <a:spcPct val="150000"/>
              </a:lnSpc>
            </a:pP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汇报人</a:t>
            </a: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指导老师：</a:t>
            </a:r>
            <a:r>
              <a:rPr 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50"/>
                                        <p:tgtEl>
                                          <p:spTgt spid="4"/>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 presetClass="entr" presetSubtype="4" decel="26000" fill="hold" grpId="0" nodeType="afterEffect">
                                  <p:stCondLst>
                                    <p:cond delay="0"/>
                                  </p:stCondLst>
                                  <p:iterate type="lt">
                                    <p:tmPct val="16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74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Line 6"/>
          <p:cNvSpPr>
            <a:spLocks noChangeShapeType="1"/>
          </p:cNvSpPr>
          <p:nvPr/>
        </p:nvSpPr>
        <p:spPr bwMode="auto">
          <a:xfrm flipV="1">
            <a:off x="762100" y="971607"/>
            <a:ext cx="0" cy="1410494"/>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Line 7"/>
          <p:cNvSpPr>
            <a:spLocks noChangeShapeType="1"/>
          </p:cNvSpPr>
          <p:nvPr/>
        </p:nvSpPr>
        <p:spPr bwMode="auto">
          <a:xfrm flipV="1">
            <a:off x="4303068" y="971607"/>
            <a:ext cx="0" cy="1410494"/>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Line 8"/>
          <p:cNvSpPr>
            <a:spLocks noChangeShapeType="1"/>
          </p:cNvSpPr>
          <p:nvPr/>
        </p:nvSpPr>
        <p:spPr bwMode="auto">
          <a:xfrm flipV="1">
            <a:off x="3283050" y="3318725"/>
            <a:ext cx="0" cy="1366837"/>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Line 9"/>
          <p:cNvSpPr>
            <a:spLocks noChangeShapeType="1"/>
          </p:cNvSpPr>
          <p:nvPr/>
        </p:nvSpPr>
        <p:spPr bwMode="auto">
          <a:xfrm flipV="1">
            <a:off x="5515075" y="3318725"/>
            <a:ext cx="0" cy="1366837"/>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5" name="组合 34"/>
          <p:cNvGrpSpPr/>
          <p:nvPr/>
        </p:nvGrpSpPr>
        <p:grpSpPr>
          <a:xfrm>
            <a:off x="762100" y="902499"/>
            <a:ext cx="3240088" cy="1439863"/>
            <a:chOff x="755650" y="1803400"/>
            <a:chExt cx="3240088" cy="1439863"/>
          </a:xfrm>
        </p:grpSpPr>
        <p:sp>
          <p:nvSpPr>
            <p:cNvPr id="36"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p:txBody>
        </p:sp>
      </p:grpSp>
      <p:grpSp>
        <p:nvGrpSpPr>
          <p:cNvPr id="38" name="组合 37"/>
          <p:cNvGrpSpPr/>
          <p:nvPr/>
        </p:nvGrpSpPr>
        <p:grpSpPr>
          <a:xfrm>
            <a:off x="473175" y="3265432"/>
            <a:ext cx="2809875" cy="1439862"/>
            <a:chOff x="466725" y="4706938"/>
            <a:chExt cx="2809875" cy="1439862"/>
          </a:xfrm>
        </p:grpSpPr>
        <p:sp>
          <p:nvSpPr>
            <p:cNvPr id="39"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p:txBody>
        </p:sp>
      </p:grpSp>
      <p:grpSp>
        <p:nvGrpSpPr>
          <p:cNvPr id="41" name="组合 40"/>
          <p:cNvGrpSpPr/>
          <p:nvPr/>
        </p:nvGrpSpPr>
        <p:grpSpPr>
          <a:xfrm>
            <a:off x="5494438" y="3265432"/>
            <a:ext cx="3097212" cy="1439862"/>
            <a:chOff x="5487988" y="4706938"/>
            <a:chExt cx="3097212" cy="1439862"/>
          </a:xfrm>
        </p:grpSpPr>
        <p:sp>
          <p:nvSpPr>
            <p:cNvPr id="42"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p:txBody>
        </p:sp>
      </p:grpSp>
      <p:grpSp>
        <p:nvGrpSpPr>
          <p:cNvPr id="44" name="Group 14"/>
          <p:cNvGrpSpPr/>
          <p:nvPr/>
        </p:nvGrpSpPr>
        <p:grpSpPr bwMode="auto">
          <a:xfrm>
            <a:off x="492225" y="2350351"/>
            <a:ext cx="8083550" cy="923925"/>
            <a:chOff x="0" y="0"/>
            <a:chExt cx="4502" cy="749"/>
          </a:xfrm>
        </p:grpSpPr>
        <p:sp>
          <p:nvSpPr>
            <p:cNvPr id="45" name="AutoShape 15"/>
            <p:cNvSpPr>
              <a:spLocks noChangeArrowheads="1"/>
            </p:cNvSpPr>
            <p:nvPr/>
          </p:nvSpPr>
          <p:spPr bwMode="auto">
            <a:xfrm>
              <a:off x="0" y="0"/>
              <a:ext cx="1009" cy="749"/>
            </a:xfrm>
            <a:prstGeom prst="homePlate">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AutoShape 16"/>
            <p:cNvSpPr>
              <a:spLocks noChangeArrowheads="1"/>
            </p:cNvSpPr>
            <p:nvPr/>
          </p:nvSpPr>
          <p:spPr bwMode="auto">
            <a:xfrm>
              <a:off x="897" y="0"/>
              <a:ext cx="1009" cy="749"/>
            </a:xfrm>
            <a:prstGeom prst="chevron">
              <a:avLst>
                <a:gd name="adj" fmla="val 33678"/>
              </a:avLst>
            </a:prstGeom>
            <a:solidFill>
              <a:srgbClr val="FFC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AutoShape 17"/>
            <p:cNvSpPr>
              <a:spLocks noChangeArrowheads="1"/>
            </p:cNvSpPr>
            <p:nvPr/>
          </p:nvSpPr>
          <p:spPr bwMode="auto">
            <a:xfrm>
              <a:off x="1770" y="0"/>
              <a:ext cx="1009" cy="749"/>
            </a:xfrm>
            <a:prstGeom prst="chevron">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AutoShape 18"/>
            <p:cNvSpPr>
              <a:spLocks noChangeArrowheads="1"/>
            </p:cNvSpPr>
            <p:nvPr/>
          </p:nvSpPr>
          <p:spPr bwMode="auto">
            <a:xfrm>
              <a:off x="2631" y="0"/>
              <a:ext cx="1009" cy="749"/>
            </a:xfrm>
            <a:prstGeom prst="chevron">
              <a:avLst>
                <a:gd name="adj" fmla="val 33678"/>
              </a:avLst>
            </a:prstGeom>
            <a:solidFill>
              <a:srgbClr val="FFC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AutoShape 19"/>
            <p:cNvSpPr>
              <a:spLocks noChangeArrowheads="1"/>
            </p:cNvSpPr>
            <p:nvPr/>
          </p:nvSpPr>
          <p:spPr bwMode="auto">
            <a:xfrm>
              <a:off x="3493" y="0"/>
              <a:ext cx="1009" cy="749"/>
            </a:xfrm>
            <a:prstGeom prst="chevron">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50" name="WordArt 20"/>
          <p:cNvSpPr>
            <a:spLocks noChangeArrowheads="1" noChangeShapeType="1"/>
          </p:cNvSpPr>
          <p:nvPr/>
        </p:nvSpPr>
        <p:spPr bwMode="auto">
          <a:xfrm>
            <a:off x="897038" y="2621813"/>
            <a:ext cx="733425" cy="4127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w="9525" cmpd="sng">
                  <a:solidFill>
                    <a:srgbClr val="FFFFFF"/>
                  </a:solidFill>
                  <a:round/>
                </a:ln>
                <a:solidFill>
                  <a:srgbClr val="FFFFFF"/>
                </a:solidFill>
                <a:effectLst/>
                <a:uLnTx/>
                <a:uFillTx/>
                <a:latin typeface="黑体" panose="02010609060101010101" charset="-122"/>
                <a:ea typeface="黑体" panose="02010609060101010101" charset="-122"/>
              </a:rPr>
              <a:t>双击添加</a:t>
            </a:r>
            <a:endParaRPr kumimoji="0" lang="zh-CN" altLang="en-US" sz="2400" b="0" i="0" u="none" strike="noStrike" kern="0" cap="none" spc="0" normalizeH="0" baseline="0" noProof="0" dirty="0">
              <a:ln w="9525" cmpd="sng">
                <a:solidFill>
                  <a:srgbClr val="FFFFFF"/>
                </a:solidFill>
                <a:round/>
              </a:ln>
              <a:solidFill>
                <a:srgbClr val="FFFFFF"/>
              </a:solidFill>
              <a:effectLst/>
              <a:uLnTx/>
              <a:uFillTx/>
              <a:latin typeface="黑体" panose="02010609060101010101" charset="-122"/>
              <a:ea typeface="黑体" panose="02010609060101010101"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w="9525" cmpd="sng">
                  <a:solidFill>
                    <a:srgbClr val="FFFFFF"/>
                  </a:solidFill>
                  <a:round/>
                </a:ln>
                <a:solidFill>
                  <a:srgbClr val="FFFFFF"/>
                </a:solidFill>
                <a:effectLst/>
                <a:uLnTx/>
                <a:uFillTx/>
                <a:latin typeface="黑体" panose="02010609060101010101" charset="-122"/>
                <a:ea typeface="黑体" panose="02010609060101010101" charset="-122"/>
              </a:rPr>
              <a:t>标题文字</a:t>
            </a:r>
            <a:endParaRPr kumimoji="0" lang="zh-CN" altLang="en-US" sz="2400" b="0" i="0" u="none" strike="noStrike" kern="0" cap="none" spc="0" normalizeH="0" baseline="0" noProof="0" dirty="0">
              <a:ln w="9525" cmpd="sng">
                <a:solidFill>
                  <a:srgbClr val="FFFFFF"/>
                </a:solidFill>
                <a:round/>
              </a:ln>
              <a:solidFill>
                <a:srgbClr val="FFFFFF"/>
              </a:solidFill>
              <a:effectLst/>
              <a:uLnTx/>
              <a:uFillTx/>
              <a:latin typeface="黑体" panose="02010609060101010101" charset="-122"/>
              <a:ea typeface="黑体" panose="02010609060101010101" charset="-122"/>
            </a:endParaRPr>
          </a:p>
        </p:txBody>
      </p:sp>
      <p:sp>
        <p:nvSpPr>
          <p:cNvPr id="51" name="WordArt 21"/>
          <p:cNvSpPr>
            <a:spLocks noChangeArrowheads="1" noChangeShapeType="1"/>
          </p:cNvSpPr>
          <p:nvPr/>
        </p:nvSpPr>
        <p:spPr bwMode="auto">
          <a:xfrm>
            <a:off x="2754413" y="2621813"/>
            <a:ext cx="733425" cy="41275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a:latin typeface="黑体" panose="02010609060101010101" charset="-122"/>
                <a:ea typeface="黑体" panose="02010609060101010101" charset="-122"/>
              </a:rPr>
              <a:t>双击添加</a:t>
            </a:r>
            <a:endParaRPr lang="zh-CN" altLang="en-US" sz="2400">
              <a:latin typeface="黑体" panose="02010609060101010101" charset="-122"/>
              <a:ea typeface="黑体" panose="02010609060101010101" charset="-122"/>
            </a:endParaRPr>
          </a:p>
          <a:p>
            <a:pPr algn="ctr"/>
            <a:r>
              <a:rPr lang="zh-CN" altLang="en-US" sz="2400">
                <a:latin typeface="黑体" panose="02010609060101010101" charset="-122"/>
                <a:ea typeface="黑体" panose="02010609060101010101" charset="-122"/>
              </a:rPr>
              <a:t>标题文字</a:t>
            </a:r>
            <a:endParaRPr lang="zh-CN" altLang="en-US" sz="2400">
              <a:latin typeface="黑体" panose="02010609060101010101" charset="-122"/>
              <a:ea typeface="黑体" panose="02010609060101010101" charset="-122"/>
            </a:endParaRPr>
          </a:p>
        </p:txBody>
      </p:sp>
      <p:sp>
        <p:nvSpPr>
          <p:cNvPr id="52" name="WordArt 22"/>
          <p:cNvSpPr>
            <a:spLocks noChangeArrowheads="1" noChangeShapeType="1"/>
          </p:cNvSpPr>
          <p:nvPr/>
        </p:nvSpPr>
        <p:spPr bwMode="auto">
          <a:xfrm>
            <a:off x="4337150" y="2621813"/>
            <a:ext cx="733425" cy="4127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a:ln w="9525" cmpd="sng">
                  <a:solidFill>
                    <a:srgbClr val="FFFFFF"/>
                  </a:solidFill>
                  <a:round/>
                </a:ln>
                <a:solidFill>
                  <a:srgbClr val="FFFFFF"/>
                </a:solidFill>
                <a:effectLst/>
                <a:uLnTx/>
                <a:uFillTx/>
                <a:latin typeface="黑体" panose="02010609060101010101" charset="-122"/>
                <a:ea typeface="黑体" panose="02010609060101010101" charset="-122"/>
              </a:rPr>
              <a:t>双击添加</a:t>
            </a:r>
            <a:endParaRPr kumimoji="0" lang="zh-CN" altLang="en-US" sz="2400" b="0" i="0" u="none" strike="noStrike" kern="0" cap="none" spc="0" normalizeH="0" baseline="0" noProof="0">
              <a:ln w="9525" cmpd="sng">
                <a:solidFill>
                  <a:srgbClr val="FFFFFF"/>
                </a:solidFill>
                <a:round/>
              </a:ln>
              <a:solidFill>
                <a:srgbClr val="FFFFFF"/>
              </a:solidFill>
              <a:effectLst/>
              <a:uLnTx/>
              <a:uFillTx/>
              <a:latin typeface="黑体" panose="02010609060101010101" charset="-122"/>
              <a:ea typeface="黑体" panose="02010609060101010101"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a:ln w="9525" cmpd="sng">
                  <a:solidFill>
                    <a:srgbClr val="FFFFFF"/>
                  </a:solidFill>
                  <a:round/>
                </a:ln>
                <a:solidFill>
                  <a:srgbClr val="FFFFFF"/>
                </a:solidFill>
                <a:effectLst/>
                <a:uLnTx/>
                <a:uFillTx/>
                <a:latin typeface="黑体" panose="02010609060101010101" charset="-122"/>
                <a:ea typeface="黑体" panose="02010609060101010101" charset="-122"/>
              </a:rPr>
              <a:t>标题文字</a:t>
            </a:r>
            <a:endParaRPr kumimoji="0" lang="zh-CN" altLang="en-US" sz="2400" b="0" i="0" u="none" strike="noStrike" kern="0" cap="none" spc="0" normalizeH="0" baseline="0" noProof="0">
              <a:ln w="9525" cmpd="sng">
                <a:solidFill>
                  <a:srgbClr val="FFFFFF"/>
                </a:solidFill>
                <a:round/>
              </a:ln>
              <a:solidFill>
                <a:srgbClr val="FFFFFF"/>
              </a:solidFill>
              <a:effectLst/>
              <a:uLnTx/>
              <a:uFillTx/>
              <a:latin typeface="黑体" panose="02010609060101010101" charset="-122"/>
              <a:ea typeface="黑体" panose="02010609060101010101" charset="-122"/>
            </a:endParaRPr>
          </a:p>
        </p:txBody>
      </p:sp>
      <p:sp>
        <p:nvSpPr>
          <p:cNvPr id="53" name="WordArt 23"/>
          <p:cNvSpPr>
            <a:spLocks noChangeArrowheads="1" noChangeShapeType="1"/>
          </p:cNvSpPr>
          <p:nvPr/>
        </p:nvSpPr>
        <p:spPr bwMode="auto">
          <a:xfrm>
            <a:off x="5861150" y="2621813"/>
            <a:ext cx="733425" cy="41275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a:latin typeface="黑体" panose="02010609060101010101" charset="-122"/>
                <a:ea typeface="黑体" panose="02010609060101010101" charset="-122"/>
              </a:rPr>
              <a:t>双击添加</a:t>
            </a:r>
            <a:endParaRPr lang="zh-CN" altLang="en-US" sz="2400">
              <a:latin typeface="黑体" panose="02010609060101010101" charset="-122"/>
              <a:ea typeface="黑体" panose="02010609060101010101" charset="-122"/>
            </a:endParaRPr>
          </a:p>
          <a:p>
            <a:pPr algn="ctr"/>
            <a:r>
              <a:rPr lang="zh-CN" altLang="en-US" sz="2400">
                <a:latin typeface="黑体" panose="02010609060101010101" charset="-122"/>
                <a:ea typeface="黑体" panose="02010609060101010101" charset="-122"/>
              </a:rPr>
              <a:t>标题文字</a:t>
            </a:r>
            <a:endParaRPr lang="zh-CN" altLang="en-US" sz="2400">
              <a:latin typeface="黑体" panose="02010609060101010101" charset="-122"/>
              <a:ea typeface="黑体" panose="02010609060101010101" charset="-122"/>
            </a:endParaRPr>
          </a:p>
        </p:txBody>
      </p:sp>
      <p:grpSp>
        <p:nvGrpSpPr>
          <p:cNvPr id="54" name="组合 53"/>
          <p:cNvGrpSpPr/>
          <p:nvPr/>
        </p:nvGrpSpPr>
        <p:grpSpPr>
          <a:xfrm>
            <a:off x="7286725" y="1802663"/>
            <a:ext cx="1157288" cy="1235075"/>
            <a:chOff x="7280275" y="2952750"/>
            <a:chExt cx="1157288" cy="1235075"/>
          </a:xfrm>
        </p:grpSpPr>
        <p:pic>
          <p:nvPicPr>
            <p:cNvPr id="55" name="Picture 24" descr="flag_source_128"/>
            <p:cNvPicPr>
              <a:picLocks noChangeAspect="1" noChangeArrowheads="1"/>
            </p:cNvPicPr>
            <p:nvPr/>
          </p:nvPicPr>
          <p:blipFill>
            <a:blip r:embed="rId1">
              <a:lum bright="100000"/>
            </a:blip>
            <a:srcRect/>
            <a:stretch>
              <a:fillRect/>
            </a:stretch>
          </p:blipFill>
          <p:spPr bwMode="auto">
            <a:xfrm rot="20019827">
              <a:off x="7280275" y="3040063"/>
              <a:ext cx="1147763"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5" descr="flag_source_128"/>
            <p:cNvPicPr>
              <a:picLocks noChangeAspect="1" noChangeArrowheads="1"/>
            </p:cNvPicPr>
            <p:nvPr/>
          </p:nvPicPr>
          <p:blipFill>
            <a:blip r:embed="rId1"/>
            <a:srcRect/>
            <a:stretch>
              <a:fillRect/>
            </a:stretch>
          </p:blipFill>
          <p:spPr bwMode="auto">
            <a:xfrm rot="20019827">
              <a:off x="7289800" y="2952750"/>
              <a:ext cx="1147763"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4290418" y="903293"/>
            <a:ext cx="3240088" cy="1439863"/>
            <a:chOff x="908050" y="1955800"/>
            <a:chExt cx="3240088" cy="1439863"/>
          </a:xfrm>
        </p:grpSpPr>
        <p:sp>
          <p:nvSpPr>
            <p:cNvPr id="58"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rPr>
                <a:t>单击此处添加段落文字内容</a:t>
              </a:r>
              <a:endParaRPr kumimoji="0" lang="zh-CN" altLang="en-US" sz="1200" b="0" i="0" u="none" strike="noStrike" kern="0" cap="none" spc="0" normalizeH="0" baseline="0" noProof="0" dirty="0">
                <a:ln>
                  <a:noFill/>
                </a:ln>
                <a:solidFill>
                  <a:sysClr val="windowText" lastClr="000000"/>
                </a:solidFill>
                <a:effectLst/>
                <a:uLnTx/>
                <a:uFillTx/>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310">
        <p14:gallery dir="l"/>
      </p:transition>
    </mc:Choice>
    <mc:Fallback>
      <p:transition spd="slow" advTm="33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10" presetClass="entr" presetSubtype="0" fill="hold" nodeType="withEffect">
                                  <p:stCondLst>
                                    <p:cond delay="70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22" presetClass="entr" presetSubtype="4" fill="hold" grpId="0" nodeType="withEffect">
                                  <p:stCondLst>
                                    <p:cond delay="70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par>
                                <p:cTn id="26" presetID="22" presetClass="entr" presetSubtype="4" fill="hold" grpId="0" nodeType="withEffect">
                                  <p:stCondLst>
                                    <p:cond delay="90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par>
                                <p:cTn id="29" presetID="42" presetClass="entr" presetSubtype="0" fill="hold" nodeType="withEffect">
                                  <p:stCondLst>
                                    <p:cond delay="10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10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1000"/>
                                        <p:tgtEl>
                                          <p:spTgt spid="57"/>
                                        </p:tgtEl>
                                      </p:cBhvr>
                                    </p:animEffect>
                                    <p:anim calcmode="lin" valueType="num">
                                      <p:cBhvr>
                                        <p:cTn id="37" dur="1000" fill="hold"/>
                                        <p:tgtEl>
                                          <p:spTgt spid="57"/>
                                        </p:tgtEl>
                                        <p:attrNameLst>
                                          <p:attrName>ppt_x</p:attrName>
                                        </p:attrNameLst>
                                      </p:cBhvr>
                                      <p:tavLst>
                                        <p:tav tm="0">
                                          <p:val>
                                            <p:strVal val="#ppt_x"/>
                                          </p:val>
                                        </p:tav>
                                        <p:tav tm="100000">
                                          <p:val>
                                            <p:strVal val="#ppt_x"/>
                                          </p:val>
                                        </p:tav>
                                      </p:tavLst>
                                    </p:anim>
                                    <p:anim calcmode="lin" valueType="num">
                                      <p:cBhvr>
                                        <p:cTn id="38" dur="1000" fill="hold"/>
                                        <p:tgtEl>
                                          <p:spTgt spid="57"/>
                                        </p:tgtEl>
                                        <p:attrNameLst>
                                          <p:attrName>ppt_y</p:attrName>
                                        </p:attrNameLst>
                                      </p:cBhvr>
                                      <p:tavLst>
                                        <p:tav tm="0">
                                          <p:val>
                                            <p:strVal val="#ppt_y+.1"/>
                                          </p:val>
                                        </p:tav>
                                        <p:tav tm="100000">
                                          <p:val>
                                            <p:strVal val="#ppt_y"/>
                                          </p:val>
                                        </p:tav>
                                      </p:tavLst>
                                    </p:anim>
                                  </p:childTnLst>
                                </p:cTn>
                              </p:par>
                              <p:par>
                                <p:cTn id="39" presetID="22" presetClass="entr" presetSubtype="1" fill="hold" grpId="0" nodeType="withEffect">
                                  <p:stCondLst>
                                    <p:cond delay="110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500"/>
                                        <p:tgtEl>
                                          <p:spTgt spid="34"/>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par>
                                <p:cTn id="45" presetID="47" presetClass="entr" presetSubtype="0" fill="hold" nodeType="withEffect">
                                  <p:stCondLst>
                                    <p:cond delay="130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4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50" grpId="0"/>
      <p:bldP spid="51" grpId="0"/>
      <p:bldP spid="52"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7360" name="组合 1"/>
          <p:cNvGrpSpPr/>
          <p:nvPr/>
        </p:nvGrpSpPr>
        <p:grpSpPr bwMode="auto">
          <a:xfrm>
            <a:off x="867918" y="2012329"/>
            <a:ext cx="1195019" cy="1177562"/>
            <a:chOff x="944563" y="2652713"/>
            <a:chExt cx="1195387" cy="1177925"/>
          </a:xfrm>
        </p:grpSpPr>
        <p:grpSp>
          <p:nvGrpSpPr>
            <p:cNvPr id="75808" name="Group 5"/>
            <p:cNvGrpSpPr/>
            <p:nvPr/>
          </p:nvGrpSpPr>
          <p:grpSpPr bwMode="auto">
            <a:xfrm>
              <a:off x="944563" y="2652713"/>
              <a:ext cx="1181100" cy="1177925"/>
              <a:chOff x="0" y="0"/>
              <a:chExt cx="1288" cy="1286"/>
            </a:xfrm>
          </p:grpSpPr>
          <p:grpSp>
            <p:nvGrpSpPr>
              <p:cNvPr id="75810" name="Group 6"/>
              <p:cNvGrpSpPr/>
              <p:nvPr/>
            </p:nvGrpSpPr>
            <p:grpSpPr bwMode="auto">
              <a:xfrm rot="650306">
                <a:off x="0" y="0"/>
                <a:ext cx="1288" cy="1286"/>
                <a:chOff x="0" y="0"/>
                <a:chExt cx="1136" cy="1134"/>
              </a:xfrm>
            </p:grpSpPr>
            <p:sp>
              <p:nvSpPr>
                <p:cNvPr id="29"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1800" kern="0" dirty="0">
                    <a:solidFill>
                      <a:sysClr val="windowText" lastClr="000000"/>
                    </a:solidFill>
                  </a:endParaRPr>
                </a:p>
              </p:txBody>
            </p:sp>
            <p:sp>
              <p:nvSpPr>
                <p:cNvPr id="30" name="Oval 8"/>
                <p:cNvSpPr>
                  <a:spLocks noChangeArrowheads="1"/>
                </p:cNvSpPr>
                <p:nvPr/>
              </p:nvSpPr>
              <p:spPr bwMode="auto">
                <a:xfrm>
                  <a:off x="64" y="63"/>
                  <a:ext cx="1008" cy="1009"/>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defRPr/>
                  </a:pPr>
                  <a:endParaRPr lang="zh-CN" altLang="en-US" sz="1800" kern="0" dirty="0">
                    <a:solidFill>
                      <a:sysClr val="windowText" lastClr="000000"/>
                    </a:solidFill>
                  </a:endParaRPr>
                </a:p>
              </p:txBody>
            </p:sp>
          </p:grpSp>
          <p:sp>
            <p:nvSpPr>
              <p:cNvPr id="27" name="未知"/>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p:spPr>
            <p:txBody>
              <a:bodyPr vert="eaVert"/>
              <a:lstStyle/>
              <a:p>
                <a:pPr>
                  <a:defRPr/>
                </a:pPr>
                <a:endParaRPr lang="zh-CN" altLang="en-US" sz="1800" kern="0" dirty="0">
                  <a:solidFill>
                    <a:sysClr val="windowText" lastClr="000000"/>
                  </a:solidFill>
                </a:endParaRPr>
              </a:p>
            </p:txBody>
          </p:sp>
          <p:sp>
            <p:nvSpPr>
              <p:cNvPr id="28" name="未知"/>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p:spPr>
            <p:txBody>
              <a:bodyPr rot="10800000" vert="eaVert"/>
              <a:lstStyle/>
              <a:p>
                <a:pPr>
                  <a:defRPr/>
                </a:pPr>
                <a:endParaRPr lang="zh-CN" altLang="en-US" sz="1800" kern="0" dirty="0">
                  <a:solidFill>
                    <a:sysClr val="windowText" lastClr="000000"/>
                  </a:solidFill>
                </a:endParaRPr>
              </a:p>
            </p:txBody>
          </p:sp>
        </p:grpSp>
        <p:sp>
          <p:nvSpPr>
            <p:cNvPr id="25" name="Rectangle 25"/>
            <p:cNvSpPr>
              <a:spLocks noChangeArrowheads="1"/>
            </p:cNvSpPr>
            <p:nvPr/>
          </p:nvSpPr>
          <p:spPr bwMode="auto">
            <a:xfrm>
              <a:off x="968376" y="2855913"/>
              <a:ext cx="1171574" cy="769938"/>
            </a:xfrm>
            <a:prstGeom prst="rect">
              <a:avLst/>
            </a:prstGeom>
            <a:noFill/>
            <a:ln>
              <a:noFill/>
            </a:ln>
            <a:effectLst/>
          </p:spPr>
          <p:txBody>
            <a:bodyPr anchor="ctr"/>
            <a:lstStyle/>
            <a:p>
              <a:pPr algn="ctr">
                <a:defRPr/>
              </a:pPr>
              <a:r>
                <a:rPr lang="zh-CN" altLang="en-US" b="1" kern="0" dirty="0">
                  <a:solidFill>
                    <a:srgbClr val="FFFFFF"/>
                  </a:solidFill>
                </a:rPr>
                <a:t>文字内容</a:t>
              </a:r>
              <a:endParaRPr lang="zh-CN" altLang="en-US" b="1" kern="0" dirty="0">
                <a:solidFill>
                  <a:srgbClr val="FFFFFF"/>
                </a:solidFill>
              </a:endParaRPr>
            </a:p>
          </p:txBody>
        </p:sp>
      </p:grpSp>
      <p:grpSp>
        <p:nvGrpSpPr>
          <p:cNvPr id="397370" name="组合 2"/>
          <p:cNvGrpSpPr/>
          <p:nvPr/>
        </p:nvGrpSpPr>
        <p:grpSpPr bwMode="auto">
          <a:xfrm>
            <a:off x="3761039" y="1810779"/>
            <a:ext cx="1583836" cy="1580662"/>
            <a:chOff x="3838575" y="2451100"/>
            <a:chExt cx="1584325" cy="1581150"/>
          </a:xfrm>
        </p:grpSpPr>
        <p:grpSp>
          <p:nvGrpSpPr>
            <p:cNvPr id="75799" name="Group 11"/>
            <p:cNvGrpSpPr/>
            <p:nvPr/>
          </p:nvGrpSpPr>
          <p:grpSpPr bwMode="auto">
            <a:xfrm>
              <a:off x="3838575" y="2451100"/>
              <a:ext cx="1584325" cy="1581150"/>
              <a:chOff x="0" y="0"/>
              <a:chExt cx="1288" cy="1286"/>
            </a:xfrm>
          </p:grpSpPr>
          <p:grpSp>
            <p:nvGrpSpPr>
              <p:cNvPr id="75801" name="Group 12"/>
              <p:cNvGrpSpPr/>
              <p:nvPr/>
            </p:nvGrpSpPr>
            <p:grpSpPr bwMode="auto">
              <a:xfrm rot="650306">
                <a:off x="0" y="0"/>
                <a:ext cx="1288" cy="1286"/>
                <a:chOff x="0" y="0"/>
                <a:chExt cx="1136" cy="1134"/>
              </a:xfrm>
            </p:grpSpPr>
            <p:sp>
              <p:nvSpPr>
                <p:cNvPr id="22"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1800" kern="0" dirty="0">
                    <a:solidFill>
                      <a:sysClr val="windowText" lastClr="000000"/>
                    </a:solidFill>
                  </a:endParaRPr>
                </a:p>
              </p:txBody>
            </p:sp>
            <p:sp>
              <p:nvSpPr>
                <p:cNvPr id="23" name="Oval 14"/>
                <p:cNvSpPr>
                  <a:spLocks noChangeArrowheads="1"/>
                </p:cNvSpPr>
                <p:nvPr/>
              </p:nvSpPr>
              <p:spPr bwMode="auto">
                <a:xfrm>
                  <a:off x="64" y="61"/>
                  <a:ext cx="1009" cy="1011"/>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defRPr/>
                  </a:pPr>
                  <a:endParaRPr lang="zh-CN" altLang="en-US" sz="1800" kern="0" dirty="0">
                    <a:solidFill>
                      <a:sysClr val="windowText" lastClr="000000"/>
                    </a:solidFill>
                  </a:endParaRPr>
                </a:p>
              </p:txBody>
            </p:sp>
          </p:grpSp>
          <p:sp>
            <p:nvSpPr>
              <p:cNvPr id="20" name="未知"/>
              <p:cNvSpPr/>
              <p:nvPr/>
            </p:nvSpPr>
            <p:spPr bwMode="auto">
              <a:xfrm rot="-5400000">
                <a:off x="313" y="394"/>
                <a:ext cx="491"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p:spPr>
            <p:txBody>
              <a:bodyPr vert="eaVert"/>
              <a:lstStyle/>
              <a:p>
                <a:pPr>
                  <a:defRPr/>
                </a:pPr>
                <a:endParaRPr lang="zh-CN" altLang="en-US" sz="1800" kern="0" dirty="0">
                  <a:solidFill>
                    <a:sysClr val="windowText" lastClr="000000"/>
                  </a:solidFill>
                </a:endParaRPr>
              </a:p>
            </p:txBody>
          </p:sp>
          <p:sp>
            <p:nvSpPr>
              <p:cNvPr id="21" name="未知"/>
              <p:cNvSpPr/>
              <p:nvPr/>
            </p:nvSpPr>
            <p:spPr bwMode="auto">
              <a:xfrm rot="5400000">
                <a:off x="474" y="-92"/>
                <a:ext cx="492" cy="981"/>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p:spPr>
            <p:txBody>
              <a:bodyPr rot="10800000" vert="eaVert"/>
              <a:lstStyle/>
              <a:p>
                <a:pPr>
                  <a:defRPr/>
                </a:pPr>
                <a:endParaRPr lang="zh-CN" altLang="en-US" sz="1800" kern="0" dirty="0">
                  <a:solidFill>
                    <a:sysClr val="windowText" lastClr="000000"/>
                  </a:solidFill>
                </a:endParaRPr>
              </a:p>
            </p:txBody>
          </p:sp>
        </p:grpSp>
        <p:sp>
          <p:nvSpPr>
            <p:cNvPr id="18" name="Rectangle 26"/>
            <p:cNvSpPr>
              <a:spLocks noChangeArrowheads="1"/>
            </p:cNvSpPr>
            <p:nvPr/>
          </p:nvSpPr>
          <p:spPr bwMode="auto">
            <a:xfrm>
              <a:off x="4044950" y="2855912"/>
              <a:ext cx="1171575" cy="769938"/>
            </a:xfrm>
            <a:prstGeom prst="rect">
              <a:avLst/>
            </a:prstGeom>
            <a:noFill/>
            <a:ln>
              <a:noFill/>
            </a:ln>
            <a:effectLst/>
          </p:spPr>
          <p:txBody>
            <a:bodyPr anchor="ctr"/>
            <a:lstStyle/>
            <a:p>
              <a:pPr algn="ctr">
                <a:defRPr/>
              </a:pPr>
              <a:r>
                <a:rPr lang="zh-CN" altLang="en-US" b="1" kern="0" dirty="0">
                  <a:solidFill>
                    <a:srgbClr val="FFFFFF"/>
                  </a:solidFill>
                </a:rPr>
                <a:t>文字内容</a:t>
              </a:r>
              <a:endParaRPr lang="zh-CN" altLang="en-US" b="1" kern="0" dirty="0">
                <a:solidFill>
                  <a:srgbClr val="FFFFFF"/>
                </a:solidFill>
              </a:endParaRPr>
            </a:p>
          </p:txBody>
        </p:sp>
      </p:grpSp>
      <p:grpSp>
        <p:nvGrpSpPr>
          <p:cNvPr id="397388" name="Group 76"/>
          <p:cNvGrpSpPr/>
          <p:nvPr/>
        </p:nvGrpSpPr>
        <p:grpSpPr bwMode="auto">
          <a:xfrm>
            <a:off x="7057258" y="2012329"/>
            <a:ext cx="1180736" cy="1177562"/>
            <a:chOff x="4495" y="1364"/>
            <a:chExt cx="744" cy="742"/>
          </a:xfrm>
        </p:grpSpPr>
        <p:grpSp>
          <p:nvGrpSpPr>
            <p:cNvPr id="75790" name="Group 17"/>
            <p:cNvGrpSpPr/>
            <p:nvPr/>
          </p:nvGrpSpPr>
          <p:grpSpPr bwMode="auto">
            <a:xfrm>
              <a:off x="4495" y="1364"/>
              <a:ext cx="744" cy="742"/>
              <a:chOff x="0" y="0"/>
              <a:chExt cx="1288" cy="1286"/>
            </a:xfrm>
          </p:grpSpPr>
          <p:grpSp>
            <p:nvGrpSpPr>
              <p:cNvPr id="75792" name="Group 18"/>
              <p:cNvGrpSpPr/>
              <p:nvPr/>
            </p:nvGrpSpPr>
            <p:grpSpPr bwMode="auto">
              <a:xfrm rot="650306">
                <a:off x="0" y="0"/>
                <a:ext cx="1288" cy="1286"/>
                <a:chOff x="0" y="0"/>
                <a:chExt cx="1136" cy="1134"/>
              </a:xfrm>
            </p:grpSpPr>
            <p:sp>
              <p:nvSpPr>
                <p:cNvPr id="3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defRPr/>
                  </a:pPr>
                  <a:endParaRPr lang="zh-CN" altLang="en-US" sz="1800" kern="0" dirty="0">
                    <a:solidFill>
                      <a:sysClr val="windowText" lastClr="000000"/>
                    </a:solidFill>
                  </a:endParaRPr>
                </a:p>
              </p:txBody>
            </p:sp>
            <p:sp>
              <p:nvSpPr>
                <p:cNvPr id="35" name="Oval 20"/>
                <p:cNvSpPr>
                  <a:spLocks noChangeArrowheads="1"/>
                </p:cNvSpPr>
                <p:nvPr/>
              </p:nvSpPr>
              <p:spPr bwMode="auto">
                <a:xfrm>
                  <a:off x="64" y="63"/>
                  <a:ext cx="1008" cy="1009"/>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defRPr/>
                  </a:pPr>
                  <a:endParaRPr lang="zh-CN" altLang="en-US" sz="1800" kern="0" dirty="0">
                    <a:solidFill>
                      <a:sysClr val="windowText" lastClr="000000"/>
                    </a:solidFill>
                  </a:endParaRPr>
                </a:p>
              </p:txBody>
            </p:sp>
          </p:grpSp>
          <p:sp>
            <p:nvSpPr>
              <p:cNvPr id="32" name="未知"/>
              <p:cNvSpPr/>
              <p:nvPr/>
            </p:nvSpPr>
            <p:spPr bwMode="auto">
              <a:xfrm rot="-5400000">
                <a:off x="314" y="395"/>
                <a:ext cx="490"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p:spPr>
            <p:txBody>
              <a:bodyPr vert="eaVert"/>
              <a:lstStyle/>
              <a:p>
                <a:pPr>
                  <a:defRPr/>
                </a:pPr>
                <a:endParaRPr lang="zh-CN" altLang="en-US" sz="1800" kern="0" dirty="0">
                  <a:solidFill>
                    <a:sysClr val="windowText" lastClr="000000"/>
                  </a:solidFill>
                </a:endParaRPr>
              </a:p>
            </p:txBody>
          </p:sp>
          <p:sp>
            <p:nvSpPr>
              <p:cNvPr id="33" name="未知"/>
              <p:cNvSpPr/>
              <p:nvPr/>
            </p:nvSpPr>
            <p:spPr bwMode="auto">
              <a:xfrm rot="5400000">
                <a:off x="474" y="-91"/>
                <a:ext cx="492"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p:spPr>
            <p:txBody>
              <a:bodyPr rot="10800000" vert="eaVert"/>
              <a:lstStyle/>
              <a:p>
                <a:pPr>
                  <a:defRPr/>
                </a:pPr>
                <a:endParaRPr lang="zh-CN" altLang="en-US" sz="1800" kern="0" dirty="0">
                  <a:solidFill>
                    <a:sysClr val="windowText" lastClr="000000"/>
                  </a:solidFill>
                </a:endParaRPr>
              </a:p>
            </p:txBody>
          </p:sp>
        </p:grpSp>
        <p:sp>
          <p:nvSpPr>
            <p:cNvPr id="9" name="Rectangle 27"/>
            <p:cNvSpPr>
              <a:spLocks noChangeArrowheads="1"/>
            </p:cNvSpPr>
            <p:nvPr/>
          </p:nvSpPr>
          <p:spPr bwMode="auto">
            <a:xfrm>
              <a:off x="4498" y="1492"/>
              <a:ext cx="738" cy="485"/>
            </a:xfrm>
            <a:prstGeom prst="rect">
              <a:avLst/>
            </a:prstGeom>
            <a:noFill/>
            <a:ln>
              <a:noFill/>
            </a:ln>
            <a:effectLst/>
          </p:spPr>
          <p:txBody>
            <a:bodyPr anchor="ctr"/>
            <a:lstStyle/>
            <a:p>
              <a:pPr algn="ctr">
                <a:defRPr/>
              </a:pPr>
              <a:r>
                <a:rPr lang="zh-CN" altLang="en-US" b="1" kern="0" dirty="0">
                  <a:solidFill>
                    <a:srgbClr val="FFFFFF"/>
                  </a:solidFill>
                </a:rPr>
                <a:t>文字内容</a:t>
              </a:r>
              <a:endParaRPr lang="zh-CN" altLang="en-US" b="1" kern="0" dirty="0">
                <a:solidFill>
                  <a:srgbClr val="FFFFFF"/>
                </a:solidFill>
              </a:endParaRPr>
            </a:p>
          </p:txBody>
        </p:sp>
      </p:grpSp>
      <p:sp>
        <p:nvSpPr>
          <p:cNvPr id="10" name="Rectangle 28"/>
          <p:cNvSpPr>
            <a:spLocks noChangeArrowheads="1"/>
          </p:cNvSpPr>
          <p:nvPr/>
        </p:nvSpPr>
        <p:spPr bwMode="auto">
          <a:xfrm>
            <a:off x="1794732" y="1831410"/>
            <a:ext cx="2201184" cy="769700"/>
          </a:xfrm>
          <a:prstGeom prst="rect">
            <a:avLst/>
          </a:prstGeom>
          <a:noFill/>
          <a:ln>
            <a:noFill/>
          </a:ln>
          <a:effectLst/>
        </p:spPr>
        <p:txBody>
          <a:bodyPr anchor="ctr"/>
          <a:lstStyle/>
          <a:p>
            <a:pPr algn="ctr">
              <a:lnSpc>
                <a:spcPct val="150000"/>
              </a:lnSpc>
              <a:defRPr/>
            </a:pPr>
            <a:r>
              <a:rPr lang="zh-CN" altLang="en-US" kern="0" dirty="0">
                <a:solidFill>
                  <a:srgbClr val="888888"/>
                </a:solidFill>
              </a:rPr>
              <a:t>单击此处添加</a:t>
            </a:r>
            <a:endParaRPr lang="zh-CN" altLang="en-US" kern="0" dirty="0">
              <a:solidFill>
                <a:srgbClr val="888888"/>
              </a:solidFill>
            </a:endParaRPr>
          </a:p>
          <a:p>
            <a:pPr algn="ctr">
              <a:lnSpc>
                <a:spcPct val="150000"/>
              </a:lnSpc>
              <a:defRPr/>
            </a:pPr>
            <a:r>
              <a:rPr lang="zh-CN" altLang="en-US" kern="0" dirty="0">
                <a:solidFill>
                  <a:srgbClr val="888888"/>
                </a:solidFill>
              </a:rPr>
              <a:t>段落文字内容</a:t>
            </a:r>
            <a:endParaRPr lang="zh-CN" altLang="en-US" kern="0" dirty="0">
              <a:solidFill>
                <a:srgbClr val="888888"/>
              </a:solidFill>
            </a:endParaRPr>
          </a:p>
        </p:txBody>
      </p:sp>
      <p:sp>
        <p:nvSpPr>
          <p:cNvPr id="11" name="Rectangle 29"/>
          <p:cNvSpPr>
            <a:spLocks noChangeArrowheads="1"/>
          </p:cNvSpPr>
          <p:nvPr/>
        </p:nvSpPr>
        <p:spPr bwMode="auto">
          <a:xfrm>
            <a:off x="1794732" y="2601111"/>
            <a:ext cx="2201184" cy="769699"/>
          </a:xfrm>
          <a:prstGeom prst="rect">
            <a:avLst/>
          </a:prstGeom>
          <a:noFill/>
          <a:ln>
            <a:noFill/>
          </a:ln>
          <a:effectLst/>
        </p:spPr>
        <p:txBody>
          <a:bodyPr anchor="ctr"/>
          <a:lstStyle/>
          <a:p>
            <a:pPr algn="ctr">
              <a:lnSpc>
                <a:spcPct val="150000"/>
              </a:lnSpc>
              <a:defRPr/>
            </a:pPr>
            <a:r>
              <a:rPr lang="zh-CN" altLang="en-US" kern="0" dirty="0">
                <a:solidFill>
                  <a:srgbClr val="888888"/>
                </a:solidFill>
              </a:rPr>
              <a:t>单击此处添加</a:t>
            </a:r>
            <a:endParaRPr lang="zh-CN" altLang="en-US" kern="0" dirty="0">
              <a:solidFill>
                <a:srgbClr val="888888"/>
              </a:solidFill>
            </a:endParaRPr>
          </a:p>
          <a:p>
            <a:pPr algn="ctr">
              <a:lnSpc>
                <a:spcPct val="150000"/>
              </a:lnSpc>
              <a:defRPr/>
            </a:pPr>
            <a:r>
              <a:rPr lang="zh-CN" altLang="en-US" kern="0" dirty="0">
                <a:solidFill>
                  <a:srgbClr val="888888"/>
                </a:solidFill>
              </a:rPr>
              <a:t>段落文字内容</a:t>
            </a:r>
            <a:endParaRPr lang="zh-CN" altLang="en-US" kern="0" dirty="0">
              <a:solidFill>
                <a:srgbClr val="888888"/>
              </a:solidFill>
            </a:endParaRPr>
          </a:p>
        </p:txBody>
      </p:sp>
      <p:sp>
        <p:nvSpPr>
          <p:cNvPr id="12" name="Rectangle 30"/>
          <p:cNvSpPr>
            <a:spLocks noChangeArrowheads="1"/>
          </p:cNvSpPr>
          <p:nvPr/>
        </p:nvSpPr>
        <p:spPr bwMode="auto">
          <a:xfrm>
            <a:off x="5051277" y="1831410"/>
            <a:ext cx="2201184" cy="769700"/>
          </a:xfrm>
          <a:prstGeom prst="rect">
            <a:avLst/>
          </a:prstGeom>
          <a:noFill/>
          <a:ln>
            <a:noFill/>
          </a:ln>
          <a:effectLst/>
        </p:spPr>
        <p:txBody>
          <a:bodyPr anchor="ctr"/>
          <a:lstStyle/>
          <a:p>
            <a:pPr algn="ctr">
              <a:lnSpc>
                <a:spcPct val="150000"/>
              </a:lnSpc>
              <a:defRPr/>
            </a:pPr>
            <a:r>
              <a:rPr lang="zh-CN" altLang="en-US" kern="0" dirty="0">
                <a:solidFill>
                  <a:srgbClr val="888888"/>
                </a:solidFill>
              </a:rPr>
              <a:t>单击此处添加</a:t>
            </a:r>
            <a:endParaRPr lang="zh-CN" altLang="en-US" kern="0" dirty="0">
              <a:solidFill>
                <a:srgbClr val="888888"/>
              </a:solidFill>
            </a:endParaRPr>
          </a:p>
          <a:p>
            <a:pPr algn="ctr">
              <a:lnSpc>
                <a:spcPct val="150000"/>
              </a:lnSpc>
              <a:defRPr/>
            </a:pPr>
            <a:r>
              <a:rPr lang="zh-CN" altLang="en-US" kern="0" dirty="0">
                <a:solidFill>
                  <a:srgbClr val="888888"/>
                </a:solidFill>
              </a:rPr>
              <a:t>段落文字内容</a:t>
            </a:r>
            <a:endParaRPr lang="zh-CN" altLang="en-US" kern="0" dirty="0">
              <a:solidFill>
                <a:srgbClr val="888888"/>
              </a:solidFill>
            </a:endParaRPr>
          </a:p>
        </p:txBody>
      </p:sp>
      <p:sp>
        <p:nvSpPr>
          <p:cNvPr id="13" name="Rectangle 31"/>
          <p:cNvSpPr>
            <a:spLocks noChangeArrowheads="1"/>
          </p:cNvSpPr>
          <p:nvPr/>
        </p:nvSpPr>
        <p:spPr bwMode="auto">
          <a:xfrm>
            <a:off x="5051277" y="2601111"/>
            <a:ext cx="2201184" cy="769699"/>
          </a:xfrm>
          <a:prstGeom prst="rect">
            <a:avLst/>
          </a:prstGeom>
          <a:noFill/>
          <a:ln>
            <a:noFill/>
          </a:ln>
          <a:effectLst/>
        </p:spPr>
        <p:txBody>
          <a:bodyPr anchor="ctr"/>
          <a:lstStyle/>
          <a:p>
            <a:pPr algn="ctr">
              <a:lnSpc>
                <a:spcPct val="150000"/>
              </a:lnSpc>
              <a:defRPr/>
            </a:pPr>
            <a:r>
              <a:rPr lang="zh-CN" altLang="en-US" kern="0" dirty="0">
                <a:solidFill>
                  <a:srgbClr val="888888"/>
                </a:solidFill>
              </a:rPr>
              <a:t>单击此处添加</a:t>
            </a:r>
            <a:endParaRPr lang="zh-CN" altLang="en-US" kern="0" dirty="0">
              <a:solidFill>
                <a:srgbClr val="888888"/>
              </a:solidFill>
            </a:endParaRPr>
          </a:p>
          <a:p>
            <a:pPr algn="ctr">
              <a:lnSpc>
                <a:spcPct val="150000"/>
              </a:lnSpc>
              <a:defRPr/>
            </a:pPr>
            <a:r>
              <a:rPr lang="zh-CN" altLang="en-US" kern="0" dirty="0">
                <a:solidFill>
                  <a:srgbClr val="888888"/>
                </a:solidFill>
              </a:rPr>
              <a:t>段落文字内容</a:t>
            </a:r>
            <a:endParaRPr lang="zh-CN" altLang="en-US" kern="0" dirty="0">
              <a:solidFill>
                <a:srgbClr val="888888"/>
              </a:solidFill>
            </a:endParaRPr>
          </a:p>
        </p:txBody>
      </p:sp>
      <p:sp>
        <p:nvSpPr>
          <p:cNvPr id="14" name="Oval 32"/>
          <p:cNvSpPr>
            <a:spLocks noChangeArrowheads="1"/>
          </p:cNvSpPr>
          <p:nvPr/>
        </p:nvSpPr>
        <p:spPr bwMode="auto">
          <a:xfrm>
            <a:off x="610822" y="3702496"/>
            <a:ext cx="1563206" cy="155527"/>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1800" kern="0" dirty="0">
              <a:solidFill>
                <a:sysClr val="windowText" lastClr="000000"/>
              </a:solidFill>
            </a:endParaRPr>
          </a:p>
        </p:txBody>
      </p:sp>
      <p:sp>
        <p:nvSpPr>
          <p:cNvPr id="15" name="Oval 33"/>
          <p:cNvSpPr>
            <a:spLocks noChangeArrowheads="1"/>
          </p:cNvSpPr>
          <p:nvPr/>
        </p:nvSpPr>
        <p:spPr bwMode="auto">
          <a:xfrm>
            <a:off x="3305566" y="3691385"/>
            <a:ext cx="2520172" cy="249161"/>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1800" kern="0" dirty="0">
              <a:solidFill>
                <a:sysClr val="windowText" lastClr="000000"/>
              </a:solidFill>
            </a:endParaRPr>
          </a:p>
        </p:txBody>
      </p:sp>
      <p:sp>
        <p:nvSpPr>
          <p:cNvPr id="16" name="Oval 32"/>
          <p:cNvSpPr>
            <a:spLocks noChangeArrowheads="1"/>
          </p:cNvSpPr>
          <p:nvPr/>
        </p:nvSpPr>
        <p:spPr bwMode="auto">
          <a:xfrm>
            <a:off x="6865230" y="3702496"/>
            <a:ext cx="1563205" cy="155527"/>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defRPr/>
            </a:pPr>
            <a:endParaRPr lang="zh-CN" altLang="en-US" sz="1800" kern="0" dirty="0">
              <a:solidFill>
                <a:sysClr val="windowText" lastClr="000000"/>
              </a:solidFill>
            </a:endParaRPr>
          </a:p>
        </p:txBody>
      </p:sp>
      <p:sp>
        <p:nvSpPr>
          <p:cNvPr id="5" name="Line 23"/>
          <p:cNvSpPr>
            <a:spLocks noChangeShapeType="1"/>
          </p:cNvSpPr>
          <p:nvPr/>
        </p:nvSpPr>
        <p:spPr bwMode="auto">
          <a:xfrm>
            <a:off x="2031197" y="2601110"/>
            <a:ext cx="1712383" cy="0"/>
          </a:xfrm>
          <a:prstGeom prst="line">
            <a:avLst/>
          </a:prstGeom>
          <a:noFill/>
          <a:ln w="19050">
            <a:solidFill>
              <a:srgbClr val="000000"/>
            </a:solidFill>
            <a:round/>
            <a:tailEnd type="triangle" w="med" len="med"/>
          </a:ln>
        </p:spPr>
        <p:txBody>
          <a:bodyPr/>
          <a:lstStyle/>
          <a:p>
            <a:endParaRPr lang="zh-CN" altLang="en-US"/>
          </a:p>
        </p:txBody>
      </p:sp>
      <p:sp>
        <p:nvSpPr>
          <p:cNvPr id="6" name="Line 24"/>
          <p:cNvSpPr>
            <a:spLocks noChangeShapeType="1"/>
          </p:cNvSpPr>
          <p:nvPr/>
        </p:nvSpPr>
        <p:spPr bwMode="auto">
          <a:xfrm>
            <a:off x="5352810" y="2601110"/>
            <a:ext cx="1712384" cy="0"/>
          </a:xfrm>
          <a:prstGeom prst="line">
            <a:avLst/>
          </a:prstGeom>
          <a:noFill/>
          <a:ln w="19050">
            <a:solidFill>
              <a:srgbClr val="000000"/>
            </a:solidFill>
            <a:round/>
            <a:tailEnd type="triangle" w="med" len="med"/>
          </a:ln>
        </p:spPr>
        <p:txBody>
          <a:bodyPr/>
          <a:lstStyle/>
          <a:p>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97360"/>
                                        </p:tgtEl>
                                        <p:attrNameLst>
                                          <p:attrName>style.visibility</p:attrName>
                                        </p:attrNameLst>
                                      </p:cBhvr>
                                      <p:to>
                                        <p:strVal val="visible"/>
                                      </p:to>
                                    </p:set>
                                    <p:anim calcmode="lin" valueType="num">
                                      <p:cBhvr>
                                        <p:cTn id="7" dur="500" fill="hold"/>
                                        <p:tgtEl>
                                          <p:spTgt spid="397360"/>
                                        </p:tgtEl>
                                        <p:attrNameLst>
                                          <p:attrName>ppt_w</p:attrName>
                                        </p:attrNameLst>
                                      </p:cBhvr>
                                      <p:tavLst>
                                        <p:tav tm="0">
                                          <p:val>
                                            <p:fltVal val="0"/>
                                          </p:val>
                                        </p:tav>
                                        <p:tav tm="100000">
                                          <p:val>
                                            <p:strVal val="#ppt_w"/>
                                          </p:val>
                                        </p:tav>
                                      </p:tavLst>
                                    </p:anim>
                                    <p:anim calcmode="lin" valueType="num">
                                      <p:cBhvr>
                                        <p:cTn id="8" dur="500" fill="hold"/>
                                        <p:tgtEl>
                                          <p:spTgt spid="397360"/>
                                        </p:tgtEl>
                                        <p:attrNameLst>
                                          <p:attrName>ppt_h</p:attrName>
                                        </p:attrNameLst>
                                      </p:cBhvr>
                                      <p:tavLst>
                                        <p:tav tm="0">
                                          <p:val>
                                            <p:fltVal val="0"/>
                                          </p:val>
                                        </p:tav>
                                        <p:tav tm="100000">
                                          <p:val>
                                            <p:strVal val="#ppt_h"/>
                                          </p:val>
                                        </p:tav>
                                      </p:tavLst>
                                    </p:anim>
                                    <p:anim calcmode="lin" valueType="num">
                                      <p:cBhvr>
                                        <p:cTn id="9" dur="500" fill="hold"/>
                                        <p:tgtEl>
                                          <p:spTgt spid="397360"/>
                                        </p:tgtEl>
                                        <p:attrNameLst>
                                          <p:attrName>style.rotation</p:attrName>
                                        </p:attrNameLst>
                                      </p:cBhvr>
                                      <p:tavLst>
                                        <p:tav tm="0">
                                          <p:val>
                                            <p:fltVal val="360"/>
                                          </p:val>
                                        </p:tav>
                                        <p:tav tm="100000">
                                          <p:val>
                                            <p:fltVal val="0"/>
                                          </p:val>
                                        </p:tav>
                                      </p:tavLst>
                                    </p:anim>
                                    <p:animEffect transition="in" filter="fade">
                                      <p:cBhvr>
                                        <p:cTn id="10" dur="500"/>
                                        <p:tgtEl>
                                          <p:spTgt spid="397360"/>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500"/>
                                        <p:tgtEl>
                                          <p:spTgt spid="10"/>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lide(fromTop)">
                                      <p:cBhvr>
                                        <p:cTn id="26" dur="500"/>
                                        <p:tgtEl>
                                          <p:spTgt spid="11"/>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397370"/>
                                        </p:tgtEl>
                                        <p:attrNameLst>
                                          <p:attrName>style.visibility</p:attrName>
                                        </p:attrNameLst>
                                      </p:cBhvr>
                                      <p:to>
                                        <p:strVal val="visible"/>
                                      </p:to>
                                    </p:set>
                                    <p:anim calcmode="lin" valueType="num">
                                      <p:cBhvr>
                                        <p:cTn id="30" dur="500" fill="hold"/>
                                        <p:tgtEl>
                                          <p:spTgt spid="397370"/>
                                        </p:tgtEl>
                                        <p:attrNameLst>
                                          <p:attrName>ppt_w</p:attrName>
                                        </p:attrNameLst>
                                      </p:cBhvr>
                                      <p:tavLst>
                                        <p:tav tm="0">
                                          <p:val>
                                            <p:fltVal val="0"/>
                                          </p:val>
                                        </p:tav>
                                        <p:tav tm="100000">
                                          <p:val>
                                            <p:strVal val="#ppt_w"/>
                                          </p:val>
                                        </p:tav>
                                      </p:tavLst>
                                    </p:anim>
                                    <p:anim calcmode="lin" valueType="num">
                                      <p:cBhvr>
                                        <p:cTn id="31" dur="500" fill="hold"/>
                                        <p:tgtEl>
                                          <p:spTgt spid="397370"/>
                                        </p:tgtEl>
                                        <p:attrNameLst>
                                          <p:attrName>ppt_h</p:attrName>
                                        </p:attrNameLst>
                                      </p:cBhvr>
                                      <p:tavLst>
                                        <p:tav tm="0">
                                          <p:val>
                                            <p:fltVal val="0"/>
                                          </p:val>
                                        </p:tav>
                                        <p:tav tm="100000">
                                          <p:val>
                                            <p:strVal val="#ppt_h"/>
                                          </p:val>
                                        </p:tav>
                                      </p:tavLst>
                                    </p:anim>
                                    <p:anim calcmode="lin" valueType="num">
                                      <p:cBhvr>
                                        <p:cTn id="32" dur="500" fill="hold"/>
                                        <p:tgtEl>
                                          <p:spTgt spid="397370"/>
                                        </p:tgtEl>
                                        <p:attrNameLst>
                                          <p:attrName>style.rotation</p:attrName>
                                        </p:attrNameLst>
                                      </p:cBhvr>
                                      <p:tavLst>
                                        <p:tav tm="0">
                                          <p:val>
                                            <p:fltVal val="360"/>
                                          </p:val>
                                        </p:tav>
                                        <p:tav tm="100000">
                                          <p:val>
                                            <p:fltVal val="0"/>
                                          </p:val>
                                        </p:tav>
                                      </p:tavLst>
                                    </p:anim>
                                    <p:animEffect transition="in" filter="fade">
                                      <p:cBhvr>
                                        <p:cTn id="33" dur="500"/>
                                        <p:tgtEl>
                                          <p:spTgt spid="397370"/>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slide(fromBottom)">
                                      <p:cBhvr>
                                        <p:cTn id="46" dur="500"/>
                                        <p:tgtEl>
                                          <p:spTgt spid="12"/>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slide(fromTop)">
                                      <p:cBhvr>
                                        <p:cTn id="49" dur="500"/>
                                        <p:tgtEl>
                                          <p:spTgt spid="13"/>
                                        </p:tgtEl>
                                      </p:cBhvr>
                                    </p:animEffect>
                                  </p:childTnLst>
                                </p:cTn>
                              </p:par>
                            </p:childTnLst>
                          </p:cTn>
                        </p:par>
                        <p:par>
                          <p:cTn id="50" fill="hold">
                            <p:stCondLst>
                              <p:cond delay="3000"/>
                            </p:stCondLst>
                            <p:childTnLst>
                              <p:par>
                                <p:cTn id="51" presetID="49" presetClass="entr" presetSubtype="0" decel="100000" fill="hold" nodeType="afterEffect">
                                  <p:stCondLst>
                                    <p:cond delay="0"/>
                                  </p:stCondLst>
                                  <p:childTnLst>
                                    <p:set>
                                      <p:cBhvr>
                                        <p:cTn id="52" dur="1" fill="hold">
                                          <p:stCondLst>
                                            <p:cond delay="0"/>
                                          </p:stCondLst>
                                        </p:cTn>
                                        <p:tgtEl>
                                          <p:spTgt spid="397388"/>
                                        </p:tgtEl>
                                        <p:attrNameLst>
                                          <p:attrName>style.visibility</p:attrName>
                                        </p:attrNameLst>
                                      </p:cBhvr>
                                      <p:to>
                                        <p:strVal val="visible"/>
                                      </p:to>
                                    </p:set>
                                    <p:anim calcmode="lin" valueType="num">
                                      <p:cBhvr>
                                        <p:cTn id="53" dur="500" fill="hold"/>
                                        <p:tgtEl>
                                          <p:spTgt spid="397388"/>
                                        </p:tgtEl>
                                        <p:attrNameLst>
                                          <p:attrName>ppt_w</p:attrName>
                                        </p:attrNameLst>
                                      </p:cBhvr>
                                      <p:tavLst>
                                        <p:tav tm="0">
                                          <p:val>
                                            <p:fltVal val="0"/>
                                          </p:val>
                                        </p:tav>
                                        <p:tav tm="100000">
                                          <p:val>
                                            <p:strVal val="#ppt_w"/>
                                          </p:val>
                                        </p:tav>
                                      </p:tavLst>
                                    </p:anim>
                                    <p:anim calcmode="lin" valueType="num">
                                      <p:cBhvr>
                                        <p:cTn id="54" dur="500" fill="hold"/>
                                        <p:tgtEl>
                                          <p:spTgt spid="397388"/>
                                        </p:tgtEl>
                                        <p:attrNameLst>
                                          <p:attrName>ppt_h</p:attrName>
                                        </p:attrNameLst>
                                      </p:cBhvr>
                                      <p:tavLst>
                                        <p:tav tm="0">
                                          <p:val>
                                            <p:fltVal val="0"/>
                                          </p:val>
                                        </p:tav>
                                        <p:tav tm="100000">
                                          <p:val>
                                            <p:strVal val="#ppt_h"/>
                                          </p:val>
                                        </p:tav>
                                      </p:tavLst>
                                    </p:anim>
                                    <p:anim calcmode="lin" valueType="num">
                                      <p:cBhvr>
                                        <p:cTn id="55" dur="500" fill="hold"/>
                                        <p:tgtEl>
                                          <p:spTgt spid="397388"/>
                                        </p:tgtEl>
                                        <p:attrNameLst>
                                          <p:attrName>style.rotation</p:attrName>
                                        </p:attrNameLst>
                                      </p:cBhvr>
                                      <p:tavLst>
                                        <p:tav tm="0">
                                          <p:val>
                                            <p:fltVal val="360"/>
                                          </p:val>
                                        </p:tav>
                                        <p:tav tm="100000">
                                          <p:val>
                                            <p:fltVal val="0"/>
                                          </p:val>
                                        </p:tav>
                                      </p:tavLst>
                                    </p:anim>
                                    <p:animEffect transition="in" filter="fade">
                                      <p:cBhvr>
                                        <p:cTn id="56" dur="500"/>
                                        <p:tgtEl>
                                          <p:spTgt spid="397388"/>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1"/>
          <p:cNvSpPr/>
          <p:nvPr/>
        </p:nvSpPr>
        <p:spPr>
          <a:xfrm>
            <a:off x="2733945" y="798464"/>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1800" b="1" kern="0">
              <a:solidFill>
                <a:sysClr val="window" lastClr="FFFFFF"/>
              </a:solidFill>
              <a:latin typeface="微软雅黑" panose="020B0503020204020204" pitchFamily="34" charset="-122"/>
              <a:ea typeface="微软雅黑" panose="020B0503020204020204" pitchFamily="34" charset="-122"/>
            </a:endParaRPr>
          </a:p>
        </p:txBody>
      </p:sp>
      <p:sp>
        <p:nvSpPr>
          <p:cNvPr id="40" name="椭圆 1"/>
          <p:cNvSpPr/>
          <p:nvPr/>
        </p:nvSpPr>
        <p:spPr>
          <a:xfrm>
            <a:off x="2620452" y="1886252"/>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algn="ctr">
              <a:defRPr/>
            </a:pPr>
            <a:endParaRPr lang="zh-CN" altLang="en-US" sz="1215" kern="0">
              <a:solidFill>
                <a:sysClr val="window" lastClr="FFFFFF"/>
              </a:solidFill>
            </a:endParaRPr>
          </a:p>
        </p:txBody>
      </p:sp>
      <p:sp>
        <p:nvSpPr>
          <p:cNvPr id="41" name="椭圆 1"/>
          <p:cNvSpPr/>
          <p:nvPr/>
        </p:nvSpPr>
        <p:spPr>
          <a:xfrm rot="5400000">
            <a:off x="2535808" y="2985720"/>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sz="1800" b="1" kern="0">
              <a:solidFill>
                <a:sysClr val="window" lastClr="FFFFFF"/>
              </a:solidFill>
              <a:latin typeface="微软雅黑" panose="020B0503020204020204" pitchFamily="34" charset="-122"/>
              <a:ea typeface="微软雅黑" panose="020B0503020204020204" pitchFamily="34" charset="-122"/>
            </a:endParaRPr>
          </a:p>
        </p:txBody>
      </p:sp>
      <p:sp>
        <p:nvSpPr>
          <p:cNvPr id="42" name="椭圆 1"/>
          <p:cNvSpPr/>
          <p:nvPr/>
        </p:nvSpPr>
        <p:spPr>
          <a:xfrm rot="10800000">
            <a:off x="1624510" y="627534"/>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algn="ctr">
              <a:defRPr/>
            </a:pPr>
            <a:endParaRPr lang="zh-CN" altLang="en-US" sz="1215" kern="0">
              <a:solidFill>
                <a:sysClr val="window" lastClr="FFFFFF"/>
              </a:solidFill>
            </a:endParaRPr>
          </a:p>
        </p:txBody>
      </p:sp>
      <p:sp>
        <p:nvSpPr>
          <p:cNvPr id="43" name="椭圆 1"/>
          <p:cNvSpPr/>
          <p:nvPr/>
        </p:nvSpPr>
        <p:spPr>
          <a:xfrm rot="6199008">
            <a:off x="1859103" y="2501791"/>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algn="ctr">
              <a:defRPr/>
            </a:pPr>
            <a:endParaRPr lang="zh-CN" altLang="en-US" sz="1215" kern="0">
              <a:solidFill>
                <a:sysClr val="window" lastClr="FFFFFF"/>
              </a:solidFill>
            </a:endParaRPr>
          </a:p>
        </p:txBody>
      </p:sp>
      <p:sp>
        <p:nvSpPr>
          <p:cNvPr id="44" name="圆角矩形 14"/>
          <p:cNvSpPr/>
          <p:nvPr/>
        </p:nvSpPr>
        <p:spPr>
          <a:xfrm>
            <a:off x="3859767" y="1098508"/>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rtlCol="0" anchor="ctr"/>
          <a:lstStyle/>
          <a:p>
            <a:pPr algn="ctr">
              <a:defRPr/>
            </a:pPr>
            <a:r>
              <a:rPr lang="zh-CN" altLang="en-US" sz="1800" b="1" kern="0" dirty="0">
                <a:solidFill>
                  <a:sysClr val="window" lastClr="FFFFFF"/>
                </a:solidFill>
                <a:latin typeface="微软雅黑" panose="020B0503020204020204" pitchFamily="34" charset="-122"/>
                <a:ea typeface="微软雅黑" panose="020B0503020204020204" pitchFamily="34" charset="-122"/>
              </a:rPr>
              <a:t>您的标题写在这里</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5" name="圆角矩形 14"/>
          <p:cNvSpPr/>
          <p:nvPr/>
        </p:nvSpPr>
        <p:spPr>
          <a:xfrm>
            <a:off x="3609836" y="3203684"/>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rtlCol="0" anchor="ctr"/>
          <a:lstStyle/>
          <a:p>
            <a:pPr algn="ctr"/>
            <a:r>
              <a:rPr lang="zh-CN" altLang="en-US" sz="1800" b="1" kern="0" dirty="0">
                <a:solidFill>
                  <a:sysClr val="window" lastClr="FFFFFF"/>
                </a:solidFill>
                <a:latin typeface="微软雅黑" panose="020B0503020204020204" pitchFamily="34" charset="-122"/>
                <a:ea typeface="微软雅黑" panose="020B0503020204020204" pitchFamily="34" charset="-122"/>
              </a:rPr>
              <a:t>您的标题写在这里</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36466" y="1115470"/>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anose="020B0A04020102020204" pitchFamily="34" charset="0"/>
                <a:ea typeface="微软雅黑" panose="020B0503020204020204" pitchFamily="34" charset="-122"/>
              </a:rPr>
              <a:t>A</a:t>
            </a:r>
            <a:endParaRPr lang="zh-CN" altLang="en-US" sz="396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47" name="TextBox 46"/>
          <p:cNvSpPr txBox="1"/>
          <p:nvPr/>
        </p:nvSpPr>
        <p:spPr>
          <a:xfrm>
            <a:off x="3028013" y="3321169"/>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anose="020B0A04020102020204" pitchFamily="34" charset="0"/>
                <a:ea typeface="微软雅黑" panose="020B0503020204020204" pitchFamily="34" charset="-122"/>
              </a:rPr>
              <a:t>B</a:t>
            </a:r>
            <a:endParaRPr lang="zh-CN" altLang="en-US" sz="396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48" name="TextBox 47"/>
          <p:cNvSpPr txBox="1"/>
          <p:nvPr/>
        </p:nvSpPr>
        <p:spPr>
          <a:xfrm>
            <a:off x="3949855" y="1691769"/>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859766" y="3689079"/>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a:t>
            </a:r>
            <a:endParaRPr lang="en-US" altLang="zh-CN" sz="144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25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wipe(right)">
                                      <p:cBhvr>
                                        <p:cTn id="22" dur="250"/>
                                        <p:tgtEl>
                                          <p:spTgt spid="43"/>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250"/>
                                        <p:tgtEl>
                                          <p:spTgt spid="44"/>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250"/>
                                        <p:tgtEl>
                                          <p:spTgt spid="48"/>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anim calcmode="lin" valueType="num">
                                      <p:cBhvr>
                                        <p:cTn id="41" dur="500" fill="hold"/>
                                        <p:tgtEl>
                                          <p:spTgt spid="47"/>
                                        </p:tgtEl>
                                        <p:attrNameLst>
                                          <p:attrName>ppt_x</p:attrName>
                                        </p:attrNameLst>
                                      </p:cBhvr>
                                      <p:tavLst>
                                        <p:tav tm="0">
                                          <p:val>
                                            <p:strVal val="#ppt_x"/>
                                          </p:val>
                                        </p:tav>
                                        <p:tav tm="100000">
                                          <p:val>
                                            <p:strVal val="#ppt_x"/>
                                          </p:val>
                                        </p:tav>
                                      </p:tavLst>
                                    </p:anim>
                                    <p:anim calcmode="lin" valueType="num">
                                      <p:cBhvr>
                                        <p:cTn id="42" dur="500" fill="hold"/>
                                        <p:tgtEl>
                                          <p:spTgt spid="47"/>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250"/>
                                        <p:tgtEl>
                                          <p:spTgt spid="45"/>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250"/>
                                        <p:tgtEl>
                                          <p:spTgt spid="49"/>
                                        </p:tgtEl>
                                      </p:cBhvr>
                                    </p:animEffect>
                                    <p:anim calcmode="lin" valueType="num">
                                      <p:cBhvr>
                                        <p:cTn id="51" dur="250" fill="hold"/>
                                        <p:tgtEl>
                                          <p:spTgt spid="49"/>
                                        </p:tgtEl>
                                        <p:attrNameLst>
                                          <p:attrName>ppt_x</p:attrName>
                                        </p:attrNameLst>
                                      </p:cBhvr>
                                      <p:tavLst>
                                        <p:tav tm="0">
                                          <p:val>
                                            <p:strVal val="#ppt_x"/>
                                          </p:val>
                                        </p:tav>
                                        <p:tav tm="100000">
                                          <p:val>
                                            <p:strVal val="#ppt_x"/>
                                          </p:val>
                                        </p:tav>
                                      </p:tavLst>
                                    </p:anim>
                                    <p:anim calcmode="lin" valueType="num">
                                      <p:cBhvr>
                                        <p:cTn id="52"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Oval 2"/>
          <p:cNvSpPr>
            <a:spLocks noChangeArrowheads="1"/>
          </p:cNvSpPr>
          <p:nvPr/>
        </p:nvSpPr>
        <p:spPr bwMode="auto">
          <a:xfrm>
            <a:off x="323575" y="3524750"/>
            <a:ext cx="5253004" cy="1128364"/>
          </a:xfrm>
          <a:prstGeom prst="ellipse">
            <a:avLst/>
          </a:prstGeom>
          <a:gradFill rotWithShape="1">
            <a:gsLst>
              <a:gs pos="0">
                <a:srgbClr val="FFFFFF">
                  <a:alpha val="89998"/>
                </a:srgbClr>
              </a:gs>
              <a:gs pos="100000">
                <a:srgbClr val="FFFFFF">
                  <a:alpha val="0"/>
                </a:srgbClr>
              </a:gs>
            </a:gsLst>
            <a:path path="shape">
              <a:fillToRect l="50000" t="50000" r="50000" b="50000"/>
            </a:path>
          </a:gradFill>
          <a:ln w="9525">
            <a:noFill/>
            <a:round/>
          </a:ln>
        </p:spPr>
        <p:txBody>
          <a:bodyPr wrap="none" anchor="ctr"/>
          <a:lstStyle/>
          <a:p>
            <a:endParaRPr lang="zh-CN" altLang="en-US" sz="1800">
              <a:latin typeface="Arial" panose="020B0604020202020204" pitchFamily="34" charset="0"/>
            </a:endParaRPr>
          </a:p>
        </p:txBody>
      </p:sp>
      <p:grpSp>
        <p:nvGrpSpPr>
          <p:cNvPr id="361603" name="Group 131"/>
          <p:cNvGrpSpPr/>
          <p:nvPr/>
        </p:nvGrpSpPr>
        <p:grpSpPr bwMode="auto">
          <a:xfrm>
            <a:off x="991705" y="3334309"/>
            <a:ext cx="4111944" cy="1334675"/>
            <a:chOff x="0" y="0"/>
            <a:chExt cx="3229" cy="1067"/>
          </a:xfrm>
        </p:grpSpPr>
        <p:sp>
          <p:nvSpPr>
            <p:cNvPr id="85026" name="Freeform 4"/>
            <p:cNvSpPr/>
            <p:nvPr/>
          </p:nvSpPr>
          <p:spPr bwMode="auto">
            <a:xfrm>
              <a:off x="1" y="0"/>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ln>
          </p:spPr>
          <p:txBody>
            <a:bodyPr/>
            <a:lstStyle/>
            <a:p>
              <a:endParaRPr lang="zh-CN" altLang="en-US"/>
            </a:p>
          </p:txBody>
        </p:sp>
        <p:grpSp>
          <p:nvGrpSpPr>
            <p:cNvPr id="85027" name="Group 133"/>
            <p:cNvGrpSpPr/>
            <p:nvPr/>
          </p:nvGrpSpPr>
          <p:grpSpPr bwMode="auto">
            <a:xfrm>
              <a:off x="0" y="227"/>
              <a:ext cx="3229" cy="840"/>
              <a:chOff x="0" y="0"/>
              <a:chExt cx="3229" cy="840"/>
            </a:xfrm>
          </p:grpSpPr>
          <p:sp>
            <p:nvSpPr>
              <p:cNvPr id="85028" name="Freeform 6"/>
              <p:cNvSpPr/>
              <p:nvPr/>
            </p:nvSpPr>
            <p:spPr bwMode="auto">
              <a:xfrm>
                <a:off x="13" y="41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w="9525">
                <a:noFill/>
                <a:round/>
              </a:ln>
            </p:spPr>
            <p:txBody>
              <a:bodyPr/>
              <a:lstStyle/>
              <a:p>
                <a:endParaRPr lang="zh-CN" altLang="en-US"/>
              </a:p>
            </p:txBody>
          </p:sp>
          <p:sp>
            <p:nvSpPr>
              <p:cNvPr id="85029" name="Freeform 7"/>
              <p:cNvSpPr/>
              <p:nvPr/>
            </p:nvSpPr>
            <p:spPr bwMode="auto">
              <a:xfrm>
                <a:off x="88" y="4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w="9525">
                <a:noFill/>
                <a:round/>
              </a:ln>
            </p:spPr>
            <p:txBody>
              <a:bodyPr/>
              <a:lstStyle/>
              <a:p>
                <a:endParaRPr lang="zh-CN" altLang="en-US"/>
              </a:p>
            </p:txBody>
          </p:sp>
          <p:sp>
            <p:nvSpPr>
              <p:cNvPr id="85030" name="Freeform 8"/>
              <p:cNvSpPr/>
              <p:nvPr/>
            </p:nvSpPr>
            <p:spPr bwMode="auto">
              <a:xfrm>
                <a:off x="0" y="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ln>
            </p:spPr>
            <p:txBody>
              <a:bodyPr/>
              <a:lstStyle/>
              <a:p>
                <a:endParaRPr lang="zh-CN" altLang="en-US"/>
              </a:p>
            </p:txBody>
          </p:sp>
          <p:sp>
            <p:nvSpPr>
              <p:cNvPr id="85031" name="Freeform 9"/>
              <p:cNvSpPr/>
              <p:nvPr/>
            </p:nvSpPr>
            <p:spPr bwMode="auto">
              <a:xfrm>
                <a:off x="753" y="29"/>
                <a:ext cx="2476" cy="811"/>
              </a:xfrm>
              <a:custGeom>
                <a:avLst/>
                <a:gdLst>
                  <a:gd name="T0" fmla="*/ 8 w 2047"/>
                  <a:gd name="T1" fmla="*/ 287 h 625"/>
                  <a:gd name="T2" fmla="*/ 0 w 2047"/>
                  <a:gd name="T3" fmla="*/ 296 h 625"/>
                  <a:gd name="T4" fmla="*/ 8 w 2047"/>
                  <a:gd name="T5" fmla="*/ 811 h 625"/>
                  <a:gd name="T6" fmla="*/ 2436 w 2047"/>
                  <a:gd name="T7" fmla="*/ 426 h 625"/>
                  <a:gd name="T8" fmla="*/ 2416 w 2047"/>
                  <a:gd name="T9" fmla="*/ 0 h 625"/>
                  <a:gd name="T10" fmla="*/ 8 w 2047"/>
                  <a:gd name="T11" fmla="*/ 287 h 625"/>
                  <a:gd name="T12" fmla="*/ 0 60000 65536"/>
                  <a:gd name="T13" fmla="*/ 0 60000 65536"/>
                  <a:gd name="T14" fmla="*/ 0 60000 65536"/>
                  <a:gd name="T15" fmla="*/ 0 60000 65536"/>
                  <a:gd name="T16" fmla="*/ 0 60000 65536"/>
                  <a:gd name="T17" fmla="*/ 0 60000 65536"/>
                  <a:gd name="T18" fmla="*/ 0 w 2047"/>
                  <a:gd name="T19" fmla="*/ 0 h 625"/>
                  <a:gd name="T20" fmla="*/ 2047 w 2047"/>
                  <a:gd name="T21" fmla="*/ 625 h 625"/>
                </a:gdLst>
                <a:ahLst/>
                <a:cxnLst>
                  <a:cxn ang="T12">
                    <a:pos x="T0" y="T1"/>
                  </a:cxn>
                  <a:cxn ang="T13">
                    <a:pos x="T2" y="T3"/>
                  </a:cxn>
                  <a:cxn ang="T14">
                    <a:pos x="T4" y="T5"/>
                  </a:cxn>
                  <a:cxn ang="T15">
                    <a:pos x="T6" y="T7"/>
                  </a:cxn>
                  <a:cxn ang="T16">
                    <a:pos x="T8" y="T9"/>
                  </a:cxn>
                  <a:cxn ang="T17">
                    <a:pos x="T10" y="T11"/>
                  </a:cxn>
                </a:cxnLst>
                <a:rect l="T18" t="T19" r="T20" b="T21"/>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rgbClr val="B2B2B2"/>
                  </a:gs>
                  <a:gs pos="100000">
                    <a:srgbClr val="C0C0C0"/>
                  </a:gs>
                </a:gsLst>
                <a:lin ang="2700000" scaled="1"/>
              </a:gradFill>
              <a:ln w="9525">
                <a:noFill/>
                <a:round/>
              </a:ln>
            </p:spPr>
            <p:txBody>
              <a:bodyPr/>
              <a:lstStyle/>
              <a:p>
                <a:endParaRPr lang="zh-CN" altLang="en-US"/>
              </a:p>
            </p:txBody>
          </p:sp>
        </p:grpSp>
      </p:grpSp>
      <p:grpSp>
        <p:nvGrpSpPr>
          <p:cNvPr id="361610" name="Group 138"/>
          <p:cNvGrpSpPr/>
          <p:nvPr/>
        </p:nvGrpSpPr>
        <p:grpSpPr bwMode="auto">
          <a:xfrm>
            <a:off x="956791" y="3054995"/>
            <a:ext cx="3675516" cy="917292"/>
            <a:chOff x="0" y="0"/>
            <a:chExt cx="2887" cy="733"/>
          </a:xfrm>
        </p:grpSpPr>
        <p:sp>
          <p:nvSpPr>
            <p:cNvPr id="85021" name="Freeform 11"/>
            <p:cNvSpPr/>
            <p:nvPr/>
          </p:nvSpPr>
          <p:spPr bwMode="auto">
            <a:xfrm>
              <a:off x="0" y="443"/>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w="9525">
              <a:noFill/>
              <a:round/>
            </a:ln>
          </p:spPr>
          <p:txBody>
            <a:bodyPr/>
            <a:lstStyle/>
            <a:p>
              <a:endParaRPr lang="zh-CN" altLang="en-US"/>
            </a:p>
          </p:txBody>
        </p:sp>
        <p:sp>
          <p:nvSpPr>
            <p:cNvPr id="85022" name="Freeform 12"/>
            <p:cNvSpPr/>
            <p:nvPr/>
          </p:nvSpPr>
          <p:spPr bwMode="auto">
            <a:xfrm>
              <a:off x="86" y="171"/>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w="9525">
              <a:noFill/>
              <a:round/>
            </a:ln>
          </p:spPr>
          <p:txBody>
            <a:bodyPr/>
            <a:lstStyle/>
            <a:p>
              <a:endParaRPr lang="zh-CN" altLang="en-US"/>
            </a:p>
          </p:txBody>
        </p:sp>
        <p:sp>
          <p:nvSpPr>
            <p:cNvPr id="85023" name="Freeform 13"/>
            <p:cNvSpPr/>
            <p:nvPr/>
          </p:nvSpPr>
          <p:spPr bwMode="auto">
            <a:xfrm>
              <a:off x="0" y="0"/>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ln>
          </p:spPr>
          <p:txBody>
            <a:bodyPr/>
            <a:lstStyle/>
            <a:p>
              <a:endParaRPr lang="zh-CN" altLang="en-US"/>
            </a:p>
          </p:txBody>
        </p:sp>
        <p:sp>
          <p:nvSpPr>
            <p:cNvPr id="85024" name="Freeform 14"/>
            <p:cNvSpPr/>
            <p:nvPr/>
          </p:nvSpPr>
          <p:spPr bwMode="auto">
            <a:xfrm>
              <a:off x="0" y="156"/>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w="9525">
              <a:noFill/>
              <a:round/>
            </a:ln>
          </p:spPr>
          <p:txBody>
            <a:bodyPr/>
            <a:lstStyle/>
            <a:p>
              <a:endParaRPr lang="zh-CN" altLang="en-US"/>
            </a:p>
          </p:txBody>
        </p:sp>
        <p:sp>
          <p:nvSpPr>
            <p:cNvPr id="85025" name="Freeform 15"/>
            <p:cNvSpPr/>
            <p:nvPr/>
          </p:nvSpPr>
          <p:spPr bwMode="auto">
            <a:xfrm>
              <a:off x="1177" y="77"/>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ln>
          </p:spPr>
          <p:txBody>
            <a:bodyPr/>
            <a:lstStyle/>
            <a:p>
              <a:endParaRPr lang="zh-CN" altLang="en-US"/>
            </a:p>
          </p:txBody>
        </p:sp>
      </p:grpSp>
      <p:grpSp>
        <p:nvGrpSpPr>
          <p:cNvPr id="361616" name="Group 144"/>
          <p:cNvGrpSpPr/>
          <p:nvPr/>
        </p:nvGrpSpPr>
        <p:grpSpPr bwMode="auto">
          <a:xfrm>
            <a:off x="840940" y="2556674"/>
            <a:ext cx="4124639" cy="853811"/>
            <a:chOff x="0" y="0"/>
            <a:chExt cx="3239" cy="683"/>
          </a:xfrm>
        </p:grpSpPr>
        <p:sp>
          <p:nvSpPr>
            <p:cNvPr id="85016" name="Freeform 17"/>
            <p:cNvSpPr/>
            <p:nvPr/>
          </p:nvSpPr>
          <p:spPr bwMode="auto">
            <a:xfrm>
              <a:off x="0" y="390"/>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285376"/>
            </a:solidFill>
            <a:ln w="9525">
              <a:noFill/>
              <a:round/>
            </a:ln>
          </p:spPr>
          <p:txBody>
            <a:bodyPr/>
            <a:lstStyle/>
            <a:p>
              <a:endParaRPr lang="zh-CN" altLang="en-US"/>
            </a:p>
          </p:txBody>
        </p:sp>
        <p:sp>
          <p:nvSpPr>
            <p:cNvPr id="85017" name="Freeform 18"/>
            <p:cNvSpPr/>
            <p:nvPr/>
          </p:nvSpPr>
          <p:spPr bwMode="auto">
            <a:xfrm>
              <a:off x="99" y="103"/>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w="9525">
              <a:noFill/>
              <a:round/>
            </a:ln>
          </p:spPr>
          <p:txBody>
            <a:bodyPr/>
            <a:lstStyle/>
            <a:p>
              <a:endParaRPr lang="zh-CN" altLang="en-US"/>
            </a:p>
          </p:txBody>
        </p:sp>
        <p:sp>
          <p:nvSpPr>
            <p:cNvPr id="85018" name="Freeform 19"/>
            <p:cNvSpPr/>
            <p:nvPr/>
          </p:nvSpPr>
          <p:spPr bwMode="auto">
            <a:xfrm>
              <a:off x="6" y="0"/>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rgbClr val="0846AC"/>
                </a:gs>
                <a:gs pos="100000">
                  <a:srgbClr val="042050"/>
                </a:gs>
              </a:gsLst>
              <a:lin ang="5400000" scaled="1"/>
            </a:gradFill>
            <a:ln w="9525">
              <a:noFill/>
              <a:round/>
            </a:ln>
          </p:spPr>
          <p:txBody>
            <a:bodyPr/>
            <a:lstStyle/>
            <a:p>
              <a:endParaRPr lang="zh-CN" altLang="en-US"/>
            </a:p>
          </p:txBody>
        </p:sp>
        <p:sp>
          <p:nvSpPr>
            <p:cNvPr id="85019" name="Freeform 20"/>
            <p:cNvSpPr/>
            <p:nvPr/>
          </p:nvSpPr>
          <p:spPr bwMode="auto">
            <a:xfrm>
              <a:off x="0" y="65"/>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w="9525">
              <a:noFill/>
              <a:round/>
            </a:ln>
          </p:spPr>
          <p:txBody>
            <a:bodyPr/>
            <a:lstStyle/>
            <a:p>
              <a:endParaRPr lang="zh-CN" altLang="en-US"/>
            </a:p>
          </p:txBody>
        </p:sp>
        <p:sp>
          <p:nvSpPr>
            <p:cNvPr id="85020" name="Freeform 21"/>
            <p:cNvSpPr/>
            <p:nvPr/>
          </p:nvSpPr>
          <p:spPr bwMode="auto">
            <a:xfrm>
              <a:off x="675" y="93"/>
              <a:ext cx="2564" cy="588"/>
            </a:xfrm>
            <a:custGeom>
              <a:avLst/>
              <a:gdLst>
                <a:gd name="T0" fmla="*/ 2513 w 2119"/>
                <a:gd name="T1" fmla="*/ 0 h 454"/>
                <a:gd name="T2" fmla="*/ 18 w 2119"/>
                <a:gd name="T3" fmla="*/ 197 h 454"/>
                <a:gd name="T4" fmla="*/ 0 w 2119"/>
                <a:gd name="T5" fmla="*/ 588 h 454"/>
                <a:gd name="T6" fmla="*/ 2541 w 2119"/>
                <a:gd name="T7" fmla="*/ 313 h 454"/>
                <a:gd name="T8" fmla="*/ 2513 w 2119"/>
                <a:gd name="T9" fmla="*/ 0 h 454"/>
                <a:gd name="T10" fmla="*/ 0 60000 65536"/>
                <a:gd name="T11" fmla="*/ 0 60000 65536"/>
                <a:gd name="T12" fmla="*/ 0 60000 65536"/>
                <a:gd name="T13" fmla="*/ 0 60000 65536"/>
                <a:gd name="T14" fmla="*/ 0 60000 65536"/>
                <a:gd name="T15" fmla="*/ 0 w 2119"/>
                <a:gd name="T16" fmla="*/ 0 h 454"/>
                <a:gd name="T17" fmla="*/ 2119 w 2119"/>
                <a:gd name="T18" fmla="*/ 454 h 454"/>
              </a:gdLst>
              <a:ahLst/>
              <a:cxnLst>
                <a:cxn ang="T10">
                  <a:pos x="T0" y="T1"/>
                </a:cxn>
                <a:cxn ang="T11">
                  <a:pos x="T2" y="T3"/>
                </a:cxn>
                <a:cxn ang="T12">
                  <a:pos x="T4" y="T5"/>
                </a:cxn>
                <a:cxn ang="T13">
                  <a:pos x="T6" y="T7"/>
                </a:cxn>
                <a:cxn ang="T14">
                  <a:pos x="T8" y="T9"/>
                </a:cxn>
              </a:cxnLst>
              <a:rect l="T15" t="T16" r="T17" b="T18"/>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rgbClr val="0846AC"/>
                </a:gs>
                <a:gs pos="50000">
                  <a:srgbClr val="2180C1"/>
                </a:gs>
                <a:gs pos="100000">
                  <a:srgbClr val="0846AC"/>
                </a:gs>
              </a:gsLst>
              <a:lin ang="5400000" scaled="1"/>
            </a:gradFill>
            <a:ln w="9525">
              <a:noFill/>
              <a:round/>
            </a:ln>
          </p:spPr>
          <p:txBody>
            <a:bodyPr/>
            <a:lstStyle/>
            <a:p>
              <a:endParaRPr lang="zh-CN" altLang="en-US"/>
            </a:p>
          </p:txBody>
        </p:sp>
      </p:grpSp>
      <p:grpSp>
        <p:nvGrpSpPr>
          <p:cNvPr id="361622" name="Group 150"/>
          <p:cNvGrpSpPr/>
          <p:nvPr/>
        </p:nvGrpSpPr>
        <p:grpSpPr bwMode="auto">
          <a:xfrm>
            <a:off x="1164690" y="2032961"/>
            <a:ext cx="3653297" cy="771287"/>
            <a:chOff x="0" y="0"/>
            <a:chExt cx="2870" cy="715"/>
          </a:xfrm>
        </p:grpSpPr>
        <p:sp>
          <p:nvSpPr>
            <p:cNvPr id="85011" name="Freeform 23"/>
            <p:cNvSpPr/>
            <p:nvPr/>
          </p:nvSpPr>
          <p:spPr bwMode="auto">
            <a:xfrm>
              <a:off x="2" y="510"/>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ln>
          </p:spPr>
          <p:txBody>
            <a:bodyPr/>
            <a:lstStyle/>
            <a:p>
              <a:endParaRPr lang="zh-CN" altLang="en-US"/>
            </a:p>
          </p:txBody>
        </p:sp>
        <p:sp>
          <p:nvSpPr>
            <p:cNvPr id="85012" name="Freeform 24"/>
            <p:cNvSpPr/>
            <p:nvPr/>
          </p:nvSpPr>
          <p:spPr bwMode="auto">
            <a:xfrm>
              <a:off x="89" y="52"/>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w="9525">
              <a:noFill/>
              <a:round/>
            </a:ln>
          </p:spPr>
          <p:txBody>
            <a:bodyPr/>
            <a:lstStyle/>
            <a:p>
              <a:endParaRPr lang="zh-CN" altLang="en-US"/>
            </a:p>
          </p:txBody>
        </p:sp>
        <p:sp>
          <p:nvSpPr>
            <p:cNvPr id="85013" name="Freeform 25"/>
            <p:cNvSpPr/>
            <p:nvPr/>
          </p:nvSpPr>
          <p:spPr bwMode="auto">
            <a:xfrm>
              <a:off x="0" y="21"/>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w="9525">
              <a:noFill/>
              <a:round/>
            </a:ln>
          </p:spPr>
          <p:txBody>
            <a:bodyPr/>
            <a:lstStyle/>
            <a:p>
              <a:endParaRPr lang="zh-CN" altLang="en-US"/>
            </a:p>
          </p:txBody>
        </p:sp>
        <p:sp>
          <p:nvSpPr>
            <p:cNvPr id="85014" name="Freeform 26"/>
            <p:cNvSpPr/>
            <p:nvPr/>
          </p:nvSpPr>
          <p:spPr bwMode="auto">
            <a:xfrm>
              <a:off x="2" y="0"/>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w="9525">
              <a:noFill/>
              <a:round/>
            </a:ln>
          </p:spPr>
          <p:txBody>
            <a:bodyPr/>
            <a:lstStyle/>
            <a:p>
              <a:endParaRPr lang="zh-CN" altLang="en-US"/>
            </a:p>
          </p:txBody>
        </p:sp>
        <p:sp>
          <p:nvSpPr>
            <p:cNvPr id="85015" name="Freeform 27"/>
            <p:cNvSpPr/>
            <p:nvPr/>
          </p:nvSpPr>
          <p:spPr bwMode="auto">
            <a:xfrm>
              <a:off x="571" y="113"/>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ln>
          </p:spPr>
          <p:txBody>
            <a:bodyPr/>
            <a:lstStyle/>
            <a:p>
              <a:endParaRPr lang="zh-CN" altLang="en-US"/>
            </a:p>
          </p:txBody>
        </p:sp>
      </p:grpSp>
      <p:grpSp>
        <p:nvGrpSpPr>
          <p:cNvPr id="361628" name="Group 156"/>
          <p:cNvGrpSpPr/>
          <p:nvPr/>
        </p:nvGrpSpPr>
        <p:grpSpPr bwMode="auto">
          <a:xfrm>
            <a:off x="1288477" y="1523530"/>
            <a:ext cx="3618383" cy="691936"/>
            <a:chOff x="0" y="0"/>
            <a:chExt cx="2841" cy="719"/>
          </a:xfrm>
        </p:grpSpPr>
        <p:sp>
          <p:nvSpPr>
            <p:cNvPr id="85006" name="Freeform 29"/>
            <p:cNvSpPr/>
            <p:nvPr/>
          </p:nvSpPr>
          <p:spPr bwMode="auto">
            <a:xfrm>
              <a:off x="0" y="537"/>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ln>
          </p:spPr>
          <p:txBody>
            <a:bodyPr/>
            <a:lstStyle/>
            <a:p>
              <a:endParaRPr lang="zh-CN" altLang="en-US"/>
            </a:p>
          </p:txBody>
        </p:sp>
        <p:sp>
          <p:nvSpPr>
            <p:cNvPr id="85007" name="Freeform 30"/>
            <p:cNvSpPr/>
            <p:nvPr/>
          </p:nvSpPr>
          <p:spPr bwMode="auto">
            <a:xfrm>
              <a:off x="125" y="56"/>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w="9525">
              <a:noFill/>
              <a:round/>
            </a:ln>
          </p:spPr>
          <p:txBody>
            <a:bodyPr/>
            <a:lstStyle/>
            <a:p>
              <a:endParaRPr lang="zh-CN" altLang="en-US"/>
            </a:p>
          </p:txBody>
        </p:sp>
        <p:sp>
          <p:nvSpPr>
            <p:cNvPr id="85008" name="Freeform 31"/>
            <p:cNvSpPr/>
            <p:nvPr/>
          </p:nvSpPr>
          <p:spPr bwMode="auto">
            <a:xfrm>
              <a:off x="0" y="0"/>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18900000" scaled="1"/>
            </a:gradFill>
            <a:ln w="9525">
              <a:noFill/>
              <a:round/>
            </a:ln>
          </p:spPr>
          <p:txBody>
            <a:bodyPr/>
            <a:lstStyle/>
            <a:p>
              <a:endParaRPr lang="zh-CN" altLang="en-US"/>
            </a:p>
          </p:txBody>
        </p:sp>
        <p:sp>
          <p:nvSpPr>
            <p:cNvPr id="85009" name="Freeform 32"/>
            <p:cNvSpPr/>
            <p:nvPr/>
          </p:nvSpPr>
          <p:spPr bwMode="auto">
            <a:xfrm>
              <a:off x="20" y="0"/>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ln>
          </p:spPr>
          <p:txBody>
            <a:bodyPr/>
            <a:lstStyle/>
            <a:p>
              <a:endParaRPr lang="zh-CN" altLang="en-US"/>
            </a:p>
          </p:txBody>
        </p:sp>
        <p:sp>
          <p:nvSpPr>
            <p:cNvPr id="85010" name="Freeform 33"/>
            <p:cNvSpPr/>
            <p:nvPr/>
          </p:nvSpPr>
          <p:spPr bwMode="auto">
            <a:xfrm>
              <a:off x="514" y="166"/>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ln>
          </p:spPr>
          <p:txBody>
            <a:bodyPr/>
            <a:lstStyle/>
            <a:p>
              <a:endParaRPr lang="zh-CN" altLang="en-US"/>
            </a:p>
          </p:txBody>
        </p:sp>
      </p:grpSp>
      <p:sp>
        <p:nvSpPr>
          <p:cNvPr id="361634" name="WordArt 35"/>
          <p:cNvSpPr>
            <a:spLocks noChangeArrowheads="1" noChangeShapeType="1" noTextEdit="1"/>
          </p:cNvSpPr>
          <p:nvPr/>
        </p:nvSpPr>
        <p:spPr bwMode="auto">
          <a:xfrm rot="-330330">
            <a:off x="2253379" y="2920098"/>
            <a:ext cx="2101201" cy="185681"/>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FFFFFF"/>
                </a:solidFill>
                <a:latin typeface="黑体" panose="02010609060101010101" charset="-122"/>
                <a:ea typeface="黑体" panose="02010609060101010101" charset="-122"/>
              </a:rPr>
              <a:t>双击此处添加文字内容</a:t>
            </a:r>
            <a:endParaRPr lang="zh-CN" altLang="en-US" sz="3600" b="1" kern="10">
              <a:ln w="9525">
                <a:noFill/>
                <a:round/>
              </a:ln>
              <a:solidFill>
                <a:srgbClr val="FFFFFF"/>
              </a:solidFill>
              <a:latin typeface="黑体" panose="02010609060101010101" charset="-122"/>
              <a:ea typeface="黑体" panose="02010609060101010101" charset="-122"/>
            </a:endParaRPr>
          </a:p>
        </p:txBody>
      </p:sp>
      <p:sp>
        <p:nvSpPr>
          <p:cNvPr id="361635" name="WordArt 36"/>
          <p:cNvSpPr>
            <a:spLocks noChangeArrowheads="1" noChangeShapeType="1" noTextEdit="1"/>
          </p:cNvSpPr>
          <p:nvPr/>
        </p:nvSpPr>
        <p:spPr bwMode="auto">
          <a:xfrm>
            <a:off x="2266075" y="1886956"/>
            <a:ext cx="2101201" cy="185680"/>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FFFFFF"/>
                </a:solidFill>
                <a:latin typeface="黑体" panose="02010609060101010101" charset="-122"/>
                <a:ea typeface="黑体" panose="02010609060101010101" charset="-122"/>
              </a:rPr>
              <a:t>双击此处添加文字内容</a:t>
            </a:r>
            <a:endParaRPr lang="zh-CN" altLang="en-US" sz="3600" b="1" kern="10">
              <a:ln w="9525">
                <a:noFill/>
                <a:round/>
              </a:ln>
              <a:solidFill>
                <a:srgbClr val="FFFFFF"/>
              </a:solidFill>
              <a:latin typeface="黑体" panose="02010609060101010101" charset="-122"/>
              <a:ea typeface="黑体" panose="02010609060101010101" charset="-122"/>
            </a:endParaRPr>
          </a:p>
        </p:txBody>
      </p:sp>
      <p:sp>
        <p:nvSpPr>
          <p:cNvPr id="361636" name="WordArt 37"/>
          <p:cNvSpPr>
            <a:spLocks noChangeArrowheads="1" noChangeShapeType="1" noTextEdit="1"/>
          </p:cNvSpPr>
          <p:nvPr/>
        </p:nvSpPr>
        <p:spPr bwMode="auto">
          <a:xfrm rot="-457943">
            <a:off x="2469212" y="3986569"/>
            <a:ext cx="2101201" cy="185681"/>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000000"/>
                </a:solidFill>
                <a:latin typeface="黑体" panose="02010609060101010101" charset="-122"/>
                <a:ea typeface="黑体" panose="02010609060101010101" charset="-122"/>
              </a:rPr>
              <a:t>双击此处添加文字内容</a:t>
            </a:r>
            <a:endParaRPr lang="zh-CN" altLang="en-US" sz="3600" b="1" kern="10">
              <a:ln w="9525">
                <a:noFill/>
                <a:round/>
              </a:ln>
              <a:solidFill>
                <a:srgbClr val="000000"/>
              </a:solidFill>
              <a:latin typeface="黑体" panose="02010609060101010101" charset="-122"/>
              <a:ea typeface="黑体" panose="02010609060101010101" charset="-122"/>
            </a:endParaRPr>
          </a:p>
        </p:txBody>
      </p:sp>
      <p:sp>
        <p:nvSpPr>
          <p:cNvPr id="361637" name="WordArt 38"/>
          <p:cNvSpPr>
            <a:spLocks noChangeArrowheads="1" noChangeShapeType="1" noTextEdit="1"/>
          </p:cNvSpPr>
          <p:nvPr/>
        </p:nvSpPr>
        <p:spPr bwMode="auto">
          <a:xfrm>
            <a:off x="2266075" y="2420191"/>
            <a:ext cx="2101201" cy="185680"/>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000000"/>
                </a:solidFill>
                <a:latin typeface="黑体" panose="02010609060101010101" charset="-122"/>
                <a:ea typeface="黑体" panose="02010609060101010101" charset="-122"/>
              </a:rPr>
              <a:t>双击此处添加文字内容</a:t>
            </a:r>
            <a:endParaRPr lang="zh-CN" altLang="en-US" sz="3600" b="1" kern="10">
              <a:ln w="9525">
                <a:noFill/>
                <a:round/>
              </a:ln>
              <a:solidFill>
                <a:srgbClr val="000000"/>
              </a:solidFill>
              <a:latin typeface="黑体" panose="02010609060101010101" charset="-122"/>
              <a:ea typeface="黑体" panose="02010609060101010101" charset="-122"/>
            </a:endParaRPr>
          </a:p>
        </p:txBody>
      </p:sp>
      <p:sp>
        <p:nvSpPr>
          <p:cNvPr id="361638" name="AutoShape 39"/>
          <p:cNvSpPr>
            <a:spLocks noChangeArrowheads="1"/>
          </p:cNvSpPr>
          <p:nvPr/>
        </p:nvSpPr>
        <p:spPr bwMode="auto">
          <a:xfrm>
            <a:off x="5644819" y="1844106"/>
            <a:ext cx="2736006" cy="2377341"/>
          </a:xfrm>
          <a:prstGeom prst="roundRect">
            <a:avLst>
              <a:gd name="adj" fmla="val 1394"/>
            </a:avLst>
          </a:prstGeom>
          <a:gradFill rotWithShape="1">
            <a:gsLst>
              <a:gs pos="0">
                <a:srgbClr val="FFFFFF"/>
              </a:gs>
              <a:gs pos="100000">
                <a:srgbClr val="DDDDDD"/>
              </a:gs>
            </a:gsLst>
            <a:lin ang="5400000" scaled="1"/>
          </a:gradFill>
          <a:ln w="9525">
            <a:solidFill>
              <a:srgbClr val="B2B2B2"/>
            </a:solidFill>
            <a:round/>
          </a:ln>
        </p:spPr>
        <p:txBody>
          <a:bodyPr wrap="none" anchor="ctr"/>
          <a:lstStyle/>
          <a:p>
            <a:pPr algn="ctr">
              <a:lnSpc>
                <a:spcPct val="120000"/>
              </a:lnSpc>
            </a:pPr>
            <a:endParaRPr lang="zh-CN" altLang="en-US" sz="1600"/>
          </a:p>
          <a:p>
            <a:pPr algn="ctr">
              <a:lnSpc>
                <a:spcPct val="120000"/>
              </a:lnSpc>
            </a:pPr>
            <a:endParaRPr lang="zh-CN" altLang="en-US" sz="1600"/>
          </a:p>
          <a:p>
            <a:pPr algn="ctr">
              <a:lnSpc>
                <a:spcPct val="120000"/>
              </a:lnSpc>
            </a:pPr>
            <a:r>
              <a:rPr lang="zh-CN" altLang="en-US" sz="1600"/>
              <a:t>单击此处添加文字</a:t>
            </a:r>
            <a:endParaRPr lang="zh-CN" altLang="en-US" sz="1600"/>
          </a:p>
          <a:p>
            <a:pPr algn="ctr">
              <a:lnSpc>
                <a:spcPct val="120000"/>
              </a:lnSpc>
            </a:pPr>
            <a:r>
              <a:rPr lang="zh-CN" altLang="en-US" sz="1600"/>
              <a:t>单击此处添加文字</a:t>
            </a:r>
            <a:endParaRPr lang="zh-CN" altLang="en-US" sz="1600"/>
          </a:p>
          <a:p>
            <a:pPr algn="ctr">
              <a:lnSpc>
                <a:spcPct val="120000"/>
              </a:lnSpc>
            </a:pPr>
            <a:r>
              <a:rPr lang="zh-CN" altLang="en-US" sz="1600"/>
              <a:t>单击此处添加文字</a:t>
            </a:r>
            <a:endParaRPr lang="zh-CN" altLang="en-US" sz="1600"/>
          </a:p>
          <a:p>
            <a:pPr algn="ctr">
              <a:lnSpc>
                <a:spcPct val="120000"/>
              </a:lnSpc>
            </a:pPr>
            <a:r>
              <a:rPr lang="zh-CN" altLang="en-US" sz="1600">
                <a:latin typeface="Arial" panose="020B0604020202020204" pitchFamily="34" charset="0"/>
              </a:rPr>
              <a:t>单击此处添加文字</a:t>
            </a:r>
            <a:endParaRPr lang="zh-CN" altLang="en-US" sz="1600">
              <a:latin typeface="Arial" panose="020B0604020202020204" pitchFamily="34" charset="0"/>
            </a:endParaRPr>
          </a:p>
          <a:p>
            <a:pPr algn="ctr">
              <a:lnSpc>
                <a:spcPct val="120000"/>
              </a:lnSpc>
            </a:pPr>
            <a:r>
              <a:rPr lang="zh-CN" altLang="en-US" sz="1600">
                <a:latin typeface="Arial" panose="020B0604020202020204" pitchFamily="34" charset="0"/>
              </a:rPr>
              <a:t>单击此处添加文字</a:t>
            </a:r>
            <a:endParaRPr lang="zh-CN" altLang="en-US" sz="1600">
              <a:latin typeface="Arial" panose="020B0604020202020204" pitchFamily="34" charset="0"/>
            </a:endParaRPr>
          </a:p>
          <a:p>
            <a:pPr algn="ctr">
              <a:lnSpc>
                <a:spcPct val="120000"/>
              </a:lnSpc>
            </a:pPr>
            <a:r>
              <a:rPr lang="zh-CN" altLang="en-US" sz="1600">
                <a:latin typeface="Arial" panose="020B0604020202020204" pitchFamily="34" charset="0"/>
              </a:rPr>
              <a:t>单击此处添加文字</a:t>
            </a:r>
            <a:endParaRPr lang="zh-CN" altLang="en-US" sz="1600">
              <a:latin typeface="Arial" panose="020B0604020202020204" pitchFamily="34" charset="0"/>
            </a:endParaRPr>
          </a:p>
          <a:p>
            <a:pPr algn="ctr">
              <a:lnSpc>
                <a:spcPct val="120000"/>
              </a:lnSpc>
            </a:pPr>
            <a:endParaRPr lang="zh-CN" altLang="en-US" sz="1600"/>
          </a:p>
          <a:p>
            <a:pPr algn="ctr">
              <a:lnSpc>
                <a:spcPct val="120000"/>
              </a:lnSpc>
            </a:pPr>
            <a:endParaRPr lang="zh-CN" altLang="en-US" sz="1600"/>
          </a:p>
        </p:txBody>
      </p:sp>
      <p:sp>
        <p:nvSpPr>
          <p:cNvPr id="361639" name="AutoShape 40"/>
          <p:cNvSpPr>
            <a:spLocks noChangeArrowheads="1"/>
          </p:cNvSpPr>
          <p:nvPr/>
        </p:nvSpPr>
        <p:spPr bwMode="auto">
          <a:xfrm>
            <a:off x="5562294" y="1580662"/>
            <a:ext cx="2902642" cy="372948"/>
          </a:xfrm>
          <a:prstGeom prst="roundRect">
            <a:avLst>
              <a:gd name="adj" fmla="val 5630"/>
            </a:avLst>
          </a:prstGeom>
          <a:solidFill>
            <a:srgbClr val="0846AC"/>
          </a:solidFill>
          <a:ln w="9525">
            <a:noFill/>
            <a:round/>
          </a:ln>
        </p:spPr>
        <p:txBody>
          <a:bodyPr wrap="none" anchor="ctr"/>
          <a:lstStyle/>
          <a:p>
            <a:pPr algn="ctr"/>
            <a:r>
              <a:rPr lang="zh-CN" altLang="en-US" sz="2000" b="1">
                <a:solidFill>
                  <a:srgbClr val="FFFFFF"/>
                </a:solidFill>
                <a:latin typeface="Arial" panose="020B0604020202020204" pitchFamily="34" charset="0"/>
              </a:rPr>
              <a:t>单击此处添加文字</a:t>
            </a:r>
            <a:endParaRPr lang="zh-CN" altLang="en-US" sz="2000" b="1">
              <a:solidFill>
                <a:srgbClr val="FFFFFF"/>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1603"/>
                                        </p:tgtEl>
                                        <p:attrNameLst>
                                          <p:attrName>style.visibility</p:attrName>
                                        </p:attrNameLst>
                                      </p:cBhvr>
                                      <p:to>
                                        <p:strVal val="visible"/>
                                      </p:to>
                                    </p:set>
                                    <p:animEffect transition="in" filter="fade">
                                      <p:cBhvr>
                                        <p:cTn id="7" dur="1000"/>
                                        <p:tgtEl>
                                          <p:spTgt spid="361603"/>
                                        </p:tgtEl>
                                      </p:cBhvr>
                                    </p:animEffect>
                                    <p:anim calcmode="lin" valueType="num">
                                      <p:cBhvr>
                                        <p:cTn id="8" dur="1000" fill="hold"/>
                                        <p:tgtEl>
                                          <p:spTgt spid="361603"/>
                                        </p:tgtEl>
                                        <p:attrNameLst>
                                          <p:attrName>ppt_x</p:attrName>
                                        </p:attrNameLst>
                                      </p:cBhvr>
                                      <p:tavLst>
                                        <p:tav tm="0">
                                          <p:val>
                                            <p:strVal val="#ppt_x"/>
                                          </p:val>
                                        </p:tav>
                                        <p:tav tm="100000">
                                          <p:val>
                                            <p:strVal val="#ppt_x"/>
                                          </p:val>
                                        </p:tav>
                                      </p:tavLst>
                                    </p:anim>
                                    <p:anim calcmode="lin" valueType="num">
                                      <p:cBhvr>
                                        <p:cTn id="9" dur="1000" fill="hold"/>
                                        <p:tgtEl>
                                          <p:spTgt spid="361603"/>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600"/>
                                  </p:stCondLst>
                                  <p:childTnLst>
                                    <p:set>
                                      <p:cBhvr>
                                        <p:cTn id="11" dur="1" fill="hold">
                                          <p:stCondLst>
                                            <p:cond delay="0"/>
                                          </p:stCondLst>
                                        </p:cTn>
                                        <p:tgtEl>
                                          <p:spTgt spid="361636"/>
                                        </p:tgtEl>
                                        <p:attrNameLst>
                                          <p:attrName>style.visibility</p:attrName>
                                        </p:attrNameLst>
                                      </p:cBhvr>
                                      <p:to>
                                        <p:strVal val="visible"/>
                                      </p:to>
                                    </p:set>
                                    <p:animEffect transition="in" filter="barn(inVertical)">
                                      <p:cBhvr>
                                        <p:cTn id="12" dur="500"/>
                                        <p:tgtEl>
                                          <p:spTgt spid="361636"/>
                                        </p:tgtEl>
                                      </p:cBhvr>
                                    </p:animEffect>
                                  </p:childTnLst>
                                </p:cTn>
                              </p:par>
                              <p:par>
                                <p:cTn id="13" presetID="42" presetClass="entr" presetSubtype="0" fill="hold" nodeType="withEffect">
                                  <p:stCondLst>
                                    <p:cond delay="300"/>
                                  </p:stCondLst>
                                  <p:childTnLst>
                                    <p:set>
                                      <p:cBhvr>
                                        <p:cTn id="14" dur="1" fill="hold">
                                          <p:stCondLst>
                                            <p:cond delay="0"/>
                                          </p:stCondLst>
                                        </p:cTn>
                                        <p:tgtEl>
                                          <p:spTgt spid="361610"/>
                                        </p:tgtEl>
                                        <p:attrNameLst>
                                          <p:attrName>style.visibility</p:attrName>
                                        </p:attrNameLst>
                                      </p:cBhvr>
                                      <p:to>
                                        <p:strVal val="visible"/>
                                      </p:to>
                                    </p:set>
                                    <p:animEffect transition="in" filter="fade">
                                      <p:cBhvr>
                                        <p:cTn id="15" dur="1000"/>
                                        <p:tgtEl>
                                          <p:spTgt spid="361610"/>
                                        </p:tgtEl>
                                      </p:cBhvr>
                                    </p:animEffect>
                                    <p:anim calcmode="lin" valueType="num">
                                      <p:cBhvr>
                                        <p:cTn id="16" dur="1000" fill="hold"/>
                                        <p:tgtEl>
                                          <p:spTgt spid="361610"/>
                                        </p:tgtEl>
                                        <p:attrNameLst>
                                          <p:attrName>ppt_x</p:attrName>
                                        </p:attrNameLst>
                                      </p:cBhvr>
                                      <p:tavLst>
                                        <p:tav tm="0">
                                          <p:val>
                                            <p:strVal val="#ppt_x"/>
                                          </p:val>
                                        </p:tav>
                                        <p:tav tm="100000">
                                          <p:val>
                                            <p:strVal val="#ppt_x"/>
                                          </p:val>
                                        </p:tav>
                                      </p:tavLst>
                                    </p:anim>
                                    <p:anim calcmode="lin" valueType="num">
                                      <p:cBhvr>
                                        <p:cTn id="17" dur="1000" fill="hold"/>
                                        <p:tgtEl>
                                          <p:spTgt spid="3616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600"/>
                                  </p:stCondLst>
                                  <p:childTnLst>
                                    <p:set>
                                      <p:cBhvr>
                                        <p:cTn id="19" dur="1" fill="hold">
                                          <p:stCondLst>
                                            <p:cond delay="0"/>
                                          </p:stCondLst>
                                        </p:cTn>
                                        <p:tgtEl>
                                          <p:spTgt spid="361616"/>
                                        </p:tgtEl>
                                        <p:attrNameLst>
                                          <p:attrName>style.visibility</p:attrName>
                                        </p:attrNameLst>
                                      </p:cBhvr>
                                      <p:to>
                                        <p:strVal val="visible"/>
                                      </p:to>
                                    </p:set>
                                    <p:animEffect transition="in" filter="fade">
                                      <p:cBhvr>
                                        <p:cTn id="20" dur="1000"/>
                                        <p:tgtEl>
                                          <p:spTgt spid="361616"/>
                                        </p:tgtEl>
                                      </p:cBhvr>
                                    </p:animEffect>
                                    <p:anim calcmode="lin" valueType="num">
                                      <p:cBhvr>
                                        <p:cTn id="21" dur="1000" fill="hold"/>
                                        <p:tgtEl>
                                          <p:spTgt spid="361616"/>
                                        </p:tgtEl>
                                        <p:attrNameLst>
                                          <p:attrName>ppt_x</p:attrName>
                                        </p:attrNameLst>
                                      </p:cBhvr>
                                      <p:tavLst>
                                        <p:tav tm="0">
                                          <p:val>
                                            <p:strVal val="#ppt_x"/>
                                          </p:val>
                                        </p:tav>
                                        <p:tav tm="100000">
                                          <p:val>
                                            <p:strVal val="#ppt_x"/>
                                          </p:val>
                                        </p:tav>
                                      </p:tavLst>
                                    </p:anim>
                                    <p:anim calcmode="lin" valueType="num">
                                      <p:cBhvr>
                                        <p:cTn id="22" dur="1000" fill="hold"/>
                                        <p:tgtEl>
                                          <p:spTgt spid="361616"/>
                                        </p:tgtEl>
                                        <p:attrNameLst>
                                          <p:attrName>ppt_y</p:attrName>
                                        </p:attrNameLst>
                                      </p:cBhvr>
                                      <p:tavLst>
                                        <p:tav tm="0">
                                          <p:val>
                                            <p:strVal val="#ppt_y+.1"/>
                                          </p:val>
                                        </p:tav>
                                        <p:tav tm="100000">
                                          <p:val>
                                            <p:strVal val="#ppt_y"/>
                                          </p:val>
                                        </p:tav>
                                      </p:tavLst>
                                    </p:anim>
                                  </p:childTnLst>
                                </p:cTn>
                              </p:par>
                              <p:par>
                                <p:cTn id="23" presetID="16" presetClass="entr" presetSubtype="21" fill="hold" grpId="0" nodeType="withEffect">
                                  <p:stCondLst>
                                    <p:cond delay="1300"/>
                                  </p:stCondLst>
                                  <p:childTnLst>
                                    <p:set>
                                      <p:cBhvr>
                                        <p:cTn id="24" dur="1" fill="hold">
                                          <p:stCondLst>
                                            <p:cond delay="0"/>
                                          </p:stCondLst>
                                        </p:cTn>
                                        <p:tgtEl>
                                          <p:spTgt spid="361634"/>
                                        </p:tgtEl>
                                        <p:attrNameLst>
                                          <p:attrName>style.visibility</p:attrName>
                                        </p:attrNameLst>
                                      </p:cBhvr>
                                      <p:to>
                                        <p:strVal val="visible"/>
                                      </p:to>
                                    </p:set>
                                    <p:animEffect transition="in" filter="barn(inVertical)">
                                      <p:cBhvr>
                                        <p:cTn id="25" dur="500"/>
                                        <p:tgtEl>
                                          <p:spTgt spid="361634"/>
                                        </p:tgtEl>
                                      </p:cBhvr>
                                    </p:animEffect>
                                  </p:childTnLst>
                                </p:cTn>
                              </p:par>
                              <p:par>
                                <p:cTn id="26" presetID="42" presetClass="entr" presetSubtype="0" fill="hold" nodeType="withEffect">
                                  <p:stCondLst>
                                    <p:cond delay="900"/>
                                  </p:stCondLst>
                                  <p:childTnLst>
                                    <p:set>
                                      <p:cBhvr>
                                        <p:cTn id="27" dur="1" fill="hold">
                                          <p:stCondLst>
                                            <p:cond delay="0"/>
                                          </p:stCondLst>
                                        </p:cTn>
                                        <p:tgtEl>
                                          <p:spTgt spid="361622"/>
                                        </p:tgtEl>
                                        <p:attrNameLst>
                                          <p:attrName>style.visibility</p:attrName>
                                        </p:attrNameLst>
                                      </p:cBhvr>
                                      <p:to>
                                        <p:strVal val="visible"/>
                                      </p:to>
                                    </p:set>
                                    <p:animEffect transition="in" filter="fade">
                                      <p:cBhvr>
                                        <p:cTn id="28" dur="1000"/>
                                        <p:tgtEl>
                                          <p:spTgt spid="361622"/>
                                        </p:tgtEl>
                                      </p:cBhvr>
                                    </p:animEffect>
                                    <p:anim calcmode="lin" valueType="num">
                                      <p:cBhvr>
                                        <p:cTn id="29" dur="1000" fill="hold"/>
                                        <p:tgtEl>
                                          <p:spTgt spid="361622"/>
                                        </p:tgtEl>
                                        <p:attrNameLst>
                                          <p:attrName>ppt_x</p:attrName>
                                        </p:attrNameLst>
                                      </p:cBhvr>
                                      <p:tavLst>
                                        <p:tav tm="0">
                                          <p:val>
                                            <p:strVal val="#ppt_x"/>
                                          </p:val>
                                        </p:tav>
                                        <p:tav tm="100000">
                                          <p:val>
                                            <p:strVal val="#ppt_x"/>
                                          </p:val>
                                        </p:tav>
                                      </p:tavLst>
                                    </p:anim>
                                    <p:anim calcmode="lin" valueType="num">
                                      <p:cBhvr>
                                        <p:cTn id="30" dur="1000" fill="hold"/>
                                        <p:tgtEl>
                                          <p:spTgt spid="361622"/>
                                        </p:tgtEl>
                                        <p:attrNameLst>
                                          <p:attrName>ppt_y</p:attrName>
                                        </p:attrNameLst>
                                      </p:cBhvr>
                                      <p:tavLst>
                                        <p:tav tm="0">
                                          <p:val>
                                            <p:strVal val="#ppt_y+.1"/>
                                          </p:val>
                                        </p:tav>
                                        <p:tav tm="100000">
                                          <p:val>
                                            <p:strVal val="#ppt_y"/>
                                          </p:val>
                                        </p:tav>
                                      </p:tavLst>
                                    </p:anim>
                                  </p:childTnLst>
                                </p:cTn>
                              </p:par>
                              <p:par>
                                <p:cTn id="31" presetID="16" presetClass="entr" presetSubtype="21" fill="hold" grpId="0" nodeType="withEffect">
                                  <p:stCondLst>
                                    <p:cond delay="1700"/>
                                  </p:stCondLst>
                                  <p:childTnLst>
                                    <p:set>
                                      <p:cBhvr>
                                        <p:cTn id="32" dur="1" fill="hold">
                                          <p:stCondLst>
                                            <p:cond delay="0"/>
                                          </p:stCondLst>
                                        </p:cTn>
                                        <p:tgtEl>
                                          <p:spTgt spid="361637"/>
                                        </p:tgtEl>
                                        <p:attrNameLst>
                                          <p:attrName>style.visibility</p:attrName>
                                        </p:attrNameLst>
                                      </p:cBhvr>
                                      <p:to>
                                        <p:strVal val="visible"/>
                                      </p:to>
                                    </p:set>
                                    <p:animEffect transition="in" filter="barn(inVertical)">
                                      <p:cBhvr>
                                        <p:cTn id="33" dur="500"/>
                                        <p:tgtEl>
                                          <p:spTgt spid="361637"/>
                                        </p:tgtEl>
                                      </p:cBhvr>
                                    </p:animEffect>
                                  </p:childTnLst>
                                </p:cTn>
                              </p:par>
                              <p:par>
                                <p:cTn id="34" presetID="42" presetClass="entr" presetSubtype="0" fill="hold" nodeType="withEffect">
                                  <p:stCondLst>
                                    <p:cond delay="1200"/>
                                  </p:stCondLst>
                                  <p:childTnLst>
                                    <p:set>
                                      <p:cBhvr>
                                        <p:cTn id="35" dur="1" fill="hold">
                                          <p:stCondLst>
                                            <p:cond delay="0"/>
                                          </p:stCondLst>
                                        </p:cTn>
                                        <p:tgtEl>
                                          <p:spTgt spid="361628"/>
                                        </p:tgtEl>
                                        <p:attrNameLst>
                                          <p:attrName>style.visibility</p:attrName>
                                        </p:attrNameLst>
                                      </p:cBhvr>
                                      <p:to>
                                        <p:strVal val="visible"/>
                                      </p:to>
                                    </p:set>
                                    <p:animEffect transition="in" filter="fade">
                                      <p:cBhvr>
                                        <p:cTn id="36" dur="1000"/>
                                        <p:tgtEl>
                                          <p:spTgt spid="361628"/>
                                        </p:tgtEl>
                                      </p:cBhvr>
                                    </p:animEffect>
                                    <p:anim calcmode="lin" valueType="num">
                                      <p:cBhvr>
                                        <p:cTn id="37" dur="1000" fill="hold"/>
                                        <p:tgtEl>
                                          <p:spTgt spid="361628"/>
                                        </p:tgtEl>
                                        <p:attrNameLst>
                                          <p:attrName>ppt_x</p:attrName>
                                        </p:attrNameLst>
                                      </p:cBhvr>
                                      <p:tavLst>
                                        <p:tav tm="0">
                                          <p:val>
                                            <p:strVal val="#ppt_x"/>
                                          </p:val>
                                        </p:tav>
                                        <p:tav tm="100000">
                                          <p:val>
                                            <p:strVal val="#ppt_x"/>
                                          </p:val>
                                        </p:tav>
                                      </p:tavLst>
                                    </p:anim>
                                    <p:anim calcmode="lin" valueType="num">
                                      <p:cBhvr>
                                        <p:cTn id="38" dur="1000" fill="hold"/>
                                        <p:tgtEl>
                                          <p:spTgt spid="361628"/>
                                        </p:tgtEl>
                                        <p:attrNameLst>
                                          <p:attrName>ppt_y</p:attrName>
                                        </p:attrNameLst>
                                      </p:cBhvr>
                                      <p:tavLst>
                                        <p:tav tm="0">
                                          <p:val>
                                            <p:strVal val="#ppt_y+.1"/>
                                          </p:val>
                                        </p:tav>
                                        <p:tav tm="100000">
                                          <p:val>
                                            <p:strVal val="#ppt_y"/>
                                          </p:val>
                                        </p:tav>
                                      </p:tavLst>
                                    </p:anim>
                                  </p:childTnLst>
                                </p:cTn>
                              </p:par>
                              <p:par>
                                <p:cTn id="39" presetID="16" presetClass="entr" presetSubtype="21" fill="hold" grpId="0" nodeType="withEffect">
                                  <p:stCondLst>
                                    <p:cond delay="1900"/>
                                  </p:stCondLst>
                                  <p:childTnLst>
                                    <p:set>
                                      <p:cBhvr>
                                        <p:cTn id="40" dur="1" fill="hold">
                                          <p:stCondLst>
                                            <p:cond delay="0"/>
                                          </p:stCondLst>
                                        </p:cTn>
                                        <p:tgtEl>
                                          <p:spTgt spid="361635"/>
                                        </p:tgtEl>
                                        <p:attrNameLst>
                                          <p:attrName>style.visibility</p:attrName>
                                        </p:attrNameLst>
                                      </p:cBhvr>
                                      <p:to>
                                        <p:strVal val="visible"/>
                                      </p:to>
                                    </p:set>
                                    <p:animEffect transition="in" filter="barn(inVertical)">
                                      <p:cBhvr>
                                        <p:cTn id="41" dur="500"/>
                                        <p:tgtEl>
                                          <p:spTgt spid="361635"/>
                                        </p:tgtEl>
                                      </p:cBhvr>
                                    </p:animEffect>
                                  </p:childTnLst>
                                </p:cTn>
                              </p:par>
                            </p:childTnLst>
                          </p:cTn>
                        </p:par>
                        <p:par>
                          <p:cTn id="42" fill="hold">
                            <p:stCondLst>
                              <p:cond delay="1000"/>
                            </p:stCondLst>
                            <p:childTnLst>
                              <p:par>
                                <p:cTn id="43" presetID="23" presetClass="entr" presetSubtype="16" fill="hold" grpId="0" nodeType="afterEffect">
                                  <p:stCondLst>
                                    <p:cond delay="0"/>
                                  </p:stCondLst>
                                  <p:childTnLst>
                                    <p:set>
                                      <p:cBhvr>
                                        <p:cTn id="44" dur="1" fill="hold">
                                          <p:stCondLst>
                                            <p:cond delay="0"/>
                                          </p:stCondLst>
                                        </p:cTn>
                                        <p:tgtEl>
                                          <p:spTgt spid="361639"/>
                                        </p:tgtEl>
                                        <p:attrNameLst>
                                          <p:attrName>style.visibility</p:attrName>
                                        </p:attrNameLst>
                                      </p:cBhvr>
                                      <p:to>
                                        <p:strVal val="visible"/>
                                      </p:to>
                                    </p:set>
                                    <p:anim calcmode="lin" valueType="num">
                                      <p:cBhvr>
                                        <p:cTn id="45" dur="500" fill="hold"/>
                                        <p:tgtEl>
                                          <p:spTgt spid="361639"/>
                                        </p:tgtEl>
                                        <p:attrNameLst>
                                          <p:attrName>ppt_w</p:attrName>
                                        </p:attrNameLst>
                                      </p:cBhvr>
                                      <p:tavLst>
                                        <p:tav tm="0">
                                          <p:val>
                                            <p:fltVal val="0"/>
                                          </p:val>
                                        </p:tav>
                                        <p:tav tm="100000">
                                          <p:val>
                                            <p:strVal val="#ppt_w"/>
                                          </p:val>
                                        </p:tav>
                                      </p:tavLst>
                                    </p:anim>
                                    <p:anim calcmode="lin" valueType="num">
                                      <p:cBhvr>
                                        <p:cTn id="46" dur="500" fill="hold"/>
                                        <p:tgtEl>
                                          <p:spTgt spid="361639"/>
                                        </p:tgtEl>
                                        <p:attrNameLst>
                                          <p:attrName>ppt_h</p:attrName>
                                        </p:attrNameLst>
                                      </p:cBhvr>
                                      <p:tavLst>
                                        <p:tav tm="0">
                                          <p:val>
                                            <p:fltVal val="0"/>
                                          </p:val>
                                        </p:tav>
                                        <p:tav tm="100000">
                                          <p:val>
                                            <p:strVal val="#ppt_h"/>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61638"/>
                                        </p:tgtEl>
                                        <p:attrNameLst>
                                          <p:attrName>style.visibility</p:attrName>
                                        </p:attrNameLst>
                                      </p:cBhvr>
                                      <p:to>
                                        <p:strVal val="visible"/>
                                      </p:to>
                                    </p:set>
                                    <p:animEffect transition="in" filter="fade">
                                      <p:cBhvr>
                                        <p:cTn id="49" dur="1000"/>
                                        <p:tgtEl>
                                          <p:spTgt spid="361638"/>
                                        </p:tgtEl>
                                      </p:cBhvr>
                                    </p:animEffect>
                                    <p:anim calcmode="lin" valueType="num">
                                      <p:cBhvr>
                                        <p:cTn id="50" dur="1000" fill="hold"/>
                                        <p:tgtEl>
                                          <p:spTgt spid="361638"/>
                                        </p:tgtEl>
                                        <p:attrNameLst>
                                          <p:attrName>ppt_x</p:attrName>
                                        </p:attrNameLst>
                                      </p:cBhvr>
                                      <p:tavLst>
                                        <p:tav tm="0">
                                          <p:val>
                                            <p:strVal val="#ppt_x"/>
                                          </p:val>
                                        </p:tav>
                                        <p:tav tm="100000">
                                          <p:val>
                                            <p:strVal val="#ppt_x"/>
                                          </p:val>
                                        </p:tav>
                                      </p:tavLst>
                                    </p:anim>
                                    <p:anim calcmode="lin" valueType="num">
                                      <p:cBhvr>
                                        <p:cTn id="51" dur="1000" fill="hold"/>
                                        <p:tgtEl>
                                          <p:spTgt spid="3616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634" grpId="0" animBg="1"/>
      <p:bldP spid="361635" grpId="0" animBg="1"/>
      <p:bldP spid="361636" grpId="0" animBg="1"/>
      <p:bldP spid="361637" grpId="0" animBg="1"/>
      <p:bldP spid="361638" grpId="0" animBg="1"/>
      <p:bldP spid="3616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98"/>
          <p:cNvSpPr>
            <a:spLocks noChangeArrowheads="1"/>
          </p:cNvSpPr>
          <p:nvPr/>
        </p:nvSpPr>
        <p:spPr bwMode="auto">
          <a:xfrm>
            <a:off x="2984748" y="947925"/>
            <a:ext cx="1529994" cy="1521082"/>
          </a:xfrm>
          <a:prstGeom prst="ellipse">
            <a:avLst/>
          </a:prstGeom>
          <a:solidFill>
            <a:srgbClr val="0070C0"/>
          </a:solidFill>
          <a:ln w="25400">
            <a:solidFill>
              <a:schemeClr val="tx1">
                <a:lumMod val="95000"/>
                <a:lumOff val="5000"/>
              </a:schemeClr>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19" name="Oval 100"/>
          <p:cNvSpPr>
            <a:spLocks noChangeArrowheads="1"/>
          </p:cNvSpPr>
          <p:nvPr/>
        </p:nvSpPr>
        <p:spPr bwMode="auto">
          <a:xfrm>
            <a:off x="4122588" y="870683"/>
            <a:ext cx="1901352" cy="1892439"/>
          </a:xfrm>
          <a:prstGeom prst="ellipse">
            <a:avLst/>
          </a:prstGeom>
          <a:solidFill>
            <a:srgbClr val="00B0F0"/>
          </a:solidFill>
          <a:ln w="19050">
            <a:solidFill>
              <a:srgbClr val="0070C0"/>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Calibri" panose="020F0502020204030204"/>
              <a:ea typeface="微软雅黑" panose="020B0503020204020204" pitchFamily="34" charset="-122"/>
            </a:endParaRPr>
          </a:p>
        </p:txBody>
      </p:sp>
      <p:sp>
        <p:nvSpPr>
          <p:cNvPr id="20" name="Oval 101"/>
          <p:cNvSpPr>
            <a:spLocks noChangeArrowheads="1"/>
          </p:cNvSpPr>
          <p:nvPr/>
        </p:nvSpPr>
        <p:spPr bwMode="auto">
          <a:xfrm>
            <a:off x="3463056" y="1880776"/>
            <a:ext cx="1592383" cy="1598324"/>
          </a:xfrm>
          <a:prstGeom prst="ellipse">
            <a:avLst/>
          </a:prstGeom>
          <a:solidFill>
            <a:srgbClr val="FFC000"/>
          </a:solidFill>
          <a:ln w="19050">
            <a:solidFill>
              <a:srgbClr val="00B0F0"/>
            </a:solidFill>
          </a:ln>
        </p:spPr>
        <p:txBody>
          <a:bodyPr vert="horz" wrap="square" lIns="82296" tIns="41148" rIns="82296" bIns="41148" numCol="1" anchor="t" anchorCtr="0" compatLnSpc="1"/>
          <a:lstStyle/>
          <a:p>
            <a:endParaRPr lang="zh-CN" altLang="en-US" sz="1215">
              <a:solidFill>
                <a:schemeClr val="bg2">
                  <a:lumMod val="10000"/>
                </a:schemeClr>
              </a:solidFill>
              <a:latin typeface="Calibri" panose="020F0502020204030204"/>
              <a:ea typeface="微软雅黑" panose="020B0503020204020204" pitchFamily="34" charset="-122"/>
            </a:endParaRPr>
          </a:p>
        </p:txBody>
      </p:sp>
      <p:cxnSp>
        <p:nvCxnSpPr>
          <p:cNvPr id="21" name="直接箭头连接符 20"/>
          <p:cNvCxnSpPr/>
          <p:nvPr/>
        </p:nvCxnSpPr>
        <p:spPr>
          <a:xfrm>
            <a:off x="6023939" y="1588145"/>
            <a:ext cx="1464385" cy="0"/>
          </a:xfrm>
          <a:prstGeom prst="straightConnector1">
            <a:avLst/>
          </a:prstGeom>
          <a:noFill/>
          <a:ln w="9525" cap="flat" cmpd="sng" algn="ctr">
            <a:solidFill>
              <a:srgbClr val="C00000"/>
            </a:solidFill>
            <a:prstDash val="solid"/>
            <a:tailEnd type="arrow"/>
          </a:ln>
          <a:effectLst/>
        </p:spPr>
      </p:cxnSp>
      <p:sp>
        <p:nvSpPr>
          <p:cNvPr id="22" name="TextBox 21"/>
          <p:cNvSpPr txBox="1"/>
          <p:nvPr/>
        </p:nvSpPr>
        <p:spPr>
          <a:xfrm>
            <a:off x="6100862" y="757148"/>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080" dirty="0">
              <a:solidFill>
                <a:schemeClr val="bg2">
                  <a:lumMod val="10000"/>
                </a:schemeClr>
              </a:solidFill>
              <a:latin typeface="Calibri" panose="020F0502020204030204"/>
              <a:ea typeface="微软雅黑" panose="020B0503020204020204" pitchFamily="34" charset="-122"/>
            </a:endParaRPr>
          </a:p>
          <a:p>
            <a:pPr>
              <a:lnSpc>
                <a:spcPct val="150000"/>
              </a:lnSpc>
            </a:pPr>
            <a:r>
              <a:rPr lang="zh-CN" altLang="en-US" sz="1080" dirty="0">
                <a:solidFill>
                  <a:schemeClr val="bg2">
                    <a:lumMod val="10000"/>
                  </a:schemeClr>
                </a:solidFill>
                <a:latin typeface="Calibri" panose="020F0502020204030204"/>
                <a:ea typeface="微软雅黑" panose="020B0503020204020204" pitchFamily="34" charset="-122"/>
              </a:rPr>
              <a:t>添加文本说明内容</a:t>
            </a:r>
            <a:endParaRPr lang="zh-CN" altLang="en-US" sz="1080" dirty="0">
              <a:solidFill>
                <a:schemeClr val="bg2">
                  <a:lumMod val="10000"/>
                </a:schemeClr>
              </a:solidFill>
              <a:latin typeface="Calibri" panose="020F0502020204030204"/>
              <a:ea typeface="微软雅黑" panose="020B0503020204020204" pitchFamily="34" charset="-122"/>
            </a:endParaRPr>
          </a:p>
        </p:txBody>
      </p:sp>
      <p:cxnSp>
        <p:nvCxnSpPr>
          <p:cNvPr id="23" name="直接箭头连接符 22"/>
          <p:cNvCxnSpPr>
            <a:stCxn id="20" idx="4"/>
          </p:cNvCxnSpPr>
          <p:nvPr/>
        </p:nvCxnSpPr>
        <p:spPr>
          <a:xfrm>
            <a:off x="4259247" y="3479101"/>
            <a:ext cx="5942" cy="891766"/>
          </a:xfrm>
          <a:prstGeom prst="straightConnector1">
            <a:avLst/>
          </a:prstGeom>
          <a:noFill/>
          <a:ln w="9525" cap="flat" cmpd="sng" algn="ctr">
            <a:solidFill>
              <a:srgbClr val="C00000"/>
            </a:solidFill>
            <a:prstDash val="solid"/>
            <a:tailEnd type="arrow"/>
          </a:ln>
          <a:effectLst/>
        </p:spPr>
      </p:cxnSp>
      <p:sp>
        <p:nvSpPr>
          <p:cNvPr id="24" name="TextBox 23"/>
          <p:cNvSpPr txBox="1"/>
          <p:nvPr/>
        </p:nvSpPr>
        <p:spPr>
          <a:xfrm>
            <a:off x="4367181" y="3479101"/>
            <a:ext cx="1623612" cy="790409"/>
          </a:xfrm>
          <a:prstGeom prst="rect">
            <a:avLst/>
          </a:prstGeom>
          <a:noFill/>
        </p:spPr>
        <p:txBody>
          <a:bodyPr wrap="square" rtlCol="0">
            <a:spAutoFit/>
          </a:bodyPr>
          <a:lstStyle/>
          <a:p>
            <a:pPr>
              <a:lnSpc>
                <a:spcPct val="120000"/>
              </a:lnSpc>
            </a:pPr>
            <a:r>
              <a:rPr lang="zh-CN" altLang="en-US" sz="1260" b="1" dirty="0">
                <a:solidFill>
                  <a:schemeClr val="bg2">
                    <a:lumMod val="10000"/>
                  </a:schemeClr>
                </a:solidFill>
                <a:latin typeface="Calibri" panose="020F0502020204030204"/>
                <a:ea typeface="微软雅黑" panose="020B0503020204020204" pitchFamily="34" charset="-122"/>
              </a:rPr>
              <a:t>添加文本说明内容</a:t>
            </a:r>
            <a:endParaRPr lang="en-US" altLang="zh-CN" sz="1260" b="1" dirty="0">
              <a:solidFill>
                <a:schemeClr val="bg2">
                  <a:lumMod val="10000"/>
                </a:schemeClr>
              </a:solidFill>
              <a:latin typeface="Calibri" panose="020F0502020204030204"/>
              <a:ea typeface="微软雅黑" panose="020B0503020204020204" pitchFamily="34" charset="-122"/>
            </a:endParaRPr>
          </a:p>
          <a:p>
            <a:pPr>
              <a:lnSpc>
                <a:spcPct val="120000"/>
              </a:lnSpc>
            </a:pPr>
            <a:r>
              <a:rPr lang="zh-CN" altLang="en-US" sz="126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260" b="1" dirty="0">
              <a:solidFill>
                <a:schemeClr val="bg2">
                  <a:lumMod val="10000"/>
                </a:schemeClr>
              </a:solidFill>
              <a:latin typeface="Calibri" panose="020F0502020204030204"/>
              <a:ea typeface="微软雅黑" panose="020B0503020204020204" pitchFamily="34" charset="-122"/>
            </a:endParaRPr>
          </a:p>
          <a:p>
            <a:pPr>
              <a:lnSpc>
                <a:spcPct val="120000"/>
              </a:lnSpc>
            </a:pPr>
            <a:r>
              <a:rPr lang="zh-CN" altLang="en-US" sz="1260" b="1" dirty="0">
                <a:solidFill>
                  <a:schemeClr val="bg2">
                    <a:lumMod val="10000"/>
                  </a:schemeClr>
                </a:solidFill>
                <a:latin typeface="Calibri" panose="020F0502020204030204"/>
                <a:ea typeface="微软雅黑" panose="020B0503020204020204" pitchFamily="34" charset="-122"/>
              </a:rPr>
              <a:t>添加文本说明内容</a:t>
            </a:r>
            <a:endParaRPr lang="zh-CN" altLang="en-US" sz="1260" b="1" dirty="0">
              <a:solidFill>
                <a:schemeClr val="bg2">
                  <a:lumMod val="10000"/>
                </a:schemeClr>
              </a:solidFill>
              <a:latin typeface="Calibri" panose="020F0502020204030204"/>
              <a:ea typeface="微软雅黑" panose="020B0503020204020204" pitchFamily="34" charset="-122"/>
            </a:endParaRPr>
          </a:p>
        </p:txBody>
      </p:sp>
      <p:cxnSp>
        <p:nvCxnSpPr>
          <p:cNvPr id="25" name="直接箭头连接符 24"/>
          <p:cNvCxnSpPr/>
          <p:nvPr/>
        </p:nvCxnSpPr>
        <p:spPr>
          <a:xfrm flipH="1">
            <a:off x="1386050" y="1761942"/>
            <a:ext cx="1598698" cy="0"/>
          </a:xfrm>
          <a:prstGeom prst="straightConnector1">
            <a:avLst/>
          </a:prstGeom>
          <a:noFill/>
          <a:ln w="9525" cap="flat" cmpd="sng" algn="ctr">
            <a:solidFill>
              <a:srgbClr val="C00000"/>
            </a:solidFill>
            <a:prstDash val="solid"/>
            <a:tailEnd type="arrow"/>
          </a:ln>
          <a:effectLst/>
        </p:spPr>
      </p:cxnSp>
      <p:sp>
        <p:nvSpPr>
          <p:cNvPr id="26" name="TextBox 25"/>
          <p:cNvSpPr txBox="1"/>
          <p:nvPr/>
        </p:nvSpPr>
        <p:spPr>
          <a:xfrm>
            <a:off x="1562995" y="920026"/>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panose="020F0502020204030204"/>
                <a:ea typeface="微软雅黑" panose="020B0503020204020204" pitchFamily="34" charset="-122"/>
              </a:rPr>
              <a:t>添加文本说明内容添加文本说明内容</a:t>
            </a:r>
            <a:endParaRPr lang="zh-CN" altLang="en-US" sz="1080" dirty="0">
              <a:solidFill>
                <a:schemeClr val="bg2">
                  <a:lumMod val="10000"/>
                </a:schemeClr>
              </a:solidFill>
              <a:latin typeface="Calibri" panose="020F0502020204030204"/>
              <a:ea typeface="微软雅黑" panose="020B0503020204020204" pitchFamily="34" charset="-122"/>
            </a:endParaRPr>
          </a:p>
          <a:p>
            <a:pPr>
              <a:lnSpc>
                <a:spcPct val="150000"/>
              </a:lnSpc>
            </a:pPr>
            <a:r>
              <a:rPr lang="zh-CN" altLang="en-US" sz="1080" dirty="0">
                <a:solidFill>
                  <a:schemeClr val="bg2">
                    <a:lumMod val="10000"/>
                  </a:schemeClr>
                </a:solidFill>
                <a:latin typeface="Calibri" panose="020F0502020204030204"/>
                <a:ea typeface="微软雅黑" panose="020B0503020204020204" pitchFamily="34" charset="-122"/>
              </a:rPr>
              <a:t>添加文本说明内容</a:t>
            </a:r>
            <a:endParaRPr lang="zh-CN" altLang="en-US" sz="1080" dirty="0">
              <a:solidFill>
                <a:schemeClr val="bg2">
                  <a:lumMod val="10000"/>
                </a:schemeClr>
              </a:solidFill>
              <a:latin typeface="Calibri" panose="020F0502020204030204"/>
              <a:ea typeface="微软雅黑" panose="020B0503020204020204" pitchFamily="34" charset="-122"/>
            </a:endParaRPr>
          </a:p>
        </p:txBody>
      </p:sp>
      <p:sp>
        <p:nvSpPr>
          <p:cNvPr id="28" name="TextBox 27"/>
          <p:cNvSpPr txBox="1"/>
          <p:nvPr/>
        </p:nvSpPr>
        <p:spPr>
          <a:xfrm>
            <a:off x="3307406" y="1418757"/>
            <a:ext cx="792322" cy="369332"/>
          </a:xfrm>
          <a:prstGeom prst="rect">
            <a:avLst/>
          </a:prstGeom>
          <a:noFill/>
        </p:spPr>
        <p:txBody>
          <a:bodyPr wrap="square" rtlCol="0">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项目</a:t>
            </a:r>
            <a:r>
              <a:rPr lang="en-US" altLang="zh-CN" sz="1800" b="1" dirty="0">
                <a:solidFill>
                  <a:schemeClr val="bg1"/>
                </a:solidFill>
                <a:latin typeface="微软雅黑" panose="020B0503020204020204" pitchFamily="34" charset="-122"/>
                <a:ea typeface="微软雅黑" panose="020B0503020204020204" pitchFamily="34" charset="-122"/>
              </a:rPr>
              <a:t>1</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756024" y="1528416"/>
            <a:ext cx="792322" cy="369332"/>
          </a:xfrm>
          <a:prstGeom prst="rect">
            <a:avLst/>
          </a:prstGeom>
          <a:noFill/>
        </p:spPr>
        <p:txBody>
          <a:bodyPr wrap="square" rtlCol="0">
            <a:spAutoFit/>
          </a:bodyPr>
          <a:lstStyle/>
          <a:p>
            <a:r>
              <a:rPr lang="zh-CN" altLang="en-US" sz="1800" b="1" dirty="0">
                <a:solidFill>
                  <a:srgbClr val="FFFF00"/>
                </a:solidFill>
                <a:latin typeface="微软雅黑" panose="020B0503020204020204" pitchFamily="34" charset="-122"/>
                <a:ea typeface="微软雅黑" panose="020B0503020204020204" pitchFamily="34" charset="-122"/>
              </a:rPr>
              <a:t>项目</a:t>
            </a:r>
            <a:r>
              <a:rPr lang="en-US" altLang="zh-CN" sz="1800" b="1" dirty="0">
                <a:solidFill>
                  <a:srgbClr val="FFFF00"/>
                </a:solidFill>
                <a:latin typeface="微软雅黑" panose="020B0503020204020204" pitchFamily="34" charset="-122"/>
                <a:ea typeface="微软雅黑" panose="020B0503020204020204" pitchFamily="34" charset="-122"/>
              </a:rPr>
              <a:t>2</a:t>
            </a:r>
            <a:endParaRPr lang="zh-CN" altLang="en-US" sz="1800" b="1" dirty="0">
              <a:solidFill>
                <a:srgbClr val="FFFF00"/>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874516" y="2498209"/>
            <a:ext cx="792322" cy="369332"/>
          </a:xfrm>
          <a:prstGeom prst="rect">
            <a:avLst/>
          </a:prstGeom>
          <a:noFill/>
        </p:spPr>
        <p:txBody>
          <a:bodyPr wrap="square" rtlCol="0">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项目</a:t>
            </a:r>
            <a:r>
              <a:rPr lang="en-US" altLang="zh-CN" sz="1800" b="1" dirty="0">
                <a:solidFill>
                  <a:schemeClr val="bg1"/>
                </a:solidFill>
                <a:latin typeface="微软雅黑" panose="020B0503020204020204" pitchFamily="34" charset="-122"/>
                <a:ea typeface="微软雅黑" panose="020B0503020204020204" pitchFamily="34" charset="-122"/>
              </a:rPr>
              <a:t>3</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31" name="右弧形箭头 30"/>
          <p:cNvSpPr/>
          <p:nvPr/>
        </p:nvSpPr>
        <p:spPr>
          <a:xfrm rot="9229339">
            <a:off x="2841231" y="2306115"/>
            <a:ext cx="453650" cy="853502"/>
          </a:xfrm>
          <a:prstGeom prst="curvedLeftArrow">
            <a:avLst/>
          </a:prstGeom>
          <a:solidFill>
            <a:srgbClr val="0070C0"/>
          </a:solidFill>
          <a:ln w="19050">
            <a:noFill/>
          </a:ln>
        </p:spPr>
        <p:txBody>
          <a:bodyPr vert="horz" wrap="square" lIns="82296" tIns="41148" rIns="82296" bIns="41148" numCol="1" anchor="t" anchorCtr="0" compatLnSpc="1"/>
          <a:lstStyle/>
          <a:p>
            <a:endParaRPr lang="zh-CN" altLang="en-US" sz="1215" kern="0">
              <a:solidFill>
                <a:schemeClr val="bg2">
                  <a:lumMod val="10000"/>
                </a:schemeClr>
              </a:solidFill>
              <a:latin typeface="Calibri" panose="020F0502020204030204"/>
              <a:ea typeface="微软雅黑" panose="020B0503020204020204" pitchFamily="34" charset="-122"/>
            </a:endParaRPr>
          </a:p>
        </p:txBody>
      </p:sp>
      <p:sp>
        <p:nvSpPr>
          <p:cNvPr id="32" name="TextBox 31"/>
          <p:cNvSpPr txBox="1"/>
          <p:nvPr/>
        </p:nvSpPr>
        <p:spPr>
          <a:xfrm>
            <a:off x="1710085" y="2768278"/>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Broadway BT"/>
                <a:ea typeface="微软雅黑" panose="020B0503020204020204" pitchFamily="34" charset="-122"/>
              </a:rPr>
              <a:t>补充性文字</a:t>
            </a:r>
            <a:endParaRPr lang="zh-CN" altLang="en-US" sz="1440" b="1" dirty="0">
              <a:solidFill>
                <a:schemeClr val="bg2">
                  <a:lumMod val="10000"/>
                </a:schemeClr>
              </a:solidFill>
              <a:latin typeface="Broadway BT"/>
              <a:ea typeface="微软雅黑" panose="020B0503020204020204" pitchFamily="34" charset="-122"/>
            </a:endParaRPr>
          </a:p>
        </p:txBody>
      </p:sp>
    </p:spTree>
  </p:cSld>
  <p:clrMapOvr>
    <a:masterClrMapping/>
  </p:clrMapOvr>
  <p:transition advClick="0"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ppt_w"/>
                                          </p:val>
                                        </p:tav>
                                        <p:tav tm="100000">
                                          <p:val>
                                            <p:strVal val="#ppt_w"/>
                                          </p:val>
                                        </p:tav>
                                      </p:tavLst>
                                    </p:anim>
                                    <p:anim calcmode="lin" valueType="num">
                                      <p:cBhvr>
                                        <p:cTn id="8" dur="500" fill="hold"/>
                                        <p:tgtEl>
                                          <p:spTgt spid="1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strVal val="4*#ppt_w"/>
                                          </p:val>
                                        </p:tav>
                                        <p:tav tm="100000">
                                          <p:val>
                                            <p:strVal val="#ppt_w"/>
                                          </p:val>
                                        </p:tav>
                                      </p:tavLst>
                                    </p:anim>
                                    <p:anim calcmode="lin" valueType="num">
                                      <p:cBhvr>
                                        <p:cTn id="16" dur="250" fill="hold"/>
                                        <p:tgtEl>
                                          <p:spTgt spid="20"/>
                                        </p:tgtEl>
                                        <p:attrNameLst>
                                          <p:attrName>ppt_h</p:attrName>
                                        </p:attrNameLst>
                                      </p:cBhvr>
                                      <p:tavLst>
                                        <p:tav tm="0">
                                          <p:val>
                                            <p:strVal val="4*#ppt_h"/>
                                          </p:val>
                                        </p:tav>
                                        <p:tav tm="100000">
                                          <p:val>
                                            <p:strVal val="#ppt_h"/>
                                          </p:val>
                                        </p:tav>
                                      </p:tavLst>
                                    </p:anim>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360"/>
                                          </p:val>
                                        </p:tav>
                                        <p:tav tm="100000">
                                          <p:val>
                                            <p:fltVal val="0"/>
                                          </p:val>
                                        </p:tav>
                                      </p:tavLst>
                                    </p:anim>
                                    <p:animEffect transition="in" filter="fade">
                                      <p:cBhvr>
                                        <p:cTn id="23" dur="500"/>
                                        <p:tgtEl>
                                          <p:spTgt spid="2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 calcmode="lin" valueType="num">
                                      <p:cBhvr>
                                        <p:cTn id="28" dur="500" fill="hold"/>
                                        <p:tgtEl>
                                          <p:spTgt spid="30"/>
                                        </p:tgtEl>
                                        <p:attrNameLst>
                                          <p:attrName>style.rotation</p:attrName>
                                        </p:attrNameLst>
                                      </p:cBhvr>
                                      <p:tavLst>
                                        <p:tav tm="0">
                                          <p:val>
                                            <p:fltVal val="360"/>
                                          </p:val>
                                        </p:tav>
                                        <p:tav tm="100000">
                                          <p:val>
                                            <p:fltVal val="0"/>
                                          </p:val>
                                        </p:tav>
                                      </p:tavLst>
                                    </p:anim>
                                    <p:animEffect transition="in" filter="fade">
                                      <p:cBhvr>
                                        <p:cTn id="29" dur="500"/>
                                        <p:tgtEl>
                                          <p:spTgt spid="3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 calcmode="lin" valueType="num">
                                      <p:cBhvr>
                                        <p:cTn id="34" dur="500" fill="hold"/>
                                        <p:tgtEl>
                                          <p:spTgt spid="29"/>
                                        </p:tgtEl>
                                        <p:attrNameLst>
                                          <p:attrName>style.rotation</p:attrName>
                                        </p:attrNameLst>
                                      </p:cBhvr>
                                      <p:tavLst>
                                        <p:tav tm="0">
                                          <p:val>
                                            <p:fltVal val="360"/>
                                          </p:val>
                                        </p:tav>
                                        <p:tav tm="100000">
                                          <p:val>
                                            <p:fltVal val="0"/>
                                          </p:val>
                                        </p:tav>
                                      </p:tavLst>
                                    </p:anim>
                                    <p:animEffect transition="in" filter="fade">
                                      <p:cBhvr>
                                        <p:cTn id="35" dur="500"/>
                                        <p:tgtEl>
                                          <p:spTgt spid="29"/>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par>
                                <p:cTn id="43" presetID="2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childTnLst>
                          </p:cTn>
                        </p:par>
                        <p:par>
                          <p:cTn id="46" fill="hold">
                            <p:stCondLst>
                              <p:cond delay="1500"/>
                            </p:stCondLst>
                            <p:childTnLst>
                              <p:par>
                                <p:cTn id="47" presetID="22" presetClass="entr" presetSubtype="2"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200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250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2" grpId="0"/>
      <p:bldP spid="24" grpId="0"/>
      <p:bldP spid="26" grpId="0"/>
      <p:bldP spid="28" grpId="0"/>
      <p:bldP spid="29" grpId="0"/>
      <p:bldP spid="30" grpId="0"/>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sp>
        <p:nvSpPr>
          <p:cNvPr id="10" name="椭圆 9"/>
          <p:cNvSpPr/>
          <p:nvPr/>
        </p:nvSpPr>
        <p:spPr>
          <a:xfrm>
            <a:off x="38100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10000" y="1470967"/>
            <a:ext cx="141577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7074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074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5978907" y="1932631"/>
            <a:ext cx="2916982" cy="2798665"/>
          </a:xfrm>
          <a:prstGeom prst="rect">
            <a:avLst/>
          </a:prstGeom>
        </p:spPr>
      </p:pic>
      <p:pic>
        <p:nvPicPr>
          <p:cNvPr id="33" name="图片 32"/>
          <p:cNvPicPr>
            <a:picLocks noChangeAspect="1"/>
          </p:cNvPicPr>
          <p:nvPr/>
        </p:nvPicPr>
        <p:blipFill>
          <a:blip r:embed="rId2" cstate="print"/>
          <a:stretch>
            <a:fillRect/>
          </a:stretch>
        </p:blipFill>
        <p:spPr>
          <a:xfrm>
            <a:off x="343916" y="1932631"/>
            <a:ext cx="2916982" cy="2798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7"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bwMode="auto">
          <a:xfrm>
            <a:off x="1566863" y="958850"/>
            <a:ext cx="1825625" cy="446088"/>
            <a:chOff x="1567591" y="958850"/>
            <a:chExt cx="1825667" cy="446338"/>
          </a:xfrm>
        </p:grpSpPr>
        <p:grpSp>
          <p:nvGrpSpPr>
            <p:cNvPr id="69" name="Group 3"/>
            <p:cNvGrpSpPr/>
            <p:nvPr/>
          </p:nvGrpSpPr>
          <p:grpSpPr bwMode="auto">
            <a:xfrm>
              <a:off x="1567591" y="958850"/>
              <a:ext cx="1825667" cy="446338"/>
              <a:chOff x="0" y="0"/>
              <a:chExt cx="1497" cy="998"/>
            </a:xfrm>
          </p:grpSpPr>
          <p:sp>
            <p:nvSpPr>
              <p:cNvPr id="71" name="Rectangle 4"/>
              <p:cNvSpPr>
                <a:spLocks noChangeArrowheads="1"/>
              </p:cNvSpPr>
              <p:nvPr/>
            </p:nvSpPr>
            <p:spPr bwMode="auto">
              <a:xfrm>
                <a:off x="-3"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72" name="AutoShape 5"/>
              <p:cNvSpPr>
                <a:spLocks noChangeArrowheads="1"/>
              </p:cNvSpPr>
              <p:nvPr/>
            </p:nvSpPr>
            <p:spPr bwMode="auto">
              <a:xfrm>
                <a:off x="-3"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grpSp>
        <p:sp>
          <p:nvSpPr>
            <p:cNvPr id="70" name="WordArt 6"/>
            <p:cNvSpPr>
              <a:spLocks noChangeArrowheads="1" noChangeShapeType="1"/>
            </p:cNvSpPr>
            <p:nvPr/>
          </p:nvSpPr>
          <p:spPr bwMode="auto">
            <a:xfrm>
              <a:off x="1775054" y="1015428"/>
              <a:ext cx="1415772" cy="218768"/>
            </a:xfrm>
            <a:prstGeom prst="rect">
              <a:avLst/>
            </a:prstGeom>
          </p:spPr>
          <p:txBody>
            <a:bodyPr wrap="none" fromWordArt="1">
              <a:prstTxWarp prst="textPlain">
                <a:avLst>
                  <a:gd name="adj" fmla="val 50000"/>
                </a:avLst>
              </a:prstTxWarp>
            </a:bodyPr>
            <a:lstStyle/>
            <a:p>
              <a:pPr algn="ctr"/>
              <a:r>
                <a:rPr lang="zh-CN" altLang="en-US" sz="1600" kern="10">
                  <a:ln w="9525">
                    <a:solidFill>
                      <a:srgbClr val="FFFFFF"/>
                    </a:solidFill>
                    <a:round/>
                  </a:ln>
                  <a:solidFill>
                    <a:srgbClr val="FFFFFF"/>
                  </a:solidFill>
                  <a:latin typeface="黑体" panose="02010609060101010101" charset="-122"/>
                  <a:ea typeface="黑体" panose="02010609060101010101" charset="-122"/>
                </a:rPr>
                <a:t>双击添加标题文字</a:t>
              </a:r>
              <a:endParaRPr lang="zh-CN" altLang="en-US" sz="1600" kern="10">
                <a:ln w="9525">
                  <a:solidFill>
                    <a:srgbClr val="FFFFFF"/>
                  </a:solidFill>
                  <a:round/>
                </a:ln>
                <a:solidFill>
                  <a:srgbClr val="FFFFFF"/>
                </a:solidFill>
                <a:latin typeface="黑体" panose="02010609060101010101" charset="-122"/>
                <a:ea typeface="黑体" panose="02010609060101010101" charset="-122"/>
              </a:endParaRPr>
            </a:p>
          </p:txBody>
        </p:sp>
      </p:grpSp>
      <p:grpSp>
        <p:nvGrpSpPr>
          <p:cNvPr id="73" name="组合 72"/>
          <p:cNvGrpSpPr/>
          <p:nvPr/>
        </p:nvGrpSpPr>
        <p:grpSpPr bwMode="auto">
          <a:xfrm>
            <a:off x="3790950" y="958850"/>
            <a:ext cx="1825625" cy="446088"/>
            <a:chOff x="3790580" y="958850"/>
            <a:chExt cx="1825667" cy="446338"/>
          </a:xfrm>
        </p:grpSpPr>
        <p:grpSp>
          <p:nvGrpSpPr>
            <p:cNvPr id="74" name="Group 8"/>
            <p:cNvGrpSpPr/>
            <p:nvPr/>
          </p:nvGrpSpPr>
          <p:grpSpPr bwMode="auto">
            <a:xfrm>
              <a:off x="3790580" y="958850"/>
              <a:ext cx="1825667" cy="446338"/>
              <a:chOff x="0" y="0"/>
              <a:chExt cx="1497" cy="998"/>
            </a:xfrm>
          </p:grpSpPr>
          <p:sp>
            <p:nvSpPr>
              <p:cNvPr id="76" name="Rectangle 9"/>
              <p:cNvSpPr>
                <a:spLocks noChangeArrowheads="1"/>
              </p:cNvSpPr>
              <p:nvPr/>
            </p:nvSpPr>
            <p:spPr bwMode="auto">
              <a:xfrm>
                <a:off x="0"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77" name="AutoShape 10"/>
              <p:cNvSpPr>
                <a:spLocks noChangeArrowheads="1"/>
              </p:cNvSpPr>
              <p:nvPr/>
            </p:nvSpPr>
            <p:spPr bwMode="auto">
              <a:xfrm>
                <a:off x="0"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grpSp>
        <p:sp>
          <p:nvSpPr>
            <p:cNvPr id="75" name="WordArt 11"/>
            <p:cNvSpPr>
              <a:spLocks noChangeArrowheads="1" noChangeShapeType="1"/>
            </p:cNvSpPr>
            <p:nvPr/>
          </p:nvSpPr>
          <p:spPr bwMode="auto">
            <a:xfrm>
              <a:off x="3998043" y="1015428"/>
              <a:ext cx="1415772" cy="218768"/>
            </a:xfrm>
            <a:prstGeom prst="rect">
              <a:avLst/>
            </a:prstGeom>
          </p:spPr>
          <p:txBody>
            <a:bodyPr wrap="none" fromWordArt="1">
              <a:prstTxWarp prst="textPlain">
                <a:avLst>
                  <a:gd name="adj" fmla="val 50000"/>
                </a:avLst>
              </a:prstTxWarp>
            </a:bodyPr>
            <a:lstStyle/>
            <a:p>
              <a:pPr algn="ctr"/>
              <a:r>
                <a:rPr lang="zh-CN" altLang="en-US" sz="1600" kern="10">
                  <a:ln w="9525">
                    <a:solidFill>
                      <a:srgbClr val="FFFFFF"/>
                    </a:solidFill>
                    <a:round/>
                  </a:ln>
                  <a:solidFill>
                    <a:srgbClr val="FFFFFF"/>
                  </a:solidFill>
                  <a:latin typeface="黑体" panose="02010609060101010101" charset="-122"/>
                  <a:ea typeface="黑体" panose="02010609060101010101" charset="-122"/>
                </a:rPr>
                <a:t>双击添加标题文字</a:t>
              </a:r>
              <a:endParaRPr lang="zh-CN" altLang="en-US" sz="1600" kern="10">
                <a:ln w="9525">
                  <a:solidFill>
                    <a:srgbClr val="FFFFFF"/>
                  </a:solidFill>
                  <a:round/>
                </a:ln>
                <a:solidFill>
                  <a:srgbClr val="FFFFFF"/>
                </a:solidFill>
                <a:latin typeface="黑体" panose="02010609060101010101" charset="-122"/>
                <a:ea typeface="黑体" panose="02010609060101010101" charset="-122"/>
              </a:endParaRPr>
            </a:p>
          </p:txBody>
        </p:sp>
      </p:grpSp>
      <p:grpSp>
        <p:nvGrpSpPr>
          <p:cNvPr id="78" name="组合 77"/>
          <p:cNvGrpSpPr/>
          <p:nvPr/>
        </p:nvGrpSpPr>
        <p:grpSpPr bwMode="auto">
          <a:xfrm>
            <a:off x="5978525" y="958850"/>
            <a:ext cx="1825625" cy="446088"/>
            <a:chOff x="5978364" y="958850"/>
            <a:chExt cx="1825667" cy="446338"/>
          </a:xfrm>
        </p:grpSpPr>
        <p:grpSp>
          <p:nvGrpSpPr>
            <p:cNvPr id="79" name="Group 12"/>
            <p:cNvGrpSpPr/>
            <p:nvPr/>
          </p:nvGrpSpPr>
          <p:grpSpPr bwMode="auto">
            <a:xfrm>
              <a:off x="5978364" y="958850"/>
              <a:ext cx="1825667" cy="446338"/>
              <a:chOff x="0" y="0"/>
              <a:chExt cx="1497" cy="998"/>
            </a:xfrm>
          </p:grpSpPr>
          <p:sp>
            <p:nvSpPr>
              <p:cNvPr id="81" name="Rectangle 13"/>
              <p:cNvSpPr>
                <a:spLocks noChangeArrowheads="1"/>
              </p:cNvSpPr>
              <p:nvPr/>
            </p:nvSpPr>
            <p:spPr bwMode="auto">
              <a:xfrm>
                <a:off x="0"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82" name="AutoShape 14"/>
              <p:cNvSpPr>
                <a:spLocks noChangeArrowheads="1"/>
              </p:cNvSpPr>
              <p:nvPr/>
            </p:nvSpPr>
            <p:spPr bwMode="auto">
              <a:xfrm>
                <a:off x="0"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grpSp>
        <p:sp>
          <p:nvSpPr>
            <p:cNvPr id="80" name="WordArt 15"/>
            <p:cNvSpPr>
              <a:spLocks noChangeArrowheads="1" noChangeShapeType="1"/>
            </p:cNvSpPr>
            <p:nvPr/>
          </p:nvSpPr>
          <p:spPr bwMode="auto">
            <a:xfrm>
              <a:off x="6185826" y="1015428"/>
              <a:ext cx="1415772" cy="218768"/>
            </a:xfrm>
            <a:prstGeom prst="rect">
              <a:avLst/>
            </a:prstGeom>
          </p:spPr>
          <p:txBody>
            <a:bodyPr wrap="none" fromWordArt="1">
              <a:prstTxWarp prst="textPlain">
                <a:avLst>
                  <a:gd name="adj" fmla="val 50000"/>
                </a:avLst>
              </a:prstTxWarp>
            </a:bodyPr>
            <a:lstStyle/>
            <a:p>
              <a:pPr algn="ctr"/>
              <a:r>
                <a:rPr lang="zh-CN" altLang="en-US" sz="1600" kern="10">
                  <a:ln w="9525">
                    <a:solidFill>
                      <a:srgbClr val="FFFFFF"/>
                    </a:solidFill>
                    <a:round/>
                  </a:ln>
                  <a:solidFill>
                    <a:srgbClr val="FFFFFF"/>
                  </a:solidFill>
                  <a:latin typeface="黑体" panose="02010609060101010101" charset="-122"/>
                  <a:ea typeface="黑体" panose="02010609060101010101" charset="-122"/>
                </a:rPr>
                <a:t>双击添加标题文字</a:t>
              </a:r>
              <a:endParaRPr lang="zh-CN" altLang="en-US" sz="1600" kern="10">
                <a:ln w="9525">
                  <a:solidFill>
                    <a:srgbClr val="FFFFFF"/>
                  </a:solidFill>
                  <a:round/>
                </a:ln>
                <a:solidFill>
                  <a:srgbClr val="FFFFFF"/>
                </a:solidFill>
                <a:latin typeface="黑体" panose="02010609060101010101" charset="-122"/>
                <a:ea typeface="黑体" panose="02010609060101010101" charset="-122"/>
              </a:endParaRPr>
            </a:p>
          </p:txBody>
        </p:sp>
      </p:grpSp>
      <p:grpSp>
        <p:nvGrpSpPr>
          <p:cNvPr id="83" name="组合 82"/>
          <p:cNvGrpSpPr/>
          <p:nvPr/>
        </p:nvGrpSpPr>
        <p:grpSpPr bwMode="auto">
          <a:xfrm>
            <a:off x="1419225" y="1585913"/>
            <a:ext cx="1998663" cy="2736850"/>
            <a:chOff x="1419225" y="1586238"/>
            <a:chExt cx="1998663" cy="2737121"/>
          </a:xfrm>
        </p:grpSpPr>
        <p:grpSp>
          <p:nvGrpSpPr>
            <p:cNvPr id="84" name="Group 20"/>
            <p:cNvGrpSpPr/>
            <p:nvPr/>
          </p:nvGrpSpPr>
          <p:grpSpPr bwMode="auto">
            <a:xfrm flipH="1">
              <a:off x="1419225" y="1586238"/>
              <a:ext cx="1953916" cy="2737121"/>
              <a:chOff x="0" y="0"/>
              <a:chExt cx="1554" cy="2177"/>
            </a:xfrm>
          </p:grpSpPr>
          <p:sp>
            <p:nvSpPr>
              <p:cNvPr id="86" name="AutoShape 21"/>
              <p:cNvSpPr>
                <a:spLocks noChangeArrowheads="1"/>
              </p:cNvSpPr>
              <p:nvPr/>
            </p:nvSpPr>
            <p:spPr bwMode="auto">
              <a:xfrm rot="5400000">
                <a:off x="-413" y="413"/>
                <a:ext cx="2177" cy="1351"/>
              </a:xfrm>
              <a:custGeom>
                <a:avLst/>
                <a:gdLst>
                  <a:gd name="T0" fmla="*/ 208 w 21600"/>
                  <a:gd name="T1" fmla="*/ 42 h 21600"/>
                  <a:gd name="T2" fmla="*/ 110 w 21600"/>
                  <a:gd name="T3" fmla="*/ 85 h 21600"/>
                  <a:gd name="T4" fmla="*/ 11 w 21600"/>
                  <a:gd name="T5" fmla="*/ 42 h 21600"/>
                  <a:gd name="T6" fmla="*/ 110 w 21600"/>
                  <a:gd name="T7" fmla="*/ 0 h 21600"/>
                  <a:gd name="T8" fmla="*/ 0 60000 65536"/>
                  <a:gd name="T9" fmla="*/ 0 60000 65536"/>
                  <a:gd name="T10" fmla="*/ 0 60000 65536"/>
                  <a:gd name="T11" fmla="*/ 0 60000 65536"/>
                  <a:gd name="T12" fmla="*/ 2887 w 21600"/>
                  <a:gd name="T13" fmla="*/ 2894 h 21600"/>
                  <a:gd name="T14" fmla="*/ 18713 w 21600"/>
                  <a:gd name="T15" fmla="*/ 18706 h 21600"/>
                </a:gdLst>
                <a:ahLst/>
                <a:cxnLst>
                  <a:cxn ang="T8">
                    <a:pos x="T0" y="T1"/>
                  </a:cxn>
                  <a:cxn ang="T9">
                    <a:pos x="T2" y="T3"/>
                  </a:cxn>
                  <a:cxn ang="T10">
                    <a:pos x="T4" y="T5"/>
                  </a:cxn>
                  <a:cxn ang="T11">
                    <a:pos x="T6" y="T7"/>
                  </a:cxn>
                </a:cxnLst>
                <a:rect l="T12" t="T13" r="T14" b="T15"/>
                <a:pathLst>
                  <a:path w="21600" h="21600">
                    <a:moveTo>
                      <a:pt x="0" y="0"/>
                    </a:moveTo>
                    <a:lnTo>
                      <a:pt x="2178" y="21600"/>
                    </a:lnTo>
                    <a:lnTo>
                      <a:pt x="19422" y="21600"/>
                    </a:lnTo>
                    <a:lnTo>
                      <a:pt x="21600" y="0"/>
                    </a:lnTo>
                    <a:lnTo>
                      <a:pt x="0" y="0"/>
                    </a:lnTo>
                    <a:close/>
                  </a:path>
                </a:pathLst>
              </a:custGeom>
              <a:solidFill>
                <a:srgbClr val="0070C0"/>
              </a:solidFill>
              <a:ln w="3175">
                <a:solidFill>
                  <a:srgbClr val="C0C0C0"/>
                </a:solidFill>
                <a:miter lim="800000"/>
              </a:ln>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87" name="AutoShape 22"/>
              <p:cNvSpPr>
                <a:spLocks noChangeArrowheads="1"/>
              </p:cNvSpPr>
              <p:nvPr/>
            </p:nvSpPr>
            <p:spPr bwMode="auto">
              <a:xfrm rot="-5400000">
                <a:off x="378" y="991"/>
                <a:ext cx="2169" cy="182"/>
              </a:xfrm>
              <a:custGeom>
                <a:avLst/>
                <a:gdLst>
                  <a:gd name="T0" fmla="*/ 209 w 21600"/>
                  <a:gd name="T1" fmla="*/ 1 h 21600"/>
                  <a:gd name="T2" fmla="*/ 109 w 21600"/>
                  <a:gd name="T3" fmla="*/ 2 h 21600"/>
                  <a:gd name="T4" fmla="*/ 9 w 21600"/>
                  <a:gd name="T5" fmla="*/ 1 h 21600"/>
                  <a:gd name="T6" fmla="*/ 109 w 21600"/>
                  <a:gd name="T7" fmla="*/ 0 h 21600"/>
                  <a:gd name="T8" fmla="*/ 0 60000 65536"/>
                  <a:gd name="T9" fmla="*/ 0 60000 65536"/>
                  <a:gd name="T10" fmla="*/ 0 60000 65536"/>
                  <a:gd name="T11" fmla="*/ 0 60000 65536"/>
                  <a:gd name="T12" fmla="*/ 2669 w 21600"/>
                  <a:gd name="T13" fmla="*/ 2611 h 21600"/>
                  <a:gd name="T14" fmla="*/ 18931 w 21600"/>
                  <a:gd name="T15" fmla="*/ 18989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grpSp>
        <p:sp>
          <p:nvSpPr>
            <p:cNvPr id="85" name="Rectangle 23"/>
            <p:cNvSpPr>
              <a:spLocks noChangeArrowheads="1"/>
            </p:cNvSpPr>
            <p:nvPr/>
          </p:nvSpPr>
          <p:spPr bwMode="auto">
            <a:xfrm>
              <a:off x="1660525" y="2068886"/>
              <a:ext cx="1757363" cy="1476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p:txBody>
        </p:sp>
      </p:grpSp>
      <p:pic>
        <p:nvPicPr>
          <p:cNvPr id="88" name="Picture 25" descr="6"/>
          <p:cNvPicPr>
            <a:picLocks noChangeAspect="1" noChangeArrowheads="1"/>
          </p:cNvPicPr>
          <p:nvPr/>
        </p:nvPicPr>
        <p:blipFill>
          <a:blip r:embed="rId1" cstate="screen"/>
          <a:srcRect/>
          <a:stretch>
            <a:fillRect/>
          </a:stretch>
        </p:blipFill>
        <p:spPr bwMode="auto">
          <a:xfrm>
            <a:off x="5449888" y="3041650"/>
            <a:ext cx="534987"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26" descr="图片1"/>
          <p:cNvPicPr>
            <a:picLocks noChangeAspect="1" noChangeArrowheads="1"/>
          </p:cNvPicPr>
          <p:nvPr/>
        </p:nvPicPr>
        <p:blipFill>
          <a:blip r:embed="rId2" cstate="screen"/>
          <a:srcRect/>
          <a:stretch>
            <a:fillRect/>
          </a:stretch>
        </p:blipFill>
        <p:spPr bwMode="auto">
          <a:xfrm>
            <a:off x="3209925" y="3163888"/>
            <a:ext cx="776288"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 name="组合 89"/>
          <p:cNvGrpSpPr/>
          <p:nvPr/>
        </p:nvGrpSpPr>
        <p:grpSpPr bwMode="auto">
          <a:xfrm>
            <a:off x="3754438" y="1870075"/>
            <a:ext cx="1825625" cy="2174875"/>
            <a:chOff x="3754438" y="1870075"/>
            <a:chExt cx="1825625" cy="2174875"/>
          </a:xfrm>
        </p:grpSpPr>
        <p:sp>
          <p:nvSpPr>
            <p:cNvPr id="91" name="Rectangle 7"/>
            <p:cNvSpPr>
              <a:spLocks noChangeArrowheads="1"/>
            </p:cNvSpPr>
            <p:nvPr/>
          </p:nvSpPr>
          <p:spPr bwMode="auto">
            <a:xfrm>
              <a:off x="3754438" y="1870075"/>
              <a:ext cx="1825625" cy="2174875"/>
            </a:xfrm>
            <a:prstGeom prst="rect">
              <a:avLst/>
            </a:prstGeom>
            <a:solidFill>
              <a:srgbClr val="0070C0"/>
            </a:solidFill>
            <a:ln w="3175">
              <a:solidFill>
                <a:srgbClr val="C0C0C0"/>
              </a:solidFill>
              <a:miter lim="800000"/>
            </a:ln>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92" name="Rectangle 23"/>
            <p:cNvSpPr>
              <a:spLocks noChangeArrowheads="1"/>
            </p:cNvSpPr>
            <p:nvPr/>
          </p:nvSpPr>
          <p:spPr bwMode="auto">
            <a:xfrm>
              <a:off x="3789363" y="2068513"/>
              <a:ext cx="17557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p:txBody>
        </p:sp>
      </p:grpSp>
      <p:grpSp>
        <p:nvGrpSpPr>
          <p:cNvPr id="93" name="组合 92"/>
          <p:cNvGrpSpPr/>
          <p:nvPr/>
        </p:nvGrpSpPr>
        <p:grpSpPr bwMode="auto">
          <a:xfrm>
            <a:off x="5961063" y="1582738"/>
            <a:ext cx="1957387" cy="2740025"/>
            <a:chOff x="5960761" y="1582466"/>
            <a:chExt cx="1957689" cy="2740893"/>
          </a:xfrm>
        </p:grpSpPr>
        <p:grpSp>
          <p:nvGrpSpPr>
            <p:cNvPr id="94" name="Group 16"/>
            <p:cNvGrpSpPr/>
            <p:nvPr/>
          </p:nvGrpSpPr>
          <p:grpSpPr bwMode="auto">
            <a:xfrm>
              <a:off x="5960761" y="1582466"/>
              <a:ext cx="1957689" cy="2740893"/>
              <a:chOff x="0" y="0"/>
              <a:chExt cx="1557" cy="2180"/>
            </a:xfrm>
          </p:grpSpPr>
          <p:sp>
            <p:nvSpPr>
              <p:cNvPr id="96" name="AutoShape 17"/>
              <p:cNvSpPr>
                <a:spLocks noChangeArrowheads="1"/>
              </p:cNvSpPr>
              <p:nvPr/>
            </p:nvSpPr>
            <p:spPr bwMode="auto">
              <a:xfrm rot="5400000">
                <a:off x="-413" y="413"/>
                <a:ext cx="2177" cy="1351"/>
              </a:xfrm>
              <a:custGeom>
                <a:avLst/>
                <a:gdLst>
                  <a:gd name="T0" fmla="*/ 208 w 21600"/>
                  <a:gd name="T1" fmla="*/ 42 h 21600"/>
                  <a:gd name="T2" fmla="*/ 110 w 21600"/>
                  <a:gd name="T3" fmla="*/ 85 h 21600"/>
                  <a:gd name="T4" fmla="*/ 11 w 21600"/>
                  <a:gd name="T5" fmla="*/ 42 h 21600"/>
                  <a:gd name="T6" fmla="*/ 110 w 21600"/>
                  <a:gd name="T7" fmla="*/ 0 h 21600"/>
                  <a:gd name="T8" fmla="*/ 0 60000 65536"/>
                  <a:gd name="T9" fmla="*/ 0 60000 65536"/>
                  <a:gd name="T10" fmla="*/ 0 60000 65536"/>
                  <a:gd name="T11" fmla="*/ 0 60000 65536"/>
                  <a:gd name="T12" fmla="*/ 2887 w 21600"/>
                  <a:gd name="T13" fmla="*/ 2894 h 21600"/>
                  <a:gd name="T14" fmla="*/ 18713 w 21600"/>
                  <a:gd name="T15" fmla="*/ 18706 h 21600"/>
                </a:gdLst>
                <a:ahLst/>
                <a:cxnLst>
                  <a:cxn ang="T8">
                    <a:pos x="T0" y="T1"/>
                  </a:cxn>
                  <a:cxn ang="T9">
                    <a:pos x="T2" y="T3"/>
                  </a:cxn>
                  <a:cxn ang="T10">
                    <a:pos x="T4" y="T5"/>
                  </a:cxn>
                  <a:cxn ang="T11">
                    <a:pos x="T6" y="T7"/>
                  </a:cxn>
                </a:cxnLst>
                <a:rect l="T12" t="T13" r="T14" b="T15"/>
                <a:pathLst>
                  <a:path w="21600" h="21600">
                    <a:moveTo>
                      <a:pt x="0" y="0"/>
                    </a:moveTo>
                    <a:lnTo>
                      <a:pt x="2178" y="21600"/>
                    </a:lnTo>
                    <a:lnTo>
                      <a:pt x="19422" y="21600"/>
                    </a:lnTo>
                    <a:lnTo>
                      <a:pt x="21600" y="0"/>
                    </a:lnTo>
                    <a:lnTo>
                      <a:pt x="0" y="0"/>
                    </a:lnTo>
                    <a:close/>
                  </a:path>
                </a:pathLst>
              </a:custGeom>
              <a:solidFill>
                <a:srgbClr val="0070C0"/>
              </a:solidFill>
              <a:ln w="3175">
                <a:solidFill>
                  <a:srgbClr val="C0C0C0"/>
                </a:solidFill>
                <a:miter lim="800000"/>
              </a:ln>
            </p:spPr>
            <p:txBody>
              <a:bodyPr wrap="none" anchor="ctr"/>
              <a:lstStyle/>
              <a:p>
                <a:pPr fontAlgn="auto">
                  <a:spcBef>
                    <a:spcPts val="0"/>
                  </a:spcBef>
                  <a:spcAft>
                    <a:spcPts val="0"/>
                  </a:spcAft>
                  <a:defRPr/>
                </a:pPr>
                <a:endParaRPr lang="zh-CN" altLang="en-US" sz="1200" kern="0">
                  <a:solidFill>
                    <a:sysClr val="windowText" lastClr="000000"/>
                  </a:solidFill>
                </a:endParaRPr>
              </a:p>
            </p:txBody>
          </p:sp>
          <p:sp>
            <p:nvSpPr>
              <p:cNvPr id="97" name="AutoShape 18"/>
              <p:cNvSpPr>
                <a:spLocks noChangeArrowheads="1"/>
              </p:cNvSpPr>
              <p:nvPr/>
            </p:nvSpPr>
            <p:spPr bwMode="auto">
              <a:xfrm rot="-5400000">
                <a:off x="380" y="993"/>
                <a:ext cx="2166" cy="183"/>
              </a:xfrm>
              <a:custGeom>
                <a:avLst/>
                <a:gdLst>
                  <a:gd name="T0" fmla="*/ 209 w 21600"/>
                  <a:gd name="T1" fmla="*/ 1 h 21600"/>
                  <a:gd name="T2" fmla="*/ 109 w 21600"/>
                  <a:gd name="T3" fmla="*/ 2 h 21600"/>
                  <a:gd name="T4" fmla="*/ 9 w 21600"/>
                  <a:gd name="T5" fmla="*/ 1 h 21600"/>
                  <a:gd name="T6" fmla="*/ 109 w 21600"/>
                  <a:gd name="T7" fmla="*/ 0 h 21600"/>
                  <a:gd name="T8" fmla="*/ 0 60000 65536"/>
                  <a:gd name="T9" fmla="*/ 0 60000 65536"/>
                  <a:gd name="T10" fmla="*/ 0 60000 65536"/>
                  <a:gd name="T11" fmla="*/ 0 60000 65536"/>
                  <a:gd name="T12" fmla="*/ 2669 w 21600"/>
                  <a:gd name="T13" fmla="*/ 2611 h 21600"/>
                  <a:gd name="T14" fmla="*/ 18931 w 21600"/>
                  <a:gd name="T15" fmla="*/ 18989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200" kern="0">
                  <a:solidFill>
                    <a:sysClr val="windowText" lastClr="000000"/>
                  </a:solidFill>
                </a:endParaRPr>
              </a:p>
            </p:txBody>
          </p:sp>
        </p:grpSp>
        <p:sp>
          <p:nvSpPr>
            <p:cNvPr id="95" name="Rectangle 23"/>
            <p:cNvSpPr>
              <a:spLocks noChangeArrowheads="1"/>
            </p:cNvSpPr>
            <p:nvPr/>
          </p:nvSpPr>
          <p:spPr bwMode="auto">
            <a:xfrm>
              <a:off x="5960761" y="2068395"/>
              <a:ext cx="1756046" cy="147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a:p>
              <a:pPr algn="ctr" fontAlgn="auto">
                <a:spcBef>
                  <a:spcPts val="0"/>
                </a:spcBef>
                <a:spcAft>
                  <a:spcPts val="0"/>
                </a:spcAft>
                <a:defRPr/>
              </a:pPr>
              <a:r>
                <a:rPr lang="zh-CN" altLang="en-US" sz="1000" kern="0" dirty="0">
                  <a:solidFill>
                    <a:schemeClr val="bg1"/>
                  </a:solidFill>
                </a:rPr>
                <a:t>单击此处添加段落文字内容</a:t>
              </a:r>
              <a:endParaRPr lang="zh-CN" altLang="en-US" sz="1000" kern="0" dirty="0">
                <a:solidFill>
                  <a:schemeClr val="bg1"/>
                </a:solidFill>
              </a:endParaRPr>
            </a:p>
          </p:txBody>
        </p:sp>
      </p:grpSp>
      <p:cxnSp>
        <p:nvCxnSpPr>
          <p:cNvPr id="98" name="直接连接符 97"/>
          <p:cNvCxnSpPr/>
          <p:nvPr/>
        </p:nvCxnSpPr>
        <p:spPr>
          <a:xfrm>
            <a:off x="5580063" y="1870075"/>
            <a:ext cx="0" cy="2174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54438" y="4044950"/>
            <a:ext cx="1825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754438" y="1858963"/>
            <a:ext cx="0" cy="2174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3754438" y="1870075"/>
            <a:ext cx="1825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2966">
        <p14:gallery dir="l"/>
      </p:transition>
    </mc:Choice>
    <mc:Fallback>
      <p:transition spd="slow" advTm="29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1+#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1+#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90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par>
                                <p:cTn id="20" presetID="22" presetClass="entr" presetSubtype="2" fill="hold" nodeType="withEffect">
                                  <p:stCondLst>
                                    <p:cond delay="900"/>
                                  </p:stCondLst>
                                  <p:childTnLst>
                                    <p:set>
                                      <p:cBhvr>
                                        <p:cTn id="21" dur="1" fill="hold">
                                          <p:stCondLst>
                                            <p:cond delay="0"/>
                                          </p:stCondLst>
                                        </p:cTn>
                                        <p:tgtEl>
                                          <p:spTgt spid="93"/>
                                        </p:tgtEl>
                                        <p:attrNameLst>
                                          <p:attrName>style.visibility</p:attrName>
                                        </p:attrNameLst>
                                      </p:cBhvr>
                                      <p:to>
                                        <p:strVal val="visible"/>
                                      </p:to>
                                    </p:set>
                                    <p:animEffect transition="in" filter="wipe(right)">
                                      <p:cBhvr>
                                        <p:cTn id="22" dur="500"/>
                                        <p:tgtEl>
                                          <p:spTgt spid="93"/>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left)">
                                      <p:cBhvr>
                                        <p:cTn id="26" dur="250"/>
                                        <p:tgtEl>
                                          <p:spTgt spid="101"/>
                                        </p:tgtEl>
                                      </p:cBhvr>
                                    </p:animEffect>
                                  </p:childTnLst>
                                </p:cTn>
                              </p:par>
                            </p:childTnLst>
                          </p:cTn>
                        </p:par>
                        <p:par>
                          <p:cTn id="27" fill="hold">
                            <p:stCondLst>
                              <p:cond delay="1000"/>
                            </p:stCondLst>
                            <p:childTnLst>
                              <p:par>
                                <p:cTn id="28" presetID="22" presetClass="entr" presetSubtype="1" fill="hold" nodeType="afterEffect">
                                  <p:stCondLst>
                                    <p:cond delay="0"/>
                                  </p:stCondLst>
                                  <p:childTnLst>
                                    <p:set>
                                      <p:cBhvr>
                                        <p:cTn id="29" dur="1" fill="hold">
                                          <p:stCondLst>
                                            <p:cond delay="0"/>
                                          </p:stCondLst>
                                        </p:cTn>
                                        <p:tgtEl>
                                          <p:spTgt spid="98"/>
                                        </p:tgtEl>
                                        <p:attrNameLst>
                                          <p:attrName>style.visibility</p:attrName>
                                        </p:attrNameLst>
                                      </p:cBhvr>
                                      <p:to>
                                        <p:strVal val="visible"/>
                                      </p:to>
                                    </p:set>
                                    <p:animEffect transition="in" filter="wipe(up)">
                                      <p:cBhvr>
                                        <p:cTn id="30" dur="250"/>
                                        <p:tgtEl>
                                          <p:spTgt spid="98"/>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wipe(right)">
                                      <p:cBhvr>
                                        <p:cTn id="34" dur="250"/>
                                        <p:tgtEl>
                                          <p:spTgt spid="99"/>
                                        </p:tgtEl>
                                      </p:cBhvr>
                                    </p:animEffect>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down)">
                                      <p:cBhvr>
                                        <p:cTn id="38" dur="250"/>
                                        <p:tgtEl>
                                          <p:spTgt spid="100"/>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childTnLst>
                                </p:cTn>
                              </p:par>
                              <p:par>
                                <p:cTn id="43" presetID="1" presetClass="exit" presetSubtype="0" fill="hold" nodeType="withEffect">
                                  <p:stCondLst>
                                    <p:cond delay="0"/>
                                  </p:stCondLst>
                                  <p:childTnLst>
                                    <p:set>
                                      <p:cBhvr>
                                        <p:cTn id="44" dur="1" fill="hold">
                                          <p:stCondLst>
                                            <p:cond delay="0"/>
                                          </p:stCondLst>
                                        </p:cTn>
                                        <p:tgtEl>
                                          <p:spTgt spid="101"/>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9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99"/>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00"/>
                                        </p:tgtEl>
                                        <p:attrNameLst>
                                          <p:attrName>style.visibility</p:attrName>
                                        </p:attrNameLst>
                                      </p:cBhvr>
                                      <p:to>
                                        <p:strVal val="hidden"/>
                                      </p:to>
                                    </p:set>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89"/>
                                        </p:tgtEl>
                                        <p:attrNameLst>
                                          <p:attrName>style.visibility</p:attrName>
                                        </p:attrNameLst>
                                      </p:cBhvr>
                                      <p:to>
                                        <p:strVal val="visible"/>
                                      </p:to>
                                    </p:set>
                                    <p:animEffect transition="in" filter="fade">
                                      <p:cBhvr>
                                        <p:cTn id="54" dur="1000"/>
                                        <p:tgtEl>
                                          <p:spTgt spid="89"/>
                                        </p:tgtEl>
                                      </p:cBhvr>
                                    </p:animEffect>
                                    <p:anim calcmode="lin" valueType="num">
                                      <p:cBhvr>
                                        <p:cTn id="55" dur="1000" fill="hold"/>
                                        <p:tgtEl>
                                          <p:spTgt spid="89"/>
                                        </p:tgtEl>
                                        <p:attrNameLst>
                                          <p:attrName>ppt_x</p:attrName>
                                        </p:attrNameLst>
                                      </p:cBhvr>
                                      <p:tavLst>
                                        <p:tav tm="0">
                                          <p:val>
                                            <p:strVal val="#ppt_x"/>
                                          </p:val>
                                        </p:tav>
                                        <p:tav tm="100000">
                                          <p:val>
                                            <p:strVal val="#ppt_x"/>
                                          </p:val>
                                        </p:tav>
                                      </p:tavLst>
                                    </p:anim>
                                    <p:anim calcmode="lin" valueType="num">
                                      <p:cBhvr>
                                        <p:cTn id="56" dur="1000" fill="hold"/>
                                        <p:tgtEl>
                                          <p:spTgt spid="8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1000"/>
                                        <p:tgtEl>
                                          <p:spTgt spid="88"/>
                                        </p:tgtEl>
                                      </p:cBhvr>
                                    </p:animEffect>
                                    <p:anim calcmode="lin" valueType="num">
                                      <p:cBhvr>
                                        <p:cTn id="60" dur="1000" fill="hold"/>
                                        <p:tgtEl>
                                          <p:spTgt spid="88"/>
                                        </p:tgtEl>
                                        <p:attrNameLst>
                                          <p:attrName>ppt_x</p:attrName>
                                        </p:attrNameLst>
                                      </p:cBhvr>
                                      <p:tavLst>
                                        <p:tav tm="0">
                                          <p:val>
                                            <p:strVal val="#ppt_x"/>
                                          </p:val>
                                        </p:tav>
                                        <p:tav tm="100000">
                                          <p:val>
                                            <p:strVal val="#ppt_x"/>
                                          </p:val>
                                        </p:tav>
                                      </p:tavLst>
                                    </p:anim>
                                    <p:anim calcmode="lin" valueType="num">
                                      <p:cBhvr>
                                        <p:cTn id="61"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859501" y="1081184"/>
            <a:ext cx="3516350" cy="2664805"/>
            <a:chOff x="2588507" y="1383995"/>
            <a:chExt cx="3907055" cy="2960894"/>
          </a:xfrm>
        </p:grpSpPr>
        <p:sp>
          <p:nvSpPr>
            <p:cNvPr id="47" name="Freeform 2"/>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83966" tIns="41983" rIns="83966" bIns="41983" anchor="ctr"/>
            <a:lstStyle/>
            <a:p>
              <a:pPr defTabSz="822960">
                <a:lnSpc>
                  <a:spcPct val="120000"/>
                </a:lnSpc>
                <a:defRPr/>
              </a:pPr>
              <a:endParaRPr lang="zh-CN" altLang="en-US" sz="3690" b="1" kern="0">
                <a:solidFill>
                  <a:sysClr val="window" lastClr="FFFFFF"/>
                </a:solidFill>
                <a:latin typeface="微软雅黑" panose="020B0503020204020204" pitchFamily="34" charset="-122"/>
                <a:ea typeface="微软雅黑" panose="020B0503020204020204" pitchFamily="34" charset="-122"/>
              </a:endParaRPr>
            </a:p>
          </p:txBody>
        </p:sp>
        <p:sp>
          <p:nvSpPr>
            <p:cNvPr id="48" name="Freeform 3"/>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83966" tIns="41983" rIns="83966" bIns="41983" anchor="ctr"/>
            <a:lstStyle/>
            <a:p>
              <a:pPr>
                <a:lnSpc>
                  <a:spcPct val="120000"/>
                </a:lnSpc>
              </a:pPr>
              <a:endParaRPr lang="zh-CN" altLang="en-US" sz="3690" b="1" kern="0">
                <a:solidFill>
                  <a:sysClr val="window" lastClr="FFFFFF"/>
                </a:solidFill>
                <a:latin typeface="微软雅黑" panose="020B0503020204020204" pitchFamily="34" charset="-122"/>
                <a:ea typeface="微软雅黑" panose="020B0503020204020204" pitchFamily="34" charset="-122"/>
              </a:endParaRPr>
            </a:p>
          </p:txBody>
        </p:sp>
        <p:sp>
          <p:nvSpPr>
            <p:cNvPr id="49"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3690" b="1" kern="0">
                <a:solidFill>
                  <a:sysClr val="window" lastClr="FFFFFF"/>
                </a:solidFill>
                <a:latin typeface="微软雅黑" panose="020B0503020204020204" pitchFamily="34" charset="-122"/>
                <a:ea typeface="微软雅黑" panose="020B0503020204020204" pitchFamily="34" charset="-122"/>
              </a:endParaRPr>
            </a:p>
          </p:txBody>
        </p:sp>
        <p:sp>
          <p:nvSpPr>
            <p:cNvPr id="50"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1"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2"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3" name="Freeform 8"/>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4"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5"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6"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sp>
          <p:nvSpPr>
            <p:cNvPr id="57" name="Freeform 12"/>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83966" tIns="41983" rIns="83966" bIns="41983" anchor="ctr"/>
            <a:lstStyle/>
            <a:p>
              <a:pPr defTabSz="822960">
                <a:lnSpc>
                  <a:spcPct val="120000"/>
                </a:lnSpc>
                <a:defRPr/>
              </a:pPr>
              <a:endParaRPr lang="zh-CN" altLang="en-US" sz="1080" kern="0">
                <a:solidFill>
                  <a:srgbClr val="4D4D4D"/>
                </a:solidFill>
                <a:latin typeface="微软雅黑" panose="020B0503020204020204" pitchFamily="34" charset="-122"/>
                <a:ea typeface="微软雅黑" panose="020B0503020204020204" pitchFamily="34" charset="-122"/>
              </a:endParaRPr>
            </a:p>
          </p:txBody>
        </p:sp>
      </p:grpSp>
      <p:sp>
        <p:nvSpPr>
          <p:cNvPr id="58" name="TextBox 53"/>
          <p:cNvSpPr txBox="1">
            <a:spLocks noChangeArrowheads="1"/>
          </p:cNvSpPr>
          <p:nvPr/>
        </p:nvSpPr>
        <p:spPr bwMode="auto">
          <a:xfrm>
            <a:off x="1015946" y="2738914"/>
            <a:ext cx="1891793" cy="30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966" tIns="41983" rIns="83966" bIns="41983" numCol="1" anchor="t" anchorCtr="0" compatLnSpc="1">
            <a:spAutoFit/>
          </a:bodyPr>
          <a:lstStyle>
            <a:defPPr>
              <a:defRPr lang="zh-CN"/>
            </a:defPPr>
            <a:lvl1pPr algn="r" defTabSz="932815" fontAlgn="auto">
              <a:spcBef>
                <a:spcPts val="0"/>
              </a:spcBef>
              <a:spcAft>
                <a:spcPts val="0"/>
              </a:spcAft>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stStyle>
          <a:p>
            <a:pPr algn="l" defTabSz="839470">
              <a:defRPr/>
            </a:pPr>
            <a:r>
              <a:rPr lang="zh-CN" altLang="en-US" sz="1440" kern="0" dirty="0">
                <a:solidFill>
                  <a:srgbClr val="0070C0"/>
                </a:solidFill>
              </a:rPr>
              <a:t>单击此处添加标题</a:t>
            </a:r>
            <a:endParaRPr lang="zh-CN" altLang="en-US" sz="1440" kern="0" dirty="0">
              <a:solidFill>
                <a:srgbClr val="0070C0"/>
              </a:solidFill>
            </a:endParaRPr>
          </a:p>
        </p:txBody>
      </p:sp>
      <p:sp>
        <p:nvSpPr>
          <p:cNvPr id="59" name="TextBox 58"/>
          <p:cNvSpPr txBox="1"/>
          <p:nvPr/>
        </p:nvSpPr>
        <p:spPr bwMode="auto">
          <a:xfrm>
            <a:off x="1015442" y="2963729"/>
            <a:ext cx="1587606" cy="998882"/>
          </a:xfrm>
          <a:prstGeom prst="rect">
            <a:avLst/>
          </a:prstGeom>
          <a:noFill/>
        </p:spPr>
        <p:txBody>
          <a:bodyPr vert="horz" wrap="square" lIns="83966" tIns="41983" rIns="83966" bIns="41983" numCol="1" anchor="t" anchorCtr="0" compatLnSpc="1">
            <a:spAutoFit/>
          </a:bodyPr>
          <a:lstStyle/>
          <a:p>
            <a:pPr defTabSz="839470">
              <a:lnSpc>
                <a:spcPct val="150000"/>
              </a:lnSpc>
              <a:defRPr/>
            </a:pPr>
            <a:r>
              <a:rPr lang="zh-CN" altLang="en-US" sz="990" dirty="0">
                <a:solidFill>
                  <a:srgbClr val="0070C0"/>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990" dirty="0">
              <a:solidFill>
                <a:srgbClr val="0070C0"/>
              </a:solidFill>
              <a:latin typeface="微软雅黑" panose="020B0503020204020204" pitchFamily="34" charset="-122"/>
              <a:ea typeface="微软雅黑" panose="020B0503020204020204" pitchFamily="34" charset="-122"/>
            </a:endParaRPr>
          </a:p>
        </p:txBody>
      </p:sp>
      <p:sp>
        <p:nvSpPr>
          <p:cNvPr id="60" name="TextBox 53"/>
          <p:cNvSpPr txBox="1">
            <a:spLocks noChangeArrowheads="1"/>
          </p:cNvSpPr>
          <p:nvPr/>
        </p:nvSpPr>
        <p:spPr bwMode="auto">
          <a:xfrm>
            <a:off x="6142624" y="1794255"/>
            <a:ext cx="1928966" cy="30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966" tIns="41983" rIns="83966" bIns="41983" numCol="1" anchor="t" anchorCtr="0" compatLnSpc="1">
            <a:spAutoFit/>
          </a:bodyPr>
          <a:lstStyle/>
          <a:p>
            <a:pPr algn="r" defTabSz="839470"/>
            <a:r>
              <a:rPr lang="zh-CN" altLang="en-US" sz="144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216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61" name="TextBox 60"/>
          <p:cNvSpPr txBox="1"/>
          <p:nvPr/>
        </p:nvSpPr>
        <p:spPr bwMode="auto">
          <a:xfrm>
            <a:off x="6483982" y="2036182"/>
            <a:ext cx="1587606" cy="998882"/>
          </a:xfrm>
          <a:prstGeom prst="rect">
            <a:avLst/>
          </a:prstGeom>
          <a:noFill/>
        </p:spPr>
        <p:txBody>
          <a:bodyPr vert="horz" wrap="square" lIns="83966" tIns="41983" rIns="83966" bIns="41983" numCol="1" anchor="t" anchorCtr="0" compatLnSpc="1">
            <a:spAutoFit/>
          </a:bodyPr>
          <a:lstStyle/>
          <a:p>
            <a:pPr defTabSz="839470">
              <a:lnSpc>
                <a:spcPct val="150000"/>
              </a:lnSpc>
              <a:defRPr/>
            </a:pPr>
            <a:r>
              <a:rPr lang="zh-CN" altLang="en-US" sz="990" dirty="0">
                <a:solidFill>
                  <a:srgbClr val="0070C0"/>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990" dirty="0">
              <a:solidFill>
                <a:srgbClr val="0070C0"/>
              </a:solidFill>
              <a:latin typeface="微软雅黑" panose="020B0503020204020204" pitchFamily="34" charset="-122"/>
              <a:ea typeface="微软雅黑" panose="020B0503020204020204" pitchFamily="34" charset="-122"/>
            </a:endParaRPr>
          </a:p>
        </p:txBody>
      </p:sp>
      <p:pic>
        <p:nvPicPr>
          <p:cNvPr id="62" name="Picture 12" descr="S11_Rafa"/>
          <p:cNvPicPr>
            <a:picLocks noChangeAspect="1" noChangeArrowheads="1"/>
          </p:cNvPicPr>
          <p:nvPr/>
        </p:nvPicPr>
        <p:blipFill>
          <a:blip r:embed="rId1" cstate="screen"/>
          <a:srcRect/>
          <a:stretch>
            <a:fillRect/>
          </a:stretch>
        </p:blipFill>
        <p:spPr bwMode="auto">
          <a:xfrm>
            <a:off x="1448384" y="2048008"/>
            <a:ext cx="617220" cy="60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3" descr="S11_Rafa"/>
          <p:cNvPicPr>
            <a:picLocks noChangeAspect="1" noChangeArrowheads="1"/>
          </p:cNvPicPr>
          <p:nvPr/>
        </p:nvPicPr>
        <p:blipFill>
          <a:blip r:embed="rId2" cstate="screen"/>
          <a:srcRect/>
          <a:stretch>
            <a:fillRect/>
          </a:stretch>
        </p:blipFill>
        <p:spPr bwMode="auto">
          <a:xfrm>
            <a:off x="6957744" y="1081184"/>
            <a:ext cx="64008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advClick="0" advTm="4000">
        <p14:flip dir="r"/>
      </p:transition>
    </mc:Choice>
    <mc:Fallback>
      <p:transition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Scale>
                                      <p:cBhvr>
                                        <p:cTn id="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
                                        </p:tgtEl>
                                        <p:attrNameLst>
                                          <p:attrName>ppt_x</p:attrName>
                                          <p:attrName>ppt_y</p:attrName>
                                        </p:attrNameLst>
                                      </p:cBhvr>
                                    </p:animMotion>
                                    <p:animEffect transition="in" filter="fade">
                                      <p:cBhvr>
                                        <p:cTn id="9" dur="1000"/>
                                        <p:tgtEl>
                                          <p:spTgt spid="4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62"/>
                                        </p:tgtEl>
                                        <p:attrNameLst>
                                          <p:attrName>style.visibility</p:attrName>
                                        </p:attrNameLst>
                                      </p:cBhvr>
                                      <p:tavLst>
                                        <p:tav tm="0">
                                          <p:val>
                                            <p:strVal val="hidden"/>
                                          </p:val>
                                        </p:tav>
                                        <p:tav tm="50000">
                                          <p:val>
                                            <p:strVal val="visible"/>
                                          </p:val>
                                        </p:tav>
                                      </p:tavLst>
                                    </p:anim>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63"/>
                                        </p:tgtEl>
                                        <p:attrNameLst>
                                          <p:attrName>style.visibility</p:attrName>
                                        </p:attrNameLst>
                                      </p:cBhvr>
                                      <p:tavLst>
                                        <p:tav tm="0">
                                          <p:val>
                                            <p:strVal val="hidden"/>
                                          </p:val>
                                        </p:tav>
                                        <p:tav tm="50000">
                                          <p:val>
                                            <p:strVal val="visible"/>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ppt_x"/>
                                          </p:val>
                                        </p:tav>
                                        <p:tav tm="100000">
                                          <p:val>
                                            <p:strVal val="#ppt_x"/>
                                          </p:val>
                                        </p:tav>
                                      </p:tavLst>
                                    </p:anim>
                                    <p:anim calcmode="lin" valueType="num">
                                      <p:cBhvr additive="base">
                                        <p:cTn id="33" dur="500" fill="hold"/>
                                        <p:tgtEl>
                                          <p:spTgt spid="6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ppt_x"/>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bwMode="auto">
          <a:xfrm>
            <a:off x="4429125" y="3209925"/>
            <a:ext cx="3152775" cy="1195388"/>
            <a:chOff x="4429125" y="3209925"/>
            <a:chExt cx="3152775" cy="1195388"/>
          </a:xfrm>
        </p:grpSpPr>
        <p:sp>
          <p:nvSpPr>
            <p:cNvPr id="13" name="AutoShape 4"/>
            <p:cNvSpPr/>
            <p:nvPr/>
          </p:nvSpPr>
          <p:spPr bwMode="auto">
            <a:xfrm rot="10800000">
              <a:off x="4429125" y="4284663"/>
              <a:ext cx="3152775" cy="120650"/>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14" name="AutoShape 5"/>
            <p:cNvSpPr/>
            <p:nvPr/>
          </p:nvSpPr>
          <p:spPr bwMode="auto">
            <a:xfrm>
              <a:off x="4429125" y="3684588"/>
              <a:ext cx="3152775" cy="600075"/>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solidFill>
              <a:srgbClr val="0B469D"/>
            </a:solidFill>
            <a:ln w="12700" cmpd="sng">
              <a:solidFill>
                <a:srgbClr val="C0C0C0"/>
              </a:solid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15" name="WordArt 6"/>
            <p:cNvSpPr>
              <a:spLocks noChangeArrowheads="1" noChangeShapeType="1" noTextEdit="1"/>
            </p:cNvSpPr>
            <p:nvPr/>
          </p:nvSpPr>
          <p:spPr bwMode="auto">
            <a:xfrm>
              <a:off x="5649400" y="3877035"/>
              <a:ext cx="711964" cy="260946"/>
            </a:xfrm>
            <a:prstGeom prst="rect">
              <a:avLst/>
            </a:prstGeom>
          </p:spPr>
          <p:txBody>
            <a:bodyPr wrap="none" fromWordArt="1">
              <a:prstTxWarp prst="textPlain">
                <a:avLst>
                  <a:gd name="adj" fmla="val 50000"/>
                </a:avLst>
              </a:prstTxWarp>
            </a:bodyPr>
            <a:lstStyle/>
            <a:p>
              <a:pPr algn="ctr"/>
              <a:r>
                <a:rPr lang="en-US" altLang="zh-CN" sz="2000" kern="10">
                  <a:ln w="9525">
                    <a:solidFill>
                      <a:srgbClr val="0875F8"/>
                    </a:solidFill>
                    <a:round/>
                  </a:ln>
                  <a:solidFill>
                    <a:srgbClr val="3399FF"/>
                  </a:solidFill>
                  <a:latin typeface="Arial" panose="020B0604020202020204"/>
                  <a:cs typeface="Arial" panose="020B0604020202020204"/>
                </a:rPr>
                <a:t>32%</a:t>
              </a:r>
              <a:endParaRPr lang="zh-CN" altLang="en-US" sz="2000" kern="10">
                <a:ln w="9525">
                  <a:solidFill>
                    <a:srgbClr val="0875F8"/>
                  </a:solidFill>
                  <a:round/>
                </a:ln>
                <a:solidFill>
                  <a:srgbClr val="3399FF"/>
                </a:solidFill>
                <a:latin typeface="Arial" panose="020B0604020202020204"/>
                <a:cs typeface="Arial" panose="020B0604020202020204"/>
              </a:endParaRPr>
            </a:p>
          </p:txBody>
        </p:sp>
        <p:sp>
          <p:nvSpPr>
            <p:cNvPr id="16" name="AutoShape 7"/>
            <p:cNvSpPr/>
            <p:nvPr/>
          </p:nvSpPr>
          <p:spPr bwMode="auto">
            <a:xfrm rot="10800000">
              <a:off x="4429125" y="3209925"/>
              <a:ext cx="3152775" cy="463550"/>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sz="1600" kern="0">
                <a:solidFill>
                  <a:sysClr val="windowText" lastClr="000000"/>
                </a:solidFill>
              </a:endParaRPr>
            </a:p>
          </p:txBody>
        </p:sp>
      </p:grpSp>
      <p:grpSp>
        <p:nvGrpSpPr>
          <p:cNvPr id="17" name="组合 16"/>
          <p:cNvGrpSpPr/>
          <p:nvPr/>
        </p:nvGrpSpPr>
        <p:grpSpPr bwMode="auto">
          <a:xfrm>
            <a:off x="4733925" y="2546350"/>
            <a:ext cx="2541588" cy="850900"/>
            <a:chOff x="4733925" y="2546350"/>
            <a:chExt cx="2541588" cy="850900"/>
          </a:xfrm>
        </p:grpSpPr>
        <p:sp>
          <p:nvSpPr>
            <p:cNvPr id="18" name="AutoShape 8"/>
            <p:cNvSpPr/>
            <p:nvPr/>
          </p:nvSpPr>
          <p:spPr bwMode="auto">
            <a:xfrm>
              <a:off x="4733925" y="2914650"/>
              <a:ext cx="2541588" cy="482600"/>
            </a:xfrm>
            <a:custGeom>
              <a:avLst/>
              <a:gdLst>
                <a:gd name="T0" fmla="*/ 0 w 21600"/>
                <a:gd name="T1" fmla="*/ 0 h 21600"/>
                <a:gd name="T2" fmla="*/ 1885 w 21600"/>
                <a:gd name="T3" fmla="*/ 21600 h 21600"/>
                <a:gd name="T4" fmla="*/ 19715 w 21600"/>
                <a:gd name="T5" fmla="*/ 21600 h 21600"/>
                <a:gd name="T6" fmla="*/ 21600 w 21600"/>
                <a:gd name="T7" fmla="*/ 0 h 21600"/>
                <a:gd name="T8" fmla="*/ 0 w 21600"/>
                <a:gd name="T9" fmla="*/ 0 h 21600"/>
                <a:gd name="T10" fmla="*/ 2743 w 21600"/>
                <a:gd name="T11" fmla="*/ 2743 h 21600"/>
                <a:gd name="T12" fmla="*/ 18857 w 21600"/>
                <a:gd name="T13" fmla="*/ 18857 h 21600"/>
              </a:gdLst>
              <a:ahLst/>
              <a:cxnLst>
                <a:cxn ang="0">
                  <a:pos x="T0" y="T1"/>
                </a:cxn>
                <a:cxn ang="0">
                  <a:pos x="T2" y="T3"/>
                </a:cxn>
                <a:cxn ang="0">
                  <a:pos x="T4" y="T5"/>
                </a:cxn>
                <a:cxn ang="0">
                  <a:pos x="T6" y="T7"/>
                </a:cxn>
                <a:cxn ang="0">
                  <a:pos x="T8" y="T9"/>
                </a:cxn>
              </a:cxnLst>
              <a:rect l="T10" t="T11" r="T12" b="T13"/>
              <a:pathLst>
                <a:path w="21600" h="21600">
                  <a:moveTo>
                    <a:pt x="0" y="0"/>
                  </a:moveTo>
                  <a:lnTo>
                    <a:pt x="1885" y="21600"/>
                  </a:lnTo>
                  <a:lnTo>
                    <a:pt x="19715" y="21600"/>
                  </a:lnTo>
                  <a:lnTo>
                    <a:pt x="21600"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19" name="WordArt 9"/>
            <p:cNvSpPr>
              <a:spLocks noChangeArrowheads="1" noChangeShapeType="1" noTextEdit="1"/>
            </p:cNvSpPr>
            <p:nvPr/>
          </p:nvSpPr>
          <p:spPr bwMode="auto">
            <a:xfrm>
              <a:off x="5683811" y="3031334"/>
              <a:ext cx="644327" cy="255015"/>
            </a:xfrm>
            <a:prstGeom prst="rect">
              <a:avLst/>
            </a:prstGeom>
          </p:spPr>
          <p:txBody>
            <a:bodyPr wrap="none" fromWordArt="1">
              <a:prstTxWarp prst="textPlain">
                <a:avLst>
                  <a:gd name="adj" fmla="val 50000"/>
                </a:avLst>
              </a:prstTxWarp>
            </a:bodyPr>
            <a:lstStyle/>
            <a:p>
              <a:pPr algn="ctr"/>
              <a:r>
                <a:rPr lang="en-US" altLang="zh-CN" sz="2000" kern="10">
                  <a:ln w="9525">
                    <a:solidFill>
                      <a:srgbClr val="FFFFFF"/>
                    </a:solidFill>
                    <a:round/>
                  </a:ln>
                  <a:solidFill>
                    <a:srgbClr val="FFFFFF"/>
                  </a:solidFill>
                  <a:latin typeface="Arial" panose="020B0604020202020204"/>
                  <a:cs typeface="Arial" panose="020B0604020202020204"/>
                </a:rPr>
                <a:t>28%</a:t>
              </a:r>
              <a:endParaRPr lang="zh-CN" altLang="en-US" sz="2000" kern="10">
                <a:ln w="9525">
                  <a:solidFill>
                    <a:srgbClr val="FFFFFF"/>
                  </a:solidFill>
                  <a:round/>
                </a:ln>
                <a:solidFill>
                  <a:srgbClr val="FFFFFF"/>
                </a:solidFill>
                <a:latin typeface="Arial" panose="020B0604020202020204"/>
                <a:cs typeface="Arial" panose="020B0604020202020204"/>
              </a:endParaRPr>
            </a:p>
          </p:txBody>
        </p:sp>
        <p:sp>
          <p:nvSpPr>
            <p:cNvPr id="20" name="AutoShape 10"/>
            <p:cNvSpPr/>
            <p:nvPr/>
          </p:nvSpPr>
          <p:spPr bwMode="auto">
            <a:xfrm rot="10800000">
              <a:off x="4733925" y="2546350"/>
              <a:ext cx="2541588" cy="373063"/>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sz="1600" kern="0">
                <a:solidFill>
                  <a:sysClr val="windowText" lastClr="000000"/>
                </a:solidFill>
              </a:endParaRPr>
            </a:p>
          </p:txBody>
        </p:sp>
      </p:grpSp>
      <p:grpSp>
        <p:nvGrpSpPr>
          <p:cNvPr id="21" name="组合 20"/>
          <p:cNvGrpSpPr/>
          <p:nvPr/>
        </p:nvGrpSpPr>
        <p:grpSpPr bwMode="auto">
          <a:xfrm>
            <a:off x="4975225" y="2008188"/>
            <a:ext cx="2060575" cy="695325"/>
            <a:chOff x="4975225" y="2008188"/>
            <a:chExt cx="2060575" cy="695325"/>
          </a:xfrm>
        </p:grpSpPr>
        <p:sp>
          <p:nvSpPr>
            <p:cNvPr id="22" name="AutoShape 12"/>
            <p:cNvSpPr/>
            <p:nvPr/>
          </p:nvSpPr>
          <p:spPr bwMode="auto">
            <a:xfrm>
              <a:off x="4975225" y="2312988"/>
              <a:ext cx="2060575" cy="39052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solidFill>
              <a:srgbClr val="0B469D"/>
            </a:solidFill>
            <a:ln w="12700" cmpd="sng">
              <a:solidFill>
                <a:srgbClr val="C0C0C0"/>
              </a:solid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23" name="WordArt 13"/>
            <p:cNvSpPr>
              <a:spLocks noChangeArrowheads="1" noChangeShapeType="1" noTextEdit="1"/>
            </p:cNvSpPr>
            <p:nvPr/>
          </p:nvSpPr>
          <p:spPr bwMode="auto">
            <a:xfrm>
              <a:off x="5791792" y="2408622"/>
              <a:ext cx="427178" cy="170801"/>
            </a:xfrm>
            <a:prstGeom prst="rect">
              <a:avLst/>
            </a:prstGeom>
          </p:spPr>
          <p:txBody>
            <a:bodyPr wrap="none" fromWordArt="1">
              <a:prstTxWarp prst="textPlain">
                <a:avLst>
                  <a:gd name="adj" fmla="val 50000"/>
                </a:avLst>
              </a:prstTxWarp>
            </a:bodyPr>
            <a:lstStyle/>
            <a:p>
              <a:pPr algn="ctr"/>
              <a:r>
                <a:rPr lang="en-US" altLang="zh-CN" sz="2000" kern="10">
                  <a:ln w="9525">
                    <a:solidFill>
                      <a:srgbClr val="0875F8"/>
                    </a:solidFill>
                    <a:round/>
                  </a:ln>
                  <a:solidFill>
                    <a:srgbClr val="3399FF"/>
                  </a:solidFill>
                  <a:latin typeface="Arial" panose="020B0604020202020204"/>
                  <a:cs typeface="Arial" panose="020B0604020202020204"/>
                </a:rPr>
                <a:t>25%</a:t>
              </a:r>
              <a:endParaRPr lang="zh-CN" altLang="en-US" sz="2000" kern="10">
                <a:ln w="9525">
                  <a:solidFill>
                    <a:srgbClr val="0875F8"/>
                  </a:solidFill>
                  <a:round/>
                </a:ln>
                <a:solidFill>
                  <a:srgbClr val="3399FF"/>
                </a:solidFill>
                <a:latin typeface="Arial" panose="020B0604020202020204"/>
                <a:cs typeface="Arial" panose="020B0604020202020204"/>
              </a:endParaRPr>
            </a:p>
          </p:txBody>
        </p:sp>
        <p:sp>
          <p:nvSpPr>
            <p:cNvPr id="24" name="AutoShape 14"/>
            <p:cNvSpPr/>
            <p:nvPr/>
          </p:nvSpPr>
          <p:spPr bwMode="auto">
            <a:xfrm rot="10800000">
              <a:off x="4975225" y="2008188"/>
              <a:ext cx="2060575" cy="301625"/>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sz="1600" kern="0">
                <a:solidFill>
                  <a:sysClr val="windowText" lastClr="000000"/>
                </a:solidFill>
              </a:endParaRPr>
            </a:p>
          </p:txBody>
        </p:sp>
      </p:grpSp>
      <p:grpSp>
        <p:nvGrpSpPr>
          <p:cNvPr id="25" name="Group 12"/>
          <p:cNvGrpSpPr/>
          <p:nvPr/>
        </p:nvGrpSpPr>
        <p:grpSpPr bwMode="auto">
          <a:xfrm>
            <a:off x="7119938" y="3073400"/>
            <a:ext cx="604837" cy="1733550"/>
            <a:chOff x="0" y="0"/>
            <a:chExt cx="510" cy="1462"/>
          </a:xfrm>
        </p:grpSpPr>
        <p:sp>
          <p:nvSpPr>
            <p:cNvPr id="26" name="AutoShape 16"/>
            <p:cNvSpPr>
              <a:spLocks noChangeArrowheads="1"/>
            </p:cNvSpPr>
            <p:nvPr/>
          </p:nvSpPr>
          <p:spPr bwMode="auto">
            <a:xfrm flipH="1" flipV="1">
              <a:off x="126" y="1200"/>
              <a:ext cx="106" cy="262"/>
            </a:xfrm>
            <a:prstGeom prst="triangle">
              <a:avLst>
                <a:gd name="adj" fmla="val 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600" kern="0">
                <a:solidFill>
                  <a:sysClr val="windowText" lastClr="000000"/>
                </a:solidFill>
                <a:ea typeface="华文细黑" pitchFamily="2" charset="-122"/>
              </a:endParaRPr>
            </a:p>
          </p:txBody>
        </p:sp>
        <p:sp>
          <p:nvSpPr>
            <p:cNvPr id="27" name="AutoShape 17"/>
            <p:cNvSpPr>
              <a:spLocks noChangeArrowheads="1"/>
            </p:cNvSpPr>
            <p:nvPr/>
          </p:nvSpPr>
          <p:spPr bwMode="auto">
            <a:xfrm flipH="1" flipV="1">
              <a:off x="311" y="1155"/>
              <a:ext cx="76" cy="265"/>
            </a:xfrm>
            <a:prstGeom prst="triangle">
              <a:avLst>
                <a:gd name="adj" fmla="val 10000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1600" kern="0">
                <a:solidFill>
                  <a:sysClr val="windowText" lastClr="000000"/>
                </a:solidFill>
                <a:ea typeface="华文细黑" pitchFamily="2" charset="-122"/>
              </a:endParaRPr>
            </a:p>
          </p:txBody>
        </p:sp>
        <p:pic>
          <p:nvPicPr>
            <p:cNvPr id="28" name="Picture 18" descr="28"/>
            <p:cNvPicPr>
              <a:picLocks noChangeAspect="1" noChangeArrowheads="1"/>
            </p:cNvPicPr>
            <p:nvPr/>
          </p:nvPicPr>
          <p:blipFill>
            <a:blip r:embed="rId1">
              <a:lum bright="12000"/>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 name="组合 28"/>
          <p:cNvGrpSpPr/>
          <p:nvPr/>
        </p:nvGrpSpPr>
        <p:grpSpPr bwMode="auto">
          <a:xfrm>
            <a:off x="5221288" y="1582738"/>
            <a:ext cx="1568450" cy="522287"/>
            <a:chOff x="5221288" y="1582738"/>
            <a:chExt cx="1568450" cy="522287"/>
          </a:xfrm>
        </p:grpSpPr>
        <p:sp>
          <p:nvSpPr>
            <p:cNvPr id="30" name="AutoShape 20"/>
            <p:cNvSpPr/>
            <p:nvPr/>
          </p:nvSpPr>
          <p:spPr bwMode="auto">
            <a:xfrm>
              <a:off x="5221288" y="1809750"/>
              <a:ext cx="1568450" cy="29527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solidFill>
              <a:srgbClr val="0B469D"/>
            </a:solidFill>
            <a:ln w="12700" cmpd="sng">
              <a:solidFill>
                <a:srgbClr val="C0C0C0"/>
              </a:solid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31" name="WordArt 21"/>
            <p:cNvSpPr>
              <a:spLocks noChangeArrowheads="1" noChangeShapeType="1" noTextEdit="1"/>
            </p:cNvSpPr>
            <p:nvPr/>
          </p:nvSpPr>
          <p:spPr bwMode="auto">
            <a:xfrm>
              <a:off x="5830951" y="1881986"/>
              <a:ext cx="348862" cy="130473"/>
            </a:xfrm>
            <a:prstGeom prst="rect">
              <a:avLst/>
            </a:prstGeom>
          </p:spPr>
          <p:txBody>
            <a:bodyPr wrap="none" fromWordArt="1">
              <a:prstTxWarp prst="textPlain">
                <a:avLst>
                  <a:gd name="adj" fmla="val 50000"/>
                </a:avLst>
              </a:prstTxWarp>
            </a:bodyPr>
            <a:lstStyle/>
            <a:p>
              <a:pPr algn="ctr"/>
              <a:r>
                <a:rPr lang="en-US" altLang="zh-CN" sz="2000" kern="10">
                  <a:ln w="9525">
                    <a:solidFill>
                      <a:srgbClr val="0875F8"/>
                    </a:solidFill>
                    <a:round/>
                  </a:ln>
                  <a:solidFill>
                    <a:srgbClr val="3399FF"/>
                  </a:solidFill>
                  <a:latin typeface="Arial" panose="020B0604020202020204"/>
                  <a:cs typeface="Arial" panose="020B0604020202020204"/>
                </a:rPr>
                <a:t>10%</a:t>
              </a:r>
              <a:endParaRPr lang="zh-CN" altLang="en-US" sz="2000" kern="10">
                <a:ln w="9525">
                  <a:solidFill>
                    <a:srgbClr val="0875F8"/>
                  </a:solidFill>
                  <a:round/>
                </a:ln>
                <a:solidFill>
                  <a:srgbClr val="3399FF"/>
                </a:solidFill>
                <a:latin typeface="Arial" panose="020B0604020202020204"/>
                <a:cs typeface="Arial" panose="020B0604020202020204"/>
              </a:endParaRPr>
            </a:p>
          </p:txBody>
        </p:sp>
        <p:sp>
          <p:nvSpPr>
            <p:cNvPr id="32" name="AutoShape 22"/>
            <p:cNvSpPr/>
            <p:nvPr/>
          </p:nvSpPr>
          <p:spPr bwMode="auto">
            <a:xfrm rot="10800000">
              <a:off x="5221288" y="1582738"/>
              <a:ext cx="1568450" cy="228600"/>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fontAlgn="auto">
                <a:spcBef>
                  <a:spcPts val="0"/>
                </a:spcBef>
                <a:spcAft>
                  <a:spcPts val="0"/>
                </a:spcAft>
                <a:defRPr/>
              </a:pPr>
              <a:endParaRPr lang="zh-CN" altLang="en-US" sz="1600" kern="0">
                <a:solidFill>
                  <a:sysClr val="windowText" lastClr="000000"/>
                </a:solidFill>
              </a:endParaRPr>
            </a:p>
          </p:txBody>
        </p:sp>
      </p:grpSp>
      <p:grpSp>
        <p:nvGrpSpPr>
          <p:cNvPr id="33" name="组合 32"/>
          <p:cNvGrpSpPr/>
          <p:nvPr/>
        </p:nvGrpSpPr>
        <p:grpSpPr bwMode="auto">
          <a:xfrm>
            <a:off x="5402263" y="1152525"/>
            <a:ext cx="1206500" cy="522288"/>
            <a:chOff x="5402263" y="1152525"/>
            <a:chExt cx="1206500" cy="522288"/>
          </a:xfrm>
        </p:grpSpPr>
        <p:sp>
          <p:nvSpPr>
            <p:cNvPr id="34" name="AutoShape 23"/>
            <p:cNvSpPr/>
            <p:nvPr/>
          </p:nvSpPr>
          <p:spPr bwMode="auto">
            <a:xfrm>
              <a:off x="5402263" y="1379538"/>
              <a:ext cx="1206500" cy="29527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solidFill>
              <a:srgbClr val="0B469D"/>
            </a:solidFill>
            <a:ln w="12700" cmpd="sng">
              <a:solidFill>
                <a:srgbClr val="C0C0C0"/>
              </a:solid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35" name="WordArt 24"/>
            <p:cNvSpPr>
              <a:spLocks noChangeArrowheads="1" noChangeShapeType="1" noTextEdit="1"/>
            </p:cNvSpPr>
            <p:nvPr/>
          </p:nvSpPr>
          <p:spPr bwMode="auto">
            <a:xfrm>
              <a:off x="5885535" y="1463288"/>
              <a:ext cx="239695" cy="130473"/>
            </a:xfrm>
            <a:prstGeom prst="rect">
              <a:avLst/>
            </a:prstGeom>
          </p:spPr>
          <p:txBody>
            <a:bodyPr wrap="none" fromWordArt="1">
              <a:prstTxWarp prst="textPlain">
                <a:avLst>
                  <a:gd name="adj" fmla="val 50000"/>
                </a:avLst>
              </a:prstTxWarp>
            </a:bodyPr>
            <a:lstStyle/>
            <a:p>
              <a:pPr algn="ctr"/>
              <a:r>
                <a:rPr lang="en-US" altLang="zh-CN" sz="2000" kern="10">
                  <a:ln w="9525">
                    <a:solidFill>
                      <a:srgbClr val="0875F8"/>
                    </a:solidFill>
                    <a:round/>
                  </a:ln>
                  <a:solidFill>
                    <a:srgbClr val="3399FF"/>
                  </a:solidFill>
                  <a:latin typeface="Arial" panose="020B0604020202020204"/>
                  <a:cs typeface="Arial" panose="020B0604020202020204"/>
                </a:rPr>
                <a:t>5%</a:t>
              </a:r>
              <a:endParaRPr lang="zh-CN" altLang="en-US" sz="2000" kern="10">
                <a:ln w="9525">
                  <a:solidFill>
                    <a:srgbClr val="0875F8"/>
                  </a:solidFill>
                  <a:round/>
                </a:ln>
                <a:solidFill>
                  <a:srgbClr val="3399FF"/>
                </a:solidFill>
                <a:latin typeface="Arial" panose="020B0604020202020204"/>
                <a:cs typeface="Arial" panose="020B0604020202020204"/>
              </a:endParaRPr>
            </a:p>
          </p:txBody>
        </p:sp>
        <p:sp>
          <p:nvSpPr>
            <p:cNvPr id="36" name="AutoShape 25"/>
            <p:cNvSpPr/>
            <p:nvPr/>
          </p:nvSpPr>
          <p:spPr bwMode="auto">
            <a:xfrm rot="10800000">
              <a:off x="5402263" y="1152525"/>
              <a:ext cx="1206500" cy="228600"/>
            </a:xfrm>
            <a:custGeom>
              <a:avLst/>
              <a:gdLst>
                <a:gd name="T0" fmla="*/ 0 w 21600"/>
                <a:gd name="T1" fmla="*/ 0 h 21600"/>
                <a:gd name="T2" fmla="*/ 10800 w 21600"/>
                <a:gd name="T3" fmla="*/ 21600 h 21600"/>
                <a:gd name="T4" fmla="*/ 21600 w 21600"/>
                <a:gd name="T5" fmla="*/ 0 h 21600"/>
                <a:gd name="T6" fmla="*/ 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21600" y="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fontAlgn="auto">
                <a:spcBef>
                  <a:spcPts val="0"/>
                </a:spcBef>
                <a:spcAft>
                  <a:spcPts val="0"/>
                </a:spcAft>
                <a:defRPr/>
              </a:pPr>
              <a:endParaRPr lang="zh-CN" altLang="en-US" sz="1600" kern="0">
                <a:solidFill>
                  <a:sysClr val="windowText" lastClr="000000"/>
                </a:solidFill>
              </a:endParaRPr>
            </a:p>
          </p:txBody>
        </p:sp>
      </p:grpSp>
      <p:sp>
        <p:nvSpPr>
          <p:cNvPr id="37" name="Rectangle 27"/>
          <p:cNvSpPr>
            <a:spLocks noChangeArrowheads="1"/>
          </p:cNvSpPr>
          <p:nvPr/>
        </p:nvSpPr>
        <p:spPr bwMode="auto">
          <a:xfrm>
            <a:off x="1630363" y="1190625"/>
            <a:ext cx="244792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400" kern="0" dirty="0">
                <a:solidFill>
                  <a:srgbClr val="333333"/>
                </a:solidFill>
              </a:rPr>
              <a:t>单击此处添加段落文字内容</a:t>
            </a:r>
            <a:endParaRPr lang="zh-CN" altLang="en-US" sz="1400" kern="0" dirty="0">
              <a:solidFill>
                <a:srgbClr val="333333"/>
              </a:solidFill>
            </a:endParaRPr>
          </a:p>
        </p:txBody>
      </p:sp>
      <p:sp>
        <p:nvSpPr>
          <p:cNvPr id="38" name="Rectangle 29"/>
          <p:cNvSpPr>
            <a:spLocks noChangeArrowheads="1"/>
          </p:cNvSpPr>
          <p:nvPr/>
        </p:nvSpPr>
        <p:spPr bwMode="auto">
          <a:xfrm>
            <a:off x="1630363" y="1620838"/>
            <a:ext cx="244792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400" kern="0">
                <a:solidFill>
                  <a:srgbClr val="333333"/>
                </a:solidFill>
              </a:rPr>
              <a:t>单击此处添加段落文字内容</a:t>
            </a:r>
            <a:endParaRPr lang="zh-CN" altLang="en-US" sz="1400" kern="0">
              <a:solidFill>
                <a:srgbClr val="333333"/>
              </a:solidFill>
            </a:endParaRPr>
          </a:p>
        </p:txBody>
      </p:sp>
      <p:sp>
        <p:nvSpPr>
          <p:cNvPr id="39" name="Rectangle 31"/>
          <p:cNvSpPr>
            <a:spLocks noChangeArrowheads="1"/>
          </p:cNvSpPr>
          <p:nvPr/>
        </p:nvSpPr>
        <p:spPr bwMode="auto">
          <a:xfrm>
            <a:off x="1630363" y="2212975"/>
            <a:ext cx="2447925"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400" kern="0">
                <a:solidFill>
                  <a:srgbClr val="333333"/>
                </a:solidFill>
              </a:rPr>
              <a:t>单击此处添加段落文字内容</a:t>
            </a:r>
            <a:endParaRPr lang="zh-CN" altLang="en-US" sz="1400" kern="0">
              <a:solidFill>
                <a:srgbClr val="333333"/>
              </a:solidFill>
            </a:endParaRPr>
          </a:p>
        </p:txBody>
      </p:sp>
      <p:sp>
        <p:nvSpPr>
          <p:cNvPr id="40" name="Rectangle 33"/>
          <p:cNvSpPr>
            <a:spLocks noChangeArrowheads="1"/>
          </p:cNvSpPr>
          <p:nvPr/>
        </p:nvSpPr>
        <p:spPr bwMode="auto">
          <a:xfrm>
            <a:off x="1630363" y="2913063"/>
            <a:ext cx="24479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400" kern="0" dirty="0">
                <a:solidFill>
                  <a:srgbClr val="FF9900"/>
                </a:solidFill>
              </a:rPr>
              <a:t>单击此处添加段落文字内容</a:t>
            </a:r>
            <a:endParaRPr lang="zh-CN" altLang="en-US" sz="1400" kern="0" dirty="0">
              <a:solidFill>
                <a:srgbClr val="FF9900"/>
              </a:solidFill>
            </a:endParaRPr>
          </a:p>
        </p:txBody>
      </p:sp>
      <p:grpSp>
        <p:nvGrpSpPr>
          <p:cNvPr id="41" name="组合 40"/>
          <p:cNvGrpSpPr/>
          <p:nvPr/>
        </p:nvGrpSpPr>
        <p:grpSpPr bwMode="auto">
          <a:xfrm>
            <a:off x="1630363" y="1512888"/>
            <a:ext cx="3740150" cy="2609850"/>
            <a:chOff x="1630363" y="1512888"/>
            <a:chExt cx="3740150" cy="2609850"/>
          </a:xfrm>
        </p:grpSpPr>
        <p:sp>
          <p:nvSpPr>
            <p:cNvPr id="42" name="Line 26"/>
            <p:cNvSpPr>
              <a:spLocks noChangeShapeType="1"/>
            </p:cNvSpPr>
            <p:nvPr/>
          </p:nvSpPr>
          <p:spPr bwMode="auto">
            <a:xfrm flipH="1">
              <a:off x="1630363" y="1512888"/>
              <a:ext cx="3740150" cy="0"/>
            </a:xfrm>
            <a:prstGeom prst="line">
              <a:avLst/>
            </a:prstGeom>
            <a:noFill/>
            <a:ln w="9525" cmpd="sng">
              <a:solidFill>
                <a:srgbClr val="969696"/>
              </a:solidFill>
              <a:rou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sz="1600" kern="0">
                <a:solidFill>
                  <a:sysClr val="windowText" lastClr="000000"/>
                </a:solidFill>
              </a:endParaRPr>
            </a:p>
          </p:txBody>
        </p:sp>
        <p:sp>
          <p:nvSpPr>
            <p:cNvPr id="43" name="Line 28"/>
            <p:cNvSpPr>
              <a:spLocks noChangeShapeType="1"/>
            </p:cNvSpPr>
            <p:nvPr/>
          </p:nvSpPr>
          <p:spPr bwMode="auto">
            <a:xfrm flipH="1">
              <a:off x="1630363" y="1971675"/>
              <a:ext cx="3525837" cy="0"/>
            </a:xfrm>
            <a:prstGeom prst="line">
              <a:avLst/>
            </a:prstGeom>
            <a:noFill/>
            <a:ln w="9525" cmpd="sng">
              <a:solidFill>
                <a:srgbClr val="969696"/>
              </a:solidFill>
              <a:rou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sz="1600" kern="0">
                <a:solidFill>
                  <a:sysClr val="windowText" lastClr="000000"/>
                </a:solidFill>
              </a:endParaRPr>
            </a:p>
          </p:txBody>
        </p:sp>
        <p:sp>
          <p:nvSpPr>
            <p:cNvPr id="44" name="Line 30"/>
            <p:cNvSpPr>
              <a:spLocks noChangeShapeType="1"/>
            </p:cNvSpPr>
            <p:nvPr/>
          </p:nvSpPr>
          <p:spPr bwMode="auto">
            <a:xfrm flipH="1">
              <a:off x="1630363" y="2535238"/>
              <a:ext cx="3281362" cy="0"/>
            </a:xfrm>
            <a:prstGeom prst="line">
              <a:avLst/>
            </a:prstGeom>
            <a:noFill/>
            <a:ln w="9525" cmpd="sng">
              <a:solidFill>
                <a:srgbClr val="969696"/>
              </a:solidFill>
              <a:rou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sz="1600" kern="0">
                <a:solidFill>
                  <a:sysClr val="windowText" lastClr="000000"/>
                </a:solidFill>
              </a:endParaRPr>
            </a:p>
          </p:txBody>
        </p:sp>
        <p:sp>
          <p:nvSpPr>
            <p:cNvPr id="45" name="Line 32"/>
            <p:cNvSpPr>
              <a:spLocks noChangeShapeType="1"/>
            </p:cNvSpPr>
            <p:nvPr/>
          </p:nvSpPr>
          <p:spPr bwMode="auto">
            <a:xfrm flipH="1">
              <a:off x="1630363" y="3235325"/>
              <a:ext cx="3067050" cy="0"/>
            </a:xfrm>
            <a:prstGeom prst="line">
              <a:avLst/>
            </a:prstGeom>
            <a:noFill/>
            <a:ln w="9525" cmpd="sng">
              <a:solidFill>
                <a:srgbClr val="FFC000"/>
              </a:solidFill>
              <a:rou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sz="1600" kern="0">
                <a:solidFill>
                  <a:sysClr val="windowText" lastClr="000000"/>
                </a:solidFill>
              </a:endParaRPr>
            </a:p>
          </p:txBody>
        </p:sp>
        <p:sp>
          <p:nvSpPr>
            <p:cNvPr id="46" name="Line 34"/>
            <p:cNvSpPr>
              <a:spLocks noChangeShapeType="1"/>
            </p:cNvSpPr>
            <p:nvPr/>
          </p:nvSpPr>
          <p:spPr bwMode="auto">
            <a:xfrm flipH="1">
              <a:off x="1630363" y="4122738"/>
              <a:ext cx="2906712" cy="0"/>
            </a:xfrm>
            <a:prstGeom prst="line">
              <a:avLst/>
            </a:prstGeom>
            <a:noFill/>
            <a:ln w="9525" cmpd="sng">
              <a:solidFill>
                <a:srgbClr val="969696"/>
              </a:solidFill>
              <a:rou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sz="1600" kern="0">
                <a:solidFill>
                  <a:sysClr val="windowText" lastClr="000000"/>
                </a:solidFill>
              </a:endParaRPr>
            </a:p>
          </p:txBody>
        </p:sp>
      </p:grpSp>
      <p:sp>
        <p:nvSpPr>
          <p:cNvPr id="47" name="Rectangle 35"/>
          <p:cNvSpPr>
            <a:spLocks noChangeArrowheads="1"/>
          </p:cNvSpPr>
          <p:nvPr/>
        </p:nvSpPr>
        <p:spPr bwMode="auto">
          <a:xfrm>
            <a:off x="1630363" y="3800475"/>
            <a:ext cx="24479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400" kern="0">
                <a:solidFill>
                  <a:srgbClr val="333333"/>
                </a:solidFill>
              </a:rPr>
              <a:t>单击此处添加段落文字内容</a:t>
            </a:r>
            <a:endParaRPr lang="zh-CN" altLang="en-US" sz="1400" kern="0">
              <a:solidFill>
                <a:srgbClr val="333333"/>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2984">
        <p14:gallery dir="l"/>
      </p:transition>
    </mc:Choice>
    <mc:Fallback>
      <p:transition spd="slow" advTm="29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250"/>
                                        <p:tgtEl>
                                          <p:spTgt spid="12"/>
                                        </p:tgtEl>
                                      </p:cBhvr>
                                    </p:animEffect>
                                  </p:childTnLst>
                                </p:cTn>
                              </p:par>
                              <p:par>
                                <p:cTn id="8" presetID="22" presetClass="entr" presetSubtype="4" fill="hold" nodeType="withEffect">
                                  <p:stCondLst>
                                    <p:cond delay="130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1250"/>
                                        <p:tgtEl>
                                          <p:spTgt spid="17"/>
                                        </p:tgtEl>
                                      </p:cBhvr>
                                    </p:animEffect>
                                  </p:childTnLst>
                                </p:cTn>
                              </p:par>
                              <p:par>
                                <p:cTn id="11" presetID="22" presetClass="entr" presetSubtype="4" fill="hold" nodeType="withEffect">
                                  <p:stCondLst>
                                    <p:cond delay="250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1250"/>
                                        <p:tgtEl>
                                          <p:spTgt spid="21"/>
                                        </p:tgtEl>
                                      </p:cBhvr>
                                    </p:animEffect>
                                  </p:childTnLst>
                                </p:cTn>
                              </p:par>
                              <p:par>
                                <p:cTn id="14" presetID="22" presetClass="entr" presetSubtype="4" fill="hold" nodeType="withEffect">
                                  <p:stCondLst>
                                    <p:cond delay="380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1250"/>
                                        <p:tgtEl>
                                          <p:spTgt spid="29"/>
                                        </p:tgtEl>
                                      </p:cBhvr>
                                    </p:animEffect>
                                  </p:childTnLst>
                                </p:cTn>
                              </p:par>
                              <p:par>
                                <p:cTn id="17" presetID="22" presetClass="entr" presetSubtype="4" fill="hold" nodeType="withEffect">
                                  <p:stCondLst>
                                    <p:cond delay="520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1250"/>
                                        <p:tgtEl>
                                          <p:spTgt spid="33"/>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500"/>
                                        <p:tgtEl>
                                          <p:spTgt spid="41"/>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p:tgtEl>
                                          <p:spTgt spid="37"/>
                                        </p:tgtEl>
                                        <p:attrNameLst>
                                          <p:attrName>ppt_y</p:attrName>
                                        </p:attrNameLst>
                                      </p:cBhvr>
                                      <p:tavLst>
                                        <p:tav tm="0">
                                          <p:val>
                                            <p:strVal val="#ppt_y-#ppt_h*1.125000"/>
                                          </p:val>
                                        </p:tav>
                                        <p:tav tm="100000">
                                          <p:val>
                                            <p:strVal val="#ppt_y"/>
                                          </p:val>
                                        </p:tav>
                                      </p:tavLst>
                                    </p:anim>
                                    <p:animEffect transition="in" filter="wipe(down)">
                                      <p:cBhvr>
                                        <p:cTn id="28" dur="500"/>
                                        <p:tgtEl>
                                          <p:spTgt spid="37"/>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p:tgtEl>
                                          <p:spTgt spid="38"/>
                                        </p:tgtEl>
                                        <p:attrNameLst>
                                          <p:attrName>ppt_y</p:attrName>
                                        </p:attrNameLst>
                                      </p:cBhvr>
                                      <p:tavLst>
                                        <p:tav tm="0">
                                          <p:val>
                                            <p:strVal val="#ppt_y-#ppt_h*1.125000"/>
                                          </p:val>
                                        </p:tav>
                                        <p:tav tm="100000">
                                          <p:val>
                                            <p:strVal val="#ppt_y"/>
                                          </p:val>
                                        </p:tav>
                                      </p:tavLst>
                                    </p:anim>
                                    <p:animEffect transition="in" filter="wipe(down)">
                                      <p:cBhvr>
                                        <p:cTn id="32" dur="500"/>
                                        <p:tgtEl>
                                          <p:spTgt spid="38"/>
                                        </p:tgtEl>
                                      </p:cBhvr>
                                    </p:animEffect>
                                  </p:childTnLst>
                                </p:cTn>
                              </p:par>
                              <p:par>
                                <p:cTn id="33" presetID="12" presetClass="entr" presetSubtype="1" fill="hold" grpId="0" nodeType="withEffect">
                                  <p:stCondLst>
                                    <p:cond delay="50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p:tgtEl>
                                          <p:spTgt spid="39"/>
                                        </p:tgtEl>
                                        <p:attrNameLst>
                                          <p:attrName>ppt_y</p:attrName>
                                        </p:attrNameLst>
                                      </p:cBhvr>
                                      <p:tavLst>
                                        <p:tav tm="0">
                                          <p:val>
                                            <p:strVal val="#ppt_y-#ppt_h*1.125000"/>
                                          </p:val>
                                        </p:tav>
                                        <p:tav tm="100000">
                                          <p:val>
                                            <p:strVal val="#ppt_y"/>
                                          </p:val>
                                        </p:tav>
                                      </p:tavLst>
                                    </p:anim>
                                    <p:animEffect transition="in" filter="wipe(down)">
                                      <p:cBhvr>
                                        <p:cTn id="36" dur="500"/>
                                        <p:tgtEl>
                                          <p:spTgt spid="39"/>
                                        </p:tgtEl>
                                      </p:cBhvr>
                                    </p:animEffect>
                                  </p:childTnLst>
                                </p:cTn>
                              </p:par>
                              <p:par>
                                <p:cTn id="37" presetID="12" presetClass="entr" presetSubtype="1"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ppt_y</p:attrName>
                                        </p:attrNameLst>
                                      </p:cBhvr>
                                      <p:tavLst>
                                        <p:tav tm="0">
                                          <p:val>
                                            <p:strVal val="#ppt_y-#ppt_h*1.125000"/>
                                          </p:val>
                                        </p:tav>
                                        <p:tav tm="100000">
                                          <p:val>
                                            <p:strVal val="#ppt_y"/>
                                          </p:val>
                                        </p:tav>
                                      </p:tavLst>
                                    </p:anim>
                                    <p:animEffect transition="in" filter="wipe(down)">
                                      <p:cBhvr>
                                        <p:cTn id="40" dur="500"/>
                                        <p:tgtEl>
                                          <p:spTgt spid="40"/>
                                        </p:tgtEl>
                                      </p:cBhvr>
                                    </p:animEffect>
                                  </p:childTnLst>
                                </p:cTn>
                              </p:par>
                              <p:par>
                                <p:cTn id="41" presetID="12" presetClass="entr" presetSubtype="1" fill="hold" grpId="0" nodeType="withEffect">
                                  <p:stCondLst>
                                    <p:cond delay="10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down)">
                                      <p:cBhvr>
                                        <p:cTn id="44" dur="500"/>
                                        <p:tgtEl>
                                          <p:spTgt spid="47"/>
                                        </p:tgtEl>
                                      </p:cBhvr>
                                    </p:animEffect>
                                  </p:childTnLst>
                                </p:cTn>
                              </p:par>
                            </p:childTnLst>
                          </p:cTn>
                        </p:par>
                        <p:par>
                          <p:cTn id="45" fill="hold">
                            <p:stCondLst>
                              <p:cond delay="250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25713" name="Group 81"/>
          <p:cNvGrpSpPr/>
          <p:nvPr/>
        </p:nvGrpSpPr>
        <p:grpSpPr bwMode="auto">
          <a:xfrm>
            <a:off x="3880063" y="1866324"/>
            <a:ext cx="2223402" cy="2221814"/>
            <a:chOff x="2444" y="1176"/>
            <a:chExt cx="1401" cy="1400"/>
          </a:xfrm>
        </p:grpSpPr>
        <p:sp>
          <p:nvSpPr>
            <p:cNvPr id="3" name="Freeform 4"/>
            <p:cNvSpPr/>
            <p:nvPr/>
          </p:nvSpPr>
          <p:spPr bwMode="auto">
            <a:xfrm>
              <a:off x="2444" y="1176"/>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4" name="Oval 5"/>
            <p:cNvSpPr>
              <a:spLocks noChangeArrowheads="1"/>
            </p:cNvSpPr>
            <p:nvPr/>
          </p:nvSpPr>
          <p:spPr bwMode="auto">
            <a:xfrm>
              <a:off x="2661" y="1389"/>
              <a:ext cx="971" cy="973"/>
            </a:xfrm>
            <a:prstGeom prst="ellipse">
              <a:avLst/>
            </a:prstGeom>
            <a:solidFill>
              <a:srgbClr val="FFFFFF"/>
            </a:solidFill>
            <a:ln w="22225">
              <a:noFill/>
              <a:round/>
            </a:ln>
            <a:effectLst/>
          </p:spPr>
          <p:txBody>
            <a:bodyPr/>
            <a:lstStyle/>
            <a:p>
              <a:pPr>
                <a:defRPr/>
              </a:pPr>
              <a:endParaRPr lang="en-US" sz="1800" kern="0" dirty="0">
                <a:solidFill>
                  <a:sysClr val="windowText" lastClr="000000"/>
                </a:solidFill>
              </a:endParaRPr>
            </a:p>
          </p:txBody>
        </p:sp>
      </p:grpSp>
      <p:grpSp>
        <p:nvGrpSpPr>
          <p:cNvPr id="325714" name="Group 82"/>
          <p:cNvGrpSpPr/>
          <p:nvPr/>
        </p:nvGrpSpPr>
        <p:grpSpPr bwMode="auto">
          <a:xfrm>
            <a:off x="5694017" y="1353720"/>
            <a:ext cx="1258499" cy="1256912"/>
            <a:chOff x="3587" y="853"/>
            <a:chExt cx="793" cy="792"/>
          </a:xfrm>
        </p:grpSpPr>
        <p:sp>
          <p:nvSpPr>
            <p:cNvPr id="5" name="Freeform 6"/>
            <p:cNvSpPr/>
            <p:nvPr/>
          </p:nvSpPr>
          <p:spPr bwMode="auto">
            <a:xfrm>
              <a:off x="3587" y="853"/>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rotWithShape="1">
              <a:gsLst>
                <a:gs pos="0">
                  <a:srgbClr val="0846AC"/>
                </a:gs>
                <a:gs pos="100000">
                  <a:srgbClr val="2180C1"/>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6" name="Oval 7"/>
            <p:cNvSpPr>
              <a:spLocks noChangeArrowheads="1"/>
            </p:cNvSpPr>
            <p:nvPr/>
          </p:nvSpPr>
          <p:spPr bwMode="auto">
            <a:xfrm>
              <a:off x="3744" y="1011"/>
              <a:ext cx="479" cy="476"/>
            </a:xfrm>
            <a:prstGeom prst="ellipse">
              <a:avLst/>
            </a:prstGeom>
            <a:solidFill>
              <a:srgbClr val="FFFFFF"/>
            </a:solidFill>
            <a:ln w="22225">
              <a:noFill/>
              <a:round/>
            </a:ln>
            <a:effectLst/>
          </p:spPr>
          <p:txBody>
            <a:bodyPr/>
            <a:lstStyle/>
            <a:p>
              <a:pPr>
                <a:defRPr/>
              </a:pPr>
              <a:endParaRPr lang="en-US" sz="1800" kern="0" dirty="0">
                <a:solidFill>
                  <a:sysClr val="windowText" lastClr="000000"/>
                </a:solidFill>
              </a:endParaRPr>
            </a:p>
          </p:txBody>
        </p:sp>
      </p:grpSp>
      <p:grpSp>
        <p:nvGrpSpPr>
          <p:cNvPr id="325712" name="Group 80"/>
          <p:cNvGrpSpPr/>
          <p:nvPr/>
        </p:nvGrpSpPr>
        <p:grpSpPr bwMode="auto">
          <a:xfrm>
            <a:off x="2348600" y="1374351"/>
            <a:ext cx="1755233" cy="1758407"/>
            <a:chOff x="1479" y="866"/>
            <a:chExt cx="1106" cy="1108"/>
          </a:xfrm>
        </p:grpSpPr>
        <p:sp>
          <p:nvSpPr>
            <p:cNvPr id="7" name="Freeform 8"/>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8" name="Oval 9"/>
            <p:cNvSpPr>
              <a:spLocks noChangeArrowheads="1"/>
            </p:cNvSpPr>
            <p:nvPr/>
          </p:nvSpPr>
          <p:spPr bwMode="auto">
            <a:xfrm>
              <a:off x="1664" y="1052"/>
              <a:ext cx="735" cy="734"/>
            </a:xfrm>
            <a:prstGeom prst="ellipse">
              <a:avLst/>
            </a:prstGeom>
            <a:solidFill>
              <a:srgbClr val="FFFFFF"/>
            </a:solidFill>
            <a:ln w="22225">
              <a:noFill/>
              <a:round/>
            </a:ln>
            <a:effectLst/>
          </p:spPr>
          <p:txBody>
            <a:bodyPr/>
            <a:lstStyle/>
            <a:p>
              <a:pPr>
                <a:defRPr/>
              </a:pPr>
              <a:endParaRPr lang="en-US" sz="1800" kern="0" dirty="0">
                <a:solidFill>
                  <a:sysClr val="windowText" lastClr="000000"/>
                </a:solidFill>
              </a:endParaRPr>
            </a:p>
          </p:txBody>
        </p:sp>
      </p:grpSp>
      <p:sp>
        <p:nvSpPr>
          <p:cNvPr id="9" name="Freeform 10"/>
          <p:cNvSpPr/>
          <p:nvPr/>
        </p:nvSpPr>
        <p:spPr bwMode="auto">
          <a:xfrm>
            <a:off x="1753470" y="4037354"/>
            <a:ext cx="4164315" cy="287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D7D7D7"/>
              </a:gs>
              <a:gs pos="100000">
                <a:srgbClr val="A9A9A9"/>
              </a:gs>
            </a:gsLst>
            <a:lin ang="16200000" scaled="0"/>
          </a:gradFill>
          <a:ln w="9525" cap="rnd">
            <a:solidFill>
              <a:srgbClr val="E6E6E6"/>
            </a:solidFill>
            <a:prstDash val="solid"/>
            <a:round/>
          </a:ln>
        </p:spPr>
        <p:txBody>
          <a:bodyPr vert="eaVert" anchor="ctr"/>
          <a:lstStyle/>
          <a:p>
            <a:pPr>
              <a:defRPr/>
            </a:pPr>
            <a:endParaRPr lang="en-US" kern="0" dirty="0">
              <a:solidFill>
                <a:sysClr val="window" lastClr="FFFFFF"/>
              </a:solidFill>
            </a:endParaRPr>
          </a:p>
        </p:txBody>
      </p:sp>
      <p:sp>
        <p:nvSpPr>
          <p:cNvPr id="10" name="TextBox 53"/>
          <p:cNvSpPr txBox="1">
            <a:spLocks noChangeArrowheads="1"/>
          </p:cNvSpPr>
          <p:nvPr/>
        </p:nvSpPr>
        <p:spPr bwMode="auto">
          <a:xfrm>
            <a:off x="2496191" y="1088689"/>
            <a:ext cx="1461637" cy="274553"/>
          </a:xfrm>
          <a:prstGeom prst="rect">
            <a:avLst/>
          </a:prstGeom>
          <a:noFill/>
          <a:ln w="9525">
            <a:noFill/>
            <a:miter lim="800000"/>
          </a:ln>
        </p:spPr>
        <p:txBody>
          <a:bodyPr>
            <a:spAutoFit/>
          </a:bodyPr>
          <a:lstStyle/>
          <a:p>
            <a:pPr algn="ctr"/>
            <a:r>
              <a:rPr lang="zh-CN" altLang="en-US" sz="1200" b="1">
                <a:solidFill>
                  <a:srgbClr val="7F7F7F"/>
                </a:solidFill>
                <a:ea typeface="宋体" panose="02010600030101010101" pitchFamily="2"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sp>
        <p:nvSpPr>
          <p:cNvPr id="11" name="TextBox 53"/>
          <p:cNvSpPr txBox="1">
            <a:spLocks noChangeArrowheads="1"/>
          </p:cNvSpPr>
          <p:nvPr/>
        </p:nvSpPr>
        <p:spPr bwMode="auto">
          <a:xfrm>
            <a:off x="4206988" y="1536226"/>
            <a:ext cx="1463223" cy="274553"/>
          </a:xfrm>
          <a:prstGeom prst="rect">
            <a:avLst/>
          </a:prstGeom>
          <a:noFill/>
          <a:ln w="9525">
            <a:noFill/>
            <a:miter lim="800000"/>
          </a:ln>
        </p:spPr>
        <p:txBody>
          <a:bodyPr>
            <a:spAutoFit/>
          </a:bodyPr>
          <a:lstStyle/>
          <a:p>
            <a:pPr algn="ctr"/>
            <a:r>
              <a:rPr lang="zh-CN" altLang="en-US" sz="1200" b="1">
                <a:solidFill>
                  <a:srgbClr val="7F7F7F"/>
                </a:solidFill>
                <a:ea typeface="宋体" panose="02010600030101010101" pitchFamily="2"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sp>
        <p:nvSpPr>
          <p:cNvPr id="12" name="TextBox 53"/>
          <p:cNvSpPr txBox="1">
            <a:spLocks noChangeArrowheads="1"/>
          </p:cNvSpPr>
          <p:nvPr/>
        </p:nvSpPr>
        <p:spPr bwMode="auto">
          <a:xfrm>
            <a:off x="5694017" y="955380"/>
            <a:ext cx="1461636" cy="274553"/>
          </a:xfrm>
          <a:prstGeom prst="rect">
            <a:avLst/>
          </a:prstGeom>
          <a:noFill/>
          <a:ln w="9525">
            <a:noFill/>
            <a:miter lim="800000"/>
          </a:ln>
        </p:spPr>
        <p:txBody>
          <a:bodyPr>
            <a:spAutoFit/>
          </a:bodyPr>
          <a:lstStyle/>
          <a:p>
            <a:pPr algn="ctr"/>
            <a:r>
              <a:rPr lang="zh-CN" altLang="en-US" sz="1200" b="1">
                <a:solidFill>
                  <a:srgbClr val="7F7F7F"/>
                </a:solidFill>
                <a:ea typeface="宋体" panose="02010600030101010101" pitchFamily="2"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25712"/>
                                        </p:tgtEl>
                                        <p:attrNameLst>
                                          <p:attrName>style.visibility</p:attrName>
                                        </p:attrNameLst>
                                      </p:cBhvr>
                                      <p:to>
                                        <p:strVal val="visible"/>
                                      </p:to>
                                    </p:set>
                                    <p:anim calcmode="lin" valueType="num">
                                      <p:cBhvr>
                                        <p:cTn id="7" dur="500" fill="hold"/>
                                        <p:tgtEl>
                                          <p:spTgt spid="325712"/>
                                        </p:tgtEl>
                                        <p:attrNameLst>
                                          <p:attrName>ppt_w</p:attrName>
                                        </p:attrNameLst>
                                      </p:cBhvr>
                                      <p:tavLst>
                                        <p:tav tm="0">
                                          <p:val>
                                            <p:fltVal val="0"/>
                                          </p:val>
                                        </p:tav>
                                        <p:tav tm="100000">
                                          <p:val>
                                            <p:strVal val="#ppt_w"/>
                                          </p:val>
                                        </p:tav>
                                      </p:tavLst>
                                    </p:anim>
                                    <p:anim calcmode="lin" valueType="num">
                                      <p:cBhvr>
                                        <p:cTn id="8" dur="500" fill="hold"/>
                                        <p:tgtEl>
                                          <p:spTgt spid="3257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25713"/>
                                        </p:tgtEl>
                                        <p:attrNameLst>
                                          <p:attrName>style.visibility</p:attrName>
                                        </p:attrNameLst>
                                      </p:cBhvr>
                                      <p:to>
                                        <p:strVal val="visible"/>
                                      </p:to>
                                    </p:set>
                                    <p:anim calcmode="lin" valueType="num">
                                      <p:cBhvr>
                                        <p:cTn id="11" dur="500" fill="hold"/>
                                        <p:tgtEl>
                                          <p:spTgt spid="325713"/>
                                        </p:tgtEl>
                                        <p:attrNameLst>
                                          <p:attrName>ppt_w</p:attrName>
                                        </p:attrNameLst>
                                      </p:cBhvr>
                                      <p:tavLst>
                                        <p:tav tm="0">
                                          <p:val>
                                            <p:fltVal val="0"/>
                                          </p:val>
                                        </p:tav>
                                        <p:tav tm="100000">
                                          <p:val>
                                            <p:strVal val="#ppt_w"/>
                                          </p:val>
                                        </p:tav>
                                      </p:tavLst>
                                    </p:anim>
                                    <p:anim calcmode="lin" valueType="num">
                                      <p:cBhvr>
                                        <p:cTn id="12" dur="500" fill="hold"/>
                                        <p:tgtEl>
                                          <p:spTgt spid="32571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25714"/>
                                        </p:tgtEl>
                                        <p:attrNameLst>
                                          <p:attrName>style.visibility</p:attrName>
                                        </p:attrNameLst>
                                      </p:cBhvr>
                                      <p:to>
                                        <p:strVal val="visible"/>
                                      </p:to>
                                    </p:set>
                                    <p:anim calcmode="lin" valueType="num">
                                      <p:cBhvr>
                                        <p:cTn id="15" dur="500" fill="hold"/>
                                        <p:tgtEl>
                                          <p:spTgt spid="325714"/>
                                        </p:tgtEl>
                                        <p:attrNameLst>
                                          <p:attrName>ppt_w</p:attrName>
                                        </p:attrNameLst>
                                      </p:cBhvr>
                                      <p:tavLst>
                                        <p:tav tm="0">
                                          <p:val>
                                            <p:fltVal val="0"/>
                                          </p:val>
                                        </p:tav>
                                        <p:tav tm="100000">
                                          <p:val>
                                            <p:strVal val="#ppt_w"/>
                                          </p:val>
                                        </p:tav>
                                      </p:tavLst>
                                    </p:anim>
                                    <p:anim calcmode="lin" valueType="num">
                                      <p:cBhvr>
                                        <p:cTn id="16" dur="500" fill="hold"/>
                                        <p:tgtEl>
                                          <p:spTgt spid="325714"/>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325712"/>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325713"/>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325714"/>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sp>
        <p:nvSpPr>
          <p:cNvPr id="10" name="椭圆 9"/>
          <p:cNvSpPr/>
          <p:nvPr/>
        </p:nvSpPr>
        <p:spPr>
          <a:xfrm>
            <a:off x="7239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23900" y="147096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213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213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28575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857500" y="147096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7549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7549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椭圆 23"/>
          <p:cNvSpPr/>
          <p:nvPr/>
        </p:nvSpPr>
        <p:spPr>
          <a:xfrm>
            <a:off x="4888507"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88507" y="147096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785914"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785914"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椭圆 27"/>
          <p:cNvSpPr/>
          <p:nvPr/>
        </p:nvSpPr>
        <p:spPr>
          <a:xfrm>
            <a:off x="6919514"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919514" y="147096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816921"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816921"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7"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17" presetClass="entr" presetSubtype="1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17" presetClass="entr" presetSubtype="1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strVal val="#ppt_h"/>
                                          </p:val>
                                        </p:tav>
                                        <p:tav tm="100000">
                                          <p:val>
                                            <p:strVal val="#ppt_h"/>
                                          </p:val>
                                        </p:tav>
                                      </p:tavLst>
                                    </p:anim>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childTnLst>
                          </p:cTn>
                        </p:par>
                        <p:par>
                          <p:cTn id="72" fill="hold">
                            <p:stCondLst>
                              <p:cond delay="4000"/>
                            </p:stCondLst>
                            <p:childTnLst>
                              <p:par>
                                <p:cTn id="73" presetID="17"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strVal val="#ppt_h"/>
                                          </p:val>
                                        </p:tav>
                                        <p:tav tm="100000">
                                          <p:val>
                                            <p:strVal val="#ppt_h"/>
                                          </p:val>
                                        </p:tav>
                                      </p:tavLst>
                                    </p:anim>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P spid="19" grpId="0"/>
      <p:bldP spid="20" grpId="0" animBg="1"/>
      <p:bldP spid="21" grpId="0"/>
      <p:bldP spid="22" grpId="0"/>
      <p:bldP spid="23" grpId="0"/>
      <p:bldP spid="24" grpId="0" animBg="1"/>
      <p:bldP spid="25" grpId="0"/>
      <p:bldP spid="26" grpId="0"/>
      <p:bldP spid="27" grpId="0"/>
      <p:bldP spid="28" grpId="0" animBg="1"/>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521" name="Line 8"/>
          <p:cNvSpPr>
            <a:spLocks noChangeShapeType="1"/>
          </p:cNvSpPr>
          <p:nvPr/>
        </p:nvSpPr>
        <p:spPr bwMode="auto">
          <a:xfrm>
            <a:off x="1290063" y="3421594"/>
            <a:ext cx="0" cy="618934"/>
          </a:xfrm>
          <a:prstGeom prst="line">
            <a:avLst/>
          </a:prstGeom>
          <a:noFill/>
          <a:ln w="19050">
            <a:solidFill>
              <a:srgbClr val="000000"/>
            </a:solidFill>
            <a:prstDash val="sysDot"/>
            <a:round/>
            <a:headEnd type="oval" w="med" len="med"/>
          </a:ln>
        </p:spPr>
        <p:txBody>
          <a:bodyPr wrap="none" anchor="ctr"/>
          <a:lstStyle/>
          <a:p>
            <a:endParaRPr lang="zh-CN" altLang="en-US"/>
          </a:p>
        </p:txBody>
      </p:sp>
      <p:sp>
        <p:nvSpPr>
          <p:cNvPr id="353522" name="Line 9"/>
          <p:cNvSpPr>
            <a:spLocks noChangeShapeType="1"/>
          </p:cNvSpPr>
          <p:nvPr/>
        </p:nvSpPr>
        <p:spPr bwMode="auto">
          <a:xfrm>
            <a:off x="1282129" y="4040528"/>
            <a:ext cx="1080753" cy="0"/>
          </a:xfrm>
          <a:prstGeom prst="line">
            <a:avLst/>
          </a:prstGeom>
          <a:noFill/>
          <a:ln w="19050">
            <a:solidFill>
              <a:srgbClr val="000000"/>
            </a:solidFill>
            <a:prstDash val="sysDot"/>
            <a:round/>
            <a:tailEnd type="triangle" w="med" len="med"/>
          </a:ln>
        </p:spPr>
        <p:txBody>
          <a:bodyPr wrap="none" anchor="ctr"/>
          <a:lstStyle/>
          <a:p>
            <a:endParaRPr lang="zh-CN" altLang="en-US"/>
          </a:p>
        </p:txBody>
      </p:sp>
      <p:sp>
        <p:nvSpPr>
          <p:cNvPr id="353523" name="Line 11"/>
          <p:cNvSpPr>
            <a:spLocks noChangeShapeType="1"/>
          </p:cNvSpPr>
          <p:nvPr/>
        </p:nvSpPr>
        <p:spPr bwMode="auto">
          <a:xfrm flipV="1">
            <a:off x="1290063" y="1777452"/>
            <a:ext cx="0" cy="599890"/>
          </a:xfrm>
          <a:prstGeom prst="line">
            <a:avLst/>
          </a:prstGeom>
          <a:noFill/>
          <a:ln w="19050">
            <a:solidFill>
              <a:srgbClr val="000000"/>
            </a:solidFill>
            <a:prstDash val="sysDot"/>
            <a:round/>
            <a:headEnd type="oval" w="med" len="med"/>
          </a:ln>
        </p:spPr>
        <p:txBody>
          <a:bodyPr wrap="none" anchor="ctr"/>
          <a:lstStyle/>
          <a:p>
            <a:endParaRPr lang="zh-CN" altLang="en-US"/>
          </a:p>
        </p:txBody>
      </p:sp>
      <p:sp>
        <p:nvSpPr>
          <p:cNvPr id="353524" name="Line 12"/>
          <p:cNvSpPr>
            <a:spLocks noChangeShapeType="1"/>
          </p:cNvSpPr>
          <p:nvPr/>
        </p:nvSpPr>
        <p:spPr bwMode="auto">
          <a:xfrm flipV="1">
            <a:off x="1282129" y="1777451"/>
            <a:ext cx="1080753" cy="0"/>
          </a:xfrm>
          <a:prstGeom prst="line">
            <a:avLst/>
          </a:prstGeom>
          <a:noFill/>
          <a:ln w="19050">
            <a:solidFill>
              <a:srgbClr val="000000"/>
            </a:solidFill>
            <a:prstDash val="sysDot"/>
            <a:round/>
            <a:tailEnd type="triangle" w="med" len="med"/>
          </a:ln>
        </p:spPr>
        <p:txBody>
          <a:bodyPr wrap="none" anchor="ctr"/>
          <a:lstStyle/>
          <a:p>
            <a:endParaRPr lang="zh-CN" altLang="en-US"/>
          </a:p>
        </p:txBody>
      </p:sp>
      <p:sp>
        <p:nvSpPr>
          <p:cNvPr id="15" name="AutoShape 13"/>
          <p:cNvSpPr>
            <a:spLocks noChangeArrowheads="1"/>
          </p:cNvSpPr>
          <p:nvPr/>
        </p:nvSpPr>
        <p:spPr bwMode="auto">
          <a:xfrm>
            <a:off x="2410492" y="1475920"/>
            <a:ext cx="4170663" cy="601477"/>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ln>
        </p:spPr>
        <p:txBody>
          <a:bodyPr wrap="none" anchor="ctr"/>
          <a:lstStyle/>
          <a:p>
            <a:pPr algn="ctr">
              <a:buClr>
                <a:schemeClr val="accent1"/>
              </a:buClr>
            </a:pPr>
            <a:r>
              <a:rPr lang="zh-CN" altLang="en-US">
                <a:solidFill>
                  <a:srgbClr val="000000"/>
                </a:solidFill>
              </a:rPr>
              <a:t>单击此处添加文字内容  单击此处添加文字内容</a:t>
            </a:r>
            <a:endParaRPr lang="zh-CN" altLang="en-US">
              <a:solidFill>
                <a:srgbClr val="000000"/>
              </a:solidFill>
            </a:endParaRPr>
          </a:p>
          <a:p>
            <a:pPr algn="ctr">
              <a:buClr>
                <a:schemeClr val="accent1"/>
              </a:buClr>
            </a:pPr>
            <a:r>
              <a:rPr lang="zh-CN" altLang="en-US">
                <a:solidFill>
                  <a:srgbClr val="000000"/>
                </a:solidFill>
              </a:rPr>
              <a:t>单击此处添加文字内容  单击此处添加文字内容</a:t>
            </a:r>
            <a:endParaRPr lang="zh-CN" altLang="en-US">
              <a:solidFill>
                <a:srgbClr val="000000"/>
              </a:solidFill>
            </a:endParaRPr>
          </a:p>
        </p:txBody>
      </p:sp>
      <p:sp>
        <p:nvSpPr>
          <p:cNvPr id="16" name="AutoShape 14"/>
          <p:cNvSpPr>
            <a:spLocks noChangeArrowheads="1"/>
          </p:cNvSpPr>
          <p:nvPr/>
        </p:nvSpPr>
        <p:spPr bwMode="auto">
          <a:xfrm>
            <a:off x="2410492" y="3742170"/>
            <a:ext cx="4170663" cy="601477"/>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ln>
        </p:spPr>
        <p:txBody>
          <a:bodyPr wrap="none" anchor="ctr"/>
          <a:lstStyle/>
          <a:p>
            <a:pPr algn="ctr">
              <a:buClr>
                <a:schemeClr val="accent1"/>
              </a:buClr>
            </a:pPr>
            <a:r>
              <a:rPr lang="zh-CN" altLang="en-US">
                <a:solidFill>
                  <a:srgbClr val="000000"/>
                </a:solidFill>
              </a:rPr>
              <a:t>单击此处添加文字内容  单击此处添加文字内容</a:t>
            </a:r>
            <a:endParaRPr lang="zh-CN" altLang="en-US">
              <a:solidFill>
                <a:srgbClr val="000000"/>
              </a:solidFill>
            </a:endParaRPr>
          </a:p>
          <a:p>
            <a:pPr algn="ctr">
              <a:buClr>
                <a:schemeClr val="accent1"/>
              </a:buClr>
            </a:pPr>
            <a:r>
              <a:rPr lang="zh-CN" altLang="en-US">
                <a:solidFill>
                  <a:srgbClr val="000000"/>
                </a:solidFill>
              </a:rPr>
              <a:t>单击此处添加文字内容  单击此处添加文字内容</a:t>
            </a:r>
            <a:endParaRPr lang="zh-CN" altLang="en-US">
              <a:solidFill>
                <a:srgbClr val="000000"/>
              </a:solidFill>
            </a:endParaRPr>
          </a:p>
        </p:txBody>
      </p:sp>
      <p:sp>
        <p:nvSpPr>
          <p:cNvPr id="353531" name="Line 21"/>
          <p:cNvSpPr>
            <a:spLocks noChangeShapeType="1"/>
          </p:cNvSpPr>
          <p:nvPr/>
        </p:nvSpPr>
        <p:spPr bwMode="auto">
          <a:xfrm flipH="1">
            <a:off x="7699998" y="3421594"/>
            <a:ext cx="0" cy="618934"/>
          </a:xfrm>
          <a:prstGeom prst="line">
            <a:avLst/>
          </a:prstGeom>
          <a:noFill/>
          <a:ln w="19050">
            <a:solidFill>
              <a:srgbClr val="000000"/>
            </a:solidFill>
            <a:prstDash val="sysDot"/>
            <a:round/>
            <a:headEnd type="triangle" w="med" len="med"/>
          </a:ln>
        </p:spPr>
        <p:txBody>
          <a:bodyPr wrap="none" anchor="ctr"/>
          <a:lstStyle/>
          <a:p>
            <a:endParaRPr lang="zh-CN" altLang="en-US"/>
          </a:p>
        </p:txBody>
      </p:sp>
      <p:sp>
        <p:nvSpPr>
          <p:cNvPr id="353532" name="Line 22"/>
          <p:cNvSpPr>
            <a:spLocks noChangeShapeType="1"/>
          </p:cNvSpPr>
          <p:nvPr/>
        </p:nvSpPr>
        <p:spPr bwMode="auto">
          <a:xfrm flipH="1">
            <a:off x="6627179" y="4040528"/>
            <a:ext cx="1079167" cy="0"/>
          </a:xfrm>
          <a:prstGeom prst="line">
            <a:avLst/>
          </a:prstGeom>
          <a:noFill/>
          <a:ln w="19050">
            <a:solidFill>
              <a:srgbClr val="000000"/>
            </a:solidFill>
            <a:prstDash val="sysDot"/>
            <a:round/>
            <a:tailEnd type="oval" w="med" len="med"/>
          </a:ln>
        </p:spPr>
        <p:txBody>
          <a:bodyPr wrap="none" anchor="ctr"/>
          <a:lstStyle/>
          <a:p>
            <a:endParaRPr lang="zh-CN" altLang="en-US"/>
          </a:p>
        </p:txBody>
      </p:sp>
      <p:sp>
        <p:nvSpPr>
          <p:cNvPr id="353533" name="Line 24"/>
          <p:cNvSpPr>
            <a:spLocks noChangeShapeType="1"/>
          </p:cNvSpPr>
          <p:nvPr/>
        </p:nvSpPr>
        <p:spPr bwMode="auto">
          <a:xfrm flipH="1" flipV="1">
            <a:off x="7699998" y="1777452"/>
            <a:ext cx="0" cy="599890"/>
          </a:xfrm>
          <a:prstGeom prst="line">
            <a:avLst/>
          </a:prstGeom>
          <a:noFill/>
          <a:ln w="19050">
            <a:solidFill>
              <a:srgbClr val="000000"/>
            </a:solidFill>
            <a:prstDash val="sysDot"/>
            <a:round/>
            <a:headEnd type="triangle" w="med" len="med"/>
          </a:ln>
        </p:spPr>
        <p:txBody>
          <a:bodyPr wrap="none" anchor="ctr"/>
          <a:lstStyle/>
          <a:p>
            <a:endParaRPr lang="zh-CN" altLang="en-US"/>
          </a:p>
        </p:txBody>
      </p:sp>
      <p:sp>
        <p:nvSpPr>
          <p:cNvPr id="353534" name="Line 25"/>
          <p:cNvSpPr>
            <a:spLocks noChangeShapeType="1"/>
          </p:cNvSpPr>
          <p:nvPr/>
        </p:nvSpPr>
        <p:spPr bwMode="auto">
          <a:xfrm flipH="1" flipV="1">
            <a:off x="6627179" y="1777451"/>
            <a:ext cx="1079167" cy="0"/>
          </a:xfrm>
          <a:prstGeom prst="line">
            <a:avLst/>
          </a:prstGeom>
          <a:noFill/>
          <a:ln w="19050">
            <a:solidFill>
              <a:srgbClr val="000000"/>
            </a:solidFill>
            <a:prstDash val="sysDot"/>
            <a:round/>
            <a:tailEnd type="oval" w="med" len="med"/>
          </a:ln>
        </p:spPr>
        <p:txBody>
          <a:bodyPr wrap="none" anchor="ctr"/>
          <a:lstStyle/>
          <a:p>
            <a:endParaRPr lang="zh-CN" altLang="en-US"/>
          </a:p>
        </p:txBody>
      </p:sp>
      <p:grpSp>
        <p:nvGrpSpPr>
          <p:cNvPr id="353546" name="Group 266"/>
          <p:cNvGrpSpPr/>
          <p:nvPr/>
        </p:nvGrpSpPr>
        <p:grpSpPr bwMode="auto">
          <a:xfrm>
            <a:off x="610823" y="2393211"/>
            <a:ext cx="1350546" cy="1017274"/>
            <a:chOff x="384" y="1508"/>
            <a:chExt cx="851" cy="641"/>
          </a:xfrm>
        </p:grpSpPr>
        <p:sp>
          <p:nvSpPr>
            <p:cNvPr id="76818" name="Oval 3"/>
            <p:cNvSpPr>
              <a:spLocks noChangeArrowheads="1"/>
            </p:cNvSpPr>
            <p:nvPr/>
          </p:nvSpPr>
          <p:spPr bwMode="auto">
            <a:xfrm>
              <a:off x="432" y="1508"/>
              <a:ext cx="720" cy="641"/>
            </a:xfrm>
            <a:prstGeom prst="ellipse">
              <a:avLst/>
            </a:prstGeom>
            <a:gradFill rotWithShape="1">
              <a:gsLst>
                <a:gs pos="0">
                  <a:srgbClr val="2180C1"/>
                </a:gs>
                <a:gs pos="100000">
                  <a:srgbClr val="0846AC"/>
                </a:gs>
              </a:gsLst>
              <a:lin ang="5400000" scaled="1"/>
            </a:gradFill>
            <a:ln w="9525">
              <a:noFill/>
              <a:round/>
            </a:ln>
          </p:spPr>
          <p:txBody>
            <a:bodyPr wrap="none" anchor="ctr"/>
            <a:lstStyle/>
            <a:p>
              <a:pPr algn="ctr" eaLnBrk="0" hangingPunct="0"/>
              <a:endParaRPr lang="zh-CN" altLang="en-US" sz="2000" b="1">
                <a:solidFill>
                  <a:schemeClr val="bg1"/>
                </a:solidFill>
                <a:latin typeface="Arial" panose="020B0604020202020204" pitchFamily="34" charset="0"/>
                <a:cs typeface="Arial" panose="020B0604020202020204" pitchFamily="34" charset="0"/>
              </a:endParaRPr>
            </a:p>
          </p:txBody>
        </p:sp>
        <p:grpSp>
          <p:nvGrpSpPr>
            <p:cNvPr id="76819" name="Group 4"/>
            <p:cNvGrpSpPr/>
            <p:nvPr/>
          </p:nvGrpSpPr>
          <p:grpSpPr bwMode="auto">
            <a:xfrm>
              <a:off x="485" y="1514"/>
              <a:ext cx="615" cy="180"/>
              <a:chOff x="1431" y="1843"/>
              <a:chExt cx="907" cy="295"/>
            </a:xfrm>
          </p:grpSpPr>
          <p:sp>
            <p:nvSpPr>
              <p:cNvPr id="76821" name="Freeform 5"/>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ln>
            </p:spPr>
            <p:txBody>
              <a:bodyPr wrap="none" anchor="ctr"/>
              <a:lstStyle/>
              <a:p>
                <a:endParaRPr lang="zh-CN" altLang="en-US"/>
              </a:p>
            </p:txBody>
          </p:sp>
          <p:sp>
            <p:nvSpPr>
              <p:cNvPr id="76822"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ln>
            </p:spPr>
            <p:txBody>
              <a:bodyPr wrap="none" anchor="ctr"/>
              <a:lstStyle/>
              <a:p>
                <a:endParaRPr lang="zh-CN" altLang="en-US" sz="1800">
                  <a:latin typeface="Arial" panose="020B0604020202020204" pitchFamily="34" charset="0"/>
                  <a:cs typeface="Arial" panose="020B0604020202020204" pitchFamily="34" charset="0"/>
                </a:endParaRPr>
              </a:p>
            </p:txBody>
          </p:sp>
        </p:grpSp>
        <p:sp>
          <p:nvSpPr>
            <p:cNvPr id="76820" name="Rectangle 28"/>
            <p:cNvSpPr>
              <a:spLocks noChangeArrowheads="1"/>
            </p:cNvSpPr>
            <p:nvPr/>
          </p:nvSpPr>
          <p:spPr bwMode="auto">
            <a:xfrm>
              <a:off x="384" y="1639"/>
              <a:ext cx="851" cy="366"/>
            </a:xfrm>
            <a:prstGeom prst="rect">
              <a:avLst/>
            </a:prstGeom>
            <a:noFill/>
            <a:ln w="9525">
              <a:noFill/>
              <a:miter lim="800000"/>
            </a:ln>
          </p:spPr>
          <p:txBody>
            <a:bodyPr>
              <a:spAutoFit/>
            </a:bodyPr>
            <a:lstStyle/>
            <a:p>
              <a:pPr algn="ctr"/>
              <a:r>
                <a:rPr lang="zh-CN" altLang="en-US" sz="1600">
                  <a:solidFill>
                    <a:srgbClr val="FFFFFF"/>
                  </a:solidFill>
                  <a:latin typeface="Arial" panose="020B0604020202020204" pitchFamily="34" charset="0"/>
                  <a:cs typeface="Arial" panose="020B0604020202020204" pitchFamily="34" charset="0"/>
                </a:rPr>
                <a:t>单击此处</a:t>
              </a:r>
              <a:endParaRPr lang="zh-CN" altLang="en-US" sz="1600">
                <a:solidFill>
                  <a:srgbClr val="FFFFFF"/>
                </a:solidFill>
                <a:latin typeface="Arial" panose="020B0604020202020204" pitchFamily="34" charset="0"/>
                <a:cs typeface="Arial" panose="020B0604020202020204" pitchFamily="34" charset="0"/>
              </a:endParaRPr>
            </a:p>
            <a:p>
              <a:pPr algn="ctr"/>
              <a:r>
                <a:rPr lang="zh-CN" altLang="en-US" sz="1600">
                  <a:solidFill>
                    <a:srgbClr val="FFFFFF"/>
                  </a:solidFill>
                  <a:latin typeface="Arial" panose="020B0604020202020204" pitchFamily="34" charset="0"/>
                  <a:cs typeface="Arial" panose="020B0604020202020204" pitchFamily="34" charset="0"/>
                </a:rPr>
                <a:t>添加文字</a:t>
              </a:r>
              <a:endParaRPr lang="zh-CN" altLang="en-US" sz="1600">
                <a:solidFill>
                  <a:srgbClr val="FFFFFF"/>
                </a:solidFill>
                <a:latin typeface="Arial" panose="020B0604020202020204" pitchFamily="34" charset="0"/>
                <a:cs typeface="Arial" panose="020B0604020202020204" pitchFamily="34" charset="0"/>
              </a:endParaRPr>
            </a:p>
          </p:txBody>
        </p:sp>
      </p:grpSp>
      <p:sp>
        <p:nvSpPr>
          <p:cNvPr id="33" name="矩形 32"/>
          <p:cNvSpPr>
            <a:spLocks noChangeArrowheads="1"/>
          </p:cNvSpPr>
          <p:nvPr/>
        </p:nvSpPr>
        <p:spPr bwMode="auto">
          <a:xfrm>
            <a:off x="2780266" y="2526520"/>
            <a:ext cx="3434290" cy="579259"/>
          </a:xfrm>
          <a:prstGeom prst="rect">
            <a:avLst/>
          </a:prstGeom>
          <a:noFill/>
          <a:ln w="9525">
            <a:noFill/>
            <a:miter lim="800000"/>
          </a:ln>
        </p:spPr>
        <p:txBody>
          <a:bodyPr wrap="none">
            <a:spAutoFit/>
          </a:bodyPr>
          <a:lstStyle/>
          <a:p>
            <a:pPr algn="ctr"/>
            <a:r>
              <a:rPr lang="zh-CN" altLang="en-US" sz="3200" b="1">
                <a:solidFill>
                  <a:srgbClr val="000000"/>
                </a:solidFill>
              </a:rPr>
              <a:t>此处添加文字内容</a:t>
            </a:r>
            <a:endParaRPr lang="zh-CN" altLang="en-US" sz="3200" b="1">
              <a:solidFill>
                <a:srgbClr val="000000"/>
              </a:solidFill>
            </a:endParaRPr>
          </a:p>
        </p:txBody>
      </p:sp>
      <p:grpSp>
        <p:nvGrpSpPr>
          <p:cNvPr id="353541" name="Group 261"/>
          <p:cNvGrpSpPr/>
          <p:nvPr/>
        </p:nvGrpSpPr>
        <p:grpSpPr bwMode="auto">
          <a:xfrm>
            <a:off x="7162001" y="2420191"/>
            <a:ext cx="1066471" cy="952206"/>
            <a:chOff x="0" y="0"/>
            <a:chExt cx="1089" cy="1089"/>
          </a:xfrm>
        </p:grpSpPr>
        <p:sp>
          <p:nvSpPr>
            <p:cNvPr id="76815" name="Oval 21"/>
            <p:cNvSpPr>
              <a:spLocks noChangeArrowheads="1"/>
            </p:cNvSpPr>
            <p:nvPr/>
          </p:nvSpPr>
          <p:spPr bwMode="auto">
            <a:xfrm>
              <a:off x="0" y="0"/>
              <a:ext cx="1089" cy="1089"/>
            </a:xfrm>
            <a:prstGeom prst="ellipse">
              <a:avLst/>
            </a:prstGeom>
            <a:gradFill rotWithShape="1">
              <a:gsLst>
                <a:gs pos="0">
                  <a:srgbClr val="2180C1"/>
                </a:gs>
                <a:gs pos="100000">
                  <a:srgbClr val="0846AC"/>
                </a:gs>
              </a:gsLst>
              <a:lin ang="5400000" scaled="1"/>
            </a:gradFill>
            <a:ln w="9525">
              <a:noFill/>
              <a:round/>
            </a:ln>
          </p:spPr>
          <p:txBody>
            <a:bodyPr wrap="none" anchor="ctr"/>
            <a:lstStyle/>
            <a:p>
              <a:pPr algn="ctr"/>
              <a:r>
                <a:rPr lang="zh-CN" altLang="en-US" sz="1600">
                  <a:solidFill>
                    <a:srgbClr val="FFFFFF"/>
                  </a:solidFill>
                  <a:latin typeface="Arial" panose="020B0604020202020204" pitchFamily="34" charset="0"/>
                </a:rPr>
                <a:t>单击此处</a:t>
              </a:r>
              <a:endParaRPr lang="zh-CN" altLang="en-US" sz="1600">
                <a:solidFill>
                  <a:srgbClr val="FFFFFF"/>
                </a:solidFill>
                <a:latin typeface="Arial" panose="020B0604020202020204" pitchFamily="34" charset="0"/>
              </a:endParaRPr>
            </a:p>
            <a:p>
              <a:pPr algn="ctr"/>
              <a:r>
                <a:rPr lang="zh-CN" altLang="en-US" sz="1600">
                  <a:solidFill>
                    <a:srgbClr val="FFFFFF"/>
                  </a:solidFill>
                  <a:latin typeface="Arial" panose="020B0604020202020204" pitchFamily="34" charset="0"/>
                </a:rPr>
                <a:t>添加文字</a:t>
              </a:r>
              <a:endParaRPr lang="zh-CN" altLang="en-US" sz="1600">
                <a:solidFill>
                  <a:srgbClr val="FFFFFF"/>
                </a:solidFill>
                <a:latin typeface="Arial" panose="020B0604020202020204" pitchFamily="34" charset="0"/>
              </a:endParaRPr>
            </a:p>
          </p:txBody>
        </p:sp>
        <p:sp>
          <p:nvSpPr>
            <p:cNvPr id="76816" name="Freeform 22"/>
            <p:cNvSpPr/>
            <p:nvPr/>
          </p:nvSpPr>
          <p:spPr bwMode="auto">
            <a:xfrm>
              <a:off x="91" y="25"/>
              <a:ext cx="908"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5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4 w 4756"/>
                <a:gd name="T51" fmla="*/ 0 h 1576"/>
                <a:gd name="T52" fmla="*/ 467 w 4756"/>
                <a:gd name="T53" fmla="*/ 0 h 1576"/>
                <a:gd name="T54" fmla="*/ 492 w 4756"/>
                <a:gd name="T55" fmla="*/ 2 h 1576"/>
                <a:gd name="T56" fmla="*/ 517 w 4756"/>
                <a:gd name="T57" fmla="*/ 4 h 1576"/>
                <a:gd name="T58" fmla="*/ 541 w 4756"/>
                <a:gd name="T59" fmla="*/ 8 h 1576"/>
                <a:gd name="T60" fmla="*/ 565 w 4756"/>
                <a:gd name="T61" fmla="*/ 12 h 1576"/>
                <a:gd name="T62" fmla="*/ 589 w 4756"/>
                <a:gd name="T63" fmla="*/ 18 h 1576"/>
                <a:gd name="T64" fmla="*/ 612 w 4756"/>
                <a:gd name="T65" fmla="*/ 26 h 1576"/>
                <a:gd name="T66" fmla="*/ 635 w 4756"/>
                <a:gd name="T67" fmla="*/ 33 h 1576"/>
                <a:gd name="T68" fmla="*/ 646 w 4756"/>
                <a:gd name="T69" fmla="*/ 38 h 1576"/>
                <a:gd name="T70" fmla="*/ 668 w 4756"/>
                <a:gd name="T71" fmla="*/ 48 h 1576"/>
                <a:gd name="T72" fmla="*/ 689 w 4756"/>
                <a:gd name="T73" fmla="*/ 59 h 1576"/>
                <a:gd name="T74" fmla="*/ 709 w 4756"/>
                <a:gd name="T75" fmla="*/ 70 h 1576"/>
                <a:gd name="T76" fmla="*/ 730 w 4756"/>
                <a:gd name="T77" fmla="*/ 83 h 1576"/>
                <a:gd name="T78" fmla="*/ 749 w 4756"/>
                <a:gd name="T79" fmla="*/ 96 h 1576"/>
                <a:gd name="T80" fmla="*/ 767 w 4756"/>
                <a:gd name="T81" fmla="*/ 111 h 1576"/>
                <a:gd name="T82" fmla="*/ 785 w 4756"/>
                <a:gd name="T83" fmla="*/ 126 h 1576"/>
                <a:gd name="T84" fmla="*/ 803 w 4756"/>
                <a:gd name="T85" fmla="*/ 142 h 1576"/>
                <a:gd name="T86" fmla="*/ 811 w 4756"/>
                <a:gd name="T87" fmla="*/ 150 h 1576"/>
                <a:gd name="T88" fmla="*/ 827 w 4756"/>
                <a:gd name="T89" fmla="*/ 168 h 1576"/>
                <a:gd name="T90" fmla="*/ 842 w 4756"/>
                <a:gd name="T91" fmla="*/ 186 h 1576"/>
                <a:gd name="T92" fmla="*/ 856 w 4756"/>
                <a:gd name="T93" fmla="*/ 204 h 1576"/>
                <a:gd name="T94" fmla="*/ 869 w 4756"/>
                <a:gd name="T95" fmla="*/ 224 h 1576"/>
                <a:gd name="T96" fmla="*/ 882 w 4756"/>
                <a:gd name="T97" fmla="*/ 243 h 1576"/>
                <a:gd name="T98" fmla="*/ 893 w 4756"/>
                <a:gd name="T99" fmla="*/ 264 h 1576"/>
                <a:gd name="T100" fmla="*/ 903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ln>
          </p:spPr>
          <p:txBody>
            <a:bodyPr wrap="none" anchor="ctr"/>
            <a:lstStyle/>
            <a:p>
              <a:endParaRPr lang="zh-CN" altLang="en-US"/>
            </a:p>
          </p:txBody>
        </p:sp>
        <p:sp>
          <p:nvSpPr>
            <p:cNvPr id="76817"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w="9525">
              <a:noFill/>
              <a:round/>
            </a:ln>
          </p:spPr>
          <p:txBody>
            <a:bodyPr wrap="none" anchor="ctr"/>
            <a:lstStyle/>
            <a:p>
              <a:endParaRPr lang="zh-CN" altLang="en-US" sz="1800">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53546"/>
                                        </p:tgtEl>
                                        <p:attrNameLst>
                                          <p:attrName>style.visibility</p:attrName>
                                        </p:attrNameLst>
                                      </p:cBhvr>
                                      <p:to>
                                        <p:strVal val="visible"/>
                                      </p:to>
                                    </p:set>
                                    <p:anim calcmode="lin" valueType="num">
                                      <p:cBhvr>
                                        <p:cTn id="7" dur="500" fill="hold"/>
                                        <p:tgtEl>
                                          <p:spTgt spid="353546"/>
                                        </p:tgtEl>
                                        <p:attrNameLst>
                                          <p:attrName>ppt_w</p:attrName>
                                        </p:attrNameLst>
                                      </p:cBhvr>
                                      <p:tavLst>
                                        <p:tav tm="0">
                                          <p:val>
                                            <p:fltVal val="0"/>
                                          </p:val>
                                        </p:tav>
                                        <p:tav tm="100000">
                                          <p:val>
                                            <p:strVal val="#ppt_w"/>
                                          </p:val>
                                        </p:tav>
                                      </p:tavLst>
                                    </p:anim>
                                    <p:anim calcmode="lin" valueType="num">
                                      <p:cBhvr>
                                        <p:cTn id="8" dur="500" fill="hold"/>
                                        <p:tgtEl>
                                          <p:spTgt spid="3535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53523"/>
                                        </p:tgtEl>
                                        <p:attrNameLst>
                                          <p:attrName>style.visibility</p:attrName>
                                        </p:attrNameLst>
                                      </p:cBhvr>
                                      <p:to>
                                        <p:strVal val="visible"/>
                                      </p:to>
                                    </p:set>
                                    <p:animEffect transition="in" filter="wipe(down)">
                                      <p:cBhvr>
                                        <p:cTn id="12" dur="500"/>
                                        <p:tgtEl>
                                          <p:spTgt spid="35352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53521"/>
                                        </p:tgtEl>
                                        <p:attrNameLst>
                                          <p:attrName>style.visibility</p:attrName>
                                        </p:attrNameLst>
                                      </p:cBhvr>
                                      <p:to>
                                        <p:strVal val="visible"/>
                                      </p:to>
                                    </p:set>
                                    <p:animEffect transition="in" filter="wipe(up)">
                                      <p:cBhvr>
                                        <p:cTn id="15" dur="500"/>
                                        <p:tgtEl>
                                          <p:spTgt spid="35352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353524"/>
                                        </p:tgtEl>
                                        <p:attrNameLst>
                                          <p:attrName>style.visibility</p:attrName>
                                        </p:attrNameLst>
                                      </p:cBhvr>
                                      <p:to>
                                        <p:strVal val="visible"/>
                                      </p:to>
                                    </p:set>
                                    <p:animEffect transition="in" filter="wipe(left)">
                                      <p:cBhvr>
                                        <p:cTn id="19" dur="500"/>
                                        <p:tgtEl>
                                          <p:spTgt spid="3535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53522"/>
                                        </p:tgtEl>
                                        <p:attrNameLst>
                                          <p:attrName>style.visibility</p:attrName>
                                        </p:attrNameLst>
                                      </p:cBhvr>
                                      <p:to>
                                        <p:strVal val="visible"/>
                                      </p:to>
                                    </p:set>
                                    <p:animEffect transition="in" filter="wipe(left)">
                                      <p:cBhvr>
                                        <p:cTn id="22" dur="500"/>
                                        <p:tgtEl>
                                          <p:spTgt spid="353522"/>
                                        </p:tgtEl>
                                      </p:cBhvr>
                                    </p:animEffect>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353534"/>
                                        </p:tgtEl>
                                        <p:attrNameLst>
                                          <p:attrName>style.visibility</p:attrName>
                                        </p:attrNameLst>
                                      </p:cBhvr>
                                      <p:to>
                                        <p:strVal val="visible"/>
                                      </p:to>
                                    </p:set>
                                    <p:animEffect transition="in" filter="wipe(left)">
                                      <p:cBhvr>
                                        <p:cTn id="35" dur="500"/>
                                        <p:tgtEl>
                                          <p:spTgt spid="35353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53532"/>
                                        </p:tgtEl>
                                        <p:attrNameLst>
                                          <p:attrName>style.visibility</p:attrName>
                                        </p:attrNameLst>
                                      </p:cBhvr>
                                      <p:to>
                                        <p:strVal val="visible"/>
                                      </p:to>
                                    </p:set>
                                    <p:animEffect transition="in" filter="wipe(left)">
                                      <p:cBhvr>
                                        <p:cTn id="38" dur="500"/>
                                        <p:tgtEl>
                                          <p:spTgt spid="353532"/>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53533"/>
                                        </p:tgtEl>
                                        <p:attrNameLst>
                                          <p:attrName>style.visibility</p:attrName>
                                        </p:attrNameLst>
                                      </p:cBhvr>
                                      <p:to>
                                        <p:strVal val="visible"/>
                                      </p:to>
                                    </p:set>
                                    <p:animEffect transition="in" filter="wipe(up)">
                                      <p:cBhvr>
                                        <p:cTn id="42" dur="500"/>
                                        <p:tgtEl>
                                          <p:spTgt spid="35353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53531"/>
                                        </p:tgtEl>
                                        <p:attrNameLst>
                                          <p:attrName>style.visibility</p:attrName>
                                        </p:attrNameLst>
                                      </p:cBhvr>
                                      <p:to>
                                        <p:strVal val="visible"/>
                                      </p:to>
                                    </p:set>
                                    <p:animEffect transition="in" filter="wipe(down)">
                                      <p:cBhvr>
                                        <p:cTn id="45" dur="500"/>
                                        <p:tgtEl>
                                          <p:spTgt spid="353531"/>
                                        </p:tgtEl>
                                      </p:cBhvr>
                                    </p:animEffect>
                                  </p:childTnLst>
                                </p:cTn>
                              </p:par>
                            </p:childTnLst>
                          </p:cTn>
                        </p:par>
                        <p:par>
                          <p:cTn id="46" fill="hold">
                            <p:stCondLst>
                              <p:cond delay="3000"/>
                            </p:stCondLst>
                            <p:childTnLst>
                              <p:par>
                                <p:cTn id="47" presetID="49" presetClass="entr" presetSubtype="0" decel="100000" fill="hold" nodeType="afterEffect">
                                  <p:stCondLst>
                                    <p:cond delay="0"/>
                                  </p:stCondLst>
                                  <p:childTnLst>
                                    <p:set>
                                      <p:cBhvr>
                                        <p:cTn id="48" dur="1" fill="hold">
                                          <p:stCondLst>
                                            <p:cond delay="0"/>
                                          </p:stCondLst>
                                        </p:cTn>
                                        <p:tgtEl>
                                          <p:spTgt spid="353541"/>
                                        </p:tgtEl>
                                        <p:attrNameLst>
                                          <p:attrName>style.visibility</p:attrName>
                                        </p:attrNameLst>
                                      </p:cBhvr>
                                      <p:to>
                                        <p:strVal val="visible"/>
                                      </p:to>
                                    </p:set>
                                    <p:anim calcmode="lin" valueType="num">
                                      <p:cBhvr>
                                        <p:cTn id="49" dur="500" fill="hold"/>
                                        <p:tgtEl>
                                          <p:spTgt spid="353541"/>
                                        </p:tgtEl>
                                        <p:attrNameLst>
                                          <p:attrName>ppt_w</p:attrName>
                                        </p:attrNameLst>
                                      </p:cBhvr>
                                      <p:tavLst>
                                        <p:tav tm="0">
                                          <p:val>
                                            <p:fltVal val="0"/>
                                          </p:val>
                                        </p:tav>
                                        <p:tav tm="100000">
                                          <p:val>
                                            <p:strVal val="#ppt_w"/>
                                          </p:val>
                                        </p:tav>
                                      </p:tavLst>
                                    </p:anim>
                                    <p:anim calcmode="lin" valueType="num">
                                      <p:cBhvr>
                                        <p:cTn id="50" dur="500" fill="hold"/>
                                        <p:tgtEl>
                                          <p:spTgt spid="353541"/>
                                        </p:tgtEl>
                                        <p:attrNameLst>
                                          <p:attrName>ppt_h</p:attrName>
                                        </p:attrNameLst>
                                      </p:cBhvr>
                                      <p:tavLst>
                                        <p:tav tm="0">
                                          <p:val>
                                            <p:fltVal val="0"/>
                                          </p:val>
                                        </p:tav>
                                        <p:tav tm="100000">
                                          <p:val>
                                            <p:strVal val="#ppt_h"/>
                                          </p:val>
                                        </p:tav>
                                      </p:tavLst>
                                    </p:anim>
                                    <p:anim calcmode="lin" valueType="num">
                                      <p:cBhvr>
                                        <p:cTn id="51" dur="500" fill="hold"/>
                                        <p:tgtEl>
                                          <p:spTgt spid="353541"/>
                                        </p:tgtEl>
                                        <p:attrNameLst>
                                          <p:attrName>style.rotation</p:attrName>
                                        </p:attrNameLst>
                                      </p:cBhvr>
                                      <p:tavLst>
                                        <p:tav tm="0">
                                          <p:val>
                                            <p:fltVal val="360"/>
                                          </p:val>
                                        </p:tav>
                                        <p:tav tm="100000">
                                          <p:val>
                                            <p:fltVal val="0"/>
                                          </p:val>
                                        </p:tav>
                                      </p:tavLst>
                                    </p:anim>
                                    <p:animEffect transition="in" filter="fade">
                                      <p:cBhvr>
                                        <p:cTn id="52" dur="500"/>
                                        <p:tgtEl>
                                          <p:spTgt spid="353541"/>
                                        </p:tgtEl>
                                      </p:cBhvr>
                                    </p:animEffect>
                                  </p:childTnLst>
                                </p:cTn>
                              </p:par>
                            </p:childTnLst>
                          </p:cTn>
                        </p:par>
                        <p:par>
                          <p:cTn id="53" fill="hold">
                            <p:stCondLst>
                              <p:cond delay="3500"/>
                            </p:stCondLst>
                            <p:childTnLst>
                              <p:par>
                                <p:cTn id="54" presetID="16" presetClass="entr" presetSubtype="21"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barn(inVertical)">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521" grpId="0" animBg="1"/>
      <p:bldP spid="353522" grpId="0" animBg="1"/>
      <p:bldP spid="353523" grpId="0" animBg="1"/>
      <p:bldP spid="353524" grpId="0" animBg="1"/>
      <p:bldP spid="15" grpId="0" animBg="1"/>
      <p:bldP spid="16" grpId="0" animBg="1"/>
      <p:bldP spid="353531" grpId="0" animBg="1"/>
      <p:bldP spid="353532" grpId="0" animBg="1"/>
      <p:bldP spid="353533" grpId="0" animBg="1"/>
      <p:bldP spid="353534"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sp>
        <p:nvSpPr>
          <p:cNvPr id="10" name="椭圆 9"/>
          <p:cNvSpPr/>
          <p:nvPr/>
        </p:nvSpPr>
        <p:spPr>
          <a:xfrm>
            <a:off x="38100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10000" y="1470967"/>
            <a:ext cx="141577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7074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074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5978907" y="1932631"/>
            <a:ext cx="2916982" cy="2798665"/>
          </a:xfrm>
          <a:prstGeom prst="rect">
            <a:avLst/>
          </a:prstGeom>
        </p:spPr>
      </p:pic>
      <p:pic>
        <p:nvPicPr>
          <p:cNvPr id="33" name="图片 32"/>
          <p:cNvPicPr>
            <a:picLocks noChangeAspect="1"/>
          </p:cNvPicPr>
          <p:nvPr/>
        </p:nvPicPr>
        <p:blipFill>
          <a:blip r:embed="rId2" cstate="print"/>
          <a:stretch>
            <a:fillRect/>
          </a:stretch>
        </p:blipFill>
        <p:spPr>
          <a:xfrm>
            <a:off x="343916" y="1932631"/>
            <a:ext cx="2916982" cy="2798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7"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Oval 3"/>
          <p:cNvSpPr>
            <a:spLocks noChangeArrowheads="1"/>
          </p:cNvSpPr>
          <p:nvPr/>
        </p:nvSpPr>
        <p:spPr bwMode="auto">
          <a:xfrm rot="3600000">
            <a:off x="4584700" y="1241426"/>
            <a:ext cx="2733675" cy="2730500"/>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66" name="Oval 4"/>
          <p:cNvSpPr>
            <a:spLocks noChangeArrowheads="1"/>
          </p:cNvSpPr>
          <p:nvPr/>
        </p:nvSpPr>
        <p:spPr bwMode="auto">
          <a:xfrm rot="3600000">
            <a:off x="1838325" y="1241426"/>
            <a:ext cx="2733675" cy="2730500"/>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67" name="Line 23"/>
          <p:cNvSpPr>
            <a:spLocks noChangeShapeType="1"/>
          </p:cNvSpPr>
          <p:nvPr/>
        </p:nvSpPr>
        <p:spPr bwMode="auto">
          <a:xfrm>
            <a:off x="2347913" y="2606675"/>
            <a:ext cx="1520825" cy="0"/>
          </a:xfrm>
          <a:prstGeom prst="line">
            <a:avLst/>
          </a:prstGeom>
          <a:noFill/>
          <a:ln w="19050">
            <a:solidFill>
              <a:srgbClr val="2A5682"/>
            </a:solidFill>
            <a:rou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68" name="Line 24"/>
          <p:cNvSpPr>
            <a:spLocks noChangeShapeType="1"/>
          </p:cNvSpPr>
          <p:nvPr/>
        </p:nvSpPr>
        <p:spPr bwMode="auto">
          <a:xfrm>
            <a:off x="5295900" y="2606675"/>
            <a:ext cx="1519238" cy="0"/>
          </a:xfrm>
          <a:prstGeom prst="line">
            <a:avLst/>
          </a:prstGeom>
          <a:noFill/>
          <a:ln w="19050">
            <a:solidFill>
              <a:srgbClr val="2A5682"/>
            </a:solidFill>
            <a:rou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grpSp>
        <p:nvGrpSpPr>
          <p:cNvPr id="69" name="组合 68"/>
          <p:cNvGrpSpPr/>
          <p:nvPr/>
        </p:nvGrpSpPr>
        <p:grpSpPr bwMode="auto">
          <a:xfrm>
            <a:off x="1316038" y="2084388"/>
            <a:ext cx="1060450" cy="1044575"/>
            <a:chOff x="1316038" y="2084642"/>
            <a:chExt cx="1060450" cy="1044741"/>
          </a:xfrm>
        </p:grpSpPr>
        <p:grpSp>
          <p:nvGrpSpPr>
            <p:cNvPr id="70" name="Group 5"/>
            <p:cNvGrpSpPr/>
            <p:nvPr/>
          </p:nvGrpSpPr>
          <p:grpSpPr bwMode="auto">
            <a:xfrm>
              <a:off x="1316038" y="2084642"/>
              <a:ext cx="1047832" cy="1044741"/>
              <a:chOff x="0" y="0"/>
              <a:chExt cx="1288" cy="1286"/>
            </a:xfrm>
          </p:grpSpPr>
          <p:grpSp>
            <p:nvGrpSpPr>
              <p:cNvPr id="72" name="Group 6"/>
              <p:cNvGrpSpPr/>
              <p:nvPr/>
            </p:nvGrpSpPr>
            <p:grpSpPr bwMode="auto">
              <a:xfrm rot="650306">
                <a:off x="0" y="0"/>
                <a:ext cx="1288" cy="1286"/>
                <a:chOff x="0" y="0"/>
                <a:chExt cx="1136" cy="1134"/>
              </a:xfrm>
            </p:grpSpPr>
            <p:sp>
              <p:nvSpPr>
                <p:cNvPr id="75"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a:solidFill>
                    <a:srgbClr val="C0C0C0"/>
                  </a:solidFill>
                  <a:round/>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76" name="Oval 8"/>
                <p:cNvSpPr>
                  <a:spLocks noChangeArrowheads="1"/>
                </p:cNvSpPr>
                <p:nvPr/>
              </p:nvSpPr>
              <p:spPr bwMode="auto">
                <a:xfrm>
                  <a:off x="64" y="62"/>
                  <a:ext cx="1009" cy="1010"/>
                </a:xfrm>
                <a:prstGeom prst="ellipse">
                  <a:avLst/>
                </a:prstGeom>
                <a:solidFill>
                  <a:srgbClr val="0B469D"/>
                </a:solidFill>
                <a:ln w="9525">
                  <a:solidFill>
                    <a:srgbClr val="C0C0C0"/>
                  </a:solidFill>
                  <a:round/>
                </a:ln>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73" name="未知"/>
              <p:cNvSpPr/>
              <p:nvPr/>
            </p:nvSpPr>
            <p:spPr bwMode="auto">
              <a:xfrm rot="-5400000">
                <a:off x="312" y="394"/>
                <a:ext cx="493" cy="980"/>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74" name="未知"/>
              <p:cNvSpPr/>
              <p:nvPr/>
            </p:nvSpPr>
            <p:spPr bwMode="auto">
              <a:xfrm rot="5400000">
                <a:off x="473" y="-92"/>
                <a:ext cx="493" cy="982"/>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grpSp>
        <p:sp>
          <p:nvSpPr>
            <p:cNvPr id="71" name="Rectangle 25"/>
            <p:cNvSpPr>
              <a:spLocks noChangeArrowheads="1"/>
            </p:cNvSpPr>
            <p:nvPr/>
          </p:nvSpPr>
          <p:spPr bwMode="auto">
            <a:xfrm>
              <a:off x="1336675" y="2265646"/>
              <a:ext cx="1039813" cy="68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b="1" kern="0" dirty="0">
                  <a:solidFill>
                    <a:srgbClr val="FFFFFF"/>
                  </a:solidFill>
                </a:rPr>
                <a:t>文字内容</a:t>
              </a:r>
              <a:endParaRPr lang="zh-CN" altLang="en-US" sz="1400" b="1" kern="0" dirty="0">
                <a:solidFill>
                  <a:srgbClr val="FFFFFF"/>
                </a:solidFill>
              </a:endParaRPr>
            </a:p>
          </p:txBody>
        </p:sp>
      </p:grpSp>
      <p:grpSp>
        <p:nvGrpSpPr>
          <p:cNvPr id="77" name="组合 76"/>
          <p:cNvGrpSpPr/>
          <p:nvPr/>
        </p:nvGrpSpPr>
        <p:grpSpPr bwMode="auto">
          <a:xfrm>
            <a:off x="3883025" y="1906588"/>
            <a:ext cx="1406525" cy="1401762"/>
            <a:chOff x="3883508" y="1905824"/>
            <a:chExt cx="1405560" cy="1402374"/>
          </a:xfrm>
        </p:grpSpPr>
        <p:grpSp>
          <p:nvGrpSpPr>
            <p:cNvPr id="78" name="Group 11"/>
            <p:cNvGrpSpPr/>
            <p:nvPr/>
          </p:nvGrpSpPr>
          <p:grpSpPr bwMode="auto">
            <a:xfrm>
              <a:off x="3883508" y="1905824"/>
              <a:ext cx="1405560" cy="1402374"/>
              <a:chOff x="0" y="0"/>
              <a:chExt cx="1288" cy="1286"/>
            </a:xfrm>
          </p:grpSpPr>
          <p:grpSp>
            <p:nvGrpSpPr>
              <p:cNvPr id="80" name="Group 12"/>
              <p:cNvGrpSpPr/>
              <p:nvPr/>
            </p:nvGrpSpPr>
            <p:grpSpPr bwMode="auto">
              <a:xfrm rot="650306">
                <a:off x="0" y="0"/>
                <a:ext cx="1288" cy="1286"/>
                <a:chOff x="0" y="0"/>
                <a:chExt cx="1136" cy="1134"/>
              </a:xfrm>
            </p:grpSpPr>
            <p:sp>
              <p:nvSpPr>
                <p:cNvPr id="83"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a:solidFill>
                    <a:srgbClr val="C0C0C0"/>
                  </a:solidFill>
                  <a:round/>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84" name="Oval 14"/>
                <p:cNvSpPr>
                  <a:spLocks noChangeArrowheads="1"/>
                </p:cNvSpPr>
                <p:nvPr/>
              </p:nvSpPr>
              <p:spPr bwMode="auto">
                <a:xfrm>
                  <a:off x="64" y="62"/>
                  <a:ext cx="1008" cy="1011"/>
                </a:xfrm>
                <a:prstGeom prst="ellipse">
                  <a:avLst/>
                </a:prstGeom>
                <a:solidFill>
                  <a:srgbClr val="FFC000"/>
                </a:solidFill>
                <a:ln w="9525">
                  <a:solidFill>
                    <a:srgbClr val="C0C0C0"/>
                  </a:solidFill>
                  <a:round/>
                </a:ln>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81" name="未知"/>
              <p:cNvSpPr/>
              <p:nvPr/>
            </p:nvSpPr>
            <p:spPr bwMode="auto">
              <a:xfrm rot="-5400000">
                <a:off x="313" y="392"/>
                <a:ext cx="492" cy="981"/>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82" name="未知"/>
              <p:cNvSpPr/>
              <p:nvPr/>
            </p:nvSpPr>
            <p:spPr bwMode="auto">
              <a:xfrm rot="5400000">
                <a:off x="474" y="-92"/>
                <a:ext cx="491" cy="980"/>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grpSp>
        <p:sp>
          <p:nvSpPr>
            <p:cNvPr id="79" name="Rectangle 26"/>
            <p:cNvSpPr>
              <a:spLocks noChangeArrowheads="1"/>
            </p:cNvSpPr>
            <p:nvPr/>
          </p:nvSpPr>
          <p:spPr bwMode="auto">
            <a:xfrm>
              <a:off x="4067532" y="2264756"/>
              <a:ext cx="1037513" cy="68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b="1" kern="0" dirty="0"/>
                <a:t>文字内容</a:t>
              </a:r>
              <a:endParaRPr lang="zh-CN" altLang="en-US" sz="1400" b="1" kern="0" dirty="0"/>
            </a:p>
          </p:txBody>
        </p:sp>
      </p:grpSp>
      <p:grpSp>
        <p:nvGrpSpPr>
          <p:cNvPr id="85" name="组合 84"/>
          <p:cNvGrpSpPr/>
          <p:nvPr/>
        </p:nvGrpSpPr>
        <p:grpSpPr bwMode="auto">
          <a:xfrm>
            <a:off x="6808788" y="2084388"/>
            <a:ext cx="1047750" cy="1044575"/>
            <a:chOff x="6808706" y="2084642"/>
            <a:chExt cx="1047832" cy="1044741"/>
          </a:xfrm>
        </p:grpSpPr>
        <p:grpSp>
          <p:nvGrpSpPr>
            <p:cNvPr id="86" name="Group 17"/>
            <p:cNvGrpSpPr/>
            <p:nvPr/>
          </p:nvGrpSpPr>
          <p:grpSpPr bwMode="auto">
            <a:xfrm>
              <a:off x="6808706" y="2084642"/>
              <a:ext cx="1047832" cy="1044741"/>
              <a:chOff x="0" y="0"/>
              <a:chExt cx="1288" cy="1286"/>
            </a:xfrm>
          </p:grpSpPr>
          <p:grpSp>
            <p:nvGrpSpPr>
              <p:cNvPr id="88" name="Group 18"/>
              <p:cNvGrpSpPr/>
              <p:nvPr/>
            </p:nvGrpSpPr>
            <p:grpSpPr bwMode="auto">
              <a:xfrm rot="650306">
                <a:off x="0" y="0"/>
                <a:ext cx="1288" cy="1286"/>
                <a:chOff x="0" y="0"/>
                <a:chExt cx="1136" cy="1134"/>
              </a:xfrm>
            </p:grpSpPr>
            <p:sp>
              <p:nvSpPr>
                <p:cNvPr id="91"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a:solidFill>
                    <a:srgbClr val="C0C0C0"/>
                  </a:solidFill>
                  <a:round/>
                </a:ln>
                <a:effec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92" name="Oval 20"/>
                <p:cNvSpPr>
                  <a:spLocks noChangeArrowheads="1"/>
                </p:cNvSpPr>
                <p:nvPr/>
              </p:nvSpPr>
              <p:spPr bwMode="auto">
                <a:xfrm>
                  <a:off x="64" y="62"/>
                  <a:ext cx="1009" cy="1010"/>
                </a:xfrm>
                <a:prstGeom prst="ellipse">
                  <a:avLst/>
                </a:prstGeom>
                <a:solidFill>
                  <a:srgbClr val="0B469D"/>
                </a:solidFill>
                <a:ln w="9525">
                  <a:solidFill>
                    <a:srgbClr val="C0C0C0"/>
                  </a:solidFill>
                  <a:round/>
                </a:ln>
              </p:spPr>
              <p:txBody>
                <a:bodyPr wrap="none" anchor="ctr"/>
                <a:lstStyle/>
                <a:p>
                  <a:pPr fontAlgn="auto">
                    <a:spcBef>
                      <a:spcPts val="0"/>
                    </a:spcBef>
                    <a:spcAft>
                      <a:spcPts val="0"/>
                    </a:spcAft>
                    <a:defRPr/>
                  </a:pPr>
                  <a:endParaRPr lang="zh-CN" altLang="en-US" kern="0">
                    <a:solidFill>
                      <a:sysClr val="windowText" lastClr="000000"/>
                    </a:solidFill>
                  </a:endParaRPr>
                </a:p>
              </p:txBody>
            </p:sp>
          </p:grpSp>
          <p:sp>
            <p:nvSpPr>
              <p:cNvPr id="89" name="未知"/>
              <p:cNvSpPr/>
              <p:nvPr/>
            </p:nvSpPr>
            <p:spPr bwMode="auto">
              <a:xfrm rot="-5400000">
                <a:off x="312" y="394"/>
                <a:ext cx="493" cy="980"/>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90" name="未知"/>
              <p:cNvSpPr/>
              <p:nvPr/>
            </p:nvSpPr>
            <p:spPr bwMode="auto">
              <a:xfrm rot="5400000">
                <a:off x="473" y="-92"/>
                <a:ext cx="493" cy="982"/>
              </a:xfrm>
              <a:custGeom>
                <a:avLst/>
                <a:gdLst>
                  <a:gd name="T0" fmla="*/ 1377 w 174"/>
                  <a:gd name="T1" fmla="*/ 0 h 348"/>
                  <a:gd name="T2" fmla="*/ 0 w 174"/>
                  <a:gd name="T3" fmla="*/ 1371 h 348"/>
                  <a:gd name="T4" fmla="*/ 1386 w 174"/>
                  <a:gd name="T5" fmla="*/ 2760 h 348"/>
                  <a:gd name="T6" fmla="*/ 1386 w 174"/>
                  <a:gd name="T7" fmla="*/ 1380 h 348"/>
                  <a:gd name="T8" fmla="*/ 1377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grpSp>
        <p:sp>
          <p:nvSpPr>
            <p:cNvPr id="87" name="Rectangle 27"/>
            <p:cNvSpPr>
              <a:spLocks noChangeArrowheads="1"/>
            </p:cNvSpPr>
            <p:nvPr/>
          </p:nvSpPr>
          <p:spPr bwMode="auto">
            <a:xfrm>
              <a:off x="6813468" y="2265646"/>
              <a:ext cx="1038306" cy="68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b="1" kern="0">
                  <a:solidFill>
                    <a:srgbClr val="FFFFFF"/>
                  </a:solidFill>
                </a:rPr>
                <a:t>文字内容</a:t>
              </a:r>
              <a:endParaRPr lang="zh-CN" altLang="en-US" sz="1400" b="1" kern="0">
                <a:solidFill>
                  <a:srgbClr val="FFFFFF"/>
                </a:solidFill>
              </a:endParaRPr>
            </a:p>
          </p:txBody>
        </p:sp>
      </p:grpSp>
      <p:sp>
        <p:nvSpPr>
          <p:cNvPr id="93" name="Rectangle 28"/>
          <p:cNvSpPr>
            <a:spLocks noChangeArrowheads="1"/>
          </p:cNvSpPr>
          <p:nvPr/>
        </p:nvSpPr>
        <p:spPr bwMode="auto">
          <a:xfrm>
            <a:off x="2138363" y="1924050"/>
            <a:ext cx="1954212"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kern="0" dirty="0">
                <a:solidFill>
                  <a:sysClr val="windowText" lastClr="000000"/>
                </a:solidFill>
              </a:rPr>
              <a:t>单击此处添加</a:t>
            </a:r>
            <a:endParaRPr lang="zh-CN" altLang="en-US" sz="1400" kern="0" dirty="0">
              <a:solidFill>
                <a:sysClr val="windowText" lastClr="000000"/>
              </a:solidFill>
            </a:endParaRPr>
          </a:p>
          <a:p>
            <a:pPr algn="ctr" fontAlgn="auto">
              <a:spcBef>
                <a:spcPts val="0"/>
              </a:spcBef>
              <a:spcAft>
                <a:spcPts val="0"/>
              </a:spcAft>
              <a:defRPr/>
            </a:pPr>
            <a:r>
              <a:rPr lang="zh-CN" altLang="en-US" sz="1400" kern="0" dirty="0">
                <a:solidFill>
                  <a:sysClr val="windowText" lastClr="000000"/>
                </a:solidFill>
              </a:rPr>
              <a:t>段落文字内容</a:t>
            </a:r>
            <a:endParaRPr lang="zh-CN" altLang="en-US" sz="1400" kern="0" dirty="0">
              <a:solidFill>
                <a:sysClr val="windowText" lastClr="000000"/>
              </a:solidFill>
            </a:endParaRPr>
          </a:p>
        </p:txBody>
      </p:sp>
      <p:sp>
        <p:nvSpPr>
          <p:cNvPr id="94" name="Rectangle 29"/>
          <p:cNvSpPr>
            <a:spLocks noChangeArrowheads="1"/>
          </p:cNvSpPr>
          <p:nvPr/>
        </p:nvSpPr>
        <p:spPr bwMode="auto">
          <a:xfrm>
            <a:off x="2138363" y="2606675"/>
            <a:ext cx="1954212"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kern="0" dirty="0">
                <a:solidFill>
                  <a:sysClr val="windowText" lastClr="000000"/>
                </a:solidFill>
              </a:rPr>
              <a:t>单击此处添加</a:t>
            </a:r>
            <a:endParaRPr lang="zh-CN" altLang="en-US" sz="1400" kern="0" dirty="0">
              <a:solidFill>
                <a:sysClr val="windowText" lastClr="000000"/>
              </a:solidFill>
            </a:endParaRPr>
          </a:p>
          <a:p>
            <a:pPr algn="ctr" fontAlgn="auto">
              <a:spcBef>
                <a:spcPts val="0"/>
              </a:spcBef>
              <a:spcAft>
                <a:spcPts val="0"/>
              </a:spcAft>
              <a:defRPr/>
            </a:pPr>
            <a:r>
              <a:rPr lang="zh-CN" altLang="en-US" sz="1400" kern="0" dirty="0">
                <a:solidFill>
                  <a:sysClr val="windowText" lastClr="000000"/>
                </a:solidFill>
              </a:rPr>
              <a:t>段落文字内容</a:t>
            </a:r>
            <a:endParaRPr lang="zh-CN" altLang="en-US" sz="1400" kern="0" dirty="0">
              <a:solidFill>
                <a:sysClr val="windowText" lastClr="000000"/>
              </a:solidFill>
            </a:endParaRPr>
          </a:p>
        </p:txBody>
      </p:sp>
      <p:sp>
        <p:nvSpPr>
          <p:cNvPr id="95" name="Rectangle 30"/>
          <p:cNvSpPr>
            <a:spLocks noChangeArrowheads="1"/>
          </p:cNvSpPr>
          <p:nvPr/>
        </p:nvSpPr>
        <p:spPr bwMode="auto">
          <a:xfrm>
            <a:off x="5029200" y="1924050"/>
            <a:ext cx="19526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kern="0">
                <a:solidFill>
                  <a:sysClr val="windowText" lastClr="000000"/>
                </a:solidFill>
              </a:rPr>
              <a:t>单击此处添加</a:t>
            </a:r>
            <a:endParaRPr lang="zh-CN" altLang="en-US" sz="1400" kern="0">
              <a:solidFill>
                <a:sysClr val="windowText" lastClr="000000"/>
              </a:solidFill>
            </a:endParaRPr>
          </a:p>
          <a:p>
            <a:pPr algn="ctr" fontAlgn="auto">
              <a:spcBef>
                <a:spcPts val="0"/>
              </a:spcBef>
              <a:spcAft>
                <a:spcPts val="0"/>
              </a:spcAft>
              <a:defRPr/>
            </a:pPr>
            <a:r>
              <a:rPr lang="zh-CN" altLang="en-US" sz="1400" kern="0">
                <a:solidFill>
                  <a:sysClr val="windowText" lastClr="000000"/>
                </a:solidFill>
              </a:rPr>
              <a:t>段落文字内容</a:t>
            </a:r>
            <a:endParaRPr lang="zh-CN" altLang="en-US" sz="1400" kern="0">
              <a:solidFill>
                <a:sysClr val="windowText" lastClr="000000"/>
              </a:solidFill>
            </a:endParaRPr>
          </a:p>
        </p:txBody>
      </p:sp>
      <p:sp>
        <p:nvSpPr>
          <p:cNvPr id="96" name="Rectangle 31"/>
          <p:cNvSpPr>
            <a:spLocks noChangeArrowheads="1"/>
          </p:cNvSpPr>
          <p:nvPr/>
        </p:nvSpPr>
        <p:spPr bwMode="auto">
          <a:xfrm>
            <a:off x="5029200" y="2606675"/>
            <a:ext cx="19526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zh-CN" altLang="en-US" sz="1400" kern="0">
                <a:solidFill>
                  <a:sysClr val="windowText" lastClr="000000"/>
                </a:solidFill>
              </a:rPr>
              <a:t>单击此处添加</a:t>
            </a:r>
            <a:endParaRPr lang="zh-CN" altLang="en-US" sz="1400" kern="0">
              <a:solidFill>
                <a:sysClr val="windowText" lastClr="000000"/>
              </a:solidFill>
            </a:endParaRPr>
          </a:p>
          <a:p>
            <a:pPr algn="ctr" fontAlgn="auto">
              <a:spcBef>
                <a:spcPts val="0"/>
              </a:spcBef>
              <a:spcAft>
                <a:spcPts val="0"/>
              </a:spcAft>
              <a:defRPr/>
            </a:pPr>
            <a:r>
              <a:rPr lang="zh-CN" altLang="en-US" sz="1400" kern="0">
                <a:solidFill>
                  <a:sysClr val="windowText" lastClr="000000"/>
                </a:solidFill>
              </a:rPr>
              <a:t>段落文字内容</a:t>
            </a:r>
            <a:endParaRPr lang="zh-CN" altLang="en-US" sz="1400" kern="0">
              <a:solidFill>
                <a:sysClr val="windowText" lastClr="000000"/>
              </a:solidFill>
            </a:endParaRPr>
          </a:p>
        </p:txBody>
      </p:sp>
      <p:sp>
        <p:nvSpPr>
          <p:cNvPr id="97" name="Oval 32"/>
          <p:cNvSpPr>
            <a:spLocks noChangeArrowheads="1"/>
          </p:cNvSpPr>
          <p:nvPr/>
        </p:nvSpPr>
        <p:spPr bwMode="auto">
          <a:xfrm>
            <a:off x="2060575" y="3986213"/>
            <a:ext cx="2236788" cy="220662"/>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kern="0">
              <a:solidFill>
                <a:sysClr val="windowText" lastClr="000000"/>
              </a:solidFill>
            </a:endParaRPr>
          </a:p>
        </p:txBody>
      </p:sp>
      <p:sp>
        <p:nvSpPr>
          <p:cNvPr id="98" name="Oval 33"/>
          <p:cNvSpPr>
            <a:spLocks noChangeArrowheads="1"/>
          </p:cNvSpPr>
          <p:nvPr/>
        </p:nvSpPr>
        <p:spPr bwMode="auto">
          <a:xfrm>
            <a:off x="4829175" y="3986213"/>
            <a:ext cx="2236788" cy="220662"/>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auto">
              <a:spcBef>
                <a:spcPts val="0"/>
              </a:spcBef>
              <a:spcAft>
                <a:spcPts val="0"/>
              </a:spcAft>
              <a:defRPr/>
            </a:pPr>
            <a:endParaRPr lang="zh-CN" altLang="en-US" kern="0">
              <a:solidFill>
                <a:sysClr val="windowText" lastClr="000000"/>
              </a:solidFill>
            </a:endParaRPr>
          </a:p>
        </p:txBody>
      </p:sp>
      <p:pic>
        <p:nvPicPr>
          <p:cNvPr id="99" name="Picture 34" descr="4"/>
          <p:cNvPicPr>
            <a:picLocks noChangeAspect="1" noChangeArrowheads="1"/>
          </p:cNvPicPr>
          <p:nvPr/>
        </p:nvPicPr>
        <p:blipFill>
          <a:blip r:embed="rId1" cstate="screen"/>
          <a:srcRect/>
          <a:stretch>
            <a:fillRect/>
          </a:stretch>
        </p:blipFill>
        <p:spPr bwMode="auto">
          <a:xfrm>
            <a:off x="7853363" y="2801938"/>
            <a:ext cx="874712"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2381">
        <p14:gallery dir="l"/>
      </p:transition>
    </mc:Choice>
    <mc:Fallback>
      <p:transition spd="slow" advTm="23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450" decel="100000" fill="hold"/>
                                        <p:tgtEl>
                                          <p:spTgt spid="69"/>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anim calcmode="lin" valueType="num">
                                      <p:cBhvr>
                                        <p:cTn id="14" dur="500" fill="hold"/>
                                        <p:tgtEl>
                                          <p:spTgt spid="77"/>
                                        </p:tgtEl>
                                        <p:attrNameLst>
                                          <p:attrName>ppt_x</p:attrName>
                                        </p:attrNameLst>
                                      </p:cBhvr>
                                      <p:tavLst>
                                        <p:tav tm="0">
                                          <p:val>
                                            <p:strVal val="#ppt_x"/>
                                          </p:val>
                                        </p:tav>
                                        <p:tav tm="100000">
                                          <p:val>
                                            <p:strVal val="#ppt_x"/>
                                          </p:val>
                                        </p:tav>
                                      </p:tavLst>
                                    </p:anim>
                                    <p:anim calcmode="lin" valueType="num">
                                      <p:cBhvr>
                                        <p:cTn id="15" dur="450" decel="100000" fill="hold"/>
                                        <p:tgtEl>
                                          <p:spTgt spid="77"/>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77"/>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anim calcmode="lin" valueType="num">
                                      <p:cBhvr>
                                        <p:cTn id="20" dur="500" fill="hold"/>
                                        <p:tgtEl>
                                          <p:spTgt spid="85"/>
                                        </p:tgtEl>
                                        <p:attrNameLst>
                                          <p:attrName>ppt_x</p:attrName>
                                        </p:attrNameLst>
                                      </p:cBhvr>
                                      <p:tavLst>
                                        <p:tav tm="0">
                                          <p:val>
                                            <p:strVal val="#ppt_x"/>
                                          </p:val>
                                        </p:tav>
                                        <p:tav tm="100000">
                                          <p:val>
                                            <p:strVal val="#ppt_x"/>
                                          </p:val>
                                        </p:tav>
                                      </p:tavLst>
                                    </p:anim>
                                    <p:anim calcmode="lin" valueType="num">
                                      <p:cBhvr>
                                        <p:cTn id="21" dur="450" decel="100000" fill="hold"/>
                                        <p:tgtEl>
                                          <p:spTgt spid="8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85"/>
                                        </p:tgtEl>
                                        <p:attrNameLst>
                                          <p:attrName>ppt_y</p:attrName>
                                        </p:attrNameLst>
                                      </p:cBhvr>
                                      <p:tavLst>
                                        <p:tav tm="0">
                                          <p:val>
                                            <p:strVal val="#ppt_y-.03"/>
                                          </p:val>
                                        </p:tav>
                                        <p:tav tm="100000">
                                          <p:val>
                                            <p:strVal val="#ppt_y"/>
                                          </p:val>
                                        </p:tav>
                                      </p:tavLst>
                                    </p:anim>
                                  </p:childTnLst>
                                </p:cTn>
                              </p:par>
                              <p:par>
                                <p:cTn id="23" presetID="21" presetClass="entr" presetSubtype="1" fill="hold" grpId="0" nodeType="withEffect">
                                  <p:stCondLst>
                                    <p:cond delay="800"/>
                                  </p:stCondLst>
                                  <p:childTnLst>
                                    <p:set>
                                      <p:cBhvr>
                                        <p:cTn id="24" dur="1" fill="hold">
                                          <p:stCondLst>
                                            <p:cond delay="0"/>
                                          </p:stCondLst>
                                        </p:cTn>
                                        <p:tgtEl>
                                          <p:spTgt spid="66"/>
                                        </p:tgtEl>
                                        <p:attrNameLst>
                                          <p:attrName>style.visibility</p:attrName>
                                        </p:attrNameLst>
                                      </p:cBhvr>
                                      <p:to>
                                        <p:strVal val="visible"/>
                                      </p:to>
                                    </p:set>
                                    <p:animEffect transition="in" filter="wheel(1)">
                                      <p:cBhvr>
                                        <p:cTn id="25" dur="1250"/>
                                        <p:tgtEl>
                                          <p:spTgt spid="66"/>
                                        </p:tgtEl>
                                      </p:cBhvr>
                                    </p:animEffect>
                                  </p:childTnLst>
                                </p:cTn>
                              </p:par>
                              <p:par>
                                <p:cTn id="26" presetID="22" presetClass="entr" presetSubtype="8" fill="hold" nodeType="withEffect">
                                  <p:stCondLst>
                                    <p:cond delay="2100"/>
                                  </p:stCondLst>
                                  <p:childTnLst>
                                    <p:set>
                                      <p:cBhvr>
                                        <p:cTn id="27" dur="1" fill="hold">
                                          <p:stCondLst>
                                            <p:cond delay="0"/>
                                          </p:stCondLst>
                                        </p:cTn>
                                        <p:tgtEl>
                                          <p:spTgt spid="67"/>
                                        </p:tgtEl>
                                        <p:attrNameLst>
                                          <p:attrName>style.visibility</p:attrName>
                                        </p:attrNameLst>
                                      </p:cBhvr>
                                      <p:to>
                                        <p:strVal val="visible"/>
                                      </p:to>
                                    </p:set>
                                    <p:animEffect transition="in" filter="wipe(left)">
                                      <p:cBhvr>
                                        <p:cTn id="28" dur="500"/>
                                        <p:tgtEl>
                                          <p:spTgt spid="67"/>
                                        </p:tgtEl>
                                      </p:cBhvr>
                                    </p:animEffect>
                                  </p:childTnLst>
                                </p:cTn>
                              </p:par>
                              <p:par>
                                <p:cTn id="29" presetID="42" presetClass="entr" presetSubtype="0" fill="hold" grpId="0" nodeType="withEffect">
                                  <p:stCondLst>
                                    <p:cond delay="270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250"/>
                                        <p:tgtEl>
                                          <p:spTgt spid="94"/>
                                        </p:tgtEl>
                                      </p:cBhvr>
                                    </p:animEffect>
                                    <p:anim calcmode="lin" valueType="num">
                                      <p:cBhvr>
                                        <p:cTn id="32" dur="250" fill="hold"/>
                                        <p:tgtEl>
                                          <p:spTgt spid="94"/>
                                        </p:tgtEl>
                                        <p:attrNameLst>
                                          <p:attrName>ppt_x</p:attrName>
                                        </p:attrNameLst>
                                      </p:cBhvr>
                                      <p:tavLst>
                                        <p:tav tm="0">
                                          <p:val>
                                            <p:strVal val="#ppt_x"/>
                                          </p:val>
                                        </p:tav>
                                        <p:tav tm="100000">
                                          <p:val>
                                            <p:strVal val="#ppt_x"/>
                                          </p:val>
                                        </p:tav>
                                      </p:tavLst>
                                    </p:anim>
                                    <p:anim calcmode="lin" valueType="num">
                                      <p:cBhvr>
                                        <p:cTn id="33" dur="250" fill="hold"/>
                                        <p:tgtEl>
                                          <p:spTgt spid="9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70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250"/>
                                        <p:tgtEl>
                                          <p:spTgt spid="93"/>
                                        </p:tgtEl>
                                      </p:cBhvr>
                                    </p:animEffect>
                                    <p:anim calcmode="lin" valueType="num">
                                      <p:cBhvr>
                                        <p:cTn id="37" dur="250" fill="hold"/>
                                        <p:tgtEl>
                                          <p:spTgt spid="93"/>
                                        </p:tgtEl>
                                        <p:attrNameLst>
                                          <p:attrName>ppt_x</p:attrName>
                                        </p:attrNameLst>
                                      </p:cBhvr>
                                      <p:tavLst>
                                        <p:tav tm="0">
                                          <p:val>
                                            <p:strVal val="#ppt_x"/>
                                          </p:val>
                                        </p:tav>
                                        <p:tav tm="100000">
                                          <p:val>
                                            <p:strVal val="#ppt_x"/>
                                          </p:val>
                                        </p:tav>
                                      </p:tavLst>
                                    </p:anim>
                                    <p:anim calcmode="lin" valueType="num">
                                      <p:cBhvr>
                                        <p:cTn id="38" dur="250" fill="hold"/>
                                        <p:tgtEl>
                                          <p:spTgt spid="93"/>
                                        </p:tgtEl>
                                        <p:attrNameLst>
                                          <p:attrName>ppt_y</p:attrName>
                                        </p:attrNameLst>
                                      </p:cBhvr>
                                      <p:tavLst>
                                        <p:tav tm="0">
                                          <p:val>
                                            <p:strVal val="#ppt_y-.1"/>
                                          </p:val>
                                        </p:tav>
                                        <p:tav tm="100000">
                                          <p:val>
                                            <p:strVal val="#ppt_y"/>
                                          </p:val>
                                        </p:tav>
                                      </p:tavLst>
                                    </p:anim>
                                  </p:childTnLst>
                                </p:cTn>
                              </p:par>
                              <p:par>
                                <p:cTn id="39" presetID="21" presetClass="entr" presetSubtype="1" fill="hold" grpId="0" nodeType="withEffect">
                                  <p:stCondLst>
                                    <p:cond delay="800"/>
                                  </p:stCondLst>
                                  <p:childTnLst>
                                    <p:set>
                                      <p:cBhvr>
                                        <p:cTn id="40" dur="1" fill="hold">
                                          <p:stCondLst>
                                            <p:cond delay="0"/>
                                          </p:stCondLst>
                                        </p:cTn>
                                        <p:tgtEl>
                                          <p:spTgt spid="65"/>
                                        </p:tgtEl>
                                        <p:attrNameLst>
                                          <p:attrName>style.visibility</p:attrName>
                                        </p:attrNameLst>
                                      </p:cBhvr>
                                      <p:to>
                                        <p:strVal val="visible"/>
                                      </p:to>
                                    </p:set>
                                    <p:animEffect transition="in" filter="wheel(1)">
                                      <p:cBhvr>
                                        <p:cTn id="41" dur="1250"/>
                                        <p:tgtEl>
                                          <p:spTgt spid="65"/>
                                        </p:tgtEl>
                                      </p:cBhvr>
                                    </p:animEffect>
                                  </p:childTnLst>
                                </p:cTn>
                              </p:par>
                              <p:par>
                                <p:cTn id="42" presetID="22" presetClass="entr" presetSubtype="8" fill="hold" nodeType="withEffect">
                                  <p:stCondLst>
                                    <p:cond delay="2100"/>
                                  </p:stCondLst>
                                  <p:childTnLst>
                                    <p:set>
                                      <p:cBhvr>
                                        <p:cTn id="43" dur="1" fill="hold">
                                          <p:stCondLst>
                                            <p:cond delay="0"/>
                                          </p:stCondLst>
                                        </p:cTn>
                                        <p:tgtEl>
                                          <p:spTgt spid="68"/>
                                        </p:tgtEl>
                                        <p:attrNameLst>
                                          <p:attrName>style.visibility</p:attrName>
                                        </p:attrNameLst>
                                      </p:cBhvr>
                                      <p:to>
                                        <p:strVal val="visible"/>
                                      </p:to>
                                    </p:set>
                                    <p:animEffect transition="in" filter="wipe(left)">
                                      <p:cBhvr>
                                        <p:cTn id="44" dur="500"/>
                                        <p:tgtEl>
                                          <p:spTgt spid="68"/>
                                        </p:tgtEl>
                                      </p:cBhvr>
                                    </p:animEffect>
                                  </p:childTnLst>
                                </p:cTn>
                              </p:par>
                              <p:par>
                                <p:cTn id="45" presetID="47" presetClass="entr" presetSubtype="0" fill="hold" grpId="0" nodeType="withEffect">
                                  <p:stCondLst>
                                    <p:cond delay="27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250"/>
                                        <p:tgtEl>
                                          <p:spTgt spid="95"/>
                                        </p:tgtEl>
                                      </p:cBhvr>
                                    </p:animEffect>
                                    <p:anim calcmode="lin" valueType="num">
                                      <p:cBhvr>
                                        <p:cTn id="48" dur="250" fill="hold"/>
                                        <p:tgtEl>
                                          <p:spTgt spid="95"/>
                                        </p:tgtEl>
                                        <p:attrNameLst>
                                          <p:attrName>ppt_x</p:attrName>
                                        </p:attrNameLst>
                                      </p:cBhvr>
                                      <p:tavLst>
                                        <p:tav tm="0">
                                          <p:val>
                                            <p:strVal val="#ppt_x"/>
                                          </p:val>
                                        </p:tav>
                                        <p:tav tm="100000">
                                          <p:val>
                                            <p:strVal val="#ppt_x"/>
                                          </p:val>
                                        </p:tav>
                                      </p:tavLst>
                                    </p:anim>
                                    <p:anim calcmode="lin" valueType="num">
                                      <p:cBhvr>
                                        <p:cTn id="49" dur="25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250"/>
                                        <p:tgtEl>
                                          <p:spTgt spid="96"/>
                                        </p:tgtEl>
                                      </p:cBhvr>
                                    </p:animEffect>
                                    <p:anim calcmode="lin" valueType="num">
                                      <p:cBhvr>
                                        <p:cTn id="53" dur="250" fill="hold"/>
                                        <p:tgtEl>
                                          <p:spTgt spid="96"/>
                                        </p:tgtEl>
                                        <p:attrNameLst>
                                          <p:attrName>ppt_x</p:attrName>
                                        </p:attrNameLst>
                                      </p:cBhvr>
                                      <p:tavLst>
                                        <p:tav tm="0">
                                          <p:val>
                                            <p:strVal val="#ppt_x"/>
                                          </p:val>
                                        </p:tav>
                                        <p:tav tm="100000">
                                          <p:val>
                                            <p:strVal val="#ppt_x"/>
                                          </p:val>
                                        </p:tav>
                                      </p:tavLst>
                                    </p:anim>
                                    <p:anim calcmode="lin" valueType="num">
                                      <p:cBhvr>
                                        <p:cTn id="54" dur="250" fill="hold"/>
                                        <p:tgtEl>
                                          <p:spTgt spid="96"/>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290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500"/>
                                        <p:tgtEl>
                                          <p:spTgt spid="97"/>
                                        </p:tgtEl>
                                      </p:cBhvr>
                                    </p:animEffect>
                                  </p:childTnLst>
                                </p:cTn>
                              </p:par>
                              <p:par>
                                <p:cTn id="58" presetID="10" presetClass="entr" presetSubtype="0" fill="hold" grpId="0" nodeType="withEffect">
                                  <p:stCondLst>
                                    <p:cond delay="290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93" grpId="0"/>
      <p:bldP spid="94" grpId="0"/>
      <p:bldP spid="95" grpId="0"/>
      <p:bldP spid="96" grpId="0"/>
      <p:bldP spid="97" grpId="0" animBg="1"/>
      <p:bldP spid="9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2255838" y="1314451"/>
            <a:ext cx="4940300" cy="3061098"/>
            <a:chOff x="2255838" y="1752599"/>
            <a:chExt cx="4940300" cy="4081464"/>
          </a:xfrm>
        </p:grpSpPr>
        <p:sp>
          <p:nvSpPr>
            <p:cNvPr id="86" name="未知"/>
            <p:cNvSpPr/>
            <p:nvPr/>
          </p:nvSpPr>
          <p:spPr bwMode="auto">
            <a:xfrm>
              <a:off x="2265363" y="2017713"/>
              <a:ext cx="1303337" cy="504825"/>
            </a:xfrm>
            <a:custGeom>
              <a:avLst/>
              <a:gdLst>
                <a:gd name="T0" fmla="*/ 821 w 821"/>
                <a:gd name="T1" fmla="*/ 44 h 318"/>
                <a:gd name="T2" fmla="*/ 404 w 821"/>
                <a:gd name="T3" fmla="*/ 37 h 318"/>
                <a:gd name="T4" fmla="*/ 0 w 821"/>
                <a:gd name="T5" fmla="*/ 261 h 318"/>
                <a:gd name="T6" fmla="*/ 0 w 821"/>
                <a:gd name="T7" fmla="*/ 318 h 318"/>
                <a:gd name="T8" fmla="*/ 611 w 821"/>
                <a:gd name="T9" fmla="*/ 244 h 318"/>
                <a:gd name="T10" fmla="*/ 716 w 821"/>
                <a:gd name="T11" fmla="*/ 159 h 318"/>
                <a:gd name="T12" fmla="*/ 821 w 821"/>
                <a:gd name="T13" fmla="*/ 44 h 318"/>
              </a:gdLst>
              <a:ahLst/>
              <a:cxnLst>
                <a:cxn ang="0">
                  <a:pos x="T0" y="T1"/>
                </a:cxn>
                <a:cxn ang="0">
                  <a:pos x="T2" y="T3"/>
                </a:cxn>
                <a:cxn ang="0">
                  <a:pos x="T4" y="T5"/>
                </a:cxn>
                <a:cxn ang="0">
                  <a:pos x="T6" y="T7"/>
                </a:cxn>
                <a:cxn ang="0">
                  <a:pos x="T8" y="T9"/>
                </a:cxn>
                <a:cxn ang="0">
                  <a:pos x="T10" y="T11"/>
                </a:cxn>
                <a:cxn ang="0">
                  <a:pos x="T12" y="T13"/>
                </a:cxn>
              </a:cxnLst>
              <a:rect l="0" t="0" r="r" b="b"/>
              <a:pathLst>
                <a:path w="821" h="318">
                  <a:moveTo>
                    <a:pt x="821" y="44"/>
                  </a:moveTo>
                  <a:cubicBezTo>
                    <a:pt x="769" y="24"/>
                    <a:pt x="540" y="0"/>
                    <a:pt x="404" y="37"/>
                  </a:cubicBezTo>
                  <a:cubicBezTo>
                    <a:pt x="267" y="73"/>
                    <a:pt x="68" y="215"/>
                    <a:pt x="0" y="261"/>
                  </a:cubicBezTo>
                  <a:lnTo>
                    <a:pt x="0" y="318"/>
                  </a:lnTo>
                  <a:lnTo>
                    <a:pt x="611" y="244"/>
                  </a:lnTo>
                  <a:lnTo>
                    <a:pt x="716" y="159"/>
                  </a:lnTo>
                  <a:lnTo>
                    <a:pt x="821" y="44"/>
                  </a:lnTo>
                  <a:close/>
                </a:path>
              </a:pathLst>
            </a:custGeom>
            <a:solidFill>
              <a:srgbClr val="B2B2B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7" name="组合 86"/>
            <p:cNvGrpSpPr/>
            <p:nvPr/>
          </p:nvGrpSpPr>
          <p:grpSpPr>
            <a:xfrm>
              <a:off x="2255838" y="1752599"/>
              <a:ext cx="4940300" cy="4081464"/>
              <a:chOff x="2255838" y="1752599"/>
              <a:chExt cx="4940300" cy="4081464"/>
            </a:xfrm>
          </p:grpSpPr>
          <p:sp>
            <p:nvSpPr>
              <p:cNvPr id="88" name="未知"/>
              <p:cNvSpPr/>
              <p:nvPr/>
            </p:nvSpPr>
            <p:spPr bwMode="auto">
              <a:xfrm>
                <a:off x="2300288" y="4278313"/>
                <a:ext cx="4576762" cy="1546225"/>
              </a:xfrm>
              <a:custGeom>
                <a:avLst/>
                <a:gdLst>
                  <a:gd name="T0" fmla="*/ 2281 w 2281"/>
                  <a:gd name="T1" fmla="*/ 770 h 770"/>
                  <a:gd name="T2" fmla="*/ 1009 w 2281"/>
                  <a:gd name="T3" fmla="*/ 553 h 770"/>
                  <a:gd name="T4" fmla="*/ 1406 w 2281"/>
                  <a:gd name="T5" fmla="*/ 464 h 770"/>
                  <a:gd name="T6" fmla="*/ 74 w 2281"/>
                  <a:gd name="T7" fmla="*/ 179 h 770"/>
                  <a:gd name="T8" fmla="*/ 0 w 2281"/>
                  <a:gd name="T9" fmla="*/ 7 h 770"/>
                  <a:gd name="T10" fmla="*/ 209 w 2281"/>
                  <a:gd name="T11" fmla="*/ 0 h 770"/>
                  <a:gd name="T12" fmla="*/ 1586 w 2281"/>
                  <a:gd name="T13" fmla="*/ 270 h 770"/>
                  <a:gd name="T14" fmla="*/ 2260 w 2281"/>
                  <a:gd name="T15" fmla="*/ 210 h 770"/>
                  <a:gd name="T16" fmla="*/ 2281 w 2281"/>
                  <a:gd name="T17" fmla="*/ 77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1" h="770">
                    <a:moveTo>
                      <a:pt x="2281" y="770"/>
                    </a:moveTo>
                    <a:lnTo>
                      <a:pt x="1009" y="553"/>
                    </a:lnTo>
                    <a:lnTo>
                      <a:pt x="1406" y="464"/>
                    </a:lnTo>
                    <a:lnTo>
                      <a:pt x="74" y="179"/>
                    </a:lnTo>
                    <a:lnTo>
                      <a:pt x="0" y="7"/>
                    </a:lnTo>
                    <a:lnTo>
                      <a:pt x="209" y="0"/>
                    </a:lnTo>
                    <a:lnTo>
                      <a:pt x="1586" y="270"/>
                    </a:lnTo>
                    <a:lnTo>
                      <a:pt x="2260" y="210"/>
                    </a:lnTo>
                    <a:lnTo>
                      <a:pt x="2281" y="770"/>
                    </a:lnTo>
                    <a:close/>
                  </a:path>
                </a:pathLst>
              </a:custGeom>
              <a:gradFill rotWithShape="1">
                <a:gsLst>
                  <a:gs pos="0">
                    <a:srgbClr val="FFFFFF"/>
                  </a:gs>
                  <a:gs pos="100000">
                    <a:srgbClr val="B2B2B2"/>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9" name="组合 88"/>
              <p:cNvGrpSpPr/>
              <p:nvPr/>
            </p:nvGrpSpPr>
            <p:grpSpPr>
              <a:xfrm>
                <a:off x="2255838" y="1752599"/>
                <a:ext cx="4940300" cy="4081464"/>
                <a:chOff x="2255838" y="1752599"/>
                <a:chExt cx="4940300" cy="4081464"/>
              </a:xfrm>
            </p:grpSpPr>
            <p:sp>
              <p:nvSpPr>
                <p:cNvPr id="90" name="未知"/>
                <p:cNvSpPr/>
                <p:nvPr/>
              </p:nvSpPr>
              <p:spPr bwMode="auto">
                <a:xfrm>
                  <a:off x="2687638" y="1822450"/>
                  <a:ext cx="4435475" cy="4011613"/>
                </a:xfrm>
                <a:custGeom>
                  <a:avLst/>
                  <a:gdLst>
                    <a:gd name="T0" fmla="*/ 1275 w 2211"/>
                    <a:gd name="T1" fmla="*/ 1073 h 1999"/>
                    <a:gd name="T2" fmla="*/ 563 w 2211"/>
                    <a:gd name="T3" fmla="*/ 244 h 1999"/>
                    <a:gd name="T4" fmla="*/ 65 w 2211"/>
                    <a:gd name="T5" fmla="*/ 164 h 1999"/>
                    <a:gd name="T6" fmla="*/ 952 w 2211"/>
                    <a:gd name="T7" fmla="*/ 109 h 1999"/>
                    <a:gd name="T8" fmla="*/ 1876 w 2211"/>
                    <a:gd name="T9" fmla="*/ 816 h 1999"/>
                    <a:gd name="T10" fmla="*/ 2211 w 2211"/>
                    <a:gd name="T11" fmla="*/ 705 h 1999"/>
                    <a:gd name="T12" fmla="*/ 2107 w 2211"/>
                    <a:gd name="T13" fmla="*/ 1957 h 1999"/>
                    <a:gd name="T14" fmla="*/ 2102 w 2211"/>
                    <a:gd name="T15" fmla="*/ 1999 h 1999"/>
                    <a:gd name="T16" fmla="*/ 917 w 2211"/>
                    <a:gd name="T17" fmla="*/ 1221 h 1999"/>
                    <a:gd name="T18" fmla="*/ 914 w 2211"/>
                    <a:gd name="T19" fmla="*/ 1173 h 1999"/>
                    <a:gd name="T20" fmla="*/ 1275 w 2211"/>
                    <a:gd name="T21" fmla="*/ 1073 h 1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11" h="1999">
                      <a:moveTo>
                        <a:pt x="1275" y="1073"/>
                      </a:moveTo>
                      <a:cubicBezTo>
                        <a:pt x="1212" y="914"/>
                        <a:pt x="765" y="395"/>
                        <a:pt x="563" y="244"/>
                      </a:cubicBezTo>
                      <a:cubicBezTo>
                        <a:pt x="351" y="72"/>
                        <a:pt x="0" y="187"/>
                        <a:pt x="65" y="164"/>
                      </a:cubicBezTo>
                      <a:cubicBezTo>
                        <a:pt x="130" y="141"/>
                        <a:pt x="650" y="0"/>
                        <a:pt x="952" y="109"/>
                      </a:cubicBezTo>
                      <a:cubicBezTo>
                        <a:pt x="1270" y="262"/>
                        <a:pt x="1876" y="816"/>
                        <a:pt x="1876" y="816"/>
                      </a:cubicBezTo>
                      <a:lnTo>
                        <a:pt x="2211" y="705"/>
                      </a:lnTo>
                      <a:lnTo>
                        <a:pt x="2107" y="1957"/>
                      </a:lnTo>
                      <a:lnTo>
                        <a:pt x="2102" y="1999"/>
                      </a:lnTo>
                      <a:lnTo>
                        <a:pt x="917" y="1221"/>
                      </a:lnTo>
                      <a:lnTo>
                        <a:pt x="914" y="1173"/>
                      </a:lnTo>
                      <a:lnTo>
                        <a:pt x="1275" y="1073"/>
                      </a:lnTo>
                      <a:close/>
                    </a:path>
                  </a:pathLst>
                </a:custGeom>
                <a:solidFill>
                  <a:srgbClr val="B2B2B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未知"/>
                <p:cNvSpPr/>
                <p:nvPr/>
              </p:nvSpPr>
              <p:spPr bwMode="auto">
                <a:xfrm>
                  <a:off x="2759075" y="1752599"/>
                  <a:ext cx="4437063" cy="3984626"/>
                </a:xfrm>
                <a:custGeom>
                  <a:avLst/>
                  <a:gdLst>
                    <a:gd name="T0" fmla="*/ 1632 w 2830"/>
                    <a:gd name="T1" fmla="*/ 1374 h 2542"/>
                    <a:gd name="T2" fmla="*/ 721 w 2830"/>
                    <a:gd name="T3" fmla="*/ 312 h 2542"/>
                    <a:gd name="T4" fmla="*/ 83 w 2830"/>
                    <a:gd name="T5" fmla="*/ 210 h 2542"/>
                    <a:gd name="T6" fmla="*/ 1218 w 2830"/>
                    <a:gd name="T7" fmla="*/ 139 h 2542"/>
                    <a:gd name="T8" fmla="*/ 2401 w 2830"/>
                    <a:gd name="T9" fmla="*/ 1044 h 2542"/>
                    <a:gd name="T10" fmla="*/ 2830 w 2830"/>
                    <a:gd name="T11" fmla="*/ 902 h 2542"/>
                    <a:gd name="T12" fmla="*/ 2652 w 2830"/>
                    <a:gd name="T13" fmla="*/ 2542 h 2542"/>
                    <a:gd name="T14" fmla="*/ 1126 w 2830"/>
                    <a:gd name="T15" fmla="*/ 1544 h 2542"/>
                    <a:gd name="T16" fmla="*/ 1632 w 2830"/>
                    <a:gd name="T17" fmla="*/ 1374 h 2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2542">
                      <a:moveTo>
                        <a:pt x="1632" y="1374"/>
                      </a:moveTo>
                      <a:cubicBezTo>
                        <a:pt x="1565" y="1169"/>
                        <a:pt x="979" y="506"/>
                        <a:pt x="721" y="312"/>
                      </a:cubicBezTo>
                      <a:cubicBezTo>
                        <a:pt x="449" y="92"/>
                        <a:pt x="0" y="239"/>
                        <a:pt x="83" y="210"/>
                      </a:cubicBezTo>
                      <a:cubicBezTo>
                        <a:pt x="166" y="181"/>
                        <a:pt x="832" y="0"/>
                        <a:pt x="1218" y="139"/>
                      </a:cubicBezTo>
                      <a:cubicBezTo>
                        <a:pt x="1626" y="335"/>
                        <a:pt x="2401" y="1044"/>
                        <a:pt x="2401" y="1044"/>
                      </a:cubicBezTo>
                      <a:lnTo>
                        <a:pt x="2830" y="902"/>
                      </a:lnTo>
                      <a:lnTo>
                        <a:pt x="2652" y="2542"/>
                      </a:lnTo>
                      <a:lnTo>
                        <a:pt x="1126" y="1544"/>
                      </a:lnTo>
                      <a:lnTo>
                        <a:pt x="1632" y="1374"/>
                      </a:ln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未知"/>
                <p:cNvSpPr/>
                <p:nvPr/>
              </p:nvSpPr>
              <p:spPr bwMode="auto">
                <a:xfrm>
                  <a:off x="2255838" y="2095500"/>
                  <a:ext cx="1250950" cy="433388"/>
                </a:xfrm>
                <a:custGeom>
                  <a:avLst/>
                  <a:gdLst>
                    <a:gd name="T0" fmla="*/ 620 w 620"/>
                    <a:gd name="T1" fmla="*/ 30 h 208"/>
                    <a:gd name="T2" fmla="*/ 303 w 620"/>
                    <a:gd name="T3" fmla="*/ 29 h 208"/>
                    <a:gd name="T4" fmla="*/ 0 w 620"/>
                    <a:gd name="T5" fmla="*/ 202 h 208"/>
                    <a:gd name="T6" fmla="*/ 2 w 620"/>
                    <a:gd name="T7" fmla="*/ 208 h 208"/>
                    <a:gd name="T8" fmla="*/ 465 w 620"/>
                    <a:gd name="T9" fmla="*/ 203 h 208"/>
                    <a:gd name="T10" fmla="*/ 534 w 620"/>
                    <a:gd name="T11" fmla="*/ 118 h 208"/>
                    <a:gd name="T12" fmla="*/ 620 w 620"/>
                    <a:gd name="T13" fmla="*/ 30 h 208"/>
                  </a:gdLst>
                  <a:ahLst/>
                  <a:cxnLst>
                    <a:cxn ang="0">
                      <a:pos x="T0" y="T1"/>
                    </a:cxn>
                    <a:cxn ang="0">
                      <a:pos x="T2" y="T3"/>
                    </a:cxn>
                    <a:cxn ang="0">
                      <a:pos x="T4" y="T5"/>
                    </a:cxn>
                    <a:cxn ang="0">
                      <a:pos x="T6" y="T7"/>
                    </a:cxn>
                    <a:cxn ang="0">
                      <a:pos x="T8" y="T9"/>
                    </a:cxn>
                    <a:cxn ang="0">
                      <a:pos x="T10" y="T11"/>
                    </a:cxn>
                    <a:cxn ang="0">
                      <a:pos x="T12" y="T13"/>
                    </a:cxn>
                  </a:cxnLst>
                  <a:rect l="0" t="0" r="r" b="b"/>
                  <a:pathLst>
                    <a:path w="620" h="208">
                      <a:moveTo>
                        <a:pt x="620" y="30"/>
                      </a:moveTo>
                      <a:cubicBezTo>
                        <a:pt x="582" y="15"/>
                        <a:pt x="406" y="0"/>
                        <a:pt x="303" y="29"/>
                      </a:cubicBezTo>
                      <a:cubicBezTo>
                        <a:pt x="200" y="58"/>
                        <a:pt x="50" y="172"/>
                        <a:pt x="0" y="202"/>
                      </a:cubicBezTo>
                      <a:lnTo>
                        <a:pt x="2" y="208"/>
                      </a:lnTo>
                      <a:lnTo>
                        <a:pt x="465" y="203"/>
                      </a:lnTo>
                      <a:lnTo>
                        <a:pt x="534" y="118"/>
                      </a:lnTo>
                      <a:lnTo>
                        <a:pt x="620" y="30"/>
                      </a:lnTo>
                      <a:close/>
                    </a:path>
                  </a:pathLst>
                </a:custGeom>
                <a:gradFill rotWithShape="1">
                  <a:gsLst>
                    <a:gs pos="0">
                      <a:srgbClr val="C0C0C0"/>
                    </a:gs>
                    <a:gs pos="100000">
                      <a:srgbClr val="EAEAEA"/>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sp>
        <p:nvSpPr>
          <p:cNvPr id="93" name="Text Box 8"/>
          <p:cNvSpPr txBox="1">
            <a:spLocks noChangeArrowheads="1"/>
          </p:cNvSpPr>
          <p:nvPr/>
        </p:nvSpPr>
        <p:spPr bwMode="auto">
          <a:xfrm>
            <a:off x="1669952" y="2022098"/>
            <a:ext cx="203537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solidFill>
                <a:effectLst/>
                <a:uLnTx/>
                <a:uFillTx/>
              </a:rPr>
              <a:t>单击添加段落文字</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94" name="Text Box 9"/>
          <p:cNvSpPr txBox="1">
            <a:spLocks noChangeArrowheads="1"/>
          </p:cNvSpPr>
          <p:nvPr/>
        </p:nvSpPr>
        <p:spPr bwMode="auto">
          <a:xfrm>
            <a:off x="5603999" y="1411582"/>
            <a:ext cx="203245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600" b="0" i="0" u="none" strike="noStrike" kern="0" cap="none" spc="0" normalizeH="0" baseline="0" noProof="0">
                <a:ln>
                  <a:noFill/>
                </a:ln>
                <a:solidFill>
                  <a:sysClr val="windowText" lastClr="000000"/>
                </a:solidFill>
                <a:effectLst/>
                <a:uLnTx/>
                <a:uFillTx/>
              </a:rPr>
              <a:t>单击添加段落文字</a:t>
            </a:r>
            <a:endParaRPr kumimoji="0" lang="zh-CN" altLang="en-US" sz="1600" b="0" i="0" u="none" strike="noStrike" kern="0" cap="none" spc="0" normalizeH="0" baseline="0" noProof="0">
              <a:ln>
                <a:noFill/>
              </a:ln>
              <a:solidFill>
                <a:sysClr val="windowText" lastClr="000000"/>
              </a:solidFill>
              <a:effectLst/>
              <a:uLnTx/>
              <a:uFillTx/>
            </a:endParaRPr>
          </a:p>
        </p:txBody>
      </p:sp>
      <p:sp>
        <p:nvSpPr>
          <p:cNvPr id="95" name="Text Box 10"/>
          <p:cNvSpPr txBox="1">
            <a:spLocks noChangeArrowheads="1"/>
          </p:cNvSpPr>
          <p:nvPr/>
        </p:nvSpPr>
        <p:spPr bwMode="auto">
          <a:xfrm>
            <a:off x="4788024" y="1091304"/>
            <a:ext cx="172009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rPr>
              <a:t>单击添加段落文字</a:t>
            </a:r>
            <a:endParaRPr kumimoji="0" lang="zh-CN" altLang="en-US" sz="1100" b="0" i="0" u="none" strike="noStrike" kern="0" cap="none" spc="0" normalizeH="0" baseline="0" noProof="0" dirty="0">
              <a:ln>
                <a:noFill/>
              </a:ln>
              <a:solidFill>
                <a:sysClr val="windowText" lastClr="000000"/>
              </a:solidFill>
              <a:effectLst/>
              <a:uLnTx/>
              <a:uFillTx/>
            </a:endParaRPr>
          </a:p>
        </p:txBody>
      </p:sp>
      <p:sp>
        <p:nvSpPr>
          <p:cNvPr id="96" name="Text Box 11"/>
          <p:cNvSpPr txBox="1">
            <a:spLocks noChangeArrowheads="1"/>
          </p:cNvSpPr>
          <p:nvPr/>
        </p:nvSpPr>
        <p:spPr bwMode="auto">
          <a:xfrm>
            <a:off x="6318374" y="1785439"/>
            <a:ext cx="23191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b="0" i="0" u="none" strike="noStrike" kern="0" cap="none" spc="0" normalizeH="0" baseline="0" noProof="0">
                <a:ln>
                  <a:noFill/>
                </a:ln>
                <a:solidFill>
                  <a:sysClr val="windowText" lastClr="000000"/>
                </a:solidFill>
                <a:effectLst/>
                <a:uLnTx/>
                <a:uFillTx/>
              </a:rPr>
              <a:t>单击添加段落文字</a:t>
            </a: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97" name="Picture 14" descr="57"/>
          <p:cNvPicPr>
            <a:picLocks noChangeAspect="1" noChangeArrowheads="1"/>
          </p:cNvPicPr>
          <p:nvPr/>
        </p:nvPicPr>
        <p:blipFill>
          <a:blip r:embed="rId1"/>
          <a:srcRect/>
          <a:stretch>
            <a:fillRect/>
          </a:stretch>
        </p:blipFill>
        <p:spPr bwMode="auto">
          <a:xfrm>
            <a:off x="711201" y="2299098"/>
            <a:ext cx="1344613" cy="284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2537">
        <p14:gallery dir="l"/>
      </p:transition>
    </mc:Choice>
    <mc:Fallback>
      <p:transition spd="slow" advTm="25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85"/>
                                        </p:tgtEl>
                                        <p:attrNameLst>
                                          <p:attrName>style.visibility</p:attrName>
                                        </p:attrNameLst>
                                      </p:cBhvr>
                                      <p:to>
                                        <p:strVal val="visible"/>
                                      </p:to>
                                    </p:set>
                                    <p:animEffect transition="in" filter="wipe(up)">
                                      <p:cBhvr>
                                        <p:cTn id="7" dur="500"/>
                                        <p:tgtEl>
                                          <p:spTgt spid="85"/>
                                        </p:tgtEl>
                                      </p:cBhvr>
                                    </p:animEffect>
                                  </p:childTnLst>
                                </p:cTn>
                              </p:par>
                              <p:par>
                                <p:cTn id="8" presetID="42" presetClass="entr" presetSubtype="0" fill="hold" grpId="0" nodeType="withEffect">
                                  <p:stCondLst>
                                    <p:cond delay="70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000"/>
                                        <p:tgtEl>
                                          <p:spTgt spid="93"/>
                                        </p:tgtEl>
                                      </p:cBhvr>
                                    </p:animEffect>
                                    <p:anim calcmode="lin" valueType="num">
                                      <p:cBhvr>
                                        <p:cTn id="11" dur="1000" fill="hold"/>
                                        <p:tgtEl>
                                          <p:spTgt spid="93"/>
                                        </p:tgtEl>
                                        <p:attrNameLst>
                                          <p:attrName>ppt_x</p:attrName>
                                        </p:attrNameLst>
                                      </p:cBhvr>
                                      <p:tavLst>
                                        <p:tav tm="0">
                                          <p:val>
                                            <p:strVal val="#ppt_x"/>
                                          </p:val>
                                        </p:tav>
                                        <p:tav tm="100000">
                                          <p:val>
                                            <p:strVal val="#ppt_x"/>
                                          </p:val>
                                        </p:tav>
                                      </p:tavLst>
                                    </p:anim>
                                    <p:anim calcmode="lin" valueType="num">
                                      <p:cBhvr>
                                        <p:cTn id="12" dur="1000" fill="hold"/>
                                        <p:tgtEl>
                                          <p:spTgt spid="93"/>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90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1+#ppt_w/2"/>
                                          </p:val>
                                        </p:tav>
                                        <p:tav tm="100000">
                                          <p:val>
                                            <p:strVal val="#ppt_x"/>
                                          </p:val>
                                        </p:tav>
                                      </p:tavLst>
                                    </p:anim>
                                    <p:anim calcmode="lin" valueType="num">
                                      <p:cBhvr additive="base">
                                        <p:cTn id="16" dur="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10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1+#ppt_w/2"/>
                                          </p:val>
                                        </p:tav>
                                        <p:tav tm="100000">
                                          <p:val>
                                            <p:strVal val="#ppt_x"/>
                                          </p:val>
                                        </p:tav>
                                      </p:tavLst>
                                    </p:anim>
                                    <p:anim calcmode="lin" valueType="num">
                                      <p:cBhvr additive="base">
                                        <p:cTn id="20" dur="500" fill="hold"/>
                                        <p:tgtEl>
                                          <p:spTgt spid="9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30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1+#ppt_w/2"/>
                                          </p:val>
                                        </p:tav>
                                        <p:tav tm="100000">
                                          <p:val>
                                            <p:strVal val="#ppt_x"/>
                                          </p:val>
                                        </p:tav>
                                      </p:tavLst>
                                    </p:anim>
                                    <p:anim calcmode="lin" valueType="num">
                                      <p:cBhvr additive="base">
                                        <p:cTn id="24" dur="500" fill="hold"/>
                                        <p:tgtEl>
                                          <p:spTgt spid="96"/>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150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p:nvPr/>
        </p:nvGrpSpPr>
        <p:grpSpPr bwMode="auto">
          <a:xfrm>
            <a:off x="3620884" y="3549574"/>
            <a:ext cx="592932" cy="678656"/>
            <a:chOff x="3061" y="-879"/>
            <a:chExt cx="614" cy="702"/>
          </a:xfrm>
        </p:grpSpPr>
        <p:sp>
          <p:nvSpPr>
            <p:cNvPr id="5" name="Oval 8"/>
            <p:cNvSpPr>
              <a:spLocks noChangeArrowheads="1"/>
            </p:cNvSpPr>
            <p:nvPr/>
          </p:nvSpPr>
          <p:spPr bwMode="auto">
            <a:xfrm>
              <a:off x="3061" y="-381"/>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6" name="Group 9"/>
            <p:cNvGrpSpPr/>
            <p:nvPr/>
          </p:nvGrpSpPr>
          <p:grpSpPr bwMode="auto">
            <a:xfrm>
              <a:off x="3062" y="-879"/>
              <a:ext cx="613" cy="613"/>
              <a:chOff x="2335" y="1139"/>
              <a:chExt cx="1089" cy="1089"/>
            </a:xfrm>
          </p:grpSpPr>
          <p:sp>
            <p:nvSpPr>
              <p:cNvPr id="7" name="Oval 10"/>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8" name="Group 11"/>
              <p:cNvGrpSpPr/>
              <p:nvPr/>
            </p:nvGrpSpPr>
            <p:grpSpPr bwMode="auto">
              <a:xfrm>
                <a:off x="2426" y="1169"/>
                <a:ext cx="908" cy="296"/>
                <a:chOff x="1431" y="1843"/>
                <a:chExt cx="907" cy="295"/>
              </a:xfrm>
            </p:grpSpPr>
            <p:sp>
              <p:nvSpPr>
                <p:cNvPr id="9" name="Freeform 12"/>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10" name="Oval 1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grpSp>
        <p:nvGrpSpPr>
          <p:cNvPr id="11" name="Group 14"/>
          <p:cNvGrpSpPr/>
          <p:nvPr/>
        </p:nvGrpSpPr>
        <p:grpSpPr bwMode="auto">
          <a:xfrm>
            <a:off x="3957459" y="911344"/>
            <a:ext cx="1132999" cy="1132998"/>
            <a:chOff x="2335" y="1139"/>
            <a:chExt cx="1089" cy="1089"/>
          </a:xfrm>
        </p:grpSpPr>
        <p:sp>
          <p:nvSpPr>
            <p:cNvPr id="12" name="Oval 1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13" name="Group 16"/>
            <p:cNvGrpSpPr/>
            <p:nvPr/>
          </p:nvGrpSpPr>
          <p:grpSpPr bwMode="auto">
            <a:xfrm>
              <a:off x="2426" y="1169"/>
              <a:ext cx="908" cy="296"/>
              <a:chOff x="1431" y="1843"/>
              <a:chExt cx="907" cy="295"/>
            </a:xfrm>
          </p:grpSpPr>
          <p:sp>
            <p:nvSpPr>
              <p:cNvPr id="14" name="Freeform 17"/>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15" name="Oval 1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sp>
        <p:nvSpPr>
          <p:cNvPr id="16" name="AutoShape 66"/>
          <p:cNvSpPr>
            <a:spLocks noChangeArrowheads="1"/>
          </p:cNvSpPr>
          <p:nvPr/>
        </p:nvSpPr>
        <p:spPr bwMode="auto">
          <a:xfrm rot="20883400">
            <a:off x="3114496" y="652740"/>
            <a:ext cx="971550" cy="971550"/>
          </a:xfrm>
          <a:custGeom>
            <a:avLst/>
            <a:gdLst>
              <a:gd name="T0" fmla="*/ 12 w 21600"/>
              <a:gd name="T1" fmla="*/ 0 h 21600"/>
              <a:gd name="T2" fmla="*/ 5 w 21600"/>
              <a:gd name="T3" fmla="*/ 4 h 21600"/>
              <a:gd name="T4" fmla="*/ 11 w 21600"/>
              <a:gd name="T5" fmla="*/ 5 h 21600"/>
              <a:gd name="T6" fmla="*/ 22 w 21600"/>
              <a:gd name="T7" fmla="*/ 3 h 21600"/>
              <a:gd name="T8" fmla="*/ 20 w 21600"/>
              <a:gd name="T9" fmla="*/ 10 h 21600"/>
              <a:gd name="T10" fmla="*/ 13 w 21600"/>
              <a:gd name="T11" fmla="*/ 9 h 21600"/>
              <a:gd name="T12" fmla="*/ 0 60000 65536"/>
              <a:gd name="T13" fmla="*/ 0 60000 65536"/>
              <a:gd name="T14" fmla="*/ 0 60000 65536"/>
              <a:gd name="T15" fmla="*/ 0 60000 65536"/>
              <a:gd name="T16" fmla="*/ 0 60000 65536"/>
              <a:gd name="T17" fmla="*/ 0 60000 65536"/>
              <a:gd name="T18" fmla="*/ 3176 w 21600"/>
              <a:gd name="T19" fmla="*/ 3176 h 21600"/>
              <a:gd name="T20" fmla="*/ 18424 w 21600"/>
              <a:gd name="T21" fmla="*/ 1842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chemeClr val="tx1">
              <a:alpha val="2509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215"/>
          </a:p>
        </p:txBody>
      </p:sp>
      <p:grpSp>
        <p:nvGrpSpPr>
          <p:cNvPr id="17" name="Group 67"/>
          <p:cNvGrpSpPr/>
          <p:nvPr/>
        </p:nvGrpSpPr>
        <p:grpSpPr bwMode="auto">
          <a:xfrm>
            <a:off x="4366691" y="3386696"/>
            <a:ext cx="422910" cy="484346"/>
            <a:chOff x="3061" y="-879"/>
            <a:chExt cx="614" cy="702"/>
          </a:xfrm>
        </p:grpSpPr>
        <p:sp>
          <p:nvSpPr>
            <p:cNvPr id="18" name="Oval 68"/>
            <p:cNvSpPr>
              <a:spLocks noChangeArrowheads="1"/>
            </p:cNvSpPr>
            <p:nvPr/>
          </p:nvSpPr>
          <p:spPr bwMode="auto">
            <a:xfrm>
              <a:off x="3061" y="-382"/>
              <a:ext cx="589" cy="205"/>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19" name="Group 69"/>
            <p:cNvGrpSpPr/>
            <p:nvPr/>
          </p:nvGrpSpPr>
          <p:grpSpPr bwMode="auto">
            <a:xfrm>
              <a:off x="3062" y="-879"/>
              <a:ext cx="613" cy="613"/>
              <a:chOff x="2335" y="1139"/>
              <a:chExt cx="1089" cy="1089"/>
            </a:xfrm>
          </p:grpSpPr>
          <p:sp>
            <p:nvSpPr>
              <p:cNvPr id="20" name="Oval 70"/>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21" name="Group 71"/>
              <p:cNvGrpSpPr/>
              <p:nvPr/>
            </p:nvGrpSpPr>
            <p:grpSpPr bwMode="auto">
              <a:xfrm>
                <a:off x="2426" y="1169"/>
                <a:ext cx="908" cy="296"/>
                <a:chOff x="1431" y="1843"/>
                <a:chExt cx="907" cy="295"/>
              </a:xfrm>
            </p:grpSpPr>
            <p:sp>
              <p:nvSpPr>
                <p:cNvPr id="22" name="Freeform 72"/>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23" name="Oval 7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grpSp>
        <p:nvGrpSpPr>
          <p:cNvPr id="24" name="Group 74"/>
          <p:cNvGrpSpPr/>
          <p:nvPr/>
        </p:nvGrpSpPr>
        <p:grpSpPr bwMode="auto">
          <a:xfrm>
            <a:off x="3880916" y="3128092"/>
            <a:ext cx="310039" cy="354330"/>
            <a:chOff x="3061" y="-879"/>
            <a:chExt cx="614" cy="702"/>
          </a:xfrm>
        </p:grpSpPr>
        <p:sp>
          <p:nvSpPr>
            <p:cNvPr id="25" name="Oval 75"/>
            <p:cNvSpPr>
              <a:spLocks noChangeArrowheads="1"/>
            </p:cNvSpPr>
            <p:nvPr/>
          </p:nvSpPr>
          <p:spPr bwMode="auto">
            <a:xfrm>
              <a:off x="3061" y="-381"/>
              <a:ext cx="591"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26" name="Group 76"/>
            <p:cNvGrpSpPr/>
            <p:nvPr/>
          </p:nvGrpSpPr>
          <p:grpSpPr bwMode="auto">
            <a:xfrm>
              <a:off x="3062" y="-879"/>
              <a:ext cx="613" cy="613"/>
              <a:chOff x="2335" y="1139"/>
              <a:chExt cx="1089" cy="1089"/>
            </a:xfrm>
          </p:grpSpPr>
          <p:sp>
            <p:nvSpPr>
              <p:cNvPr id="27" name="Oval 7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28" name="Group 78"/>
              <p:cNvGrpSpPr/>
              <p:nvPr/>
            </p:nvGrpSpPr>
            <p:grpSpPr bwMode="auto">
              <a:xfrm>
                <a:off x="2426" y="1169"/>
                <a:ext cx="908" cy="296"/>
                <a:chOff x="1431" y="1843"/>
                <a:chExt cx="907" cy="295"/>
              </a:xfrm>
            </p:grpSpPr>
            <p:sp>
              <p:nvSpPr>
                <p:cNvPr id="29" name="Freeform 79"/>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30" name="Oval 80"/>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sp>
        <p:nvSpPr>
          <p:cNvPr id="31" name="Text Box 82"/>
          <p:cNvSpPr txBox="1">
            <a:spLocks noChangeArrowheads="1"/>
          </p:cNvSpPr>
          <p:nvPr/>
        </p:nvSpPr>
        <p:spPr bwMode="auto">
          <a:xfrm>
            <a:off x="4054614" y="1288578"/>
            <a:ext cx="940118"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1440" dirty="0">
                <a:solidFill>
                  <a:schemeClr val="bg1"/>
                </a:solidFill>
                <a:latin typeface="微软雅黑" panose="020B0503020204020204" pitchFamily="34" charset="-122"/>
                <a:ea typeface="微软雅黑" panose="020B0503020204020204" pitchFamily="34" charset="-122"/>
              </a:rPr>
              <a:t>文本内容</a:t>
            </a:r>
            <a:endParaRPr lang="en-US" altLang="ko-KR" sz="144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429999" y="911344"/>
            <a:ext cx="2131695" cy="3411855"/>
            <a:chOff x="1042988" y="1713707"/>
            <a:chExt cx="2368550" cy="3790950"/>
          </a:xfrm>
        </p:grpSpPr>
        <p:sp>
          <p:nvSpPr>
            <p:cNvPr id="33" name="Oval 5"/>
            <p:cNvSpPr>
              <a:spLocks noChangeArrowheads="1"/>
            </p:cNvSpPr>
            <p:nvPr/>
          </p:nvSpPr>
          <p:spPr bwMode="auto">
            <a:xfrm>
              <a:off x="1222376" y="4691857"/>
              <a:ext cx="1981200" cy="812800"/>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34" name="Group 19"/>
            <p:cNvGrpSpPr/>
            <p:nvPr/>
          </p:nvGrpSpPr>
          <p:grpSpPr bwMode="auto">
            <a:xfrm>
              <a:off x="1042988" y="1997870"/>
              <a:ext cx="2368550" cy="3257550"/>
              <a:chOff x="2953" y="1386"/>
              <a:chExt cx="1492" cy="2052"/>
            </a:xfrm>
          </p:grpSpPr>
          <p:sp>
            <p:nvSpPr>
              <p:cNvPr id="78" name="Freeform 20"/>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sz="1215"/>
              </a:p>
            </p:txBody>
          </p:sp>
          <p:sp>
            <p:nvSpPr>
              <p:cNvPr id="79" name="Freeform 21"/>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sz="1215"/>
              </a:p>
            </p:txBody>
          </p:sp>
          <p:sp>
            <p:nvSpPr>
              <p:cNvPr id="80" name="Freeform 22"/>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15"/>
              </a:p>
            </p:txBody>
          </p:sp>
        </p:grpSp>
        <p:grpSp>
          <p:nvGrpSpPr>
            <p:cNvPr id="35" name="Group 23"/>
            <p:cNvGrpSpPr/>
            <p:nvPr/>
          </p:nvGrpSpPr>
          <p:grpSpPr bwMode="auto">
            <a:xfrm>
              <a:off x="2232026" y="1713707"/>
              <a:ext cx="1042988" cy="1042987"/>
              <a:chOff x="2335" y="1139"/>
              <a:chExt cx="1089" cy="1089"/>
            </a:xfrm>
          </p:grpSpPr>
          <p:sp>
            <p:nvSpPr>
              <p:cNvPr id="74" name="Oval 24"/>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75" name="Group 25"/>
              <p:cNvGrpSpPr/>
              <p:nvPr/>
            </p:nvGrpSpPr>
            <p:grpSpPr bwMode="auto">
              <a:xfrm>
                <a:off x="2426" y="1169"/>
                <a:ext cx="908" cy="296"/>
                <a:chOff x="1431" y="1843"/>
                <a:chExt cx="907" cy="295"/>
              </a:xfrm>
            </p:grpSpPr>
            <p:sp>
              <p:nvSpPr>
                <p:cNvPr id="76" name="Freeform 26"/>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77" name="Oval 2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36" name="Group 28"/>
            <p:cNvGrpSpPr/>
            <p:nvPr/>
          </p:nvGrpSpPr>
          <p:grpSpPr bwMode="auto">
            <a:xfrm>
              <a:off x="1150938" y="2074070"/>
              <a:ext cx="755650" cy="755650"/>
              <a:chOff x="2335" y="1139"/>
              <a:chExt cx="1089" cy="1089"/>
            </a:xfrm>
          </p:grpSpPr>
          <p:sp>
            <p:nvSpPr>
              <p:cNvPr id="70" name="Oval 2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71" name="Group 30"/>
              <p:cNvGrpSpPr/>
              <p:nvPr/>
            </p:nvGrpSpPr>
            <p:grpSpPr bwMode="auto">
              <a:xfrm>
                <a:off x="2426" y="1169"/>
                <a:ext cx="908" cy="296"/>
                <a:chOff x="1431" y="1843"/>
                <a:chExt cx="907" cy="295"/>
              </a:xfrm>
            </p:grpSpPr>
            <p:sp>
              <p:nvSpPr>
                <p:cNvPr id="72" name="Freeform 31"/>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73" name="Oval 3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37" name="Group 33"/>
            <p:cNvGrpSpPr/>
            <p:nvPr/>
          </p:nvGrpSpPr>
          <p:grpSpPr bwMode="auto">
            <a:xfrm>
              <a:off x="1800226" y="1931195"/>
              <a:ext cx="755650" cy="755650"/>
              <a:chOff x="2335" y="1139"/>
              <a:chExt cx="1089" cy="1089"/>
            </a:xfrm>
          </p:grpSpPr>
          <p:sp>
            <p:nvSpPr>
              <p:cNvPr id="66" name="Oval 3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67" name="Group 35"/>
              <p:cNvGrpSpPr/>
              <p:nvPr/>
            </p:nvGrpSpPr>
            <p:grpSpPr bwMode="auto">
              <a:xfrm>
                <a:off x="2426" y="1169"/>
                <a:ext cx="908" cy="296"/>
                <a:chOff x="1431" y="1843"/>
                <a:chExt cx="907" cy="295"/>
              </a:xfrm>
            </p:grpSpPr>
            <p:sp>
              <p:nvSpPr>
                <p:cNvPr id="68" name="Freeform 36"/>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69" name="Oval 3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38" name="Group 38"/>
            <p:cNvGrpSpPr/>
            <p:nvPr/>
          </p:nvGrpSpPr>
          <p:grpSpPr bwMode="auto">
            <a:xfrm>
              <a:off x="1692276" y="2255045"/>
              <a:ext cx="755650" cy="755650"/>
              <a:chOff x="2335" y="1139"/>
              <a:chExt cx="1089" cy="1089"/>
            </a:xfrm>
          </p:grpSpPr>
          <p:sp>
            <p:nvSpPr>
              <p:cNvPr id="62" name="Oval 3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63" name="Group 40"/>
              <p:cNvGrpSpPr/>
              <p:nvPr/>
            </p:nvGrpSpPr>
            <p:grpSpPr bwMode="auto">
              <a:xfrm>
                <a:off x="2426" y="1169"/>
                <a:ext cx="908" cy="296"/>
                <a:chOff x="1431" y="1843"/>
                <a:chExt cx="907" cy="295"/>
              </a:xfrm>
            </p:grpSpPr>
            <p:sp>
              <p:nvSpPr>
                <p:cNvPr id="64" name="Freeform 41"/>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65" name="Oval 4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39" name="Group 43"/>
            <p:cNvGrpSpPr/>
            <p:nvPr/>
          </p:nvGrpSpPr>
          <p:grpSpPr bwMode="auto">
            <a:xfrm>
              <a:off x="1223963" y="2397920"/>
              <a:ext cx="755650" cy="755650"/>
              <a:chOff x="2335" y="1139"/>
              <a:chExt cx="1089" cy="1089"/>
            </a:xfrm>
          </p:grpSpPr>
          <p:sp>
            <p:nvSpPr>
              <p:cNvPr id="58" name="Oval 4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59" name="Group 45"/>
              <p:cNvGrpSpPr/>
              <p:nvPr/>
            </p:nvGrpSpPr>
            <p:grpSpPr bwMode="auto">
              <a:xfrm>
                <a:off x="2426" y="1169"/>
                <a:ext cx="908" cy="296"/>
                <a:chOff x="1431" y="1843"/>
                <a:chExt cx="907" cy="295"/>
              </a:xfrm>
            </p:grpSpPr>
            <p:sp>
              <p:nvSpPr>
                <p:cNvPr id="60" name="Freeform 46"/>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61" name="Oval 4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40" name="Group 48"/>
            <p:cNvGrpSpPr/>
            <p:nvPr/>
          </p:nvGrpSpPr>
          <p:grpSpPr bwMode="auto">
            <a:xfrm>
              <a:off x="1727201" y="2686845"/>
              <a:ext cx="755650" cy="755650"/>
              <a:chOff x="2335" y="1139"/>
              <a:chExt cx="1089" cy="1089"/>
            </a:xfrm>
          </p:grpSpPr>
          <p:sp>
            <p:nvSpPr>
              <p:cNvPr id="54" name="Oval 4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55" name="Group 50"/>
              <p:cNvGrpSpPr/>
              <p:nvPr/>
            </p:nvGrpSpPr>
            <p:grpSpPr bwMode="auto">
              <a:xfrm>
                <a:off x="2426" y="1169"/>
                <a:ext cx="908" cy="296"/>
                <a:chOff x="1431" y="1843"/>
                <a:chExt cx="907" cy="295"/>
              </a:xfrm>
            </p:grpSpPr>
            <p:sp>
              <p:nvSpPr>
                <p:cNvPr id="56" name="Freeform 51"/>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57" name="Oval 5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41" name="Group 53"/>
            <p:cNvGrpSpPr/>
            <p:nvPr/>
          </p:nvGrpSpPr>
          <p:grpSpPr bwMode="auto">
            <a:xfrm>
              <a:off x="2232026" y="2470945"/>
              <a:ext cx="755650" cy="755650"/>
              <a:chOff x="2335" y="1139"/>
              <a:chExt cx="1089" cy="1089"/>
            </a:xfrm>
          </p:grpSpPr>
          <p:sp>
            <p:nvSpPr>
              <p:cNvPr id="50" name="Oval 5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51" name="Group 55"/>
              <p:cNvGrpSpPr/>
              <p:nvPr/>
            </p:nvGrpSpPr>
            <p:grpSpPr bwMode="auto">
              <a:xfrm>
                <a:off x="2426" y="1169"/>
                <a:ext cx="908" cy="296"/>
                <a:chOff x="1431" y="1843"/>
                <a:chExt cx="907" cy="295"/>
              </a:xfrm>
            </p:grpSpPr>
            <p:sp>
              <p:nvSpPr>
                <p:cNvPr id="52" name="Freeform 56"/>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53" name="Oval 5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42" name="Group 58"/>
            <p:cNvGrpSpPr/>
            <p:nvPr/>
          </p:nvGrpSpPr>
          <p:grpSpPr bwMode="auto">
            <a:xfrm>
              <a:off x="2592388" y="2397920"/>
              <a:ext cx="755650" cy="755650"/>
              <a:chOff x="2335" y="1139"/>
              <a:chExt cx="1089" cy="1089"/>
            </a:xfrm>
          </p:grpSpPr>
          <p:sp>
            <p:nvSpPr>
              <p:cNvPr id="46" name="Oval 5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47" name="Group 60"/>
              <p:cNvGrpSpPr/>
              <p:nvPr/>
            </p:nvGrpSpPr>
            <p:grpSpPr bwMode="auto">
              <a:xfrm>
                <a:off x="2426" y="1169"/>
                <a:ext cx="908" cy="296"/>
                <a:chOff x="1431" y="1843"/>
                <a:chExt cx="907" cy="295"/>
              </a:xfrm>
            </p:grpSpPr>
            <p:sp>
              <p:nvSpPr>
                <p:cNvPr id="48" name="Freeform 61"/>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49" name="Oval 6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nvGrpSpPr>
            <p:cNvPr id="43" name="Group 63"/>
            <p:cNvGrpSpPr/>
            <p:nvPr/>
          </p:nvGrpSpPr>
          <p:grpSpPr bwMode="auto">
            <a:xfrm>
              <a:off x="1042988" y="2590007"/>
              <a:ext cx="2368550" cy="2665412"/>
              <a:chOff x="1088" y="1759"/>
              <a:chExt cx="1492" cy="1679"/>
            </a:xfrm>
          </p:grpSpPr>
          <p:sp>
            <p:nvSpPr>
              <p:cNvPr id="44" name="Freeform 64"/>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sz="1215"/>
              </a:p>
            </p:txBody>
          </p:sp>
          <p:sp>
            <p:nvSpPr>
              <p:cNvPr id="45" name="Freeform 65"/>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sz="1215"/>
              </a:p>
            </p:txBody>
          </p:sp>
        </p:grpSp>
      </p:grpSp>
      <p:sp>
        <p:nvSpPr>
          <p:cNvPr id="81" name="AutoShape 85"/>
          <p:cNvSpPr>
            <a:spLocks noChangeArrowheads="1"/>
          </p:cNvSpPr>
          <p:nvPr/>
        </p:nvSpPr>
        <p:spPr bwMode="auto">
          <a:xfrm>
            <a:off x="5520690" y="763468"/>
            <a:ext cx="1953139" cy="3371851"/>
          </a:xfrm>
          <a:prstGeom prst="roundRect">
            <a:avLst>
              <a:gd name="adj" fmla="val 5528"/>
            </a:avLst>
          </a:prstGeom>
          <a:solidFill>
            <a:schemeClr val="tx1">
              <a:alpha val="10196"/>
            </a:schemeClr>
          </a:solidFill>
          <a:ln w="19050" cap="rnd" algn="ctr">
            <a:solidFill>
              <a:srgbClr val="9E9E9E"/>
            </a:solidFill>
            <a:prstDash val="sysDot"/>
            <a:round/>
          </a:ln>
        </p:spPr>
        <p:txBody>
          <a:bodyPr wrap="none" anchor="ctr"/>
          <a:lstStyle/>
          <a:p>
            <a:endParaRPr lang="zh-CN" altLang="en-US" sz="1215"/>
          </a:p>
        </p:txBody>
      </p:sp>
      <p:sp>
        <p:nvSpPr>
          <p:cNvPr id="82" name="Text Box 86"/>
          <p:cNvSpPr txBox="1">
            <a:spLocks noChangeArrowheads="1"/>
          </p:cNvSpPr>
          <p:nvPr/>
        </p:nvSpPr>
        <p:spPr bwMode="auto">
          <a:xfrm>
            <a:off x="6146810" y="845189"/>
            <a:ext cx="132701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sz="1260" b="1" dirty="0">
                <a:solidFill>
                  <a:srgbClr val="0070C0"/>
                </a:solidFill>
                <a:latin typeface="微软雅黑" panose="020B0503020204020204" pitchFamily="34" charset="-122"/>
                <a:ea typeface="微软雅黑" panose="020B0503020204020204" pitchFamily="34" charset="-122"/>
              </a:rPr>
              <a:t>在此插入内容</a:t>
            </a:r>
            <a:endParaRPr kumimoji="0" lang="en-US" altLang="zh-CN" sz="1260" b="1" dirty="0">
              <a:solidFill>
                <a:srgbClr val="0070C0"/>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endParaRPr lang="en-US" altLang="ko-KR" sz="900" dirty="0">
              <a:solidFill>
                <a:srgbClr val="9E9E9E"/>
              </a:solidFill>
              <a:latin typeface="Arial" panose="020B0604020202020204" pitchFamily="34" charset="0"/>
            </a:endParaRPr>
          </a:p>
          <a:p>
            <a:pPr eaLnBrk="1" fontAlgn="base" hangingPunct="1">
              <a:spcBef>
                <a:spcPct val="0"/>
              </a:spcBef>
              <a:spcAft>
                <a:spcPct val="0"/>
              </a:spcAft>
            </a:pPr>
            <a:endParaRPr lang="en-US" altLang="zh-CN" sz="1260" dirty="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260" b="1" dirty="0">
                <a:solidFill>
                  <a:schemeClr val="accent6">
                    <a:lumMod val="75000"/>
                  </a:schemeClr>
                </a:solidFill>
                <a:latin typeface="微软雅黑" panose="020B0503020204020204" pitchFamily="34" charset="-122"/>
                <a:ea typeface="微软雅黑" panose="020B0503020204020204" pitchFamily="34" charset="-122"/>
              </a:rPr>
              <a:t>在此插入内容</a:t>
            </a:r>
            <a:endParaRPr lang="en-US" altLang="zh-CN" sz="1260" b="1" dirty="0">
              <a:solidFill>
                <a:schemeClr val="accent6">
                  <a:lumMod val="75000"/>
                </a:schemeClr>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endParaRPr lang="en-US" altLang="zh-CN" sz="1260" dirty="0">
              <a:solidFill>
                <a:prstClr val="black"/>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1260" b="1" dirty="0">
                <a:solidFill>
                  <a:schemeClr val="bg1">
                    <a:lumMod val="50000"/>
                  </a:schemeClr>
                </a:solidFill>
                <a:latin typeface="微软雅黑" panose="020B0503020204020204" pitchFamily="34" charset="-122"/>
                <a:ea typeface="微软雅黑" panose="020B0503020204020204" pitchFamily="34" charset="-122"/>
              </a:rPr>
              <a:t>在此插入内容</a:t>
            </a:r>
            <a:endParaRPr lang="en-US" altLang="zh-CN" sz="1260" b="1" dirty="0">
              <a:solidFill>
                <a:schemeClr val="bg1">
                  <a:lumMod val="50000"/>
                </a:schemeClr>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pPr>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r>
              <a:rPr lang="zh-CN" altLang="en-US" sz="900" dirty="0">
                <a:solidFill>
                  <a:prstClr val="black"/>
                </a:solidFill>
                <a:latin typeface="微软雅黑" panose="020B0503020204020204" pitchFamily="34" charset="-122"/>
                <a:ea typeface="微软雅黑" panose="020B0503020204020204" pitchFamily="34" charset="-122"/>
              </a:rPr>
              <a:t>在此插入内容</a:t>
            </a:r>
            <a:endParaRPr lang="en-US" altLang="zh-CN" sz="900" dirty="0">
              <a:solidFill>
                <a:prstClr val="black"/>
              </a:solidFill>
              <a:latin typeface="微软雅黑" panose="020B0503020204020204" pitchFamily="34" charset="-122"/>
              <a:ea typeface="微软雅黑" panose="020B0503020204020204" pitchFamily="34" charset="-122"/>
            </a:endParaRPr>
          </a:p>
          <a:p>
            <a:pPr eaLnBrk="1" hangingPunct="1"/>
            <a:endParaRPr lang="en-US" altLang="ko-KR" sz="900" dirty="0">
              <a:solidFill>
                <a:srgbClr val="9E9E9E"/>
              </a:solidFill>
              <a:latin typeface="Arial" panose="020B0604020202020204" pitchFamily="34" charset="0"/>
            </a:endParaRPr>
          </a:p>
        </p:txBody>
      </p:sp>
      <p:grpSp>
        <p:nvGrpSpPr>
          <p:cNvPr id="83" name="组合 82"/>
          <p:cNvGrpSpPr/>
          <p:nvPr/>
        </p:nvGrpSpPr>
        <p:grpSpPr>
          <a:xfrm>
            <a:off x="5690905" y="909483"/>
            <a:ext cx="367189" cy="420053"/>
            <a:chOff x="5975351" y="1604170"/>
            <a:chExt cx="407988" cy="466726"/>
          </a:xfrm>
        </p:grpSpPr>
        <p:sp>
          <p:nvSpPr>
            <p:cNvPr id="84" name="Oval 87"/>
            <p:cNvSpPr>
              <a:spLocks noChangeArrowheads="1"/>
            </p:cNvSpPr>
            <p:nvPr/>
          </p:nvSpPr>
          <p:spPr bwMode="auto">
            <a:xfrm>
              <a:off x="5975351" y="1935958"/>
              <a:ext cx="39211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85" name="Group 88"/>
            <p:cNvGrpSpPr/>
            <p:nvPr/>
          </p:nvGrpSpPr>
          <p:grpSpPr bwMode="auto">
            <a:xfrm>
              <a:off x="5975351" y="1604170"/>
              <a:ext cx="407988" cy="407988"/>
              <a:chOff x="2335" y="1139"/>
              <a:chExt cx="1089" cy="1089"/>
            </a:xfrm>
          </p:grpSpPr>
          <p:sp>
            <p:nvSpPr>
              <p:cNvPr id="86" name="Oval 89"/>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87" name="Group 90"/>
              <p:cNvGrpSpPr/>
              <p:nvPr/>
            </p:nvGrpSpPr>
            <p:grpSpPr bwMode="auto">
              <a:xfrm>
                <a:off x="2426" y="1169"/>
                <a:ext cx="908" cy="296"/>
                <a:chOff x="1431" y="1843"/>
                <a:chExt cx="907" cy="295"/>
              </a:xfrm>
            </p:grpSpPr>
            <p:sp>
              <p:nvSpPr>
                <p:cNvPr id="88" name="Freeform 91"/>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89" name="Oval 9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grpSp>
        <p:nvGrpSpPr>
          <p:cNvPr id="90" name="组合 89"/>
          <p:cNvGrpSpPr/>
          <p:nvPr/>
        </p:nvGrpSpPr>
        <p:grpSpPr>
          <a:xfrm>
            <a:off x="5690906" y="3114044"/>
            <a:ext cx="354331" cy="500418"/>
            <a:chOff x="5975351" y="4053683"/>
            <a:chExt cx="393701" cy="556020"/>
          </a:xfrm>
        </p:grpSpPr>
        <p:sp>
          <p:nvSpPr>
            <p:cNvPr id="91" name="Oval 93"/>
            <p:cNvSpPr>
              <a:spLocks noChangeArrowheads="1"/>
            </p:cNvSpPr>
            <p:nvPr/>
          </p:nvSpPr>
          <p:spPr bwMode="auto">
            <a:xfrm>
              <a:off x="5975351" y="4474765"/>
              <a:ext cx="39211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92" name="Group 99"/>
            <p:cNvGrpSpPr/>
            <p:nvPr/>
          </p:nvGrpSpPr>
          <p:grpSpPr bwMode="auto">
            <a:xfrm>
              <a:off x="5976939" y="4053683"/>
              <a:ext cx="392113" cy="539750"/>
              <a:chOff x="3765" y="1911"/>
              <a:chExt cx="247" cy="340"/>
            </a:xfrm>
          </p:grpSpPr>
          <p:sp>
            <p:nvSpPr>
              <p:cNvPr id="93" name="Freeform 100"/>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sz="1215"/>
              </a:p>
            </p:txBody>
          </p:sp>
          <p:sp>
            <p:nvSpPr>
              <p:cNvPr id="94" name="Freeform 101"/>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12700">
                    <a:solidFill>
                      <a:srgbClr val="000000"/>
                    </a:solidFill>
                    <a:prstDash val="solid"/>
                    <a:round/>
                    <a:headEnd type="none" w="med" len="med"/>
                    <a:tailEnd type="none" w="med" len="med"/>
                  </a14:hiddenLine>
                </a:ext>
              </a:extLst>
            </p:spPr>
            <p:txBody>
              <a:bodyPr/>
              <a:lstStyle/>
              <a:p>
                <a:endParaRPr lang="zh-CN" altLang="en-US" sz="1215"/>
              </a:p>
            </p:txBody>
          </p:sp>
          <p:sp>
            <p:nvSpPr>
              <p:cNvPr id="95" name="Freeform 102"/>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15"/>
              </a:p>
            </p:txBody>
          </p:sp>
        </p:grpSp>
      </p:grpSp>
      <p:sp>
        <p:nvSpPr>
          <p:cNvPr id="96" name="Text Box 81"/>
          <p:cNvSpPr txBox="1">
            <a:spLocks noChangeArrowheads="1"/>
          </p:cNvSpPr>
          <p:nvPr/>
        </p:nvSpPr>
        <p:spPr bwMode="auto">
          <a:xfrm>
            <a:off x="1724255" y="2662992"/>
            <a:ext cx="1651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1800" dirty="0">
                <a:latin typeface="微软雅黑" panose="020B0503020204020204" pitchFamily="34" charset="-122"/>
                <a:ea typeface="微软雅黑" panose="020B0503020204020204" pitchFamily="34" charset="-122"/>
              </a:rPr>
              <a:t>添加文本内容</a:t>
            </a:r>
            <a:endParaRPr lang="en-US" altLang="ko-KR" sz="1800" dirty="0">
              <a:latin typeface="微软雅黑" panose="020B0503020204020204" pitchFamily="34" charset="-122"/>
              <a:ea typeface="微软雅黑" panose="020B0503020204020204" pitchFamily="34" charset="-122"/>
            </a:endParaRPr>
          </a:p>
        </p:txBody>
      </p:sp>
      <p:sp>
        <p:nvSpPr>
          <p:cNvPr id="97" name="Text Box 82"/>
          <p:cNvSpPr txBox="1">
            <a:spLocks noChangeArrowheads="1"/>
          </p:cNvSpPr>
          <p:nvPr/>
        </p:nvSpPr>
        <p:spPr bwMode="auto">
          <a:xfrm>
            <a:off x="2554426" y="1074265"/>
            <a:ext cx="940118"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1440" dirty="0">
                <a:solidFill>
                  <a:schemeClr val="bg1"/>
                </a:solidFill>
                <a:latin typeface="微软雅黑" panose="020B0503020204020204" pitchFamily="34" charset="-122"/>
                <a:ea typeface="微软雅黑" panose="020B0503020204020204" pitchFamily="34" charset="-122"/>
              </a:rPr>
              <a:t>文本内容</a:t>
            </a:r>
            <a:endParaRPr lang="en-US" altLang="ko-KR" sz="1440" dirty="0">
              <a:solidFill>
                <a:schemeClr val="bg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5690905" y="1905322"/>
            <a:ext cx="367189" cy="415766"/>
            <a:chOff x="5975351" y="2710658"/>
            <a:chExt cx="407988" cy="461962"/>
          </a:xfrm>
        </p:grpSpPr>
        <p:sp>
          <p:nvSpPr>
            <p:cNvPr id="99" name="Oval 87"/>
            <p:cNvSpPr>
              <a:spLocks noChangeArrowheads="1"/>
            </p:cNvSpPr>
            <p:nvPr/>
          </p:nvSpPr>
          <p:spPr bwMode="auto">
            <a:xfrm>
              <a:off x="5975351" y="3037682"/>
              <a:ext cx="39211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ln>
            <a:effectLst/>
          </p:spPr>
          <p:txBody>
            <a:bodyPr wrap="none" anchor="ctr"/>
            <a:lstStyle/>
            <a:p>
              <a:pPr>
                <a:defRPr/>
              </a:pPr>
              <a:endParaRPr lang="zh-CN" altLang="en-US" sz="1215"/>
            </a:p>
          </p:txBody>
        </p:sp>
        <p:grpSp>
          <p:nvGrpSpPr>
            <p:cNvPr id="100" name="Group 94"/>
            <p:cNvGrpSpPr/>
            <p:nvPr/>
          </p:nvGrpSpPr>
          <p:grpSpPr bwMode="auto">
            <a:xfrm>
              <a:off x="5975351" y="2710658"/>
              <a:ext cx="407988" cy="407988"/>
              <a:chOff x="2335" y="1139"/>
              <a:chExt cx="1089" cy="1089"/>
            </a:xfrm>
          </p:grpSpPr>
          <p:sp>
            <p:nvSpPr>
              <p:cNvPr id="101" name="Oval 9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nvGrpSpPr>
              <p:cNvPr id="102" name="Group 96"/>
              <p:cNvGrpSpPr/>
              <p:nvPr/>
            </p:nvGrpSpPr>
            <p:grpSpPr bwMode="auto">
              <a:xfrm>
                <a:off x="2426" y="1169"/>
                <a:ext cx="908" cy="296"/>
                <a:chOff x="1431" y="1843"/>
                <a:chExt cx="907" cy="295"/>
              </a:xfrm>
            </p:grpSpPr>
            <p:sp>
              <p:nvSpPr>
                <p:cNvPr id="103" name="Freeform 97"/>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ln>
                <a:effectLst/>
              </p:spPr>
              <p:txBody>
                <a:bodyPr wrap="none" anchor="ctr"/>
                <a:lstStyle/>
                <a:p>
                  <a:pPr>
                    <a:defRPr/>
                  </a:pPr>
                  <a:endParaRPr lang="zh-CN" altLang="en-US" sz="1215"/>
                </a:p>
              </p:txBody>
            </p:sp>
            <p:sp>
              <p:nvSpPr>
                <p:cNvPr id="104" name="Oval 9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215"/>
                </a:p>
              </p:txBody>
            </p:sp>
          </p:grpSp>
        </p:grpSp>
      </p:grpSp>
    </p:spTree>
  </p:cSld>
  <p:clrMapOvr>
    <a:masterClrMapping/>
  </p:clrMapOvr>
  <p:transition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randombar(horizontal)">
                                      <p:cBhvr>
                                        <p:cTn id="11" dur="500"/>
                                        <p:tgtEl>
                                          <p:spTgt spid="9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down)">
                                      <p:cBhvr>
                                        <p:cTn id="15" dur="500"/>
                                        <p:tgtEl>
                                          <p:spTgt spid="9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1500"/>
                            </p:stCondLst>
                            <p:childTnLst>
                              <p:par>
                                <p:cTn id="30" presetID="26"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80">
                                          <p:stCondLst>
                                            <p:cond delay="0"/>
                                          </p:stCondLst>
                                        </p:cTn>
                                        <p:tgtEl>
                                          <p:spTgt spid="24"/>
                                        </p:tgtEl>
                                      </p:cBhvr>
                                    </p:animEffect>
                                    <p:anim calcmode="lin" valueType="num">
                                      <p:cBhvr>
                                        <p:cTn id="3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8" dur="26">
                                          <p:stCondLst>
                                            <p:cond delay="650"/>
                                          </p:stCondLst>
                                        </p:cTn>
                                        <p:tgtEl>
                                          <p:spTgt spid="24"/>
                                        </p:tgtEl>
                                      </p:cBhvr>
                                      <p:to x="100000" y="60000"/>
                                    </p:animScale>
                                    <p:animScale>
                                      <p:cBhvr>
                                        <p:cTn id="39" dur="166" decel="50000">
                                          <p:stCondLst>
                                            <p:cond delay="676"/>
                                          </p:stCondLst>
                                        </p:cTn>
                                        <p:tgtEl>
                                          <p:spTgt spid="24"/>
                                        </p:tgtEl>
                                      </p:cBhvr>
                                      <p:to x="100000" y="100000"/>
                                    </p:animScale>
                                    <p:animScale>
                                      <p:cBhvr>
                                        <p:cTn id="40" dur="26">
                                          <p:stCondLst>
                                            <p:cond delay="1312"/>
                                          </p:stCondLst>
                                        </p:cTn>
                                        <p:tgtEl>
                                          <p:spTgt spid="24"/>
                                        </p:tgtEl>
                                      </p:cBhvr>
                                      <p:to x="100000" y="80000"/>
                                    </p:animScale>
                                    <p:animScale>
                                      <p:cBhvr>
                                        <p:cTn id="41" dur="166" decel="50000">
                                          <p:stCondLst>
                                            <p:cond delay="1338"/>
                                          </p:stCondLst>
                                        </p:cTn>
                                        <p:tgtEl>
                                          <p:spTgt spid="24"/>
                                        </p:tgtEl>
                                      </p:cBhvr>
                                      <p:to x="100000" y="100000"/>
                                    </p:animScale>
                                    <p:animScale>
                                      <p:cBhvr>
                                        <p:cTn id="42" dur="26">
                                          <p:stCondLst>
                                            <p:cond delay="1642"/>
                                          </p:stCondLst>
                                        </p:cTn>
                                        <p:tgtEl>
                                          <p:spTgt spid="24"/>
                                        </p:tgtEl>
                                      </p:cBhvr>
                                      <p:to x="100000" y="90000"/>
                                    </p:animScale>
                                    <p:animScale>
                                      <p:cBhvr>
                                        <p:cTn id="43" dur="166" decel="50000">
                                          <p:stCondLst>
                                            <p:cond delay="1668"/>
                                          </p:stCondLst>
                                        </p:cTn>
                                        <p:tgtEl>
                                          <p:spTgt spid="24"/>
                                        </p:tgtEl>
                                      </p:cBhvr>
                                      <p:to x="100000" y="100000"/>
                                    </p:animScale>
                                    <p:animScale>
                                      <p:cBhvr>
                                        <p:cTn id="44" dur="26">
                                          <p:stCondLst>
                                            <p:cond delay="1808"/>
                                          </p:stCondLst>
                                        </p:cTn>
                                        <p:tgtEl>
                                          <p:spTgt spid="24"/>
                                        </p:tgtEl>
                                      </p:cBhvr>
                                      <p:to x="100000" y="95000"/>
                                    </p:animScale>
                                    <p:animScale>
                                      <p:cBhvr>
                                        <p:cTn id="45" dur="166" decel="50000">
                                          <p:stCondLst>
                                            <p:cond delay="1834"/>
                                          </p:stCondLst>
                                        </p:cTn>
                                        <p:tgtEl>
                                          <p:spTgt spid="24"/>
                                        </p:tgtEl>
                                      </p:cBhvr>
                                      <p:to x="100000" y="100000"/>
                                    </p:animScale>
                                  </p:childTnLst>
                                </p:cTn>
                              </p:par>
                              <p:par>
                                <p:cTn id="46" presetID="26" presetClass="entr" presetSubtype="0" fill="hold" nodeType="withEffect">
                                  <p:stCondLst>
                                    <p:cond delay="25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80">
                                          <p:stCondLst>
                                            <p:cond delay="0"/>
                                          </p:stCondLst>
                                        </p:cTn>
                                        <p:tgtEl>
                                          <p:spTgt spid="4"/>
                                        </p:tgtEl>
                                      </p:cBhvr>
                                    </p:animEffect>
                                    <p:anim calcmode="lin" valueType="num">
                                      <p:cBhvr>
                                        <p:cTn id="4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4" dur="26">
                                          <p:stCondLst>
                                            <p:cond delay="650"/>
                                          </p:stCondLst>
                                        </p:cTn>
                                        <p:tgtEl>
                                          <p:spTgt spid="4"/>
                                        </p:tgtEl>
                                      </p:cBhvr>
                                      <p:to x="100000" y="60000"/>
                                    </p:animScale>
                                    <p:animScale>
                                      <p:cBhvr>
                                        <p:cTn id="55" dur="166" decel="50000">
                                          <p:stCondLst>
                                            <p:cond delay="676"/>
                                          </p:stCondLst>
                                        </p:cTn>
                                        <p:tgtEl>
                                          <p:spTgt spid="4"/>
                                        </p:tgtEl>
                                      </p:cBhvr>
                                      <p:to x="100000" y="100000"/>
                                    </p:animScale>
                                    <p:animScale>
                                      <p:cBhvr>
                                        <p:cTn id="56" dur="26">
                                          <p:stCondLst>
                                            <p:cond delay="1312"/>
                                          </p:stCondLst>
                                        </p:cTn>
                                        <p:tgtEl>
                                          <p:spTgt spid="4"/>
                                        </p:tgtEl>
                                      </p:cBhvr>
                                      <p:to x="100000" y="80000"/>
                                    </p:animScale>
                                    <p:animScale>
                                      <p:cBhvr>
                                        <p:cTn id="57" dur="166" decel="50000">
                                          <p:stCondLst>
                                            <p:cond delay="1338"/>
                                          </p:stCondLst>
                                        </p:cTn>
                                        <p:tgtEl>
                                          <p:spTgt spid="4"/>
                                        </p:tgtEl>
                                      </p:cBhvr>
                                      <p:to x="100000" y="100000"/>
                                    </p:animScale>
                                    <p:animScale>
                                      <p:cBhvr>
                                        <p:cTn id="58" dur="26">
                                          <p:stCondLst>
                                            <p:cond delay="1642"/>
                                          </p:stCondLst>
                                        </p:cTn>
                                        <p:tgtEl>
                                          <p:spTgt spid="4"/>
                                        </p:tgtEl>
                                      </p:cBhvr>
                                      <p:to x="100000" y="90000"/>
                                    </p:animScale>
                                    <p:animScale>
                                      <p:cBhvr>
                                        <p:cTn id="59" dur="166" decel="50000">
                                          <p:stCondLst>
                                            <p:cond delay="1668"/>
                                          </p:stCondLst>
                                        </p:cTn>
                                        <p:tgtEl>
                                          <p:spTgt spid="4"/>
                                        </p:tgtEl>
                                      </p:cBhvr>
                                      <p:to x="100000" y="100000"/>
                                    </p:animScale>
                                    <p:animScale>
                                      <p:cBhvr>
                                        <p:cTn id="60" dur="26">
                                          <p:stCondLst>
                                            <p:cond delay="1808"/>
                                          </p:stCondLst>
                                        </p:cTn>
                                        <p:tgtEl>
                                          <p:spTgt spid="4"/>
                                        </p:tgtEl>
                                      </p:cBhvr>
                                      <p:to x="100000" y="95000"/>
                                    </p:animScale>
                                    <p:animScale>
                                      <p:cBhvr>
                                        <p:cTn id="61" dur="166" decel="50000">
                                          <p:stCondLst>
                                            <p:cond delay="1834"/>
                                          </p:stCondLst>
                                        </p:cTn>
                                        <p:tgtEl>
                                          <p:spTgt spid="4"/>
                                        </p:tgtEl>
                                      </p:cBhvr>
                                      <p:to x="100000" y="100000"/>
                                    </p:animScale>
                                  </p:childTnLst>
                                </p:cTn>
                              </p:par>
                              <p:par>
                                <p:cTn id="62" presetID="26" presetClass="entr" presetSubtype="0" fill="hold" nodeType="withEffect">
                                  <p:stCondLst>
                                    <p:cond delay="500"/>
                                  </p:stCondLst>
                                  <p:childTnLst>
                                    <p:set>
                                      <p:cBhvr>
                                        <p:cTn id="63" dur="1" fill="hold">
                                          <p:stCondLst>
                                            <p:cond delay="0"/>
                                          </p:stCondLst>
                                        </p:cTn>
                                        <p:tgtEl>
                                          <p:spTgt spid="17"/>
                                        </p:tgtEl>
                                        <p:attrNameLst>
                                          <p:attrName>style.visibility</p:attrName>
                                        </p:attrNameLst>
                                      </p:cBhvr>
                                      <p:to>
                                        <p:strVal val="visible"/>
                                      </p:to>
                                    </p:set>
                                    <p:animEffect transition="in" filter="wipe(down)">
                                      <p:cBhvr>
                                        <p:cTn id="64" dur="580">
                                          <p:stCondLst>
                                            <p:cond delay="0"/>
                                          </p:stCondLst>
                                        </p:cTn>
                                        <p:tgtEl>
                                          <p:spTgt spid="17"/>
                                        </p:tgtEl>
                                      </p:cBhvr>
                                    </p:animEffect>
                                    <p:anim calcmode="lin" valueType="num">
                                      <p:cBhvr>
                                        <p:cTn id="6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0" dur="26">
                                          <p:stCondLst>
                                            <p:cond delay="650"/>
                                          </p:stCondLst>
                                        </p:cTn>
                                        <p:tgtEl>
                                          <p:spTgt spid="17"/>
                                        </p:tgtEl>
                                      </p:cBhvr>
                                      <p:to x="100000" y="60000"/>
                                    </p:animScale>
                                    <p:animScale>
                                      <p:cBhvr>
                                        <p:cTn id="71" dur="166" decel="50000">
                                          <p:stCondLst>
                                            <p:cond delay="676"/>
                                          </p:stCondLst>
                                        </p:cTn>
                                        <p:tgtEl>
                                          <p:spTgt spid="17"/>
                                        </p:tgtEl>
                                      </p:cBhvr>
                                      <p:to x="100000" y="100000"/>
                                    </p:animScale>
                                    <p:animScale>
                                      <p:cBhvr>
                                        <p:cTn id="72" dur="26">
                                          <p:stCondLst>
                                            <p:cond delay="1312"/>
                                          </p:stCondLst>
                                        </p:cTn>
                                        <p:tgtEl>
                                          <p:spTgt spid="17"/>
                                        </p:tgtEl>
                                      </p:cBhvr>
                                      <p:to x="100000" y="80000"/>
                                    </p:animScale>
                                    <p:animScale>
                                      <p:cBhvr>
                                        <p:cTn id="73" dur="166" decel="50000">
                                          <p:stCondLst>
                                            <p:cond delay="1338"/>
                                          </p:stCondLst>
                                        </p:cTn>
                                        <p:tgtEl>
                                          <p:spTgt spid="17"/>
                                        </p:tgtEl>
                                      </p:cBhvr>
                                      <p:to x="100000" y="100000"/>
                                    </p:animScale>
                                    <p:animScale>
                                      <p:cBhvr>
                                        <p:cTn id="74" dur="26">
                                          <p:stCondLst>
                                            <p:cond delay="1642"/>
                                          </p:stCondLst>
                                        </p:cTn>
                                        <p:tgtEl>
                                          <p:spTgt spid="17"/>
                                        </p:tgtEl>
                                      </p:cBhvr>
                                      <p:to x="100000" y="90000"/>
                                    </p:animScale>
                                    <p:animScale>
                                      <p:cBhvr>
                                        <p:cTn id="75" dur="166" decel="50000">
                                          <p:stCondLst>
                                            <p:cond delay="1668"/>
                                          </p:stCondLst>
                                        </p:cTn>
                                        <p:tgtEl>
                                          <p:spTgt spid="17"/>
                                        </p:tgtEl>
                                      </p:cBhvr>
                                      <p:to x="100000" y="100000"/>
                                    </p:animScale>
                                    <p:animScale>
                                      <p:cBhvr>
                                        <p:cTn id="76" dur="26">
                                          <p:stCondLst>
                                            <p:cond delay="1808"/>
                                          </p:stCondLst>
                                        </p:cTn>
                                        <p:tgtEl>
                                          <p:spTgt spid="17"/>
                                        </p:tgtEl>
                                      </p:cBhvr>
                                      <p:to x="100000" y="95000"/>
                                    </p:animScale>
                                    <p:animScale>
                                      <p:cBhvr>
                                        <p:cTn id="77" dur="166" decel="50000">
                                          <p:stCondLst>
                                            <p:cond delay="1834"/>
                                          </p:stCondLst>
                                        </p:cTn>
                                        <p:tgtEl>
                                          <p:spTgt spid="17"/>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par>
                          <p:cTn id="83" fill="hold">
                            <p:stCondLst>
                              <p:cond delay="500"/>
                            </p:stCondLst>
                            <p:childTnLst>
                              <p:par>
                                <p:cTn id="84" presetID="53" presetClass="entr" presetSubtype="16"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 calcmode="lin" valueType="num">
                                      <p:cBhvr>
                                        <p:cTn id="86" dur="500" fill="hold"/>
                                        <p:tgtEl>
                                          <p:spTgt spid="83"/>
                                        </p:tgtEl>
                                        <p:attrNameLst>
                                          <p:attrName>ppt_w</p:attrName>
                                        </p:attrNameLst>
                                      </p:cBhvr>
                                      <p:tavLst>
                                        <p:tav tm="0">
                                          <p:val>
                                            <p:fltVal val="0"/>
                                          </p:val>
                                        </p:tav>
                                        <p:tav tm="100000">
                                          <p:val>
                                            <p:strVal val="#ppt_w"/>
                                          </p:val>
                                        </p:tav>
                                      </p:tavLst>
                                    </p:anim>
                                    <p:anim calcmode="lin" valueType="num">
                                      <p:cBhvr>
                                        <p:cTn id="87" dur="500" fill="hold"/>
                                        <p:tgtEl>
                                          <p:spTgt spid="83"/>
                                        </p:tgtEl>
                                        <p:attrNameLst>
                                          <p:attrName>ppt_h</p:attrName>
                                        </p:attrNameLst>
                                      </p:cBhvr>
                                      <p:tavLst>
                                        <p:tav tm="0">
                                          <p:val>
                                            <p:fltVal val="0"/>
                                          </p:val>
                                        </p:tav>
                                        <p:tav tm="100000">
                                          <p:val>
                                            <p:strVal val="#ppt_h"/>
                                          </p:val>
                                        </p:tav>
                                      </p:tavLst>
                                    </p:anim>
                                    <p:animEffect transition="in" filter="fade">
                                      <p:cBhvr>
                                        <p:cTn id="88" dur="500"/>
                                        <p:tgtEl>
                                          <p:spTgt spid="83"/>
                                        </p:tgtEl>
                                      </p:cBhvr>
                                    </p:animEffect>
                                  </p:childTnLst>
                                </p:cTn>
                              </p:par>
                              <p:par>
                                <p:cTn id="89" presetID="53" presetClass="entr" presetSubtype="16" fill="hold" nodeType="withEffect">
                                  <p:stCondLst>
                                    <p:cond delay="250"/>
                                  </p:stCondLst>
                                  <p:childTnLst>
                                    <p:set>
                                      <p:cBhvr>
                                        <p:cTn id="90" dur="1" fill="hold">
                                          <p:stCondLst>
                                            <p:cond delay="0"/>
                                          </p:stCondLst>
                                        </p:cTn>
                                        <p:tgtEl>
                                          <p:spTgt spid="98"/>
                                        </p:tgtEl>
                                        <p:attrNameLst>
                                          <p:attrName>style.visibility</p:attrName>
                                        </p:attrNameLst>
                                      </p:cBhvr>
                                      <p:to>
                                        <p:strVal val="visible"/>
                                      </p:to>
                                    </p:set>
                                    <p:anim calcmode="lin" valueType="num">
                                      <p:cBhvr>
                                        <p:cTn id="91" dur="500" fill="hold"/>
                                        <p:tgtEl>
                                          <p:spTgt spid="98"/>
                                        </p:tgtEl>
                                        <p:attrNameLst>
                                          <p:attrName>ppt_w</p:attrName>
                                        </p:attrNameLst>
                                      </p:cBhvr>
                                      <p:tavLst>
                                        <p:tav tm="0">
                                          <p:val>
                                            <p:fltVal val="0"/>
                                          </p:val>
                                        </p:tav>
                                        <p:tav tm="100000">
                                          <p:val>
                                            <p:strVal val="#ppt_w"/>
                                          </p:val>
                                        </p:tav>
                                      </p:tavLst>
                                    </p:anim>
                                    <p:anim calcmode="lin" valueType="num">
                                      <p:cBhvr>
                                        <p:cTn id="92" dur="500" fill="hold"/>
                                        <p:tgtEl>
                                          <p:spTgt spid="98"/>
                                        </p:tgtEl>
                                        <p:attrNameLst>
                                          <p:attrName>ppt_h</p:attrName>
                                        </p:attrNameLst>
                                      </p:cBhvr>
                                      <p:tavLst>
                                        <p:tav tm="0">
                                          <p:val>
                                            <p:fltVal val="0"/>
                                          </p:val>
                                        </p:tav>
                                        <p:tav tm="100000">
                                          <p:val>
                                            <p:strVal val="#ppt_h"/>
                                          </p:val>
                                        </p:tav>
                                      </p:tavLst>
                                    </p:anim>
                                    <p:animEffect transition="in" filter="fade">
                                      <p:cBhvr>
                                        <p:cTn id="93" dur="500"/>
                                        <p:tgtEl>
                                          <p:spTgt spid="98"/>
                                        </p:tgtEl>
                                      </p:cBhvr>
                                    </p:animEffect>
                                  </p:childTnLst>
                                </p:cTn>
                              </p:par>
                              <p:par>
                                <p:cTn id="94" presetID="53" presetClass="entr" presetSubtype="16" fill="hold" nodeType="withEffect">
                                  <p:stCondLst>
                                    <p:cond delay="500"/>
                                  </p:stCondLst>
                                  <p:childTnLst>
                                    <p:set>
                                      <p:cBhvr>
                                        <p:cTn id="95" dur="1" fill="hold">
                                          <p:stCondLst>
                                            <p:cond delay="0"/>
                                          </p:stCondLst>
                                        </p:cTn>
                                        <p:tgtEl>
                                          <p:spTgt spid="90"/>
                                        </p:tgtEl>
                                        <p:attrNameLst>
                                          <p:attrName>style.visibility</p:attrName>
                                        </p:attrNameLst>
                                      </p:cBhvr>
                                      <p:to>
                                        <p:strVal val="visible"/>
                                      </p:to>
                                    </p:set>
                                    <p:anim calcmode="lin" valueType="num">
                                      <p:cBhvr>
                                        <p:cTn id="96" dur="500" fill="hold"/>
                                        <p:tgtEl>
                                          <p:spTgt spid="90"/>
                                        </p:tgtEl>
                                        <p:attrNameLst>
                                          <p:attrName>ppt_w</p:attrName>
                                        </p:attrNameLst>
                                      </p:cBhvr>
                                      <p:tavLst>
                                        <p:tav tm="0">
                                          <p:val>
                                            <p:fltVal val="0"/>
                                          </p:val>
                                        </p:tav>
                                        <p:tav tm="100000">
                                          <p:val>
                                            <p:strVal val="#ppt_w"/>
                                          </p:val>
                                        </p:tav>
                                      </p:tavLst>
                                    </p:anim>
                                    <p:anim calcmode="lin" valueType="num">
                                      <p:cBhvr>
                                        <p:cTn id="97" dur="500" fill="hold"/>
                                        <p:tgtEl>
                                          <p:spTgt spid="90"/>
                                        </p:tgtEl>
                                        <p:attrNameLst>
                                          <p:attrName>ppt_h</p:attrName>
                                        </p:attrNameLst>
                                      </p:cBhvr>
                                      <p:tavLst>
                                        <p:tav tm="0">
                                          <p:val>
                                            <p:fltVal val="0"/>
                                          </p:val>
                                        </p:tav>
                                        <p:tav tm="100000">
                                          <p:val>
                                            <p:strVal val="#ppt_h"/>
                                          </p:val>
                                        </p:tav>
                                      </p:tavLst>
                                    </p:anim>
                                    <p:animEffect transition="in" filter="fade">
                                      <p:cBhvr>
                                        <p:cTn id="98" dur="500"/>
                                        <p:tgtEl>
                                          <p:spTgt spid="90"/>
                                        </p:tgtEl>
                                      </p:cBhvr>
                                    </p:animEffect>
                                  </p:childTnLst>
                                </p:cTn>
                              </p:par>
                            </p:childTnLst>
                          </p:cTn>
                        </p:par>
                        <p:par>
                          <p:cTn id="99" fill="hold">
                            <p:stCondLst>
                              <p:cond delay="1000"/>
                            </p:stCondLst>
                            <p:childTnLst>
                              <p:par>
                                <p:cTn id="100" presetID="42" presetClass="entr" presetSubtype="0" fill="hold" grpId="0" nodeType="after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1000"/>
                                        <p:tgtEl>
                                          <p:spTgt spid="82"/>
                                        </p:tgtEl>
                                      </p:cBhvr>
                                    </p:animEffect>
                                    <p:anim calcmode="lin" valueType="num">
                                      <p:cBhvr>
                                        <p:cTn id="103" dur="1000" fill="hold"/>
                                        <p:tgtEl>
                                          <p:spTgt spid="82"/>
                                        </p:tgtEl>
                                        <p:attrNameLst>
                                          <p:attrName>ppt_x</p:attrName>
                                        </p:attrNameLst>
                                      </p:cBhvr>
                                      <p:tavLst>
                                        <p:tav tm="0">
                                          <p:val>
                                            <p:strVal val="#ppt_x"/>
                                          </p:val>
                                        </p:tav>
                                        <p:tav tm="100000">
                                          <p:val>
                                            <p:strVal val="#ppt_x"/>
                                          </p:val>
                                        </p:tav>
                                      </p:tavLst>
                                    </p:anim>
                                    <p:anim calcmode="lin" valueType="num">
                                      <p:cBhvr>
                                        <p:cTn id="10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p:bldP spid="81" grpId="0" animBg="1"/>
      <p:bldP spid="82" grpId="0"/>
      <p:bldP spid="96" grpId="0"/>
      <p:bldP spid="9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36" descr="中国地图副本"/>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22000" contrast="-38000"/>
                    </a14:imgEffect>
                    <a14:imgEffect>
                      <a14:colorTemperature colorTemp="11500"/>
                    </a14:imgEffect>
                    <a14:imgEffect>
                      <a14:saturation sat="210000"/>
                    </a14:imgEffect>
                    <a14:imgEffect>
                      <a14:sharpenSoften amount="50000"/>
                    </a14:imgEffect>
                  </a14:imgLayer>
                </a14:imgProps>
              </a:ext>
            </a:extLst>
          </a:blip>
          <a:srcRect/>
          <a:stretch>
            <a:fillRect/>
          </a:stretch>
        </p:blipFill>
        <p:spPr bwMode="auto">
          <a:xfrm>
            <a:off x="1837899" y="951570"/>
            <a:ext cx="3431665" cy="2600707"/>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椭圆 81"/>
          <p:cNvSpPr/>
          <p:nvPr/>
        </p:nvSpPr>
        <p:spPr>
          <a:xfrm>
            <a:off x="4732051" y="2121957"/>
            <a:ext cx="217220" cy="217220"/>
          </a:xfrm>
          <a:prstGeom prst="ellipse">
            <a:avLst/>
          </a:prstGeom>
          <a:solidFill>
            <a:srgbClr val="0070C0"/>
          </a:solidFill>
          <a:ln w="15875" cap="flat" cmpd="sng" algn="ctr">
            <a:solidFill>
              <a:srgbClr val="FFFFFF"/>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FFFFFF"/>
              </a:solidFill>
              <a:latin typeface="Arial" panose="020B0604020202020204"/>
              <a:ea typeface="宋体" panose="02010600030101010101" pitchFamily="2" charset="-122"/>
            </a:endParaRPr>
          </a:p>
        </p:txBody>
      </p:sp>
      <p:sp>
        <p:nvSpPr>
          <p:cNvPr id="83" name="Line 56"/>
          <p:cNvSpPr>
            <a:spLocks noChangeShapeType="1"/>
          </p:cNvSpPr>
          <p:nvPr/>
        </p:nvSpPr>
        <p:spPr bwMode="auto">
          <a:xfrm flipH="1">
            <a:off x="4840659" y="2230567"/>
            <a:ext cx="3065239" cy="0"/>
          </a:xfrm>
          <a:prstGeom prst="line">
            <a:avLst/>
          </a:prstGeom>
          <a:noFill/>
          <a:ln w="12700">
            <a:solidFill>
              <a:srgbClr val="C00000"/>
            </a:solidFill>
            <a:rou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080" b="1">
              <a:solidFill>
                <a:srgbClr val="000000"/>
              </a:solidFill>
              <a:latin typeface="Arial" panose="020B0604020202020204" pitchFamily="34" charset="0"/>
              <a:ea typeface="微软雅黑" panose="020B0503020204020204" pitchFamily="34" charset="-122"/>
            </a:endParaRPr>
          </a:p>
        </p:txBody>
      </p:sp>
      <p:sp>
        <p:nvSpPr>
          <p:cNvPr id="84" name="TextBox 52"/>
          <p:cNvSpPr txBox="1">
            <a:spLocks noChangeArrowheads="1"/>
          </p:cNvSpPr>
          <p:nvPr/>
        </p:nvSpPr>
        <p:spPr bwMode="auto">
          <a:xfrm>
            <a:off x="5091009" y="2251924"/>
            <a:ext cx="2267427" cy="279307"/>
          </a:xfrm>
          <a:prstGeom prst="rect">
            <a:avLst/>
          </a:prstGeom>
          <a:noFill/>
          <a:ln w="9525">
            <a:noFill/>
            <a:miter lim="800000"/>
          </a:ln>
        </p:spPr>
        <p:txBody>
          <a:bodyPr>
            <a:spAutoFit/>
          </a:bodyPr>
          <a:lstStyle/>
          <a:p>
            <a:pPr fontAlgn="base">
              <a:spcBef>
                <a:spcPct val="0"/>
              </a:spcBef>
              <a:spcAft>
                <a:spcPct val="0"/>
              </a:spcAft>
            </a:pPr>
            <a:r>
              <a:rPr lang="zh-CN" altLang="en-US" sz="1215" dirty="0">
                <a:solidFill>
                  <a:srgbClr val="0070C0"/>
                </a:solidFill>
                <a:latin typeface="微软雅黑" panose="020B0503020204020204" pitchFamily="34" charset="-122"/>
                <a:ea typeface="微软雅黑" panose="020B0503020204020204" pitchFamily="34" charset="-122"/>
              </a:rPr>
              <a:t>单击添加文本</a:t>
            </a:r>
            <a:r>
              <a:rPr lang="en-US" altLang="zh-CN" sz="1215" dirty="0">
                <a:solidFill>
                  <a:srgbClr val="0070C0"/>
                </a:solidFill>
                <a:latin typeface="微软雅黑" panose="020B0503020204020204" pitchFamily="34" charset="-122"/>
                <a:ea typeface="微软雅黑" panose="020B0503020204020204" pitchFamily="34" charset="-122"/>
              </a:rPr>
              <a:t> … …</a:t>
            </a:r>
            <a:endParaRPr lang="zh-CN" altLang="en-US" sz="1215" dirty="0">
              <a:solidFill>
                <a:srgbClr val="0070C0"/>
              </a:solidFill>
              <a:latin typeface="微软雅黑" panose="020B0503020204020204" pitchFamily="34" charset="-122"/>
              <a:ea typeface="微软雅黑" panose="020B0503020204020204" pitchFamily="34" charset="-122"/>
            </a:endParaRPr>
          </a:p>
        </p:txBody>
      </p:sp>
      <p:sp>
        <p:nvSpPr>
          <p:cNvPr id="85" name="椭圆 84"/>
          <p:cNvSpPr/>
          <p:nvPr/>
        </p:nvSpPr>
        <p:spPr>
          <a:xfrm>
            <a:off x="3630048" y="2799185"/>
            <a:ext cx="207801" cy="207801"/>
          </a:xfrm>
          <a:prstGeom prst="ellipse">
            <a:avLst/>
          </a:prstGeom>
          <a:solidFill>
            <a:srgbClr val="FF0000"/>
          </a:solidFill>
          <a:ln w="12700" cap="flat" cmpd="sng" algn="ctr">
            <a:solidFill>
              <a:srgbClr val="FFFFFF"/>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C00000"/>
              </a:solidFill>
              <a:latin typeface="Arial" panose="020B0604020202020204"/>
              <a:ea typeface="宋体" panose="02010600030101010101" pitchFamily="2" charset="-122"/>
            </a:endParaRPr>
          </a:p>
        </p:txBody>
      </p:sp>
      <p:sp>
        <p:nvSpPr>
          <p:cNvPr id="86" name="Rectangle 55"/>
          <p:cNvSpPr>
            <a:spLocks noChangeArrowheads="1"/>
          </p:cNvSpPr>
          <p:nvPr/>
        </p:nvSpPr>
        <p:spPr bwMode="auto">
          <a:xfrm>
            <a:off x="1137219" y="3351114"/>
            <a:ext cx="211595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080" b="1" dirty="0">
                <a:solidFill>
                  <a:srgbClr val="0070C0"/>
                </a:solidFill>
                <a:latin typeface="Arial" panose="020B0604020202020204" pitchFamily="34" charset="0"/>
                <a:ea typeface="微软雅黑" panose="020B0503020204020204" pitchFamily="34" charset="-122"/>
              </a:rPr>
              <a:t>单击此处添加段落文字内容</a:t>
            </a:r>
            <a:endParaRPr lang="zh-CN" altLang="en-US" sz="945" b="1" dirty="0">
              <a:solidFill>
                <a:srgbClr val="0070C0"/>
              </a:solidFill>
              <a:latin typeface="Arial" panose="020B0604020202020204" pitchFamily="34" charset="0"/>
              <a:ea typeface="微软雅黑" panose="020B0503020204020204" pitchFamily="34" charset="-122"/>
            </a:endParaRPr>
          </a:p>
          <a:p>
            <a:pPr fontAlgn="base">
              <a:spcBef>
                <a:spcPct val="0"/>
              </a:spcBef>
              <a:spcAft>
                <a:spcPct val="0"/>
              </a:spcAft>
            </a:pPr>
            <a:r>
              <a:rPr lang="zh-CN" altLang="en-US" sz="810" dirty="0">
                <a:solidFill>
                  <a:srgbClr val="0070C0"/>
                </a:solidFill>
                <a:latin typeface="Arial" panose="020B0604020202020204" pitchFamily="34" charset="0"/>
                <a:ea typeface="微软雅黑" panose="020B0503020204020204" pitchFamily="34" charset="-122"/>
              </a:rPr>
              <a:t>单击此处添加段落文字内容</a:t>
            </a:r>
            <a:endParaRPr lang="zh-CN" altLang="en-US" sz="810" dirty="0">
              <a:solidFill>
                <a:srgbClr val="0070C0"/>
              </a:solidFill>
              <a:latin typeface="Arial" panose="020B0604020202020204" pitchFamily="34" charset="0"/>
              <a:ea typeface="微软雅黑" panose="020B0503020204020204" pitchFamily="34" charset="-122"/>
            </a:endParaRPr>
          </a:p>
          <a:p>
            <a:pPr fontAlgn="base">
              <a:spcBef>
                <a:spcPct val="0"/>
              </a:spcBef>
              <a:spcAft>
                <a:spcPct val="0"/>
              </a:spcAft>
            </a:pPr>
            <a:r>
              <a:rPr lang="zh-CN" altLang="en-US" sz="810" dirty="0">
                <a:solidFill>
                  <a:srgbClr val="0070C0"/>
                </a:solidFill>
                <a:latin typeface="Arial" panose="020B0604020202020204" pitchFamily="34" charset="0"/>
                <a:ea typeface="微软雅黑" panose="020B0503020204020204" pitchFamily="34" charset="-122"/>
              </a:rPr>
              <a:t>单击此处添加段落文字内容</a:t>
            </a:r>
            <a:endParaRPr lang="zh-CN" altLang="en-US" sz="810" dirty="0">
              <a:solidFill>
                <a:srgbClr val="0070C0"/>
              </a:solidFill>
              <a:latin typeface="Arial" panose="020B0604020202020204" pitchFamily="34" charset="0"/>
              <a:ea typeface="微软雅黑" panose="020B0503020204020204" pitchFamily="34" charset="-122"/>
            </a:endParaRPr>
          </a:p>
        </p:txBody>
      </p:sp>
      <p:grpSp>
        <p:nvGrpSpPr>
          <p:cNvPr id="87" name="组合 86"/>
          <p:cNvGrpSpPr/>
          <p:nvPr/>
        </p:nvGrpSpPr>
        <p:grpSpPr>
          <a:xfrm>
            <a:off x="1230779" y="2894513"/>
            <a:ext cx="2494597" cy="436823"/>
            <a:chOff x="381000" y="3096770"/>
            <a:chExt cx="2771774" cy="485359"/>
          </a:xfrm>
        </p:grpSpPr>
        <p:sp>
          <p:nvSpPr>
            <p:cNvPr id="88" name="Line 54"/>
            <p:cNvSpPr>
              <a:spLocks noChangeShapeType="1"/>
            </p:cNvSpPr>
            <p:nvPr/>
          </p:nvSpPr>
          <p:spPr bwMode="auto">
            <a:xfrm flipV="1">
              <a:off x="2643186" y="3096770"/>
              <a:ext cx="509588" cy="483092"/>
            </a:xfrm>
            <a:prstGeom prst="line">
              <a:avLst/>
            </a:prstGeom>
            <a:noFill/>
            <a:ln w="12700">
              <a:solidFill>
                <a:srgbClr val="C00000"/>
              </a:solidFill>
              <a:round/>
              <a:tailEnd type="oval" w="med" len="med"/>
            </a:ln>
            <a:extLst>
              <a:ext uri="{909E8E84-426E-40DD-AFC4-6F175D3DCCD1}">
                <a14:hiddenFill xmlns:a14="http://schemas.microsoft.com/office/drawing/2010/main">
                  <a:noFill/>
                </a14:hiddenFill>
              </a:ext>
            </a:extLst>
          </p:spPr>
          <p:txBody>
            <a:bodyPr/>
            <a:lstStyle/>
            <a:p>
              <a:pPr defTabSz="822960" fontAlgn="base">
                <a:spcBef>
                  <a:spcPct val="0"/>
                </a:spcBef>
                <a:spcAft>
                  <a:spcPct val="0"/>
                </a:spcAft>
                <a:defRPr/>
              </a:pPr>
              <a:endParaRPr lang="zh-CN" altLang="en-US" sz="1080" b="1" kern="0">
                <a:solidFill>
                  <a:srgbClr val="C00000"/>
                </a:solidFill>
                <a:latin typeface="Arial" panose="020B0604020202020204" pitchFamily="34" charset="0"/>
                <a:ea typeface="微软雅黑" panose="020B0503020204020204" pitchFamily="34" charset="-122"/>
              </a:endParaRPr>
            </a:p>
          </p:txBody>
        </p:sp>
        <p:sp>
          <p:nvSpPr>
            <p:cNvPr id="89" name="Line 54"/>
            <p:cNvSpPr>
              <a:spLocks noChangeShapeType="1"/>
            </p:cNvSpPr>
            <p:nvPr/>
          </p:nvSpPr>
          <p:spPr bwMode="auto">
            <a:xfrm>
              <a:off x="381000" y="3582129"/>
              <a:ext cx="2270125" cy="0"/>
            </a:xfrm>
            <a:prstGeom prst="line">
              <a:avLst/>
            </a:prstGeom>
            <a:noFill/>
            <a:ln w="12700">
              <a:solidFill>
                <a:srgbClr val="C00000"/>
              </a:solidFill>
              <a:round/>
              <a:tailEnd type="none" w="med" len="med"/>
            </a:ln>
            <a:extLst>
              <a:ext uri="{909E8E84-426E-40DD-AFC4-6F175D3DCCD1}">
                <a14:hiddenFill xmlns:a14="http://schemas.microsoft.com/office/drawing/2010/main">
                  <a:noFill/>
                </a14:hiddenFill>
              </a:ext>
            </a:extLst>
          </p:spPr>
          <p:txBody>
            <a:bodyPr/>
            <a:lstStyle/>
            <a:p>
              <a:pPr defTabSz="822960" fontAlgn="base">
                <a:spcBef>
                  <a:spcPct val="0"/>
                </a:spcBef>
                <a:spcAft>
                  <a:spcPct val="0"/>
                </a:spcAft>
                <a:defRPr/>
              </a:pPr>
              <a:endParaRPr lang="zh-CN" altLang="en-US" sz="1080" b="1" kern="0">
                <a:solidFill>
                  <a:srgbClr val="C00000"/>
                </a:solidFill>
                <a:latin typeface="Arial" panose="020B0604020202020204" pitchFamily="34" charset="0"/>
                <a:ea typeface="微软雅黑" panose="020B0503020204020204" pitchFamily="34" charset="-122"/>
              </a:endParaRPr>
            </a:p>
          </p:txBody>
        </p:sp>
      </p:grpSp>
      <p:sp>
        <p:nvSpPr>
          <p:cNvPr id="90" name="Text Box 5"/>
          <p:cNvSpPr txBox="1">
            <a:spLocks noChangeArrowheads="1"/>
          </p:cNvSpPr>
          <p:nvPr/>
        </p:nvSpPr>
        <p:spPr bwMode="auto">
          <a:xfrm>
            <a:off x="5079799" y="1836272"/>
            <a:ext cx="2954655"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1800" b="1" dirty="0">
                <a:solidFill>
                  <a:srgbClr val="0070C0"/>
                </a:solidFill>
                <a:latin typeface="微软雅黑" panose="020B0503020204020204" pitchFamily="34" charset="-122"/>
                <a:ea typeface="微软雅黑" panose="020B0503020204020204" pitchFamily="34" charset="-122"/>
              </a:rPr>
              <a:t>单击此处添加段落文字内容</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sp>
        <p:nvSpPr>
          <p:cNvPr id="91" name="矩形 90"/>
          <p:cNvSpPr/>
          <p:nvPr/>
        </p:nvSpPr>
        <p:spPr>
          <a:xfrm>
            <a:off x="5274988" y="3284630"/>
            <a:ext cx="1373277" cy="618631"/>
          </a:xfrm>
          <a:prstGeom prst="rect">
            <a:avLst/>
          </a:prstGeom>
        </p:spPr>
        <p:txBody>
          <a:bodyPr wrap="square">
            <a:spAutoFit/>
          </a:bodyPr>
          <a:lstStyle/>
          <a:p>
            <a:pPr>
              <a:defRPr/>
            </a:pPr>
            <a:r>
              <a:rPr lang="zh-CN" altLang="en-US" sz="1260" b="1" dirty="0">
                <a:solidFill>
                  <a:schemeClr val="tx1">
                    <a:lumMod val="95000"/>
                    <a:lumOff val="5000"/>
                  </a:schemeClr>
                </a:solidFill>
                <a:latin typeface="微软雅黑" panose="020B0503020204020204" pitchFamily="34" charset="-122"/>
                <a:ea typeface="微软雅黑" panose="020B0503020204020204" pitchFamily="34" charset="-122"/>
              </a:rPr>
              <a:t>    补充说明</a:t>
            </a:r>
            <a:endParaRPr lang="zh-CN" altLang="en-US" sz="126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257175" indent="-257175" fontAlgn="base">
              <a:spcAft>
                <a:spcPct val="0"/>
              </a:spcAft>
              <a:buFont typeface="Arial" panose="020B0604020202020204" pitchFamily="34" charset="0"/>
              <a:buChar char="•"/>
            </a:pPr>
            <a:r>
              <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rPr>
              <a:t>在此录入文字</a:t>
            </a:r>
            <a:endParaRPr lang="en-US" altLang="zh-CN" sz="1080" dirty="0">
              <a:solidFill>
                <a:schemeClr val="tx1">
                  <a:lumMod val="95000"/>
                  <a:lumOff val="5000"/>
                </a:schemeClr>
              </a:solidFill>
              <a:latin typeface="微软雅黑" panose="020B0503020204020204" pitchFamily="34" charset="-122"/>
              <a:ea typeface="微软雅黑" panose="020B0503020204020204" pitchFamily="34" charset="-122"/>
            </a:endParaRPr>
          </a:p>
          <a:p>
            <a:pPr marL="257175" indent="-257175" fontAlgn="base">
              <a:spcAft>
                <a:spcPct val="0"/>
              </a:spcAft>
              <a:buFont typeface="Arial" panose="020B0604020202020204" pitchFamily="34" charset="0"/>
              <a:buChar char="•"/>
            </a:pPr>
            <a:r>
              <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rPr>
              <a:t>在此录入文字</a:t>
            </a:r>
            <a:endPar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770175" y="3284630"/>
            <a:ext cx="1333805" cy="618631"/>
          </a:xfrm>
          <a:prstGeom prst="rect">
            <a:avLst/>
          </a:prstGeom>
        </p:spPr>
        <p:txBody>
          <a:bodyPr wrap="square">
            <a:spAutoFit/>
          </a:bodyPr>
          <a:lstStyle/>
          <a:p>
            <a:pPr>
              <a:defRPr/>
            </a:pPr>
            <a:r>
              <a:rPr lang="zh-CN" altLang="en-US" sz="1260" b="1" dirty="0">
                <a:solidFill>
                  <a:schemeClr val="tx1">
                    <a:lumMod val="95000"/>
                    <a:lumOff val="5000"/>
                  </a:schemeClr>
                </a:solidFill>
                <a:latin typeface="微软雅黑" panose="020B0503020204020204" pitchFamily="34" charset="-122"/>
                <a:ea typeface="微软雅黑" panose="020B0503020204020204" pitchFamily="34" charset="-122"/>
              </a:rPr>
              <a:t>    补充说明</a:t>
            </a:r>
            <a:endParaRPr lang="zh-CN" altLang="en-US" sz="126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257175" indent="-257175" fontAlgn="base">
              <a:spcAft>
                <a:spcPct val="0"/>
              </a:spcAft>
              <a:buFont typeface="Arial" panose="020B0604020202020204" pitchFamily="34" charset="0"/>
              <a:buChar char="•"/>
            </a:pPr>
            <a:r>
              <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rPr>
              <a:t>在此录入文字</a:t>
            </a:r>
            <a:endParaRPr lang="en-US" altLang="zh-CN" sz="1080" dirty="0">
              <a:solidFill>
                <a:schemeClr val="tx1">
                  <a:lumMod val="95000"/>
                  <a:lumOff val="5000"/>
                </a:schemeClr>
              </a:solidFill>
              <a:latin typeface="微软雅黑" panose="020B0503020204020204" pitchFamily="34" charset="-122"/>
              <a:ea typeface="微软雅黑" panose="020B0503020204020204" pitchFamily="34" charset="-122"/>
            </a:endParaRPr>
          </a:p>
          <a:p>
            <a:pPr marL="257175" indent="-257175" fontAlgn="base">
              <a:spcAft>
                <a:spcPct val="0"/>
              </a:spcAft>
              <a:buFont typeface="Arial" panose="020B0604020202020204" pitchFamily="34" charset="0"/>
              <a:buChar char="•"/>
            </a:pPr>
            <a:r>
              <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rPr>
              <a:t>在此录入文字</a:t>
            </a:r>
            <a:endParaRPr lang="zh-CN" altLang="en-US" sz="108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3" name="椭圆 92"/>
          <p:cNvSpPr/>
          <p:nvPr/>
        </p:nvSpPr>
        <p:spPr>
          <a:xfrm>
            <a:off x="6809651" y="3366013"/>
            <a:ext cx="132979" cy="132979"/>
          </a:xfrm>
          <a:prstGeom prst="ellipse">
            <a:avLst/>
          </a:prstGeom>
          <a:solidFill>
            <a:srgbClr val="0070C0"/>
          </a:solidFill>
          <a:ln w="15875" cap="flat" cmpd="sng" algn="ctr">
            <a:solidFill>
              <a:srgbClr val="FFFFFF"/>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FFFFFF"/>
              </a:solidFill>
              <a:latin typeface="Arial" panose="020B0604020202020204"/>
              <a:ea typeface="宋体" panose="02010600030101010101" pitchFamily="2" charset="-122"/>
            </a:endParaRPr>
          </a:p>
        </p:txBody>
      </p:sp>
      <p:sp>
        <p:nvSpPr>
          <p:cNvPr id="94" name="椭圆 93"/>
          <p:cNvSpPr/>
          <p:nvPr/>
        </p:nvSpPr>
        <p:spPr>
          <a:xfrm>
            <a:off x="5324811" y="3360930"/>
            <a:ext cx="131015" cy="131015"/>
          </a:xfrm>
          <a:prstGeom prst="ellipse">
            <a:avLst/>
          </a:prstGeom>
          <a:solidFill>
            <a:srgbClr val="FF0000"/>
          </a:solidFill>
          <a:ln w="12700" cap="flat" cmpd="sng" algn="ctr">
            <a:solidFill>
              <a:srgbClr val="FFFFFF"/>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FFFFFF"/>
              </a:solidFill>
              <a:latin typeface="Arial" panose="020B0604020202020204"/>
              <a:ea typeface="宋体" panose="02010600030101010101" pitchFamily="2" charset="-122"/>
            </a:endParaRPr>
          </a:p>
        </p:txBody>
      </p:sp>
      <p:sp>
        <p:nvSpPr>
          <p:cNvPr id="95" name="圆角矩形 94"/>
          <p:cNvSpPr/>
          <p:nvPr/>
        </p:nvSpPr>
        <p:spPr>
          <a:xfrm>
            <a:off x="6716215" y="986353"/>
            <a:ext cx="1133167" cy="821766"/>
          </a:xfrm>
          <a:prstGeom prst="roundRect">
            <a:avLst/>
          </a:prstGeom>
          <a:blipFill dpi="0" rotWithShape="1">
            <a:blip r:embed="rId3" cstate="screen"/>
            <a:srcRect/>
            <a:stretch>
              <a:fillRect/>
            </a:stretch>
          </a:blipFill>
          <a:ln w="19050" cap="flat" cmpd="sng" algn="ctr">
            <a:solidFill>
              <a:schemeClr val="accent6">
                <a:lumMod val="50000"/>
              </a:schemeClr>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FFFFFF"/>
              </a:solidFill>
              <a:latin typeface="Arial" panose="020B0604020202020204"/>
              <a:ea typeface="宋体" panose="02010600030101010101" pitchFamily="2" charset="-122"/>
            </a:endParaRPr>
          </a:p>
        </p:txBody>
      </p:sp>
      <p:sp>
        <p:nvSpPr>
          <p:cNvPr id="96" name="圆角矩形 95"/>
          <p:cNvSpPr/>
          <p:nvPr/>
        </p:nvSpPr>
        <p:spPr>
          <a:xfrm>
            <a:off x="1201950" y="2630084"/>
            <a:ext cx="840884" cy="609804"/>
          </a:xfrm>
          <a:prstGeom prst="roundRect">
            <a:avLst/>
          </a:prstGeom>
          <a:blipFill dpi="0" rotWithShape="1">
            <a:blip r:embed="rId4" cstate="screen"/>
            <a:srcRect/>
            <a:stretch>
              <a:fillRect/>
            </a:stretch>
          </a:blipFill>
          <a:ln w="15875" cap="flat" cmpd="sng" algn="ctr">
            <a:solidFill>
              <a:schemeClr val="accent6">
                <a:lumMod val="50000"/>
              </a:schemeClr>
            </a:solidFill>
            <a:prstDash val="solid"/>
          </a:ln>
          <a:effectLst/>
        </p:spPr>
        <p:txBody>
          <a:bodyPr rtlCol="0" anchor="ctr"/>
          <a:lstStyle/>
          <a:p>
            <a:pPr algn="ctr" defTabSz="822960" fontAlgn="base">
              <a:spcBef>
                <a:spcPct val="0"/>
              </a:spcBef>
              <a:spcAft>
                <a:spcPct val="0"/>
              </a:spcAft>
              <a:defRPr/>
            </a:pPr>
            <a:endParaRPr lang="zh-CN" altLang="en-US" sz="1620" kern="0">
              <a:solidFill>
                <a:srgbClr val="FFFFFF"/>
              </a:solidFill>
              <a:latin typeface="Arial" panose="020B0604020202020204"/>
              <a:ea typeface="宋体" panose="02010600030101010101" pitchFamily="2" charset="-122"/>
            </a:endParaRPr>
          </a:p>
        </p:txBody>
      </p:sp>
    </p:spTree>
  </p:cSld>
  <p:clrMapOvr>
    <a:masterClrMapping/>
  </p:clrMapOvr>
  <p:transition advClick="0" advTm="5000">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strVal val="(6*min(max(#ppt_w*#ppt_h,.3),1)-7.4)/-.7*#ppt_w"/>
                                          </p:val>
                                        </p:tav>
                                        <p:tav tm="100000">
                                          <p:val>
                                            <p:strVal val="#ppt_w"/>
                                          </p:val>
                                        </p:tav>
                                      </p:tavLst>
                                    </p:anim>
                                    <p:anim calcmode="lin" valueType="num">
                                      <p:cBhvr>
                                        <p:cTn id="14" dur="500" fill="hold"/>
                                        <p:tgtEl>
                                          <p:spTgt spid="82"/>
                                        </p:tgtEl>
                                        <p:attrNameLst>
                                          <p:attrName>ppt_h</p:attrName>
                                        </p:attrNameLst>
                                      </p:cBhvr>
                                      <p:tavLst>
                                        <p:tav tm="0">
                                          <p:val>
                                            <p:strVal val="(6*min(max(#ppt_w*#ppt_h,.3),1)-7.4)/-.7*#ppt_h"/>
                                          </p:val>
                                        </p:tav>
                                        <p:tav tm="100000">
                                          <p:val>
                                            <p:strVal val="#ppt_h"/>
                                          </p:val>
                                        </p:tav>
                                      </p:tavLst>
                                    </p:anim>
                                    <p:anim calcmode="lin" valueType="num">
                                      <p:cBhvr>
                                        <p:cTn id="15" dur="500" fill="hold"/>
                                        <p:tgtEl>
                                          <p:spTgt spid="82"/>
                                        </p:tgtEl>
                                        <p:attrNameLst>
                                          <p:attrName>ppt_x</p:attrName>
                                        </p:attrNameLst>
                                      </p:cBhvr>
                                      <p:tavLst>
                                        <p:tav tm="0">
                                          <p:val>
                                            <p:fltVal val="0.5"/>
                                          </p:val>
                                        </p:tav>
                                        <p:tav tm="100000">
                                          <p:val>
                                            <p:strVal val="#ppt_x"/>
                                          </p:val>
                                        </p:tav>
                                      </p:tavLst>
                                    </p:anim>
                                    <p:anim calcmode="lin" valueType="num">
                                      <p:cBhvr>
                                        <p:cTn id="16" dur="500" fill="hold"/>
                                        <p:tgtEl>
                                          <p:spTgt spid="82"/>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83"/>
                                        </p:tgtEl>
                                        <p:attrNameLst>
                                          <p:attrName>style.visibility</p:attrName>
                                        </p:attrNameLst>
                                      </p:cBhvr>
                                      <p:to>
                                        <p:strVal val="visible"/>
                                      </p:to>
                                    </p:set>
                                    <p:anim calcmode="lin" valueType="num">
                                      <p:cBhvr>
                                        <p:cTn id="19" dur="500" fill="hold"/>
                                        <p:tgtEl>
                                          <p:spTgt spid="83"/>
                                        </p:tgtEl>
                                        <p:attrNameLst>
                                          <p:attrName>ppt_w</p:attrName>
                                        </p:attrNameLst>
                                      </p:cBhvr>
                                      <p:tavLst>
                                        <p:tav tm="0">
                                          <p:val>
                                            <p:fltVal val="0"/>
                                          </p:val>
                                        </p:tav>
                                        <p:tav tm="100000">
                                          <p:val>
                                            <p:strVal val="#ppt_w"/>
                                          </p:val>
                                        </p:tav>
                                      </p:tavLst>
                                    </p:anim>
                                    <p:anim calcmode="lin" valueType="num">
                                      <p:cBhvr>
                                        <p:cTn id="20" dur="500" fill="hold"/>
                                        <p:tgtEl>
                                          <p:spTgt spid="83"/>
                                        </p:tgtEl>
                                        <p:attrNameLst>
                                          <p:attrName>ppt_h</p:attrName>
                                        </p:attrNameLst>
                                      </p:cBhvr>
                                      <p:tavLst>
                                        <p:tav tm="0">
                                          <p:val>
                                            <p:fltVal val="0"/>
                                          </p:val>
                                        </p:tav>
                                        <p:tav tm="100000">
                                          <p:val>
                                            <p:strVal val="#ppt_h"/>
                                          </p:val>
                                        </p:tav>
                                      </p:tavLst>
                                    </p:anim>
                                    <p:anim calcmode="lin" valueType="num">
                                      <p:cBhvr>
                                        <p:cTn id="21" dur="500" fill="hold"/>
                                        <p:tgtEl>
                                          <p:spTgt spid="83"/>
                                        </p:tgtEl>
                                        <p:attrNameLst>
                                          <p:attrName>style.rotation</p:attrName>
                                        </p:attrNameLst>
                                      </p:cBhvr>
                                      <p:tavLst>
                                        <p:tav tm="0">
                                          <p:val>
                                            <p:fltVal val="360"/>
                                          </p:val>
                                        </p:tav>
                                        <p:tav tm="100000">
                                          <p:val>
                                            <p:fltVal val="0"/>
                                          </p:val>
                                        </p:tav>
                                      </p:tavLst>
                                    </p:anim>
                                    <p:animEffect transition="in" filter="fade">
                                      <p:cBhvr>
                                        <p:cTn id="22" dur="500"/>
                                        <p:tgtEl>
                                          <p:spTgt spid="83"/>
                                        </p:tgtEl>
                                      </p:cBhvr>
                                    </p:animEffect>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additive="base">
                                        <p:cTn id="26" dur="500"/>
                                        <p:tgtEl>
                                          <p:spTgt spid="90"/>
                                        </p:tgtEl>
                                        <p:attrNameLst>
                                          <p:attrName>ppt_x</p:attrName>
                                        </p:attrNameLst>
                                      </p:cBhvr>
                                      <p:tavLst>
                                        <p:tav tm="0">
                                          <p:val>
                                            <p:strVal val="#ppt_x-#ppt_w*1.125000"/>
                                          </p:val>
                                        </p:tav>
                                        <p:tav tm="100000">
                                          <p:val>
                                            <p:strVal val="#ppt_x"/>
                                          </p:val>
                                        </p:tav>
                                      </p:tavLst>
                                    </p:anim>
                                    <p:animEffect transition="in" filter="wipe(right)">
                                      <p:cBhvr>
                                        <p:cTn id="27" dur="500"/>
                                        <p:tgtEl>
                                          <p:spTgt spid="90"/>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84"/>
                                        </p:tgtEl>
                                        <p:attrNameLst>
                                          <p:attrName>style.visibility</p:attrName>
                                        </p:attrNameLst>
                                      </p:cBhvr>
                                      <p:to>
                                        <p:strVal val="visible"/>
                                      </p:to>
                                    </p:set>
                                    <p:anim calcmode="lin" valueType="num">
                                      <p:cBhvr additive="base">
                                        <p:cTn id="30" dur="500"/>
                                        <p:tgtEl>
                                          <p:spTgt spid="84"/>
                                        </p:tgtEl>
                                        <p:attrNameLst>
                                          <p:attrName>ppt_x</p:attrName>
                                        </p:attrNameLst>
                                      </p:cBhvr>
                                      <p:tavLst>
                                        <p:tav tm="0">
                                          <p:val>
                                            <p:strVal val="#ppt_x+#ppt_w*1.125000"/>
                                          </p:val>
                                        </p:tav>
                                        <p:tav tm="100000">
                                          <p:val>
                                            <p:strVal val="#ppt_x"/>
                                          </p:val>
                                        </p:tav>
                                      </p:tavLst>
                                    </p:anim>
                                    <p:animEffect transition="in" filter="wipe(left)">
                                      <p:cBhvr>
                                        <p:cTn id="31" dur="500"/>
                                        <p:tgtEl>
                                          <p:spTgt spid="84"/>
                                        </p:tgtEl>
                                      </p:cBhvr>
                                    </p:animEffect>
                                  </p:childTnLst>
                                </p:cTn>
                              </p:par>
                            </p:childTnLst>
                          </p:cTn>
                        </p:par>
                        <p:par>
                          <p:cTn id="32" fill="hold">
                            <p:stCondLst>
                              <p:cond delay="2000"/>
                            </p:stCondLst>
                            <p:childTnLst>
                              <p:par>
                                <p:cTn id="33" presetID="23" presetClass="entr" presetSubtype="36"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p:cTn id="35" dur="500" fill="hold"/>
                                        <p:tgtEl>
                                          <p:spTgt spid="85"/>
                                        </p:tgtEl>
                                        <p:attrNameLst>
                                          <p:attrName>ppt_w</p:attrName>
                                        </p:attrNameLst>
                                      </p:cBhvr>
                                      <p:tavLst>
                                        <p:tav tm="0">
                                          <p:val>
                                            <p:strVal val="(6*min(max(#ppt_w*#ppt_h,.3),1)-7.4)/-.7*#ppt_w"/>
                                          </p:val>
                                        </p:tav>
                                        <p:tav tm="100000">
                                          <p:val>
                                            <p:strVal val="#ppt_w"/>
                                          </p:val>
                                        </p:tav>
                                      </p:tavLst>
                                    </p:anim>
                                    <p:anim calcmode="lin" valueType="num">
                                      <p:cBhvr>
                                        <p:cTn id="36" dur="500" fill="hold"/>
                                        <p:tgtEl>
                                          <p:spTgt spid="85"/>
                                        </p:tgtEl>
                                        <p:attrNameLst>
                                          <p:attrName>ppt_h</p:attrName>
                                        </p:attrNameLst>
                                      </p:cBhvr>
                                      <p:tavLst>
                                        <p:tav tm="0">
                                          <p:val>
                                            <p:strVal val="(6*min(max(#ppt_w*#ppt_h,.3),1)-7.4)/-.7*#ppt_h"/>
                                          </p:val>
                                        </p:tav>
                                        <p:tav tm="100000">
                                          <p:val>
                                            <p:strVal val="#ppt_h"/>
                                          </p:val>
                                        </p:tav>
                                      </p:tavLst>
                                    </p:anim>
                                    <p:anim calcmode="lin" valueType="num">
                                      <p:cBhvr>
                                        <p:cTn id="37" dur="500" fill="hold"/>
                                        <p:tgtEl>
                                          <p:spTgt spid="85"/>
                                        </p:tgtEl>
                                        <p:attrNameLst>
                                          <p:attrName>ppt_x</p:attrName>
                                        </p:attrNameLst>
                                      </p:cBhvr>
                                      <p:tavLst>
                                        <p:tav tm="0">
                                          <p:val>
                                            <p:fltVal val="0.5"/>
                                          </p:val>
                                        </p:tav>
                                        <p:tav tm="100000">
                                          <p:val>
                                            <p:strVal val="#ppt_x"/>
                                          </p:val>
                                        </p:tav>
                                      </p:tavLst>
                                    </p:anim>
                                    <p:anim calcmode="lin" valueType="num">
                                      <p:cBhvr>
                                        <p:cTn id="38"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wipe(right)">
                                      <p:cBhvr>
                                        <p:cTn id="42" dur="500"/>
                                        <p:tgtEl>
                                          <p:spTgt spid="87"/>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0-#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fade">
                                      <p:cBhvr>
                                        <p:cTn id="50" dur="500"/>
                                        <p:tgtEl>
                                          <p:spTgt spid="96"/>
                                        </p:tgtEl>
                                      </p:cBhvr>
                                    </p:animEffec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fade">
                                      <p:cBhvr>
                                        <p:cTn id="55" dur="500"/>
                                        <p:tgtEl>
                                          <p:spTgt spid="95"/>
                                        </p:tgtEl>
                                      </p:cBhvr>
                                    </p:animEffect>
                                    <p:anim calcmode="lin" valueType="num">
                                      <p:cBhvr>
                                        <p:cTn id="56" dur="500" fill="hold"/>
                                        <p:tgtEl>
                                          <p:spTgt spid="95"/>
                                        </p:tgtEl>
                                        <p:attrNameLst>
                                          <p:attrName>ppt_x</p:attrName>
                                        </p:attrNameLst>
                                      </p:cBhvr>
                                      <p:tavLst>
                                        <p:tav tm="0">
                                          <p:val>
                                            <p:strVal val="#ppt_x"/>
                                          </p:val>
                                        </p:tav>
                                        <p:tav tm="100000">
                                          <p:val>
                                            <p:strVal val="#ppt_x"/>
                                          </p:val>
                                        </p:tav>
                                      </p:tavLst>
                                    </p:anim>
                                    <p:anim calcmode="lin" valueType="num">
                                      <p:cBhvr>
                                        <p:cTn id="57" dur="500" fill="hold"/>
                                        <p:tgtEl>
                                          <p:spTgt spid="95"/>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3" presetClass="entr" presetSubtype="36"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p:cTn id="61" dur="500" fill="hold"/>
                                        <p:tgtEl>
                                          <p:spTgt spid="93"/>
                                        </p:tgtEl>
                                        <p:attrNameLst>
                                          <p:attrName>ppt_w</p:attrName>
                                        </p:attrNameLst>
                                      </p:cBhvr>
                                      <p:tavLst>
                                        <p:tav tm="0">
                                          <p:val>
                                            <p:strVal val="(6*min(max(#ppt_w*#ppt_h,.3),1)-7.4)/-.7*#ppt_w"/>
                                          </p:val>
                                        </p:tav>
                                        <p:tav tm="100000">
                                          <p:val>
                                            <p:strVal val="#ppt_w"/>
                                          </p:val>
                                        </p:tav>
                                      </p:tavLst>
                                    </p:anim>
                                    <p:anim calcmode="lin" valueType="num">
                                      <p:cBhvr>
                                        <p:cTn id="62" dur="500" fill="hold"/>
                                        <p:tgtEl>
                                          <p:spTgt spid="93"/>
                                        </p:tgtEl>
                                        <p:attrNameLst>
                                          <p:attrName>ppt_h</p:attrName>
                                        </p:attrNameLst>
                                      </p:cBhvr>
                                      <p:tavLst>
                                        <p:tav tm="0">
                                          <p:val>
                                            <p:strVal val="(6*min(max(#ppt_w*#ppt_h,.3),1)-7.4)/-.7*#ppt_h"/>
                                          </p:val>
                                        </p:tav>
                                        <p:tav tm="100000">
                                          <p:val>
                                            <p:strVal val="#ppt_h"/>
                                          </p:val>
                                        </p:tav>
                                      </p:tavLst>
                                    </p:anim>
                                    <p:anim calcmode="lin" valueType="num">
                                      <p:cBhvr>
                                        <p:cTn id="63" dur="500" fill="hold"/>
                                        <p:tgtEl>
                                          <p:spTgt spid="93"/>
                                        </p:tgtEl>
                                        <p:attrNameLst>
                                          <p:attrName>ppt_x</p:attrName>
                                        </p:attrNameLst>
                                      </p:cBhvr>
                                      <p:tavLst>
                                        <p:tav tm="0">
                                          <p:val>
                                            <p:fltVal val="0.5"/>
                                          </p:val>
                                        </p:tav>
                                        <p:tav tm="100000">
                                          <p:val>
                                            <p:strVal val="#ppt_x"/>
                                          </p:val>
                                        </p:tav>
                                      </p:tavLst>
                                    </p:anim>
                                    <p:anim calcmode="lin" valueType="num">
                                      <p:cBhvr>
                                        <p:cTn id="64" dur="50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000"/>
                            </p:stCondLst>
                            <p:childTnLst>
                              <p:par>
                                <p:cTn id="66" presetID="23" presetClass="entr" presetSubtype="36"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 calcmode="lin" valueType="num">
                                      <p:cBhvr>
                                        <p:cTn id="68" dur="500" fill="hold"/>
                                        <p:tgtEl>
                                          <p:spTgt spid="94"/>
                                        </p:tgtEl>
                                        <p:attrNameLst>
                                          <p:attrName>ppt_w</p:attrName>
                                        </p:attrNameLst>
                                      </p:cBhvr>
                                      <p:tavLst>
                                        <p:tav tm="0">
                                          <p:val>
                                            <p:strVal val="(6*min(max(#ppt_w*#ppt_h,.3),1)-7.4)/-.7*#ppt_w"/>
                                          </p:val>
                                        </p:tav>
                                        <p:tav tm="100000">
                                          <p:val>
                                            <p:strVal val="#ppt_w"/>
                                          </p:val>
                                        </p:tav>
                                      </p:tavLst>
                                    </p:anim>
                                    <p:anim calcmode="lin" valueType="num">
                                      <p:cBhvr>
                                        <p:cTn id="69" dur="500" fill="hold"/>
                                        <p:tgtEl>
                                          <p:spTgt spid="94"/>
                                        </p:tgtEl>
                                        <p:attrNameLst>
                                          <p:attrName>ppt_h</p:attrName>
                                        </p:attrNameLst>
                                      </p:cBhvr>
                                      <p:tavLst>
                                        <p:tav tm="0">
                                          <p:val>
                                            <p:strVal val="(6*min(max(#ppt_w*#ppt_h,.3),1)-7.4)/-.7*#ppt_h"/>
                                          </p:val>
                                        </p:tav>
                                        <p:tav tm="100000">
                                          <p:val>
                                            <p:strVal val="#ppt_h"/>
                                          </p:val>
                                        </p:tav>
                                      </p:tavLst>
                                    </p:anim>
                                    <p:anim calcmode="lin" valueType="num">
                                      <p:cBhvr>
                                        <p:cTn id="70" dur="500" fill="hold"/>
                                        <p:tgtEl>
                                          <p:spTgt spid="94"/>
                                        </p:tgtEl>
                                        <p:attrNameLst>
                                          <p:attrName>ppt_x</p:attrName>
                                        </p:attrNameLst>
                                      </p:cBhvr>
                                      <p:tavLst>
                                        <p:tav tm="0">
                                          <p:val>
                                            <p:fltVal val="0.5"/>
                                          </p:val>
                                        </p:tav>
                                        <p:tav tm="100000">
                                          <p:val>
                                            <p:strVal val="#ppt_x"/>
                                          </p:val>
                                        </p:tav>
                                      </p:tavLst>
                                    </p:anim>
                                    <p:anim calcmode="lin" valueType="num">
                                      <p:cBhvr>
                                        <p:cTn id="71" dur="50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500"/>
                            </p:stCondLst>
                            <p:childTnLst>
                              <p:par>
                                <p:cTn id="73" presetID="2" presetClass="entr" presetSubtype="4" fill="hold" grpId="0" nodeType="afterEffect">
                                  <p:stCondLst>
                                    <p:cond delay="0"/>
                                  </p:stCondLst>
                                  <p:childTnLst>
                                    <p:set>
                                      <p:cBhvr>
                                        <p:cTn id="74" dur="1" fill="hold">
                                          <p:stCondLst>
                                            <p:cond delay="0"/>
                                          </p:stCondLst>
                                        </p:cTn>
                                        <p:tgtEl>
                                          <p:spTgt spid="91"/>
                                        </p:tgtEl>
                                        <p:attrNameLst>
                                          <p:attrName>style.visibility</p:attrName>
                                        </p:attrNameLst>
                                      </p:cBhvr>
                                      <p:to>
                                        <p:strVal val="visible"/>
                                      </p:to>
                                    </p:set>
                                    <p:anim calcmode="lin" valueType="num">
                                      <p:cBhvr additive="base">
                                        <p:cTn id="75" dur="250" fill="hold"/>
                                        <p:tgtEl>
                                          <p:spTgt spid="91"/>
                                        </p:tgtEl>
                                        <p:attrNameLst>
                                          <p:attrName>ppt_x</p:attrName>
                                        </p:attrNameLst>
                                      </p:cBhvr>
                                      <p:tavLst>
                                        <p:tav tm="0">
                                          <p:val>
                                            <p:strVal val="#ppt_x"/>
                                          </p:val>
                                        </p:tav>
                                        <p:tav tm="100000">
                                          <p:val>
                                            <p:strVal val="#ppt_x"/>
                                          </p:val>
                                        </p:tav>
                                      </p:tavLst>
                                    </p:anim>
                                    <p:anim calcmode="lin" valueType="num">
                                      <p:cBhvr additive="base">
                                        <p:cTn id="76" dur="250" fill="hold"/>
                                        <p:tgtEl>
                                          <p:spTgt spid="9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additive="base">
                                        <p:cTn id="79" dur="250" fill="hold"/>
                                        <p:tgtEl>
                                          <p:spTgt spid="92"/>
                                        </p:tgtEl>
                                        <p:attrNameLst>
                                          <p:attrName>ppt_x</p:attrName>
                                        </p:attrNameLst>
                                      </p:cBhvr>
                                      <p:tavLst>
                                        <p:tav tm="0">
                                          <p:val>
                                            <p:strVal val="#ppt_x"/>
                                          </p:val>
                                        </p:tav>
                                        <p:tav tm="100000">
                                          <p:val>
                                            <p:strVal val="#ppt_x"/>
                                          </p:val>
                                        </p:tav>
                                      </p:tavLst>
                                    </p:anim>
                                    <p:anim calcmode="lin" valueType="num">
                                      <p:cBhvr additive="base">
                                        <p:cTn id="80" dur="25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5" grpId="0" animBg="1"/>
      <p:bldP spid="86" grpId="0"/>
      <p:bldP spid="90" grpId="0"/>
      <p:bldP spid="91" grpId="0"/>
      <p:bldP spid="92" grpId="0"/>
      <p:bldP spid="93" grpId="0" animBg="1"/>
      <p:bldP spid="94" grpId="0" animBg="1"/>
      <p:bldP spid="95" grpId="0" animBg="1"/>
      <p:bldP spid="9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Freeform 26"/>
          <p:cNvSpPr/>
          <p:nvPr/>
        </p:nvSpPr>
        <p:spPr bwMode="gray">
          <a:xfrm flipH="1">
            <a:off x="2277184" y="950620"/>
            <a:ext cx="2061527" cy="1728254"/>
          </a:xfrm>
          <a:custGeom>
            <a:avLst/>
            <a:gdLst>
              <a:gd name="T0" fmla="*/ 0 w 2062472"/>
              <a:gd name="T1" fmla="*/ 0 h 1728788"/>
              <a:gd name="T2" fmla="*/ 2062472 w 2062472"/>
              <a:gd name="T3" fmla="*/ 1728788 h 1728788"/>
            </a:gdLst>
            <a:ahLst/>
            <a:cxnLst/>
            <a:rect l="T0" t="T1" r="T2" b="T3"/>
            <a:pathLst>
              <a:path w="2062472" h="1728788">
                <a:moveTo>
                  <a:pt x="1495298" y="0"/>
                </a:moveTo>
                <a:cubicBezTo>
                  <a:pt x="748599" y="0"/>
                  <a:pt x="3488" y="0"/>
                  <a:pt x="3488" y="0"/>
                </a:cubicBezTo>
                <a:cubicBezTo>
                  <a:pt x="3488" y="70"/>
                  <a:pt x="1588" y="370274"/>
                  <a:pt x="0" y="825191"/>
                </a:cubicBezTo>
                <a:cubicBezTo>
                  <a:pt x="474918" y="879678"/>
                  <a:pt x="852296" y="1254707"/>
                  <a:pt x="910486" y="1728788"/>
                </a:cubicBezTo>
                <a:cubicBezTo>
                  <a:pt x="1534856" y="1728788"/>
                  <a:pt x="2062472" y="1728788"/>
                  <a:pt x="2062472" y="1728788"/>
                </a:cubicBezTo>
                <a:cubicBezTo>
                  <a:pt x="2062472" y="1728685"/>
                  <a:pt x="2059294" y="1133608"/>
                  <a:pt x="2057706" y="540246"/>
                </a:cubicBezTo>
                <a:cubicBezTo>
                  <a:pt x="2048174" y="257260"/>
                  <a:pt x="1843228" y="0"/>
                  <a:pt x="1495298"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ln>
        </p:spPr>
        <p:txBody>
          <a:bodyPr wrap="none" anchor="ctr"/>
          <a:lstStyle/>
          <a:p>
            <a:pPr>
              <a:defRPr/>
            </a:pPr>
            <a:endParaRPr lang="en-US" sz="1800" kern="0" dirty="0">
              <a:solidFill>
                <a:sysClr val="windowText" lastClr="000000"/>
              </a:solidFill>
            </a:endParaRPr>
          </a:p>
        </p:txBody>
      </p:sp>
      <p:sp>
        <p:nvSpPr>
          <p:cNvPr id="3" name="Freeform 26"/>
          <p:cNvSpPr/>
          <p:nvPr/>
        </p:nvSpPr>
        <p:spPr bwMode="gray">
          <a:xfrm flipH="1">
            <a:off x="3427767" y="1777451"/>
            <a:ext cx="910944" cy="903009"/>
          </a:xfrm>
          <a:custGeom>
            <a:avLst/>
            <a:gdLst>
              <a:gd name="T0" fmla="*/ 0 w 911764"/>
              <a:gd name="T1" fmla="*/ 0 h 903597"/>
              <a:gd name="T2" fmla="*/ 911764 w 911764"/>
              <a:gd name="T3" fmla="*/ 903597 h 903597"/>
            </a:gdLst>
            <a:ahLst/>
            <a:cxnLst/>
            <a:rect l="T0" t="T1" r="T2" b="T3"/>
            <a:pathLst>
              <a:path w="911764" h="903597">
                <a:moveTo>
                  <a:pt x="1278" y="0"/>
                </a:moveTo>
                <a:cubicBezTo>
                  <a:pt x="802" y="133383"/>
                  <a:pt x="360" y="274049"/>
                  <a:pt x="0" y="414803"/>
                </a:cubicBezTo>
                <a:cubicBezTo>
                  <a:pt x="0" y="744096"/>
                  <a:pt x="228776" y="893307"/>
                  <a:pt x="481383" y="903597"/>
                </a:cubicBezTo>
                <a:cubicBezTo>
                  <a:pt x="626469" y="903597"/>
                  <a:pt x="771556" y="903597"/>
                  <a:pt x="911764" y="903597"/>
                </a:cubicBezTo>
                <a:cubicBezTo>
                  <a:pt x="853574" y="429516"/>
                  <a:pt x="476196" y="54487"/>
                  <a:pt x="1278" y="0"/>
                </a:cubicBezTo>
                <a:close/>
              </a:path>
            </a:pathLst>
          </a:custGeom>
          <a:gradFill rotWithShape="1">
            <a:gsLst>
              <a:gs pos="0">
                <a:srgbClr val="2180C1"/>
              </a:gs>
              <a:gs pos="100000">
                <a:srgbClr val="0846AC"/>
              </a:gs>
            </a:gsLst>
            <a:lin ang="5400000" scaled="1"/>
          </a:gradFill>
          <a:ln>
            <a:noFill/>
          </a:ln>
        </p:spPr>
        <p:txBody>
          <a:bodyPr/>
          <a:lstStyle/>
          <a:p>
            <a:pPr>
              <a:defRPr/>
            </a:pPr>
            <a:endParaRPr lang="en-US" sz="1800" kern="0" dirty="0">
              <a:solidFill>
                <a:sysClr val="windowText" lastClr="000000"/>
              </a:solidFill>
            </a:endParaRPr>
          </a:p>
        </p:txBody>
      </p:sp>
      <p:sp>
        <p:nvSpPr>
          <p:cNvPr id="301539" name="Text Box 31"/>
          <p:cNvSpPr txBox="1">
            <a:spLocks noChangeArrowheads="1"/>
          </p:cNvSpPr>
          <p:nvPr/>
        </p:nvSpPr>
        <p:spPr bwMode="white">
          <a:xfrm>
            <a:off x="2512061" y="1125191"/>
            <a:ext cx="1579076" cy="825245"/>
          </a:xfrm>
          <a:prstGeom prst="rect">
            <a:avLst/>
          </a:prstGeom>
          <a:noFill/>
          <a:ln w="9525">
            <a:noFill/>
            <a:miter lim="800000"/>
          </a:ln>
        </p:spPr>
        <p:txBody>
          <a:bodyPr>
            <a:spAutoFit/>
          </a:bodyPr>
          <a:lstStyle/>
          <a:p>
            <a:pPr algn="ctr">
              <a:lnSpc>
                <a:spcPct val="150000"/>
              </a:lnSpc>
              <a:spcBef>
                <a:spcPct val="50000"/>
              </a:spcBef>
            </a:pPr>
            <a:r>
              <a:rPr lang="zh-CN" altLang="en-US" sz="1600">
                <a:solidFill>
                  <a:srgbClr val="888888"/>
                </a:solidFill>
                <a:cs typeface="Arial" panose="020B0604020202020204" pitchFamily="34" charset="0"/>
              </a:rPr>
              <a:t>点击此处添加文本说明文字</a:t>
            </a:r>
            <a:endParaRPr lang="en-US" altLang="zh-CN" sz="1600">
              <a:solidFill>
                <a:srgbClr val="888888"/>
              </a:solidFill>
              <a:cs typeface="Arial" panose="020B0604020202020204" pitchFamily="34" charset="0"/>
            </a:endParaRPr>
          </a:p>
        </p:txBody>
      </p:sp>
      <p:sp>
        <p:nvSpPr>
          <p:cNvPr id="5" name="Rectangle 35"/>
          <p:cNvSpPr>
            <a:spLocks noChangeArrowheads="1"/>
          </p:cNvSpPr>
          <p:nvPr/>
        </p:nvSpPr>
        <p:spPr bwMode="gray">
          <a:xfrm>
            <a:off x="3764213" y="2072635"/>
            <a:ext cx="365012" cy="518953"/>
          </a:xfrm>
          <a:prstGeom prst="rect">
            <a:avLst/>
          </a:prstGeom>
          <a:noFill/>
          <a:ln w="9525">
            <a:noFill/>
            <a:miter lim="800000"/>
          </a:ln>
        </p:spPr>
        <p:txBody>
          <a:bodyPr wrap="none">
            <a:spAutoFit/>
          </a:bodyPr>
          <a:lstStyle/>
          <a:p>
            <a:pPr algn="ctr"/>
            <a:r>
              <a:rPr lang="en-US" altLang="zh-CN" sz="2800" b="1">
                <a:solidFill>
                  <a:srgbClr val="FFFFFF"/>
                </a:solidFill>
                <a:latin typeface="Calibri" panose="020F0502020204030204" pitchFamily="34" charset="0"/>
                <a:cs typeface="Arial" panose="020B0604020202020204" pitchFamily="34" charset="0"/>
              </a:rPr>
              <a:t>1</a:t>
            </a:r>
            <a:endParaRPr lang="en-US" altLang="zh-CN" sz="2800" b="1">
              <a:solidFill>
                <a:srgbClr val="FFFFFF"/>
              </a:solidFill>
              <a:latin typeface="Calibri" panose="020F0502020204030204" pitchFamily="34" charset="0"/>
              <a:cs typeface="Arial" panose="020B0604020202020204" pitchFamily="34" charset="0"/>
            </a:endParaRPr>
          </a:p>
        </p:txBody>
      </p:sp>
      <p:sp>
        <p:nvSpPr>
          <p:cNvPr id="6" name="Freeform 27"/>
          <p:cNvSpPr/>
          <p:nvPr/>
        </p:nvSpPr>
        <p:spPr bwMode="gray">
          <a:xfrm>
            <a:off x="4591044" y="958554"/>
            <a:ext cx="2061527" cy="1728255"/>
          </a:xfrm>
          <a:custGeom>
            <a:avLst/>
            <a:gdLst>
              <a:gd name="T0" fmla="*/ 0 w 2062472"/>
              <a:gd name="T1" fmla="*/ 0 h 1728788"/>
              <a:gd name="T2" fmla="*/ 2062472 w 2062472"/>
              <a:gd name="T3" fmla="*/ 1728788 h 1728788"/>
            </a:gdLst>
            <a:ahLst/>
            <a:cxnLst/>
            <a:rect l="T0" t="T1" r="T2" b="T3"/>
            <a:pathLst>
              <a:path w="2062472" h="1728788">
                <a:moveTo>
                  <a:pt x="3488" y="0"/>
                </a:moveTo>
                <a:cubicBezTo>
                  <a:pt x="3488" y="0"/>
                  <a:pt x="748599" y="0"/>
                  <a:pt x="1495298" y="0"/>
                </a:cubicBezTo>
                <a:cubicBezTo>
                  <a:pt x="1843228" y="0"/>
                  <a:pt x="2048174" y="257260"/>
                  <a:pt x="2057706" y="540246"/>
                </a:cubicBezTo>
                <a:cubicBezTo>
                  <a:pt x="2059295" y="1133591"/>
                  <a:pt x="2062472" y="1728650"/>
                  <a:pt x="2062472" y="1728788"/>
                </a:cubicBezTo>
                <a:cubicBezTo>
                  <a:pt x="2062472" y="1728788"/>
                  <a:pt x="1535751" y="1728788"/>
                  <a:pt x="912075" y="1728788"/>
                </a:cubicBezTo>
                <a:cubicBezTo>
                  <a:pt x="853819" y="1254176"/>
                  <a:pt x="475662" y="878838"/>
                  <a:pt x="0" y="824948"/>
                </a:cubicBezTo>
                <a:cubicBezTo>
                  <a:pt x="1589" y="370147"/>
                  <a:pt x="3488" y="77"/>
                  <a:pt x="3488"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ln>
        </p:spPr>
        <p:txBody>
          <a:bodyPr wrap="none" anchor="ctr"/>
          <a:lstStyle/>
          <a:p>
            <a:pPr>
              <a:defRPr/>
            </a:pPr>
            <a:endParaRPr lang="en-US" sz="1800" kern="0" dirty="0">
              <a:solidFill>
                <a:sysClr val="windowText" lastClr="000000"/>
              </a:solidFill>
            </a:endParaRPr>
          </a:p>
        </p:txBody>
      </p:sp>
      <p:sp>
        <p:nvSpPr>
          <p:cNvPr id="7" name="Freeform 27"/>
          <p:cNvSpPr/>
          <p:nvPr/>
        </p:nvSpPr>
        <p:spPr bwMode="gray">
          <a:xfrm>
            <a:off x="4587871" y="1785387"/>
            <a:ext cx="912531" cy="903008"/>
          </a:xfrm>
          <a:custGeom>
            <a:avLst/>
            <a:gdLst>
              <a:gd name="T0" fmla="*/ 0 w 913353"/>
              <a:gd name="T1" fmla="*/ 0 h 903840"/>
              <a:gd name="T2" fmla="*/ 913353 w 913353"/>
              <a:gd name="T3" fmla="*/ 903840 h 903840"/>
            </a:gdLst>
            <a:ahLst/>
            <a:cxnLst/>
            <a:rect l="T0" t="T1" r="T2" b="T3"/>
            <a:pathLst>
              <a:path w="913353" h="903840">
                <a:moveTo>
                  <a:pt x="1278" y="0"/>
                </a:moveTo>
                <a:cubicBezTo>
                  <a:pt x="476940" y="53890"/>
                  <a:pt x="855097" y="429228"/>
                  <a:pt x="913353" y="903840"/>
                </a:cubicBezTo>
                <a:cubicBezTo>
                  <a:pt x="772653" y="903840"/>
                  <a:pt x="627018" y="903840"/>
                  <a:pt x="481383" y="903840"/>
                </a:cubicBezTo>
                <a:cubicBezTo>
                  <a:pt x="228776" y="893550"/>
                  <a:pt x="0" y="744339"/>
                  <a:pt x="0" y="415046"/>
                </a:cubicBezTo>
                <a:cubicBezTo>
                  <a:pt x="361" y="274207"/>
                  <a:pt x="803" y="133456"/>
                  <a:pt x="1278" y="0"/>
                </a:cubicBezTo>
                <a:close/>
              </a:path>
            </a:pathLst>
          </a:custGeom>
          <a:gradFill rotWithShape="1">
            <a:gsLst>
              <a:gs pos="0">
                <a:srgbClr val="2180C1"/>
              </a:gs>
              <a:gs pos="100000">
                <a:srgbClr val="0846AC"/>
              </a:gs>
            </a:gsLst>
            <a:lin ang="5400000" scaled="1"/>
          </a:gradFill>
          <a:ln>
            <a:noFill/>
          </a:ln>
        </p:spPr>
        <p:txBody>
          <a:bodyPr/>
          <a:lstStyle/>
          <a:p>
            <a:pPr>
              <a:defRPr/>
            </a:pPr>
            <a:endParaRPr lang="en-US" sz="1800" kern="0" dirty="0">
              <a:solidFill>
                <a:sysClr val="windowText" lastClr="000000"/>
              </a:solidFill>
            </a:endParaRPr>
          </a:p>
        </p:txBody>
      </p:sp>
      <p:sp>
        <p:nvSpPr>
          <p:cNvPr id="8" name="Rectangle 36"/>
          <p:cNvSpPr>
            <a:spLocks noChangeArrowheads="1"/>
          </p:cNvSpPr>
          <p:nvPr/>
        </p:nvSpPr>
        <p:spPr bwMode="gray">
          <a:xfrm>
            <a:off x="4867185" y="2072635"/>
            <a:ext cx="365012" cy="518953"/>
          </a:xfrm>
          <a:prstGeom prst="rect">
            <a:avLst/>
          </a:prstGeom>
          <a:noFill/>
          <a:ln w="9525">
            <a:noFill/>
            <a:miter lim="800000"/>
          </a:ln>
        </p:spPr>
        <p:txBody>
          <a:bodyPr wrap="none">
            <a:spAutoFit/>
          </a:bodyPr>
          <a:lstStyle/>
          <a:p>
            <a:pPr algn="ctr"/>
            <a:r>
              <a:rPr lang="en-US" altLang="zh-CN" sz="2800" b="1">
                <a:solidFill>
                  <a:srgbClr val="FFFFFF"/>
                </a:solidFill>
                <a:latin typeface="Calibri" panose="020F0502020204030204" pitchFamily="34" charset="0"/>
                <a:cs typeface="Arial" panose="020B0604020202020204" pitchFamily="34" charset="0"/>
              </a:rPr>
              <a:t>2</a:t>
            </a:r>
            <a:endParaRPr lang="en-US" altLang="zh-CN" sz="2800" b="1">
              <a:solidFill>
                <a:srgbClr val="FFFFFF"/>
              </a:solidFill>
              <a:latin typeface="Calibri" panose="020F0502020204030204" pitchFamily="34" charset="0"/>
              <a:cs typeface="Arial" panose="020B0604020202020204" pitchFamily="34" charset="0"/>
            </a:endParaRPr>
          </a:p>
        </p:txBody>
      </p:sp>
      <p:sp>
        <p:nvSpPr>
          <p:cNvPr id="301544" name="Text Box 31"/>
          <p:cNvSpPr txBox="1">
            <a:spLocks noChangeArrowheads="1"/>
          </p:cNvSpPr>
          <p:nvPr/>
        </p:nvSpPr>
        <p:spPr bwMode="white">
          <a:xfrm>
            <a:off x="4838618" y="1125191"/>
            <a:ext cx="1579076" cy="825245"/>
          </a:xfrm>
          <a:prstGeom prst="rect">
            <a:avLst/>
          </a:prstGeom>
          <a:noFill/>
          <a:ln w="9525">
            <a:noFill/>
            <a:miter lim="800000"/>
          </a:ln>
        </p:spPr>
        <p:txBody>
          <a:bodyPr>
            <a:spAutoFit/>
          </a:bodyPr>
          <a:lstStyle/>
          <a:p>
            <a:pPr algn="ctr">
              <a:lnSpc>
                <a:spcPct val="150000"/>
              </a:lnSpc>
              <a:spcBef>
                <a:spcPct val="50000"/>
              </a:spcBef>
            </a:pPr>
            <a:r>
              <a:rPr lang="zh-CN" altLang="en-US" sz="1600">
                <a:solidFill>
                  <a:srgbClr val="888888"/>
                </a:solidFill>
                <a:cs typeface="Arial" panose="020B0604020202020204" pitchFamily="34" charset="0"/>
              </a:rPr>
              <a:t>点击此处添加文本说明文字</a:t>
            </a:r>
            <a:endParaRPr lang="en-US" altLang="zh-CN" sz="1600">
              <a:solidFill>
                <a:srgbClr val="888888"/>
              </a:solidFill>
              <a:cs typeface="Arial" panose="020B0604020202020204" pitchFamily="34" charset="0"/>
            </a:endParaRPr>
          </a:p>
        </p:txBody>
      </p:sp>
      <p:sp>
        <p:nvSpPr>
          <p:cNvPr id="10" name="Freeform 29"/>
          <p:cNvSpPr/>
          <p:nvPr/>
        </p:nvSpPr>
        <p:spPr bwMode="gray">
          <a:xfrm flipH="1">
            <a:off x="4581522" y="2974057"/>
            <a:ext cx="2063113" cy="1728255"/>
          </a:xfrm>
          <a:custGeom>
            <a:avLst/>
            <a:gdLst>
              <a:gd name="T0" fmla="*/ 0 w 2063750"/>
              <a:gd name="T1" fmla="*/ 0 h 1728787"/>
              <a:gd name="T2" fmla="*/ 2063750 w 2063750"/>
              <a:gd name="T3" fmla="*/ 1728787 h 1728787"/>
            </a:gdLst>
            <a:ahLst/>
            <a:cxnLst/>
            <a:rect l="T0" t="T1" r="T2" b="T3"/>
            <a:pathLst>
              <a:path w="2063750" h="1728787">
                <a:moveTo>
                  <a:pt x="1154271" y="0"/>
                </a:moveTo>
                <a:cubicBezTo>
                  <a:pt x="537963" y="0"/>
                  <a:pt x="4766" y="0"/>
                  <a:pt x="4766" y="0"/>
                </a:cubicBezTo>
                <a:cubicBezTo>
                  <a:pt x="4766" y="41"/>
                  <a:pt x="1589" y="619160"/>
                  <a:pt x="0" y="1239993"/>
                </a:cubicBezTo>
                <a:cubicBezTo>
                  <a:pt x="0" y="1569286"/>
                  <a:pt x="228776" y="1718497"/>
                  <a:pt x="481383" y="1728787"/>
                </a:cubicBezTo>
                <a:cubicBezTo>
                  <a:pt x="1272567" y="1728787"/>
                  <a:pt x="2063750" y="1728787"/>
                  <a:pt x="2063750" y="1728787"/>
                </a:cubicBezTo>
                <a:cubicBezTo>
                  <a:pt x="2063750" y="1728708"/>
                  <a:pt x="2061676" y="1340233"/>
                  <a:pt x="2060054" y="878071"/>
                </a:cubicBezTo>
                <a:cubicBezTo>
                  <a:pt x="1594063" y="824270"/>
                  <a:pt x="1222154" y="461794"/>
                  <a:pt x="1154271"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ln>
        </p:spPr>
        <p:txBody>
          <a:bodyPr wrap="none" anchor="ctr"/>
          <a:lstStyle/>
          <a:p>
            <a:pPr>
              <a:defRPr/>
            </a:pPr>
            <a:endParaRPr lang="en-US" sz="1800" kern="0" dirty="0">
              <a:solidFill>
                <a:sysClr val="windowText" lastClr="000000"/>
              </a:solidFill>
            </a:endParaRPr>
          </a:p>
        </p:txBody>
      </p:sp>
      <p:sp>
        <p:nvSpPr>
          <p:cNvPr id="11" name="Freeform 29"/>
          <p:cNvSpPr/>
          <p:nvPr/>
        </p:nvSpPr>
        <p:spPr bwMode="gray">
          <a:xfrm flipH="1">
            <a:off x="4584696" y="2974057"/>
            <a:ext cx="904596" cy="877617"/>
          </a:xfrm>
          <a:custGeom>
            <a:avLst/>
            <a:gdLst>
              <a:gd name="T0" fmla="*/ 0 w 905783"/>
              <a:gd name="T1" fmla="*/ 0 h 878071"/>
              <a:gd name="T2" fmla="*/ 905783 w 905783"/>
              <a:gd name="T3" fmla="*/ 878071 h 878071"/>
            </a:gdLst>
            <a:ahLst/>
            <a:cxnLst/>
            <a:rect l="T0" t="T1" r="T2" b="T3"/>
            <a:pathLst>
              <a:path w="905783" h="878071">
                <a:moveTo>
                  <a:pt x="342305" y="0"/>
                </a:moveTo>
                <a:cubicBezTo>
                  <a:pt x="227259" y="0"/>
                  <a:pt x="112251" y="0"/>
                  <a:pt x="0" y="0"/>
                </a:cubicBezTo>
                <a:cubicBezTo>
                  <a:pt x="67883" y="461794"/>
                  <a:pt x="439792" y="824270"/>
                  <a:pt x="905783" y="878071"/>
                </a:cubicBezTo>
                <a:cubicBezTo>
                  <a:pt x="905382" y="768217"/>
                  <a:pt x="905018" y="654200"/>
                  <a:pt x="904713" y="540246"/>
                </a:cubicBezTo>
                <a:cubicBezTo>
                  <a:pt x="895181" y="257260"/>
                  <a:pt x="690235" y="0"/>
                  <a:pt x="342305" y="0"/>
                </a:cubicBezTo>
                <a:close/>
              </a:path>
            </a:pathLst>
          </a:custGeom>
          <a:gradFill rotWithShape="1">
            <a:gsLst>
              <a:gs pos="0">
                <a:srgbClr val="0846AC"/>
              </a:gs>
              <a:gs pos="100000">
                <a:srgbClr val="2180C1"/>
              </a:gs>
            </a:gsLst>
            <a:lin ang="5400000" scaled="1"/>
          </a:gradFill>
          <a:ln>
            <a:noFill/>
          </a:ln>
        </p:spPr>
        <p:txBody>
          <a:bodyPr/>
          <a:lstStyle/>
          <a:p>
            <a:pPr>
              <a:defRPr/>
            </a:pPr>
            <a:endParaRPr lang="en-US" sz="1800" kern="0" dirty="0">
              <a:solidFill>
                <a:sysClr val="windowText" lastClr="000000"/>
              </a:solidFill>
            </a:endParaRPr>
          </a:p>
        </p:txBody>
      </p:sp>
      <p:sp>
        <p:nvSpPr>
          <p:cNvPr id="12" name="Rectangle 38"/>
          <p:cNvSpPr>
            <a:spLocks noChangeArrowheads="1"/>
          </p:cNvSpPr>
          <p:nvPr/>
        </p:nvSpPr>
        <p:spPr bwMode="gray">
          <a:xfrm>
            <a:off x="4867185" y="3120062"/>
            <a:ext cx="365012" cy="518953"/>
          </a:xfrm>
          <a:prstGeom prst="rect">
            <a:avLst/>
          </a:prstGeom>
          <a:noFill/>
          <a:ln w="9525">
            <a:noFill/>
            <a:miter lim="800000"/>
          </a:ln>
        </p:spPr>
        <p:txBody>
          <a:bodyPr wrap="none">
            <a:spAutoFit/>
          </a:bodyPr>
          <a:lstStyle/>
          <a:p>
            <a:pPr algn="ctr"/>
            <a:r>
              <a:rPr lang="en-US" altLang="zh-CN" sz="2800" b="1">
                <a:solidFill>
                  <a:srgbClr val="FFFFFF"/>
                </a:solidFill>
                <a:latin typeface="Calibri" panose="020F0502020204030204" pitchFamily="34" charset="0"/>
                <a:cs typeface="Arial" panose="020B0604020202020204" pitchFamily="34" charset="0"/>
              </a:rPr>
              <a:t>3</a:t>
            </a:r>
            <a:endParaRPr lang="en-US" altLang="zh-CN" sz="2800" b="1">
              <a:solidFill>
                <a:srgbClr val="FFFFFF"/>
              </a:solidFill>
              <a:latin typeface="Calibri" panose="020F0502020204030204" pitchFamily="34" charset="0"/>
              <a:cs typeface="Arial" panose="020B0604020202020204" pitchFamily="34" charset="0"/>
            </a:endParaRPr>
          </a:p>
        </p:txBody>
      </p:sp>
      <p:sp>
        <p:nvSpPr>
          <p:cNvPr id="301548" name="Text Box 31"/>
          <p:cNvSpPr txBox="1">
            <a:spLocks noChangeArrowheads="1"/>
          </p:cNvSpPr>
          <p:nvPr/>
        </p:nvSpPr>
        <p:spPr bwMode="white">
          <a:xfrm>
            <a:off x="4838618" y="3727887"/>
            <a:ext cx="1579076" cy="825245"/>
          </a:xfrm>
          <a:prstGeom prst="rect">
            <a:avLst/>
          </a:prstGeom>
          <a:noFill/>
          <a:ln w="9525">
            <a:noFill/>
            <a:miter lim="800000"/>
          </a:ln>
        </p:spPr>
        <p:txBody>
          <a:bodyPr>
            <a:spAutoFit/>
          </a:bodyPr>
          <a:lstStyle/>
          <a:p>
            <a:pPr algn="ctr">
              <a:lnSpc>
                <a:spcPct val="150000"/>
              </a:lnSpc>
              <a:spcBef>
                <a:spcPct val="50000"/>
              </a:spcBef>
            </a:pPr>
            <a:r>
              <a:rPr lang="zh-CN" altLang="en-US" sz="1600">
                <a:solidFill>
                  <a:srgbClr val="888888"/>
                </a:solidFill>
                <a:cs typeface="Arial" panose="020B0604020202020204" pitchFamily="34" charset="0"/>
              </a:rPr>
              <a:t>点击此处添加文本说明文字</a:t>
            </a:r>
            <a:endParaRPr lang="en-US" altLang="zh-CN" sz="1600">
              <a:solidFill>
                <a:srgbClr val="888888"/>
              </a:solidFill>
              <a:cs typeface="Arial" panose="020B0604020202020204" pitchFamily="34" charset="0"/>
            </a:endParaRPr>
          </a:p>
        </p:txBody>
      </p:sp>
      <p:sp>
        <p:nvSpPr>
          <p:cNvPr id="14" name="Freeform 28"/>
          <p:cNvSpPr/>
          <p:nvPr/>
        </p:nvSpPr>
        <p:spPr bwMode="gray">
          <a:xfrm>
            <a:off x="2270835" y="2977231"/>
            <a:ext cx="2063113" cy="1728255"/>
          </a:xfrm>
          <a:custGeom>
            <a:avLst/>
            <a:gdLst>
              <a:gd name="T0" fmla="*/ 0 w 2063750"/>
              <a:gd name="T1" fmla="*/ 0 h 1728787"/>
              <a:gd name="T2" fmla="*/ 2063750 w 2063750"/>
              <a:gd name="T3" fmla="*/ 1728787 h 1728787"/>
            </a:gdLst>
            <a:ahLst/>
            <a:cxnLst/>
            <a:rect l="T0" t="T1" r="T2" b="T3"/>
            <a:pathLst>
              <a:path w="2063750" h="1728787">
                <a:moveTo>
                  <a:pt x="4766" y="0"/>
                </a:moveTo>
                <a:cubicBezTo>
                  <a:pt x="4766" y="0"/>
                  <a:pt x="538879" y="0"/>
                  <a:pt x="1155860" y="0"/>
                </a:cubicBezTo>
                <a:cubicBezTo>
                  <a:pt x="1223664" y="461267"/>
                  <a:pt x="1594802" y="823441"/>
                  <a:pt x="2060053" y="877828"/>
                </a:cubicBezTo>
                <a:cubicBezTo>
                  <a:pt x="2061675" y="1340121"/>
                  <a:pt x="2063750" y="1728749"/>
                  <a:pt x="2063750" y="1728787"/>
                </a:cubicBezTo>
                <a:cubicBezTo>
                  <a:pt x="2063750" y="1728787"/>
                  <a:pt x="1272567" y="1728787"/>
                  <a:pt x="481383" y="1728787"/>
                </a:cubicBezTo>
                <a:cubicBezTo>
                  <a:pt x="228776" y="1718497"/>
                  <a:pt x="0" y="1569286"/>
                  <a:pt x="0" y="1239993"/>
                </a:cubicBezTo>
                <a:cubicBezTo>
                  <a:pt x="1589" y="619162"/>
                  <a:pt x="4766" y="45"/>
                  <a:pt x="4766" y="0"/>
                </a:cubicBezTo>
                <a:close/>
              </a:path>
            </a:pathLst>
          </a:custGeom>
          <a:gradFill rotWithShape="1">
            <a:gsLst>
              <a:gs pos="0">
                <a:srgbClr val="C0C0C0"/>
              </a:gs>
              <a:gs pos="50000">
                <a:srgbClr val="EAEAEA"/>
              </a:gs>
              <a:gs pos="100000">
                <a:srgbClr val="C0C0C0"/>
              </a:gs>
            </a:gsLst>
            <a:lin ang="5400000" scaled="1"/>
          </a:gradFill>
          <a:ln w="3175">
            <a:solidFill>
              <a:srgbClr val="EAEAEA"/>
            </a:solidFill>
            <a:round/>
          </a:ln>
        </p:spPr>
        <p:txBody>
          <a:bodyPr wrap="none" anchor="ctr"/>
          <a:lstStyle/>
          <a:p>
            <a:pPr>
              <a:defRPr/>
            </a:pPr>
            <a:endParaRPr lang="en-US" sz="1800" kern="0" dirty="0">
              <a:solidFill>
                <a:sysClr val="windowText" lastClr="000000"/>
              </a:solidFill>
            </a:endParaRPr>
          </a:p>
        </p:txBody>
      </p:sp>
      <p:sp>
        <p:nvSpPr>
          <p:cNvPr id="15" name="Freeform 28"/>
          <p:cNvSpPr/>
          <p:nvPr/>
        </p:nvSpPr>
        <p:spPr bwMode="gray">
          <a:xfrm>
            <a:off x="3430941" y="2974057"/>
            <a:ext cx="903008" cy="877617"/>
          </a:xfrm>
          <a:custGeom>
            <a:avLst/>
            <a:gdLst>
              <a:gd name="T0" fmla="*/ 0 w 904193"/>
              <a:gd name="T1" fmla="*/ 0 h 877828"/>
              <a:gd name="T2" fmla="*/ 904193 w 904193"/>
              <a:gd name="T3" fmla="*/ 877828 h 877828"/>
            </a:gdLst>
            <a:ahLst/>
            <a:cxnLst/>
            <a:rect l="T0" t="T1" r="T2" b="T3"/>
            <a:pathLst>
              <a:path w="904193" h="877828">
                <a:moveTo>
                  <a:pt x="0" y="0"/>
                </a:moveTo>
                <a:cubicBezTo>
                  <a:pt x="111747" y="0"/>
                  <a:pt x="226213" y="0"/>
                  <a:pt x="340716" y="0"/>
                </a:cubicBezTo>
                <a:cubicBezTo>
                  <a:pt x="688646" y="0"/>
                  <a:pt x="893592" y="257260"/>
                  <a:pt x="903124" y="540246"/>
                </a:cubicBezTo>
                <a:cubicBezTo>
                  <a:pt x="903429" y="654116"/>
                  <a:pt x="903792" y="768049"/>
                  <a:pt x="904193" y="877828"/>
                </a:cubicBezTo>
                <a:cubicBezTo>
                  <a:pt x="438942" y="823441"/>
                  <a:pt x="67804" y="461267"/>
                  <a:pt x="0" y="0"/>
                </a:cubicBezTo>
                <a:close/>
              </a:path>
            </a:pathLst>
          </a:custGeom>
          <a:gradFill rotWithShape="1">
            <a:gsLst>
              <a:gs pos="0">
                <a:srgbClr val="0846AC"/>
              </a:gs>
              <a:gs pos="100000">
                <a:srgbClr val="2180C1"/>
              </a:gs>
            </a:gsLst>
            <a:lin ang="5400000" scaled="1"/>
          </a:gradFill>
          <a:ln>
            <a:noFill/>
          </a:ln>
        </p:spPr>
        <p:txBody>
          <a:bodyPr/>
          <a:lstStyle/>
          <a:p>
            <a:pPr>
              <a:defRPr/>
            </a:pPr>
            <a:endParaRPr lang="en-US" sz="1800" kern="0" dirty="0">
              <a:solidFill>
                <a:sysClr val="windowText" lastClr="000000"/>
              </a:solidFill>
            </a:endParaRPr>
          </a:p>
        </p:txBody>
      </p:sp>
      <p:sp>
        <p:nvSpPr>
          <p:cNvPr id="16" name="Rectangle 37"/>
          <p:cNvSpPr>
            <a:spLocks noChangeArrowheads="1"/>
          </p:cNvSpPr>
          <p:nvPr/>
        </p:nvSpPr>
        <p:spPr bwMode="gray">
          <a:xfrm>
            <a:off x="3751517" y="3120062"/>
            <a:ext cx="365012" cy="518953"/>
          </a:xfrm>
          <a:prstGeom prst="rect">
            <a:avLst/>
          </a:prstGeom>
          <a:noFill/>
          <a:ln w="9525">
            <a:noFill/>
            <a:miter lim="800000"/>
          </a:ln>
        </p:spPr>
        <p:txBody>
          <a:bodyPr wrap="none">
            <a:spAutoFit/>
          </a:bodyPr>
          <a:lstStyle/>
          <a:p>
            <a:pPr algn="ctr"/>
            <a:r>
              <a:rPr lang="en-US" altLang="zh-CN" sz="2800" b="1">
                <a:solidFill>
                  <a:srgbClr val="FFFFFF"/>
                </a:solidFill>
                <a:latin typeface="Calibri" panose="020F0502020204030204" pitchFamily="34" charset="0"/>
                <a:cs typeface="Arial" panose="020B0604020202020204" pitchFamily="34" charset="0"/>
              </a:rPr>
              <a:t>4</a:t>
            </a:r>
            <a:endParaRPr lang="en-US" altLang="zh-CN" sz="2800" b="1">
              <a:solidFill>
                <a:srgbClr val="FFFFFF"/>
              </a:solidFill>
              <a:latin typeface="Calibri" panose="020F0502020204030204" pitchFamily="34" charset="0"/>
              <a:cs typeface="Arial" panose="020B0604020202020204" pitchFamily="34" charset="0"/>
            </a:endParaRPr>
          </a:p>
        </p:txBody>
      </p:sp>
      <p:sp>
        <p:nvSpPr>
          <p:cNvPr id="301552" name="Text Box 31"/>
          <p:cNvSpPr txBox="1">
            <a:spLocks noChangeArrowheads="1"/>
          </p:cNvSpPr>
          <p:nvPr/>
        </p:nvSpPr>
        <p:spPr bwMode="white">
          <a:xfrm>
            <a:off x="2516822" y="3727887"/>
            <a:ext cx="1579075" cy="825245"/>
          </a:xfrm>
          <a:prstGeom prst="rect">
            <a:avLst/>
          </a:prstGeom>
          <a:noFill/>
          <a:ln w="9525">
            <a:noFill/>
            <a:miter lim="800000"/>
          </a:ln>
        </p:spPr>
        <p:txBody>
          <a:bodyPr>
            <a:spAutoFit/>
          </a:bodyPr>
          <a:lstStyle/>
          <a:p>
            <a:pPr algn="ctr">
              <a:lnSpc>
                <a:spcPct val="150000"/>
              </a:lnSpc>
              <a:spcBef>
                <a:spcPct val="50000"/>
              </a:spcBef>
            </a:pPr>
            <a:r>
              <a:rPr lang="zh-CN" altLang="en-US" sz="1600">
                <a:solidFill>
                  <a:srgbClr val="888888"/>
                </a:solidFill>
                <a:cs typeface="Arial" panose="020B0604020202020204" pitchFamily="34" charset="0"/>
              </a:rPr>
              <a:t>点击此处添加文本说明文字</a:t>
            </a:r>
            <a:endParaRPr lang="en-US" altLang="zh-CN" sz="1600">
              <a:solidFill>
                <a:srgbClr val="88888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ppt_x</p:attrName>
                                        </p:attrNameLst>
                                      </p:cBhvr>
                                      <p:tavLst>
                                        <p:tav tm="0">
                                          <p:val>
                                            <p:fltVal val="0.5"/>
                                          </p:val>
                                        </p:tav>
                                        <p:tav tm="100000">
                                          <p:val>
                                            <p:strVal val="#ppt_x"/>
                                          </p:val>
                                        </p:tav>
                                      </p:tavLst>
                                    </p:anim>
                                    <p:anim calcmode="lin" valueType="num">
                                      <p:cBhvr>
                                        <p:cTn id="16" dur="500" fill="hold"/>
                                        <p:tgtEl>
                                          <p:spTgt spid="14"/>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ppt_x</p:attrName>
                                        </p:attrNameLst>
                                      </p:cBhvr>
                                      <p:tavLst>
                                        <p:tav tm="0">
                                          <p:val>
                                            <p:fltVal val="0.5"/>
                                          </p:val>
                                        </p:tav>
                                        <p:tav tm="100000">
                                          <p:val>
                                            <p:strVal val="#ppt_x"/>
                                          </p:val>
                                        </p:tav>
                                      </p:tavLst>
                                    </p:anim>
                                    <p:anim calcmode="lin" valueType="num">
                                      <p:cBhvr>
                                        <p:cTn id="22" dur="5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9"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ssolve">
                                      <p:cBhvr>
                                        <p:cTn id="32" dur="1000"/>
                                        <p:tgtEl>
                                          <p:spTgt spid="3"/>
                                        </p:tgtEl>
                                      </p:cBhvr>
                                    </p:animEffect>
                                  </p:childTnLst>
                                </p:cTn>
                              </p:par>
                              <p:par>
                                <p:cTn id="33" presetID="9"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1000"/>
                                        <p:tgtEl>
                                          <p:spTgt spid="7"/>
                                        </p:tgtEl>
                                      </p:cBhvr>
                                    </p:animEffect>
                                  </p:childTnLst>
                                </p:cTn>
                              </p:par>
                              <p:par>
                                <p:cTn id="36" presetID="9"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dissolve">
                                      <p:cBhvr>
                                        <p:cTn id="38" dur="1000"/>
                                        <p:tgtEl>
                                          <p:spTgt spid="15"/>
                                        </p:tgtEl>
                                      </p:cBhvr>
                                    </p:animEffect>
                                  </p:childTnLst>
                                </p:cTn>
                              </p:par>
                              <p:par>
                                <p:cTn id="39" presetID="9"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dissolve">
                                      <p:cBhvr>
                                        <p:cTn id="41" dur="1000"/>
                                        <p:tgtEl>
                                          <p:spTgt spid="11"/>
                                        </p:tgtEl>
                                      </p:cBhvr>
                                    </p:animEffect>
                                  </p:childTnLst>
                                </p:cTn>
                              </p:par>
                            </p:childTnLst>
                          </p:cTn>
                        </p:par>
                        <p:par>
                          <p:cTn id="42" fill="hold">
                            <p:stCondLst>
                              <p:cond delay="1500"/>
                            </p:stCondLst>
                            <p:childTnLst>
                              <p:par>
                                <p:cTn id="43" presetID="49" presetClass="entr" presetSubtype="0" decel="10000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 calcmode="lin" valueType="num">
                                      <p:cBhvr>
                                        <p:cTn id="47" dur="500" fill="hold"/>
                                        <p:tgtEl>
                                          <p:spTgt spid="5"/>
                                        </p:tgtEl>
                                        <p:attrNameLst>
                                          <p:attrName>style.rotation</p:attrName>
                                        </p:attrNameLst>
                                      </p:cBhvr>
                                      <p:tavLst>
                                        <p:tav tm="0">
                                          <p:val>
                                            <p:fltVal val="360"/>
                                          </p:val>
                                        </p:tav>
                                        <p:tav tm="100000">
                                          <p:val>
                                            <p:fltVal val="0"/>
                                          </p:val>
                                        </p:tav>
                                      </p:tavLst>
                                    </p:anim>
                                    <p:animEffect transition="in" filter="fade">
                                      <p:cBhvr>
                                        <p:cTn id="48" dur="500"/>
                                        <p:tgtEl>
                                          <p:spTgt spid="5"/>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 calcmode="lin" valueType="num">
                                      <p:cBhvr>
                                        <p:cTn id="53" dur="500" fill="hold"/>
                                        <p:tgtEl>
                                          <p:spTgt spid="8"/>
                                        </p:tgtEl>
                                        <p:attrNameLst>
                                          <p:attrName>style.rotation</p:attrName>
                                        </p:attrNameLst>
                                      </p:cBhvr>
                                      <p:tavLst>
                                        <p:tav tm="0">
                                          <p:val>
                                            <p:fltVal val="360"/>
                                          </p:val>
                                        </p:tav>
                                        <p:tav tm="100000">
                                          <p:val>
                                            <p:fltVal val="0"/>
                                          </p:val>
                                        </p:tav>
                                      </p:tavLst>
                                    </p:anim>
                                    <p:animEffect transition="in" filter="fade">
                                      <p:cBhvr>
                                        <p:cTn id="54" dur="500"/>
                                        <p:tgtEl>
                                          <p:spTgt spid="8"/>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 calcmode="lin" valueType="num">
                                      <p:cBhvr>
                                        <p:cTn id="59" dur="500" fill="hold"/>
                                        <p:tgtEl>
                                          <p:spTgt spid="12"/>
                                        </p:tgtEl>
                                        <p:attrNameLst>
                                          <p:attrName>style.rotation</p:attrName>
                                        </p:attrNameLst>
                                      </p:cBhvr>
                                      <p:tavLst>
                                        <p:tav tm="0">
                                          <p:val>
                                            <p:fltVal val="360"/>
                                          </p:val>
                                        </p:tav>
                                        <p:tav tm="100000">
                                          <p:val>
                                            <p:fltVal val="0"/>
                                          </p:val>
                                        </p:tav>
                                      </p:tavLst>
                                    </p:anim>
                                    <p:animEffect transition="in" filter="fade">
                                      <p:cBhvr>
                                        <p:cTn id="60" dur="500"/>
                                        <p:tgtEl>
                                          <p:spTgt spid="12"/>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 calcmode="lin" valueType="num">
                                      <p:cBhvr>
                                        <p:cTn id="65" dur="500" fill="hold"/>
                                        <p:tgtEl>
                                          <p:spTgt spid="16"/>
                                        </p:tgtEl>
                                        <p:attrNameLst>
                                          <p:attrName>style.rotation</p:attrName>
                                        </p:attrNameLst>
                                      </p:cBhvr>
                                      <p:tavLst>
                                        <p:tav tm="0">
                                          <p:val>
                                            <p:fltVal val="360"/>
                                          </p:val>
                                        </p:tav>
                                        <p:tav tm="100000">
                                          <p:val>
                                            <p:fltVal val="0"/>
                                          </p:val>
                                        </p:tav>
                                      </p:tavLst>
                                    </p:anim>
                                    <p:animEffect transition="in" filter="fade">
                                      <p:cBhvr>
                                        <p:cTn id="66" dur="500"/>
                                        <p:tgtEl>
                                          <p:spTgt spid="16"/>
                                        </p:tgtEl>
                                      </p:cBhvr>
                                    </p:animEffect>
                                  </p:childTnLst>
                                </p:cTn>
                              </p:par>
                            </p:childTnLst>
                          </p:cTn>
                        </p:par>
                        <p:par>
                          <p:cTn id="67" fill="hold">
                            <p:stCondLst>
                              <p:cond delay="200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301539"/>
                                        </p:tgtEl>
                                        <p:attrNameLst>
                                          <p:attrName>style.visibility</p:attrName>
                                        </p:attrNameLst>
                                      </p:cBhvr>
                                      <p:to>
                                        <p:strVal val="visible"/>
                                      </p:to>
                                    </p:set>
                                    <p:anim calcmode="discrete" valueType="clr">
                                      <p:cBhvr override="childStyle">
                                        <p:cTn id="70" dur="80"/>
                                        <p:tgtEl>
                                          <p:spTgt spid="301539"/>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301539"/>
                                        </p:tgtEl>
                                        <p:attrNameLst>
                                          <p:attrName>fillcolor</p:attrName>
                                        </p:attrNameLst>
                                      </p:cBhvr>
                                      <p:tavLst>
                                        <p:tav tm="0">
                                          <p:val>
                                            <p:clrVal>
                                              <a:schemeClr val="accent2"/>
                                            </p:clrVal>
                                          </p:val>
                                        </p:tav>
                                        <p:tav tm="50000">
                                          <p:val>
                                            <p:clrVal>
                                              <a:schemeClr val="hlink"/>
                                            </p:clrVal>
                                          </p:val>
                                        </p:tav>
                                      </p:tavLst>
                                    </p:anim>
                                    <p:set>
                                      <p:cBhvr>
                                        <p:cTn id="72" dur="80"/>
                                        <p:tgtEl>
                                          <p:spTgt spid="301539"/>
                                        </p:tgtEl>
                                        <p:attrNameLst>
                                          <p:attrName>fill.type</p:attrName>
                                        </p:attrNameLst>
                                      </p:cBhvr>
                                      <p:to>
                                        <p:strVal val="solid"/>
                                      </p:to>
                                    </p:set>
                                  </p:childTnLst>
                                </p:cTn>
                              </p:par>
                              <p:par>
                                <p:cTn id="73" presetID="27" presetClass="entr" presetSubtype="0" fill="hold" grpId="0" nodeType="withEffect">
                                  <p:stCondLst>
                                    <p:cond delay="200"/>
                                  </p:stCondLst>
                                  <p:iterate type="lt">
                                    <p:tmPct val="50000"/>
                                  </p:iterate>
                                  <p:childTnLst>
                                    <p:set>
                                      <p:cBhvr>
                                        <p:cTn id="74" dur="1" fill="hold">
                                          <p:stCondLst>
                                            <p:cond delay="0"/>
                                          </p:stCondLst>
                                        </p:cTn>
                                        <p:tgtEl>
                                          <p:spTgt spid="301544"/>
                                        </p:tgtEl>
                                        <p:attrNameLst>
                                          <p:attrName>style.visibility</p:attrName>
                                        </p:attrNameLst>
                                      </p:cBhvr>
                                      <p:to>
                                        <p:strVal val="visible"/>
                                      </p:to>
                                    </p:set>
                                    <p:anim calcmode="discrete" valueType="clr">
                                      <p:cBhvr override="childStyle">
                                        <p:cTn id="75" dur="80"/>
                                        <p:tgtEl>
                                          <p:spTgt spid="301544"/>
                                        </p:tgtEl>
                                        <p:attrNameLst>
                                          <p:attrName>style.color</p:attrName>
                                        </p:attrNameLst>
                                      </p:cBhvr>
                                      <p:tavLst>
                                        <p:tav tm="0">
                                          <p:val>
                                            <p:clrVal>
                                              <a:schemeClr val="accent2"/>
                                            </p:clrVal>
                                          </p:val>
                                        </p:tav>
                                        <p:tav tm="50000">
                                          <p:val>
                                            <p:clrVal>
                                              <a:schemeClr val="hlink"/>
                                            </p:clrVal>
                                          </p:val>
                                        </p:tav>
                                      </p:tavLst>
                                    </p:anim>
                                    <p:anim calcmode="discrete" valueType="clr">
                                      <p:cBhvr>
                                        <p:cTn id="76" dur="80"/>
                                        <p:tgtEl>
                                          <p:spTgt spid="301544"/>
                                        </p:tgtEl>
                                        <p:attrNameLst>
                                          <p:attrName>fillcolor</p:attrName>
                                        </p:attrNameLst>
                                      </p:cBhvr>
                                      <p:tavLst>
                                        <p:tav tm="0">
                                          <p:val>
                                            <p:clrVal>
                                              <a:schemeClr val="accent2"/>
                                            </p:clrVal>
                                          </p:val>
                                        </p:tav>
                                        <p:tav tm="50000">
                                          <p:val>
                                            <p:clrVal>
                                              <a:schemeClr val="hlink"/>
                                            </p:clrVal>
                                          </p:val>
                                        </p:tav>
                                      </p:tavLst>
                                    </p:anim>
                                    <p:set>
                                      <p:cBhvr>
                                        <p:cTn id="77" dur="80"/>
                                        <p:tgtEl>
                                          <p:spTgt spid="301544"/>
                                        </p:tgtEl>
                                        <p:attrNameLst>
                                          <p:attrName>fill.type</p:attrName>
                                        </p:attrNameLst>
                                      </p:cBhvr>
                                      <p:to>
                                        <p:strVal val="solid"/>
                                      </p:to>
                                    </p:set>
                                  </p:childTnLst>
                                </p:cTn>
                              </p:par>
                              <p:par>
                                <p:cTn id="78" presetID="27" presetClass="entr" presetSubtype="0" fill="hold" grpId="0" nodeType="withEffect">
                                  <p:stCondLst>
                                    <p:cond delay="400"/>
                                  </p:stCondLst>
                                  <p:iterate type="lt">
                                    <p:tmPct val="50000"/>
                                  </p:iterate>
                                  <p:childTnLst>
                                    <p:set>
                                      <p:cBhvr>
                                        <p:cTn id="79" dur="1" fill="hold">
                                          <p:stCondLst>
                                            <p:cond delay="0"/>
                                          </p:stCondLst>
                                        </p:cTn>
                                        <p:tgtEl>
                                          <p:spTgt spid="301548"/>
                                        </p:tgtEl>
                                        <p:attrNameLst>
                                          <p:attrName>style.visibility</p:attrName>
                                        </p:attrNameLst>
                                      </p:cBhvr>
                                      <p:to>
                                        <p:strVal val="visible"/>
                                      </p:to>
                                    </p:set>
                                    <p:anim calcmode="discrete" valueType="clr">
                                      <p:cBhvr override="childStyle">
                                        <p:cTn id="80" dur="80"/>
                                        <p:tgtEl>
                                          <p:spTgt spid="301548"/>
                                        </p:tgtEl>
                                        <p:attrNameLst>
                                          <p:attrName>style.color</p:attrName>
                                        </p:attrNameLst>
                                      </p:cBhvr>
                                      <p:tavLst>
                                        <p:tav tm="0">
                                          <p:val>
                                            <p:clrVal>
                                              <a:schemeClr val="accent2"/>
                                            </p:clrVal>
                                          </p:val>
                                        </p:tav>
                                        <p:tav tm="50000">
                                          <p:val>
                                            <p:clrVal>
                                              <a:schemeClr val="hlink"/>
                                            </p:clrVal>
                                          </p:val>
                                        </p:tav>
                                      </p:tavLst>
                                    </p:anim>
                                    <p:anim calcmode="discrete" valueType="clr">
                                      <p:cBhvr>
                                        <p:cTn id="81" dur="80"/>
                                        <p:tgtEl>
                                          <p:spTgt spid="301548"/>
                                        </p:tgtEl>
                                        <p:attrNameLst>
                                          <p:attrName>fillcolor</p:attrName>
                                        </p:attrNameLst>
                                      </p:cBhvr>
                                      <p:tavLst>
                                        <p:tav tm="0">
                                          <p:val>
                                            <p:clrVal>
                                              <a:schemeClr val="accent2"/>
                                            </p:clrVal>
                                          </p:val>
                                        </p:tav>
                                        <p:tav tm="50000">
                                          <p:val>
                                            <p:clrVal>
                                              <a:schemeClr val="hlink"/>
                                            </p:clrVal>
                                          </p:val>
                                        </p:tav>
                                      </p:tavLst>
                                    </p:anim>
                                    <p:set>
                                      <p:cBhvr>
                                        <p:cTn id="82" dur="80"/>
                                        <p:tgtEl>
                                          <p:spTgt spid="301548"/>
                                        </p:tgtEl>
                                        <p:attrNameLst>
                                          <p:attrName>fill.type</p:attrName>
                                        </p:attrNameLst>
                                      </p:cBhvr>
                                      <p:to>
                                        <p:strVal val="solid"/>
                                      </p:to>
                                    </p:set>
                                  </p:childTnLst>
                                </p:cTn>
                              </p:par>
                              <p:par>
                                <p:cTn id="83" presetID="27" presetClass="entr" presetSubtype="0" fill="hold" grpId="0" nodeType="withEffect">
                                  <p:stCondLst>
                                    <p:cond delay="600"/>
                                  </p:stCondLst>
                                  <p:iterate type="lt">
                                    <p:tmPct val="50000"/>
                                  </p:iterate>
                                  <p:childTnLst>
                                    <p:set>
                                      <p:cBhvr>
                                        <p:cTn id="84" dur="1" fill="hold">
                                          <p:stCondLst>
                                            <p:cond delay="0"/>
                                          </p:stCondLst>
                                        </p:cTn>
                                        <p:tgtEl>
                                          <p:spTgt spid="301552"/>
                                        </p:tgtEl>
                                        <p:attrNameLst>
                                          <p:attrName>style.visibility</p:attrName>
                                        </p:attrNameLst>
                                      </p:cBhvr>
                                      <p:to>
                                        <p:strVal val="visible"/>
                                      </p:to>
                                    </p:set>
                                    <p:anim calcmode="discrete" valueType="clr">
                                      <p:cBhvr override="childStyle">
                                        <p:cTn id="85" dur="80"/>
                                        <p:tgtEl>
                                          <p:spTgt spid="301552"/>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301552"/>
                                        </p:tgtEl>
                                        <p:attrNameLst>
                                          <p:attrName>fillcolor</p:attrName>
                                        </p:attrNameLst>
                                      </p:cBhvr>
                                      <p:tavLst>
                                        <p:tav tm="0">
                                          <p:val>
                                            <p:clrVal>
                                              <a:schemeClr val="accent2"/>
                                            </p:clrVal>
                                          </p:val>
                                        </p:tav>
                                        <p:tav tm="50000">
                                          <p:val>
                                            <p:clrVal>
                                              <a:schemeClr val="hlink"/>
                                            </p:clrVal>
                                          </p:val>
                                        </p:tav>
                                      </p:tavLst>
                                    </p:anim>
                                    <p:set>
                                      <p:cBhvr>
                                        <p:cTn id="87" dur="80"/>
                                        <p:tgtEl>
                                          <p:spTgt spid="3015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539" grpId="0"/>
      <p:bldP spid="5" grpId="0"/>
      <p:bldP spid="8" grpId="0"/>
      <p:bldP spid="301544" grpId="0"/>
      <p:bldP spid="12" grpId="0"/>
      <p:bldP spid="301548" grpId="0"/>
      <p:bldP spid="16" grpId="0"/>
      <p:bldP spid="3015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pic>
        <p:nvPicPr>
          <p:cNvPr id="4" name="图片 3"/>
          <p:cNvPicPr>
            <a:picLocks noChangeAspect="1"/>
          </p:cNvPicPr>
          <p:nvPr/>
        </p:nvPicPr>
        <p:blipFill>
          <a:blip r:embed="rId2" cstate="screen"/>
          <a:stretch>
            <a:fillRect/>
          </a:stretch>
        </p:blipFill>
        <p:spPr>
          <a:xfrm>
            <a:off x="2608977" y="696286"/>
            <a:ext cx="6535024" cy="3783435"/>
          </a:xfrm>
          <a:prstGeom prst="rect">
            <a:avLst/>
          </a:prstGeom>
        </p:spPr>
      </p:pic>
      <p:pic>
        <p:nvPicPr>
          <p:cNvPr id="5" name="图片 4"/>
          <p:cNvPicPr>
            <a:picLocks noChangeAspect="1"/>
          </p:cNvPicPr>
          <p:nvPr/>
        </p:nvPicPr>
        <p:blipFill>
          <a:blip r:embed="rId3" cstate="print"/>
          <a:stretch>
            <a:fillRect/>
          </a:stretch>
        </p:blipFill>
        <p:spPr>
          <a:xfrm>
            <a:off x="4394200" y="412203"/>
            <a:ext cx="4501689" cy="4319094"/>
          </a:xfrm>
          <a:prstGeom prst="rect">
            <a:avLst/>
          </a:prstGeom>
        </p:spPr>
      </p:pic>
      <p:sp>
        <p:nvSpPr>
          <p:cNvPr id="7" name="文本框 6"/>
          <p:cNvSpPr txBox="1"/>
          <p:nvPr/>
        </p:nvSpPr>
        <p:spPr>
          <a:xfrm>
            <a:off x="232101" y="234621"/>
            <a:ext cx="2405851" cy="461665"/>
          </a:xfrm>
          <a:prstGeom prst="rect">
            <a:avLst/>
          </a:prstGeom>
          <a:noFill/>
        </p:spPr>
        <p:txBody>
          <a:bodyPr wrap="non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LOGO </a:t>
            </a:r>
            <a:r>
              <a:rPr lang="zh-CN" altLang="en-US" sz="2400" b="1" dirty="0" smtClean="0">
                <a:solidFill>
                  <a:schemeClr val="bg1"/>
                </a:solidFill>
                <a:latin typeface="微软雅黑" panose="020B0503020204020204" pitchFamily="34" charset="-122"/>
                <a:ea typeface="微软雅黑" panose="020B0503020204020204" pitchFamily="34" charset="-122"/>
              </a:rPr>
              <a:t>企业名称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32101" y="1147256"/>
            <a:ext cx="3570208" cy="1107996"/>
          </a:xfrm>
          <a:prstGeom prst="rect">
            <a:avLst/>
          </a:prstGeom>
          <a:noFill/>
        </p:spPr>
        <p:txBody>
          <a:bodyPr wrap="none" rtlCol="0">
            <a:spAutoFit/>
          </a:bodyPr>
          <a:lstStyle/>
          <a:p>
            <a:r>
              <a:rPr lang="zh-CN" altLang="en-US" sz="6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感谢观看</a:t>
            </a:r>
            <a:endPar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420911" y="4064935"/>
            <a:ext cx="1591310" cy="829945"/>
          </a:xfrm>
          <a:prstGeom prst="rect">
            <a:avLst/>
          </a:prstGeom>
          <a:noFill/>
        </p:spPr>
        <p:txBody>
          <a:bodyPr wrap="none" rtlCol="0">
            <a:spAutoFit/>
          </a:bodyPr>
          <a:lstStyle/>
          <a:p>
            <a:pPr>
              <a:lnSpc>
                <a:spcPct val="150000"/>
              </a:lnSpc>
            </a:pP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汇报人</a:t>
            </a: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en-US" altLang="zh-CN"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指导老师：</a:t>
            </a:r>
            <a:r>
              <a:rPr lang="en-US" sz="1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XXX</a:t>
            </a:r>
            <a:endParaRPr 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250"/>
                                        <p:tgtEl>
                                          <p:spTgt spid="4"/>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 presetClass="entr" presetSubtype="4" decel="26000" fill="hold" grpId="0" nodeType="afterEffect">
                                  <p:stCondLst>
                                    <p:cond delay="0"/>
                                  </p:stCondLst>
                                  <p:iterate type="lt">
                                    <p:tmPct val="16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74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sp>
        <p:nvSpPr>
          <p:cNvPr id="10" name="椭圆 9"/>
          <p:cNvSpPr/>
          <p:nvPr/>
        </p:nvSpPr>
        <p:spPr>
          <a:xfrm>
            <a:off x="38100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10000" y="147096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7074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074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5978907" y="1932631"/>
            <a:ext cx="2916982" cy="2798665"/>
          </a:xfrm>
          <a:prstGeom prst="rect">
            <a:avLst/>
          </a:prstGeom>
        </p:spPr>
      </p:pic>
      <p:pic>
        <p:nvPicPr>
          <p:cNvPr id="33" name="图片 32"/>
          <p:cNvPicPr>
            <a:picLocks noChangeAspect="1"/>
          </p:cNvPicPr>
          <p:nvPr/>
        </p:nvPicPr>
        <p:blipFill>
          <a:blip r:embed="rId2" cstate="print"/>
          <a:stretch>
            <a:fillRect/>
          </a:stretch>
        </p:blipFill>
        <p:spPr>
          <a:xfrm>
            <a:off x="343916" y="1932631"/>
            <a:ext cx="2916982" cy="2798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7"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0"/>
          <p:cNvSpPr>
            <a:spLocks noChangeArrowheads="1"/>
          </p:cNvSpPr>
          <p:nvPr/>
        </p:nvSpPr>
        <p:spPr bwMode="auto">
          <a:xfrm>
            <a:off x="1296988" y="1470025"/>
            <a:ext cx="15160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dirty="0">
                <a:solidFill>
                  <a:srgbClr val="FF9900"/>
                </a:solidFill>
              </a:rPr>
              <a:t>单击添加文字</a:t>
            </a:r>
            <a:endParaRPr lang="zh-CN" altLang="en-US" sz="1200" kern="0" dirty="0">
              <a:solidFill>
                <a:srgbClr val="FF9900"/>
              </a:solidFill>
            </a:endParaRPr>
          </a:p>
          <a:p>
            <a:pPr fontAlgn="auto">
              <a:lnSpc>
                <a:spcPct val="120000"/>
              </a:lnSpc>
              <a:spcBef>
                <a:spcPts val="0"/>
              </a:spcBef>
              <a:spcAft>
                <a:spcPts val="0"/>
              </a:spcAft>
              <a:defRPr/>
            </a:pPr>
            <a:r>
              <a:rPr lang="zh-CN" altLang="en-US" sz="1200" kern="0" dirty="0">
                <a:solidFill>
                  <a:srgbClr val="FF9900"/>
                </a:solidFill>
              </a:rPr>
              <a:t>单击此处添加文字</a:t>
            </a:r>
            <a:endParaRPr lang="zh-CN" altLang="en-US" sz="1200" kern="0" dirty="0">
              <a:solidFill>
                <a:srgbClr val="FF9900"/>
              </a:solidFill>
            </a:endParaRPr>
          </a:p>
          <a:p>
            <a:pPr fontAlgn="auto">
              <a:lnSpc>
                <a:spcPct val="120000"/>
              </a:lnSpc>
              <a:spcBef>
                <a:spcPts val="0"/>
              </a:spcBef>
              <a:spcAft>
                <a:spcPts val="0"/>
              </a:spcAft>
              <a:defRPr/>
            </a:pPr>
            <a:r>
              <a:rPr lang="zh-CN" altLang="en-US" sz="1200" kern="0" dirty="0">
                <a:solidFill>
                  <a:srgbClr val="FF9900"/>
                </a:solidFill>
              </a:rPr>
              <a:t>单击此处添加文字</a:t>
            </a:r>
            <a:endParaRPr lang="zh-CN" altLang="en-US" sz="1200" kern="0" dirty="0">
              <a:solidFill>
                <a:srgbClr val="FF9900"/>
              </a:solidFill>
            </a:endParaRPr>
          </a:p>
        </p:txBody>
      </p:sp>
      <p:sp>
        <p:nvSpPr>
          <p:cNvPr id="29" name="Line 21"/>
          <p:cNvSpPr>
            <a:spLocks noChangeShapeType="1"/>
          </p:cNvSpPr>
          <p:nvPr/>
        </p:nvSpPr>
        <p:spPr bwMode="auto">
          <a:xfrm flipV="1">
            <a:off x="1311275" y="1546225"/>
            <a:ext cx="0" cy="949325"/>
          </a:xfrm>
          <a:prstGeom prst="line">
            <a:avLst/>
          </a:prstGeom>
          <a:noFill/>
          <a:ln w="12700" cmpd="sng">
            <a:solidFill>
              <a:srgbClr val="FFC000"/>
            </a:solidFill>
            <a:rou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30" name="Rectangle 22"/>
          <p:cNvSpPr>
            <a:spLocks noChangeArrowheads="1"/>
          </p:cNvSpPr>
          <p:nvPr/>
        </p:nvSpPr>
        <p:spPr bwMode="auto">
          <a:xfrm>
            <a:off x="3703638" y="1470025"/>
            <a:ext cx="1516062"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dirty="0">
                <a:solidFill>
                  <a:sysClr val="windowText" lastClr="000000"/>
                </a:solidFill>
              </a:rPr>
              <a:t>单击添加文字</a:t>
            </a:r>
            <a:endParaRPr lang="zh-CN" altLang="en-US" sz="1200" kern="0" dirty="0">
              <a:solidFill>
                <a:sysClr val="windowText" lastClr="000000"/>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p:txBody>
      </p:sp>
      <p:sp>
        <p:nvSpPr>
          <p:cNvPr id="31" name="Line 23"/>
          <p:cNvSpPr>
            <a:spLocks noChangeShapeType="1"/>
          </p:cNvSpPr>
          <p:nvPr/>
        </p:nvSpPr>
        <p:spPr bwMode="auto">
          <a:xfrm flipV="1">
            <a:off x="3714750" y="1554163"/>
            <a:ext cx="0" cy="950912"/>
          </a:xfrm>
          <a:prstGeom prst="line">
            <a:avLst/>
          </a:prstGeom>
          <a:noFill/>
          <a:ln w="12700" cmpd="sng">
            <a:solidFill>
              <a:srgbClr val="808080"/>
            </a:solidFill>
            <a:rou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32" name="Rectangle 24"/>
          <p:cNvSpPr>
            <a:spLocks noChangeArrowheads="1"/>
          </p:cNvSpPr>
          <p:nvPr/>
        </p:nvSpPr>
        <p:spPr bwMode="auto">
          <a:xfrm>
            <a:off x="5621338" y="1470025"/>
            <a:ext cx="1514475"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dirty="0">
                <a:solidFill>
                  <a:sysClr val="windowText" lastClr="000000"/>
                </a:solidFill>
              </a:rPr>
              <a:t>单击添加文字</a:t>
            </a:r>
            <a:endParaRPr lang="zh-CN" altLang="en-US" sz="1200" kern="0" dirty="0">
              <a:solidFill>
                <a:sysClr val="windowText" lastClr="000000"/>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p:txBody>
      </p:sp>
      <p:sp>
        <p:nvSpPr>
          <p:cNvPr id="33" name="Line 25"/>
          <p:cNvSpPr>
            <a:spLocks noChangeShapeType="1"/>
          </p:cNvSpPr>
          <p:nvPr/>
        </p:nvSpPr>
        <p:spPr bwMode="auto">
          <a:xfrm flipV="1">
            <a:off x="5621338" y="1554163"/>
            <a:ext cx="0" cy="949325"/>
          </a:xfrm>
          <a:prstGeom prst="line">
            <a:avLst/>
          </a:prstGeom>
          <a:noFill/>
          <a:ln w="12700" cmpd="sng">
            <a:solidFill>
              <a:srgbClr val="808080"/>
            </a:solidFill>
            <a:rou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34" name="Rectangle 26"/>
          <p:cNvSpPr>
            <a:spLocks noChangeArrowheads="1"/>
          </p:cNvSpPr>
          <p:nvPr/>
        </p:nvSpPr>
        <p:spPr bwMode="auto">
          <a:xfrm>
            <a:off x="2698750" y="3563938"/>
            <a:ext cx="1516063"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dirty="0">
                <a:solidFill>
                  <a:sysClr val="windowText" lastClr="000000"/>
                </a:solidFill>
              </a:rPr>
              <a:t>单击添加文字</a:t>
            </a:r>
            <a:endParaRPr lang="zh-CN" altLang="en-US" sz="1200" kern="0" dirty="0">
              <a:solidFill>
                <a:sysClr val="windowText" lastClr="000000"/>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p:txBody>
      </p:sp>
      <p:sp>
        <p:nvSpPr>
          <p:cNvPr id="35" name="Line 27"/>
          <p:cNvSpPr>
            <a:spLocks noChangeShapeType="1"/>
          </p:cNvSpPr>
          <p:nvPr/>
        </p:nvSpPr>
        <p:spPr bwMode="auto">
          <a:xfrm flipV="1">
            <a:off x="2714625" y="3371850"/>
            <a:ext cx="0" cy="984250"/>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36" name="Rectangle 28"/>
          <p:cNvSpPr>
            <a:spLocks noChangeArrowheads="1"/>
          </p:cNvSpPr>
          <p:nvPr/>
        </p:nvSpPr>
        <p:spPr bwMode="auto">
          <a:xfrm>
            <a:off x="4646613" y="3579813"/>
            <a:ext cx="1516062"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dirty="0">
                <a:solidFill>
                  <a:sysClr val="windowText" lastClr="000000"/>
                </a:solidFill>
              </a:rPr>
              <a:t>单击添加文字</a:t>
            </a:r>
            <a:endParaRPr lang="zh-CN" altLang="en-US" sz="1200" kern="0" dirty="0">
              <a:solidFill>
                <a:sysClr val="windowText" lastClr="000000"/>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a:p>
            <a:pPr fontAlgn="auto">
              <a:lnSpc>
                <a:spcPct val="120000"/>
              </a:lnSpc>
              <a:spcBef>
                <a:spcPts val="0"/>
              </a:spcBef>
              <a:spcAft>
                <a:spcPts val="0"/>
              </a:spcAft>
              <a:defRPr/>
            </a:pPr>
            <a:r>
              <a:rPr lang="zh-CN" altLang="en-US" sz="1200" kern="0" dirty="0">
                <a:solidFill>
                  <a:srgbClr val="333333"/>
                </a:solidFill>
              </a:rPr>
              <a:t>单击此处添加文字</a:t>
            </a:r>
            <a:endParaRPr lang="zh-CN" altLang="en-US" sz="1200" kern="0" dirty="0">
              <a:solidFill>
                <a:srgbClr val="333333"/>
              </a:solidFill>
            </a:endParaRPr>
          </a:p>
        </p:txBody>
      </p:sp>
      <p:sp>
        <p:nvSpPr>
          <p:cNvPr id="37" name="Line 29"/>
          <p:cNvSpPr>
            <a:spLocks noChangeShapeType="1"/>
          </p:cNvSpPr>
          <p:nvPr/>
        </p:nvSpPr>
        <p:spPr bwMode="auto">
          <a:xfrm flipV="1">
            <a:off x="4654550" y="3316288"/>
            <a:ext cx="0" cy="1063625"/>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38" name="Rectangle 30"/>
          <p:cNvSpPr>
            <a:spLocks noChangeArrowheads="1"/>
          </p:cNvSpPr>
          <p:nvPr/>
        </p:nvSpPr>
        <p:spPr bwMode="auto">
          <a:xfrm>
            <a:off x="6684963" y="3579813"/>
            <a:ext cx="1516062"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kern="0">
                <a:solidFill>
                  <a:sysClr val="windowText" lastClr="000000"/>
                </a:solidFill>
              </a:rPr>
              <a:t>单击添加文字</a:t>
            </a:r>
            <a:endParaRPr lang="zh-CN" altLang="en-US" sz="1200" kern="0">
              <a:solidFill>
                <a:sysClr val="windowText" lastClr="000000"/>
              </a:solidFill>
            </a:endParaRPr>
          </a:p>
          <a:p>
            <a:pPr fontAlgn="auto">
              <a:lnSpc>
                <a:spcPct val="120000"/>
              </a:lnSpc>
              <a:spcBef>
                <a:spcPts val="0"/>
              </a:spcBef>
              <a:spcAft>
                <a:spcPts val="0"/>
              </a:spcAft>
              <a:defRPr/>
            </a:pPr>
            <a:r>
              <a:rPr lang="zh-CN" altLang="en-US" sz="1200" kern="0">
                <a:solidFill>
                  <a:srgbClr val="333333"/>
                </a:solidFill>
              </a:rPr>
              <a:t>单击此处添加文字</a:t>
            </a:r>
            <a:endParaRPr lang="zh-CN" altLang="en-US" sz="1200" kern="0">
              <a:solidFill>
                <a:srgbClr val="333333"/>
              </a:solidFill>
            </a:endParaRPr>
          </a:p>
          <a:p>
            <a:pPr fontAlgn="auto">
              <a:lnSpc>
                <a:spcPct val="120000"/>
              </a:lnSpc>
              <a:spcBef>
                <a:spcPts val="0"/>
              </a:spcBef>
              <a:spcAft>
                <a:spcPts val="0"/>
              </a:spcAft>
              <a:defRPr/>
            </a:pPr>
            <a:r>
              <a:rPr lang="zh-CN" altLang="en-US" sz="1200" kern="0">
                <a:solidFill>
                  <a:srgbClr val="333333"/>
                </a:solidFill>
              </a:rPr>
              <a:t>单击此处添加文字</a:t>
            </a:r>
            <a:endParaRPr lang="zh-CN" altLang="en-US" sz="1200" kern="0">
              <a:solidFill>
                <a:srgbClr val="333333"/>
              </a:solidFill>
            </a:endParaRPr>
          </a:p>
        </p:txBody>
      </p:sp>
      <p:sp>
        <p:nvSpPr>
          <p:cNvPr id="39" name="Line 31"/>
          <p:cNvSpPr>
            <a:spLocks noChangeShapeType="1"/>
          </p:cNvSpPr>
          <p:nvPr/>
        </p:nvSpPr>
        <p:spPr bwMode="auto">
          <a:xfrm flipV="1">
            <a:off x="6691313" y="3403600"/>
            <a:ext cx="0" cy="976313"/>
          </a:xfrm>
          <a:prstGeom prst="line">
            <a:avLst/>
          </a:prstGeom>
          <a:noFill/>
          <a:ln w="12700" cmpd="sng">
            <a:solidFill>
              <a:srgbClr val="808080"/>
            </a:solidFill>
            <a:round/>
            <a:head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kern="0">
              <a:solidFill>
                <a:sysClr val="windowText" lastClr="000000"/>
              </a:solidFill>
            </a:endParaRPr>
          </a:p>
        </p:txBody>
      </p:sp>
      <p:grpSp>
        <p:nvGrpSpPr>
          <p:cNvPr id="40" name="组合 39"/>
          <p:cNvGrpSpPr/>
          <p:nvPr/>
        </p:nvGrpSpPr>
        <p:grpSpPr bwMode="auto">
          <a:xfrm>
            <a:off x="809625" y="2424113"/>
            <a:ext cx="7443788" cy="1450975"/>
            <a:chOff x="809625" y="2424113"/>
            <a:chExt cx="7443788" cy="1450975"/>
          </a:xfrm>
        </p:grpSpPr>
        <p:sp>
          <p:nvSpPr>
            <p:cNvPr id="41" name="Freeform 2"/>
            <p:cNvSpPr/>
            <p:nvPr/>
          </p:nvSpPr>
          <p:spPr bwMode="auto">
            <a:xfrm flipH="1">
              <a:off x="5434013" y="3197225"/>
              <a:ext cx="696912" cy="188913"/>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2" name="Freeform 3"/>
            <p:cNvSpPr/>
            <p:nvPr/>
          </p:nvSpPr>
          <p:spPr bwMode="auto">
            <a:xfrm>
              <a:off x="809625" y="3246438"/>
              <a:ext cx="781050" cy="288925"/>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3" name="Freeform 4"/>
            <p:cNvSpPr/>
            <p:nvPr/>
          </p:nvSpPr>
          <p:spPr bwMode="auto">
            <a:xfrm flipH="1">
              <a:off x="6459538" y="3132138"/>
              <a:ext cx="687387" cy="309562"/>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4" name="Freeform 5"/>
            <p:cNvSpPr/>
            <p:nvPr/>
          </p:nvSpPr>
          <p:spPr bwMode="auto">
            <a:xfrm flipH="1">
              <a:off x="7586663" y="3240088"/>
              <a:ext cx="666750" cy="290512"/>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5" name="Freeform 6"/>
            <p:cNvSpPr/>
            <p:nvPr/>
          </p:nvSpPr>
          <p:spPr bwMode="auto">
            <a:xfrm>
              <a:off x="2019300" y="3135313"/>
              <a:ext cx="668338" cy="28892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6" name="Freeform 7"/>
            <p:cNvSpPr/>
            <p:nvPr/>
          </p:nvSpPr>
          <p:spPr bwMode="auto">
            <a:xfrm>
              <a:off x="3051175" y="3197225"/>
              <a:ext cx="704850" cy="188913"/>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7" name="Freeform 8"/>
            <p:cNvSpPr/>
            <p:nvPr/>
          </p:nvSpPr>
          <p:spPr bwMode="auto">
            <a:xfrm>
              <a:off x="1592263" y="2424113"/>
              <a:ext cx="890587" cy="1108075"/>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8" name="Freeform 9"/>
            <p:cNvSpPr/>
            <p:nvPr/>
          </p:nvSpPr>
          <p:spPr bwMode="auto">
            <a:xfrm>
              <a:off x="1292225" y="2424113"/>
              <a:ext cx="300038" cy="1108075"/>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49" name="Freeform 10"/>
            <p:cNvSpPr/>
            <p:nvPr/>
          </p:nvSpPr>
          <p:spPr bwMode="auto">
            <a:xfrm>
              <a:off x="2698750" y="2501900"/>
              <a:ext cx="862013" cy="946150"/>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0B469D"/>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0" name="Freeform 11"/>
            <p:cNvSpPr/>
            <p:nvPr/>
          </p:nvSpPr>
          <p:spPr bwMode="auto">
            <a:xfrm>
              <a:off x="2532063" y="2490788"/>
              <a:ext cx="174625" cy="946150"/>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1" name="Freeform 12"/>
            <p:cNvSpPr/>
            <p:nvPr/>
          </p:nvSpPr>
          <p:spPr bwMode="auto">
            <a:xfrm>
              <a:off x="3729038" y="2533650"/>
              <a:ext cx="808037" cy="860425"/>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rgbClr val="0B469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2" name="Freeform 13"/>
            <p:cNvSpPr/>
            <p:nvPr/>
          </p:nvSpPr>
          <p:spPr bwMode="auto">
            <a:xfrm>
              <a:off x="3668713" y="2533650"/>
              <a:ext cx="60325" cy="860425"/>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3" name="Freeform 14"/>
            <p:cNvSpPr/>
            <p:nvPr/>
          </p:nvSpPr>
          <p:spPr bwMode="auto">
            <a:xfrm flipH="1">
              <a:off x="6691313" y="2424113"/>
              <a:ext cx="890587" cy="1108075"/>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0B469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4" name="Freeform 15"/>
            <p:cNvSpPr/>
            <p:nvPr/>
          </p:nvSpPr>
          <p:spPr bwMode="auto">
            <a:xfrm flipH="1">
              <a:off x="7581900" y="2424113"/>
              <a:ext cx="301625" cy="1108075"/>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5" name="Freeform 16"/>
            <p:cNvSpPr/>
            <p:nvPr/>
          </p:nvSpPr>
          <p:spPr bwMode="auto">
            <a:xfrm flipH="1">
              <a:off x="5608638" y="2490788"/>
              <a:ext cx="860425" cy="946150"/>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0B469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6" name="Freeform 17"/>
            <p:cNvSpPr/>
            <p:nvPr/>
          </p:nvSpPr>
          <p:spPr bwMode="auto">
            <a:xfrm flipH="1">
              <a:off x="6469063" y="2490788"/>
              <a:ext cx="174625" cy="946150"/>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7" name="Freeform 18"/>
            <p:cNvSpPr/>
            <p:nvPr/>
          </p:nvSpPr>
          <p:spPr bwMode="auto">
            <a:xfrm flipH="1">
              <a:off x="4637088" y="2533650"/>
              <a:ext cx="809625" cy="860425"/>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rgbClr val="0B469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8" name="Freeform 19"/>
            <p:cNvSpPr/>
            <p:nvPr/>
          </p:nvSpPr>
          <p:spPr bwMode="auto">
            <a:xfrm flipH="1">
              <a:off x="5446713" y="2533650"/>
              <a:ext cx="60325" cy="860425"/>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59" name="Freeform 32"/>
            <p:cNvSpPr/>
            <p:nvPr/>
          </p:nvSpPr>
          <p:spPr bwMode="auto">
            <a:xfrm>
              <a:off x="2641600" y="3486150"/>
              <a:ext cx="19050" cy="0"/>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sp>
          <p:nvSpPr>
            <p:cNvPr id="60" name="WordArt 33"/>
            <p:cNvSpPr>
              <a:spLocks noChangeArrowheads="1" noChangeShapeType="1" noTextEdit="1"/>
            </p:cNvSpPr>
            <p:nvPr/>
          </p:nvSpPr>
          <p:spPr bwMode="auto">
            <a:xfrm>
              <a:off x="1699039" y="3202732"/>
              <a:ext cx="109914" cy="22353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panose="020B0604020202020204"/>
                  <a:cs typeface="Arial" panose="020B0604020202020204"/>
                </a:rPr>
                <a:t>1</a:t>
              </a:r>
              <a:endParaRPr lang="zh-CN" altLang="en-US" sz="3600" kern="10">
                <a:solidFill>
                  <a:srgbClr val="FFFFFF"/>
                </a:solidFill>
                <a:latin typeface="Arial" panose="020B0604020202020204"/>
                <a:cs typeface="Arial" panose="020B0604020202020204"/>
              </a:endParaRPr>
            </a:p>
          </p:txBody>
        </p:sp>
        <p:sp>
          <p:nvSpPr>
            <p:cNvPr id="61" name="WordArt 34"/>
            <p:cNvSpPr>
              <a:spLocks noChangeArrowheads="1" noChangeShapeType="1" noTextEdit="1"/>
            </p:cNvSpPr>
            <p:nvPr/>
          </p:nvSpPr>
          <p:spPr bwMode="auto">
            <a:xfrm>
              <a:off x="2771642" y="3137061"/>
              <a:ext cx="138971" cy="22353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875F8"/>
                  </a:solidFill>
                  <a:latin typeface="Arial" panose="020B0604020202020204"/>
                  <a:cs typeface="Arial" panose="020B0604020202020204"/>
                </a:rPr>
                <a:t>2</a:t>
              </a:r>
              <a:endParaRPr lang="zh-CN" altLang="en-US" sz="3600" kern="10">
                <a:solidFill>
                  <a:srgbClr val="0875F8"/>
                </a:solidFill>
                <a:latin typeface="Arial" panose="020B0604020202020204"/>
                <a:cs typeface="Arial" panose="020B0604020202020204"/>
              </a:endParaRPr>
            </a:p>
          </p:txBody>
        </p:sp>
        <p:sp>
          <p:nvSpPr>
            <p:cNvPr id="62" name="WordArt 35"/>
            <p:cNvSpPr>
              <a:spLocks noChangeArrowheads="1" noChangeShapeType="1" noTextEdit="1"/>
            </p:cNvSpPr>
            <p:nvPr/>
          </p:nvSpPr>
          <p:spPr bwMode="auto">
            <a:xfrm>
              <a:off x="3796236" y="3132010"/>
              <a:ext cx="138971" cy="22353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875F8"/>
                  </a:solidFill>
                  <a:latin typeface="Arial" panose="020B0604020202020204"/>
                  <a:cs typeface="Arial" panose="020B0604020202020204"/>
                </a:rPr>
                <a:t>3</a:t>
              </a:r>
              <a:endParaRPr lang="zh-CN" altLang="en-US" sz="3600" kern="10">
                <a:solidFill>
                  <a:srgbClr val="0875F8"/>
                </a:solidFill>
                <a:latin typeface="Arial" panose="020B0604020202020204"/>
                <a:cs typeface="Arial" panose="020B0604020202020204"/>
              </a:endParaRPr>
            </a:p>
          </p:txBody>
        </p:sp>
        <p:sp>
          <p:nvSpPr>
            <p:cNvPr id="63" name="WordArt 36"/>
            <p:cNvSpPr>
              <a:spLocks noChangeArrowheads="1" noChangeShapeType="1" noTextEdit="1"/>
            </p:cNvSpPr>
            <p:nvPr/>
          </p:nvSpPr>
          <p:spPr bwMode="auto">
            <a:xfrm>
              <a:off x="4700811" y="3132010"/>
              <a:ext cx="138971" cy="22353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875F8"/>
                  </a:solidFill>
                  <a:latin typeface="Arial" panose="020B0604020202020204"/>
                  <a:cs typeface="Arial" panose="020B0604020202020204"/>
                </a:rPr>
                <a:t>4</a:t>
              </a:r>
              <a:endParaRPr lang="zh-CN" altLang="en-US" sz="3600" kern="10">
                <a:solidFill>
                  <a:srgbClr val="0875F8"/>
                </a:solidFill>
                <a:latin typeface="Arial" panose="020B0604020202020204"/>
                <a:cs typeface="Arial" panose="020B0604020202020204"/>
              </a:endParaRPr>
            </a:p>
          </p:txBody>
        </p:sp>
        <p:sp>
          <p:nvSpPr>
            <p:cNvPr id="64" name="WordArt 37"/>
            <p:cNvSpPr>
              <a:spLocks noChangeArrowheads="1" noChangeShapeType="1" noTextEdit="1"/>
            </p:cNvSpPr>
            <p:nvPr/>
          </p:nvSpPr>
          <p:spPr bwMode="auto">
            <a:xfrm>
              <a:off x="5678661" y="3137061"/>
              <a:ext cx="138971" cy="223534"/>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875F8"/>
                  </a:solidFill>
                  <a:latin typeface="Arial" panose="020B0604020202020204"/>
                  <a:cs typeface="Arial" panose="020B0604020202020204"/>
                </a:rPr>
                <a:t>5</a:t>
              </a:r>
              <a:endParaRPr lang="zh-CN" altLang="en-US" sz="3600" kern="10">
                <a:solidFill>
                  <a:srgbClr val="0875F8"/>
                </a:solidFill>
                <a:latin typeface="Arial" panose="020B0604020202020204"/>
                <a:cs typeface="Arial" panose="020B0604020202020204"/>
              </a:endParaRPr>
            </a:p>
          </p:txBody>
        </p:sp>
        <p:sp>
          <p:nvSpPr>
            <p:cNvPr id="65" name="WordArt 38"/>
            <p:cNvSpPr>
              <a:spLocks noChangeArrowheads="1" noChangeShapeType="1" noTextEdit="1"/>
            </p:cNvSpPr>
            <p:nvPr/>
          </p:nvSpPr>
          <p:spPr bwMode="auto">
            <a:xfrm>
              <a:off x="6767687" y="3188840"/>
              <a:ext cx="145288" cy="223535"/>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875F8"/>
                  </a:solidFill>
                  <a:latin typeface="Arial" panose="020B0604020202020204"/>
                  <a:cs typeface="Arial" panose="020B0604020202020204"/>
                </a:rPr>
                <a:t>6</a:t>
              </a:r>
              <a:endParaRPr lang="zh-CN" altLang="en-US" sz="3600" kern="10">
                <a:solidFill>
                  <a:srgbClr val="0875F8"/>
                </a:solidFill>
                <a:latin typeface="Arial" panose="020B0604020202020204"/>
                <a:cs typeface="Arial" panose="020B0604020202020204"/>
              </a:endParaRPr>
            </a:p>
          </p:txBody>
        </p:sp>
        <p:sp>
          <p:nvSpPr>
            <p:cNvPr id="66" name="Freeform 39"/>
            <p:cNvSpPr/>
            <p:nvPr/>
          </p:nvSpPr>
          <p:spPr bwMode="auto">
            <a:xfrm>
              <a:off x="2368550" y="3875088"/>
              <a:ext cx="19050" cy="0"/>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kern="0">
                <a:solidFill>
                  <a:sysClr val="windowText" lastClr="000000"/>
                </a:solidFill>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3038">
        <p14:gallery dir="l"/>
      </p:transition>
    </mc:Choice>
    <mc:Fallback>
      <p:transition spd="slow" advTm="30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500"/>
                                        <p:tgtEl>
                                          <p:spTgt spid="40"/>
                                        </p:tgtEl>
                                      </p:cBhvr>
                                    </p:animEffect>
                                  </p:childTnLst>
                                </p:cTn>
                              </p:par>
                              <p:par>
                                <p:cTn id="8" presetID="22" presetClass="entr" presetSubtype="4" fill="hold" nodeType="withEffect">
                                  <p:stCondLst>
                                    <p:cond delay="150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12" presetClass="entr" presetSubtype="1" fill="hold" grpId="0" nodeType="withEffect">
                                  <p:stCondLst>
                                    <p:cond delay="150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p:tgtEl>
                                          <p:spTgt spid="28"/>
                                        </p:tgtEl>
                                        <p:attrNameLst>
                                          <p:attrName>ppt_y</p:attrName>
                                        </p:attrNameLst>
                                      </p:cBhvr>
                                      <p:tavLst>
                                        <p:tav tm="0">
                                          <p:val>
                                            <p:strVal val="#ppt_y-#ppt_h*1.125000"/>
                                          </p:val>
                                        </p:tav>
                                        <p:tav tm="100000">
                                          <p:val>
                                            <p:strVal val="#ppt_y"/>
                                          </p:val>
                                        </p:tav>
                                      </p:tavLst>
                                    </p:anim>
                                    <p:animEffect transition="in" filter="wipe(down)">
                                      <p:cBhvr>
                                        <p:cTn id="14" dur="500"/>
                                        <p:tgtEl>
                                          <p:spTgt spid="28"/>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up)">
                                      <p:cBhvr>
                                        <p:cTn id="18" dur="500"/>
                                        <p:tgtEl>
                                          <p:spTgt spid="3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p:tgtEl>
                                          <p:spTgt spid="34"/>
                                        </p:tgtEl>
                                        <p:attrNameLst>
                                          <p:attrName>ppt_y</p:attrName>
                                        </p:attrNameLst>
                                      </p:cBhvr>
                                      <p:tavLst>
                                        <p:tav tm="0">
                                          <p:val>
                                            <p:strVal val="#ppt_y+#ppt_h*1.125000"/>
                                          </p:val>
                                        </p:tav>
                                        <p:tav tm="100000">
                                          <p:val>
                                            <p:strVal val="#ppt_y"/>
                                          </p:val>
                                        </p:tav>
                                      </p:tavLst>
                                    </p:anim>
                                    <p:animEffect transition="in" filter="wipe(up)">
                                      <p:cBhvr>
                                        <p:cTn id="22" dur="500"/>
                                        <p:tgtEl>
                                          <p:spTgt spid="34"/>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ppt_y</p:attrName>
                                        </p:attrNameLst>
                                      </p:cBhvr>
                                      <p:tavLst>
                                        <p:tav tm="0">
                                          <p:val>
                                            <p:strVal val="#ppt_y-#ppt_h*1.125000"/>
                                          </p:val>
                                        </p:tav>
                                        <p:tav tm="100000">
                                          <p:val>
                                            <p:strVal val="#ppt_y"/>
                                          </p:val>
                                        </p:tav>
                                      </p:tavLst>
                                    </p:anim>
                                    <p:animEffect transition="in" filter="wipe(down)">
                                      <p:cBhvr>
                                        <p:cTn id="30" dur="500"/>
                                        <p:tgtEl>
                                          <p:spTgt spid="30"/>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up)">
                                      <p:cBhvr>
                                        <p:cTn id="34" dur="500"/>
                                        <p:tgtEl>
                                          <p:spTgt spid="37"/>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par>
                          <p:cTn id="39" fill="hold">
                            <p:stCondLst>
                              <p:cond delay="3000"/>
                            </p:stCondLst>
                            <p:childTnLst>
                              <p:par>
                                <p:cTn id="40" presetID="2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ppt_y</p:attrName>
                                        </p:attrNameLst>
                                      </p:cBhvr>
                                      <p:tavLst>
                                        <p:tav tm="0">
                                          <p:val>
                                            <p:strVal val="#ppt_y-#ppt_h*1.125000"/>
                                          </p:val>
                                        </p:tav>
                                        <p:tav tm="100000">
                                          <p:val>
                                            <p:strVal val="#ppt_y"/>
                                          </p:val>
                                        </p:tav>
                                      </p:tavLst>
                                    </p:anim>
                                    <p:animEffect transition="in" filter="wipe(down)">
                                      <p:cBhvr>
                                        <p:cTn id="46" dur="500"/>
                                        <p:tgtEl>
                                          <p:spTgt spid="32"/>
                                        </p:tgtEl>
                                      </p:cBhvr>
                                    </p:animEffect>
                                  </p:childTnLst>
                                </p:cTn>
                              </p:par>
                            </p:childTnLst>
                          </p:cTn>
                        </p:par>
                        <p:par>
                          <p:cTn id="47" fill="hold">
                            <p:stCondLst>
                              <p:cond delay="3500"/>
                            </p:stCondLst>
                            <p:childTnLst>
                              <p:par>
                                <p:cTn id="48" presetID="22" presetClass="entr" presetSubtype="1"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p:tgtEl>
                                          <p:spTgt spid="38"/>
                                        </p:tgtEl>
                                        <p:attrNameLst>
                                          <p:attrName>ppt_y</p:attrName>
                                        </p:attrNameLst>
                                      </p:cBhvr>
                                      <p:tavLst>
                                        <p:tav tm="0">
                                          <p:val>
                                            <p:strVal val="#ppt_y+#ppt_h*1.125000"/>
                                          </p:val>
                                        </p:tav>
                                        <p:tav tm="100000">
                                          <p:val>
                                            <p:strVal val="#ppt_y"/>
                                          </p:val>
                                        </p:tav>
                                      </p:tavLst>
                                    </p:anim>
                                    <p:animEffect transition="in" filter="wipe(up)">
                                      <p:cBhvr>
                                        <p:cTn id="5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34" grpId="0"/>
      <p:bldP spid="36"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平行四边形 5"/>
          <p:cNvSpPr/>
          <p:nvPr/>
        </p:nvSpPr>
        <p:spPr bwMode="auto">
          <a:xfrm flipH="1">
            <a:off x="1639870" y="2374225"/>
            <a:ext cx="2203993" cy="1442632"/>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algn="ctr">
              <a:lnSpc>
                <a:spcPct val="120000"/>
              </a:lnSpc>
              <a:defRPr/>
            </a:pPr>
            <a:endParaRPr lang="zh-CN" altLang="en-US" sz="2000" kern="0">
              <a:solidFill>
                <a:srgbClr val="4D4D4D"/>
              </a:solidFill>
            </a:endParaRPr>
          </a:p>
        </p:txBody>
      </p:sp>
      <p:sp>
        <p:nvSpPr>
          <p:cNvPr id="8" name="平行四边形 7"/>
          <p:cNvSpPr/>
          <p:nvPr/>
        </p:nvSpPr>
        <p:spPr bwMode="auto">
          <a:xfrm flipH="1">
            <a:off x="4648220" y="2361529"/>
            <a:ext cx="2203781" cy="1442632"/>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algn="ctr">
              <a:lnSpc>
                <a:spcPct val="120000"/>
              </a:lnSpc>
              <a:defRPr/>
            </a:pPr>
            <a:endParaRPr lang="zh-CN" altLang="en-US" sz="2000" kern="0">
              <a:solidFill>
                <a:srgbClr val="4D4D4D"/>
              </a:solidFill>
            </a:endParaRPr>
          </a:p>
        </p:txBody>
      </p:sp>
      <p:sp>
        <p:nvSpPr>
          <p:cNvPr id="343194" name="TextBox 61"/>
          <p:cNvSpPr txBox="1">
            <a:spLocks noChangeArrowheads="1"/>
          </p:cNvSpPr>
          <p:nvPr/>
        </p:nvSpPr>
        <p:spPr bwMode="auto">
          <a:xfrm>
            <a:off x="1588421" y="2082157"/>
            <a:ext cx="1250564" cy="304706"/>
          </a:xfrm>
          <a:prstGeom prst="rect">
            <a:avLst/>
          </a:prstGeom>
          <a:noFill/>
          <a:ln w="9525">
            <a:noFill/>
            <a:miter lim="800000"/>
          </a:ln>
        </p:spPr>
        <p:txBody>
          <a:bodyPr wrap="none">
            <a:spAutoFit/>
          </a:bodyPr>
          <a:lstStyle/>
          <a:p>
            <a:r>
              <a:rPr lang="zh-CN" altLang="en-US">
                <a:solidFill>
                  <a:srgbClr val="7D7D7D"/>
                </a:solidFill>
              </a:rPr>
              <a:t>此处输入文本</a:t>
            </a:r>
            <a:endParaRPr lang="zh-CN" altLang="en-US">
              <a:solidFill>
                <a:srgbClr val="7D7D7D"/>
              </a:solidFill>
            </a:endParaRPr>
          </a:p>
        </p:txBody>
      </p:sp>
      <p:sp>
        <p:nvSpPr>
          <p:cNvPr id="7" name="平行四边形 6"/>
          <p:cNvSpPr/>
          <p:nvPr/>
        </p:nvSpPr>
        <p:spPr bwMode="auto">
          <a:xfrm flipH="1">
            <a:off x="3149927" y="2361529"/>
            <a:ext cx="2203139" cy="1442632"/>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algn="ctr">
              <a:lnSpc>
                <a:spcPct val="120000"/>
              </a:lnSpc>
              <a:defRPr/>
            </a:pPr>
            <a:endParaRPr lang="zh-CN" altLang="en-US" sz="2000" kern="0">
              <a:solidFill>
                <a:srgbClr val="4D4D4D"/>
              </a:solidFill>
            </a:endParaRPr>
          </a:p>
        </p:txBody>
      </p:sp>
      <p:sp>
        <p:nvSpPr>
          <p:cNvPr id="3" name="平行四边形 2"/>
          <p:cNvSpPr>
            <a:spLocks noChangeArrowheads="1"/>
          </p:cNvSpPr>
          <p:nvPr/>
        </p:nvSpPr>
        <p:spPr bwMode="auto">
          <a:xfrm>
            <a:off x="1407502" y="2361471"/>
            <a:ext cx="1188671" cy="1442593"/>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ndParaRPr>
          </a:p>
        </p:txBody>
      </p:sp>
      <p:sp>
        <p:nvSpPr>
          <p:cNvPr id="4" name="平行四边形 3"/>
          <p:cNvSpPr>
            <a:spLocks noChangeArrowheads="1"/>
          </p:cNvSpPr>
          <p:nvPr/>
        </p:nvSpPr>
        <p:spPr bwMode="auto">
          <a:xfrm>
            <a:off x="2907227" y="2361471"/>
            <a:ext cx="1187084" cy="1506073"/>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ndParaRPr>
          </a:p>
        </p:txBody>
      </p:sp>
      <p:sp>
        <p:nvSpPr>
          <p:cNvPr id="343202" name="TextBox 61"/>
          <p:cNvSpPr txBox="1">
            <a:spLocks noChangeArrowheads="1"/>
          </p:cNvSpPr>
          <p:nvPr/>
        </p:nvSpPr>
        <p:spPr bwMode="auto">
          <a:xfrm>
            <a:off x="3083384" y="2082157"/>
            <a:ext cx="1250564" cy="304706"/>
          </a:xfrm>
          <a:prstGeom prst="rect">
            <a:avLst/>
          </a:prstGeom>
          <a:noFill/>
          <a:ln w="9525">
            <a:noFill/>
            <a:miter lim="800000"/>
          </a:ln>
        </p:spPr>
        <p:txBody>
          <a:bodyPr wrap="none">
            <a:spAutoFit/>
          </a:bodyPr>
          <a:lstStyle/>
          <a:p>
            <a:r>
              <a:rPr lang="zh-CN" altLang="en-US">
                <a:solidFill>
                  <a:srgbClr val="7D7D7D"/>
                </a:solidFill>
              </a:rPr>
              <a:t>此处输入文本</a:t>
            </a:r>
            <a:endParaRPr lang="zh-CN" altLang="en-US">
              <a:solidFill>
                <a:srgbClr val="7D7D7D"/>
              </a:solidFill>
            </a:endParaRPr>
          </a:p>
        </p:txBody>
      </p:sp>
      <p:sp>
        <p:nvSpPr>
          <p:cNvPr id="5" name="平行四边形 4"/>
          <p:cNvSpPr>
            <a:spLocks noChangeArrowheads="1"/>
          </p:cNvSpPr>
          <p:nvPr/>
        </p:nvSpPr>
        <p:spPr bwMode="auto">
          <a:xfrm>
            <a:off x="4405365" y="2361471"/>
            <a:ext cx="1188670" cy="1506073"/>
          </a:xfrm>
          <a:prstGeom prst="parallelogram">
            <a:avLst>
              <a:gd name="adj" fmla="val 20417"/>
            </a:avLst>
          </a:pr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ndParaRPr>
          </a:p>
        </p:txBody>
      </p:sp>
      <p:sp>
        <p:nvSpPr>
          <p:cNvPr id="343205" name="TextBox 61"/>
          <p:cNvSpPr txBox="1">
            <a:spLocks noChangeArrowheads="1"/>
          </p:cNvSpPr>
          <p:nvPr/>
        </p:nvSpPr>
        <p:spPr bwMode="auto">
          <a:xfrm>
            <a:off x="4564065" y="2082157"/>
            <a:ext cx="1250564" cy="304706"/>
          </a:xfrm>
          <a:prstGeom prst="rect">
            <a:avLst/>
          </a:prstGeom>
          <a:noFill/>
          <a:ln w="9525">
            <a:noFill/>
            <a:miter lim="800000"/>
          </a:ln>
        </p:spPr>
        <p:txBody>
          <a:bodyPr wrap="none">
            <a:spAutoFit/>
          </a:bodyPr>
          <a:lstStyle/>
          <a:p>
            <a:r>
              <a:rPr lang="zh-CN" altLang="en-US">
                <a:solidFill>
                  <a:srgbClr val="7D7D7D"/>
                </a:solidFill>
              </a:rPr>
              <a:t>此处输入文本</a:t>
            </a:r>
            <a:endParaRPr lang="zh-CN" altLang="en-US">
              <a:solidFill>
                <a:srgbClr val="7D7D7D"/>
              </a:solidFill>
            </a:endParaRPr>
          </a:p>
        </p:txBody>
      </p:sp>
      <p:sp>
        <p:nvSpPr>
          <p:cNvPr id="2" name="矩形 17"/>
          <p:cNvSpPr>
            <a:spLocks noChangeArrowheads="1"/>
          </p:cNvSpPr>
          <p:nvPr/>
        </p:nvSpPr>
        <p:spPr bwMode="auto">
          <a:xfrm>
            <a:off x="5903503" y="853812"/>
            <a:ext cx="1552096" cy="2950252"/>
          </a:xfrm>
          <a:custGeom>
            <a:avLst/>
            <a:gdLst>
              <a:gd name="T0" fmla="*/ 0 w 1809407"/>
              <a:gd name="T1" fmla="*/ 0 h 3440675"/>
              <a:gd name="T2" fmla="*/ 1809407 w 1809407"/>
              <a:gd name="T3" fmla="*/ 3440675 h 3440675"/>
            </a:gdLst>
            <a:ahLst/>
            <a:cxnLst/>
            <a:rect l="T0" t="T1" r="T2" b="T3"/>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rotWithShape="1">
            <a:gsLst>
              <a:gs pos="0">
                <a:srgbClr val="2180C1"/>
              </a:gs>
              <a:gs pos="100000">
                <a:srgbClr val="0846AC"/>
              </a:gs>
            </a:gsLst>
            <a:lin ang="5400000" scaled="1"/>
          </a:gradFill>
          <a:ln>
            <a:noFill/>
          </a:ln>
          <a:effectLst>
            <a:outerShdw sy="23000" kx="-1199993" algn="bl" rotWithShape="0">
              <a:srgbClr val="000000">
                <a:alpha val="20000"/>
              </a:srgb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ndParaRPr>
          </a:p>
        </p:txBody>
      </p:sp>
      <p:sp>
        <p:nvSpPr>
          <p:cNvPr id="16" name="TextBox 32"/>
          <p:cNvSpPr txBox="1">
            <a:spLocks noChangeArrowheads="1"/>
          </p:cNvSpPr>
          <p:nvPr/>
        </p:nvSpPr>
        <p:spPr bwMode="auto">
          <a:xfrm rot="610177">
            <a:off x="6352768" y="1612570"/>
            <a:ext cx="461537" cy="1938992"/>
          </a:xfrm>
          <a:prstGeom prst="rect">
            <a:avLst/>
          </a:prstGeom>
          <a:noFill/>
          <a:ln w="9525">
            <a:noFill/>
            <a:miter lim="800000"/>
          </a:ln>
        </p:spPr>
        <p:txBody>
          <a:bodyPr vert="eaVert" wrap="none">
            <a:spAutoFit/>
          </a:bodyPr>
          <a:lstStyle/>
          <a:p>
            <a:pPr>
              <a:defRPr/>
            </a:pPr>
            <a:r>
              <a:rPr lang="zh-CN" altLang="en-US" sz="1800" kern="0" dirty="0">
                <a:solidFill>
                  <a:sysClr val="window" lastClr="FFFFFF"/>
                </a:solidFill>
              </a:rPr>
              <a:t>单击此处输入文本</a:t>
            </a:r>
            <a:endParaRPr lang="zh-CN" altLang="en-US" sz="1800" kern="0" dirty="0">
              <a:solidFill>
                <a:sysClr val="window" lastClr="FFFFFF"/>
              </a:solidFill>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343194"/>
                                        </p:tgtEl>
                                        <p:attrNameLst>
                                          <p:attrName>style.visibility</p:attrName>
                                        </p:attrNameLst>
                                      </p:cBhvr>
                                      <p:to>
                                        <p:strVal val="visible"/>
                                      </p:to>
                                    </p:set>
                                    <p:animEffect transition="in" filter="slide(fromBottom)">
                                      <p:cBhvr>
                                        <p:cTn id="35" dur="500"/>
                                        <p:tgtEl>
                                          <p:spTgt spid="343194"/>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343202"/>
                                        </p:tgtEl>
                                        <p:attrNameLst>
                                          <p:attrName>style.visibility</p:attrName>
                                        </p:attrNameLst>
                                      </p:cBhvr>
                                      <p:to>
                                        <p:strVal val="visible"/>
                                      </p:to>
                                    </p:set>
                                    <p:animEffect transition="in" filter="slide(fromBottom)">
                                      <p:cBhvr>
                                        <p:cTn id="38" dur="500"/>
                                        <p:tgtEl>
                                          <p:spTgt spid="343202"/>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43205"/>
                                        </p:tgtEl>
                                        <p:attrNameLst>
                                          <p:attrName>style.visibility</p:attrName>
                                        </p:attrNameLst>
                                      </p:cBhvr>
                                      <p:to>
                                        <p:strVal val="visible"/>
                                      </p:to>
                                    </p:set>
                                    <p:animEffect transition="in" filter="slide(fromBottom)">
                                      <p:cBhvr>
                                        <p:cTn id="41" dur="500"/>
                                        <p:tgtEl>
                                          <p:spTgt spid="343205"/>
                                        </p:tgtEl>
                                      </p:cBhvr>
                                    </p:animEffect>
                                  </p:childTnLst>
                                </p:cTn>
                              </p:par>
                            </p:childTnLst>
                          </p:cTn>
                        </p:par>
                        <p:par>
                          <p:cTn id="42" fill="hold">
                            <p:stCondLst>
                              <p:cond delay="4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6"/>
                                        </p:tgtEl>
                                        <p:attrNameLst>
                                          <p:attrName>ppt_y</p:attrName>
                                        </p:attrNameLst>
                                      </p:cBhvr>
                                      <p:tavLst>
                                        <p:tav tm="0">
                                          <p:val>
                                            <p:strVal val="#ppt_y"/>
                                          </p:val>
                                        </p:tav>
                                        <p:tav tm="100000">
                                          <p:val>
                                            <p:strVal val="#ppt_y"/>
                                          </p:val>
                                        </p:tav>
                                      </p:tavLst>
                                    </p:anim>
                                    <p:anim calcmode="lin" valueType="num">
                                      <p:cBhvr>
                                        <p:cTn id="4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194" grpId="0"/>
      <p:bldP spid="3" grpId="0" animBg="1"/>
      <p:bldP spid="4" grpId="0" animBg="1"/>
      <p:bldP spid="343202" grpId="0"/>
      <p:bldP spid="5" grpId="0" animBg="1"/>
      <p:bldP spid="34320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4685" name="Group 205"/>
          <p:cNvGrpSpPr/>
          <p:nvPr/>
        </p:nvGrpSpPr>
        <p:grpSpPr bwMode="auto">
          <a:xfrm>
            <a:off x="1294825" y="1418787"/>
            <a:ext cx="3156563" cy="2877250"/>
            <a:chOff x="815" y="894"/>
            <a:chExt cx="1989" cy="1813"/>
          </a:xfrm>
        </p:grpSpPr>
        <p:sp>
          <p:nvSpPr>
            <p:cNvPr id="2"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sz="1200" kern="0" dirty="0">
                <a:solidFill>
                  <a:srgbClr val="4D4D4D"/>
                </a:solidFill>
              </a:endParaRPr>
            </a:p>
          </p:txBody>
        </p:sp>
        <p:sp>
          <p:nvSpPr>
            <p:cNvPr id="3" name="Freeform 19"/>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a:lnSpc>
                  <a:spcPct val="120000"/>
                </a:lnSpc>
                <a:defRPr/>
              </a:pPr>
              <a:endParaRPr lang="en-US" sz="1200" kern="0" dirty="0">
                <a:solidFill>
                  <a:srgbClr val="4D4D4D"/>
                </a:solidFill>
              </a:endParaRPr>
            </a:p>
          </p:txBody>
        </p:sp>
        <p:sp>
          <p:nvSpPr>
            <p:cNvPr id="4"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a:lnSpc>
                  <a:spcPct val="120000"/>
                </a:lnSpc>
                <a:defRPr/>
              </a:pPr>
              <a:endParaRPr lang="en-US" sz="1200" kern="0" dirty="0">
                <a:solidFill>
                  <a:srgbClr val="4D4D4D"/>
                </a:solidFill>
              </a:endParaRPr>
            </a:p>
          </p:txBody>
        </p:sp>
        <p:sp>
          <p:nvSpPr>
            <p:cNvPr id="6"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a:lnSpc>
                  <a:spcPct val="120000"/>
                </a:lnSpc>
                <a:defRPr/>
              </a:pPr>
              <a:endParaRPr lang="en-US" sz="1200" kern="0" dirty="0">
                <a:solidFill>
                  <a:srgbClr val="4D4D4D"/>
                </a:solidFill>
              </a:endParaRPr>
            </a:p>
          </p:txBody>
        </p:sp>
        <p:sp>
          <p:nvSpPr>
            <p:cNvPr id="7"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a:lnSpc>
                  <a:spcPct val="120000"/>
                </a:lnSpc>
                <a:defRPr/>
              </a:pPr>
              <a:endParaRPr lang="en-US" sz="1200" kern="0" dirty="0">
                <a:solidFill>
                  <a:srgbClr val="4D4D4D"/>
                </a:solidFill>
              </a:endParaRPr>
            </a:p>
          </p:txBody>
        </p:sp>
      </p:grpSp>
      <p:sp>
        <p:nvSpPr>
          <p:cNvPr id="8" name="AutoShape 24"/>
          <p:cNvSpPr>
            <a:spLocks noChangeArrowheads="1"/>
          </p:cNvSpPr>
          <p:nvPr/>
        </p:nvSpPr>
        <p:spPr bwMode="auto">
          <a:xfrm rot="16200000" flipH="1">
            <a:off x="2213703" y="1544161"/>
            <a:ext cx="271379" cy="490386"/>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9" name="Freeform 25"/>
          <p:cNvSpPr/>
          <p:nvPr/>
        </p:nvSpPr>
        <p:spPr bwMode="auto">
          <a:xfrm>
            <a:off x="3715015" y="2088505"/>
            <a:ext cx="766526" cy="495147"/>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0" name="Freeform 26"/>
          <p:cNvSpPr/>
          <p:nvPr/>
        </p:nvSpPr>
        <p:spPr bwMode="auto">
          <a:xfrm>
            <a:off x="3332546" y="3034364"/>
            <a:ext cx="769699" cy="498321"/>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1" name="Freeform 27"/>
          <p:cNvSpPr/>
          <p:nvPr/>
        </p:nvSpPr>
        <p:spPr bwMode="auto">
          <a:xfrm>
            <a:off x="3881651" y="1139473"/>
            <a:ext cx="766525" cy="501495"/>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2" name="Rectangle 28"/>
          <p:cNvSpPr>
            <a:spLocks noChangeArrowheads="1"/>
          </p:cNvSpPr>
          <p:nvPr/>
        </p:nvSpPr>
        <p:spPr bwMode="auto">
          <a:xfrm>
            <a:off x="2234334" y="1049014"/>
            <a:ext cx="226942" cy="537996"/>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3" name="AutoShape 29"/>
          <p:cNvSpPr>
            <a:spLocks noChangeArrowheads="1"/>
          </p:cNvSpPr>
          <p:nvPr/>
        </p:nvSpPr>
        <p:spPr bwMode="auto">
          <a:xfrm rot="16200000" flipH="1">
            <a:off x="2765983" y="1544161"/>
            <a:ext cx="271379" cy="490386"/>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4" name="Rectangle 30"/>
          <p:cNvSpPr>
            <a:spLocks noChangeArrowheads="1"/>
          </p:cNvSpPr>
          <p:nvPr/>
        </p:nvSpPr>
        <p:spPr bwMode="auto">
          <a:xfrm>
            <a:off x="2786614" y="1049014"/>
            <a:ext cx="228529" cy="537996"/>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5" name="AutoShape 31"/>
          <p:cNvSpPr>
            <a:spLocks noChangeArrowheads="1"/>
          </p:cNvSpPr>
          <p:nvPr/>
        </p:nvSpPr>
        <p:spPr bwMode="auto">
          <a:xfrm rot="16200000" flipH="1">
            <a:off x="3309534" y="1546542"/>
            <a:ext cx="271379" cy="485625"/>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6" name="Rectangle 32"/>
          <p:cNvSpPr>
            <a:spLocks noChangeArrowheads="1"/>
          </p:cNvSpPr>
          <p:nvPr/>
        </p:nvSpPr>
        <p:spPr bwMode="auto">
          <a:xfrm>
            <a:off x="3329372" y="1049014"/>
            <a:ext cx="230116" cy="537996"/>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7" name="AutoShape 33"/>
          <p:cNvSpPr>
            <a:spLocks noChangeArrowheads="1"/>
          </p:cNvSpPr>
          <p:nvPr/>
        </p:nvSpPr>
        <p:spPr bwMode="auto">
          <a:xfrm rot="16200000" flipH="1">
            <a:off x="2412080" y="2466214"/>
            <a:ext cx="274553" cy="490386"/>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8" name="Rectangle 34"/>
          <p:cNvSpPr>
            <a:spLocks noChangeArrowheads="1"/>
          </p:cNvSpPr>
          <p:nvPr/>
        </p:nvSpPr>
        <p:spPr bwMode="auto">
          <a:xfrm>
            <a:off x="2437473" y="1990111"/>
            <a:ext cx="225355" cy="536409"/>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19" name="AutoShape 35"/>
          <p:cNvSpPr>
            <a:spLocks noChangeArrowheads="1"/>
          </p:cNvSpPr>
          <p:nvPr/>
        </p:nvSpPr>
        <p:spPr bwMode="auto">
          <a:xfrm rot="16200000" flipH="1">
            <a:off x="2959598" y="2466215"/>
            <a:ext cx="276140" cy="488799"/>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20" name="Rectangle 36"/>
          <p:cNvSpPr>
            <a:spLocks noChangeArrowheads="1"/>
          </p:cNvSpPr>
          <p:nvPr/>
        </p:nvSpPr>
        <p:spPr bwMode="auto">
          <a:xfrm>
            <a:off x="2983404" y="1990111"/>
            <a:ext cx="228529" cy="536409"/>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21" name="AutoShape 37"/>
          <p:cNvSpPr>
            <a:spLocks noChangeArrowheads="1"/>
          </p:cNvSpPr>
          <p:nvPr/>
        </p:nvSpPr>
        <p:spPr bwMode="auto">
          <a:xfrm rot="16200000" flipH="1">
            <a:off x="2685840" y="3365256"/>
            <a:ext cx="274552" cy="485625"/>
          </a:xfrm>
          <a:prstGeom prst="rightArrow">
            <a:avLst>
              <a:gd name="adj1" fmla="val 50000"/>
              <a:gd name="adj2" fmla="val 62505"/>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22" name="Rectangle 38"/>
          <p:cNvSpPr>
            <a:spLocks noChangeArrowheads="1"/>
          </p:cNvSpPr>
          <p:nvPr/>
        </p:nvSpPr>
        <p:spPr bwMode="auto">
          <a:xfrm>
            <a:off x="2710438" y="2885185"/>
            <a:ext cx="228529" cy="537997"/>
          </a:xfrm>
          <a:prstGeom prst="rect">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
        <p:nvSpPr>
          <p:cNvPr id="404690" name="Rectangle 39"/>
          <p:cNvSpPr>
            <a:spLocks noChangeArrowheads="1"/>
          </p:cNvSpPr>
          <p:nvPr/>
        </p:nvSpPr>
        <p:spPr bwMode="auto">
          <a:xfrm>
            <a:off x="5105235" y="1658426"/>
            <a:ext cx="3023255" cy="336446"/>
          </a:xfrm>
          <a:prstGeom prst="rect">
            <a:avLst/>
          </a:prstGeom>
          <a:noFill/>
          <a:ln w="9525">
            <a:noFill/>
            <a:miter lim="800000"/>
          </a:ln>
        </p:spPr>
        <p:txBody>
          <a:bodyPr>
            <a:spAutoFit/>
          </a:bodyPr>
          <a:lstStyle/>
          <a:p>
            <a:r>
              <a:rPr lang="zh-CN" altLang="en-US" sz="1600" b="1">
                <a:solidFill>
                  <a:srgbClr val="285376"/>
                </a:solidFill>
                <a:latin typeface="宋体" panose="02010600030101010101" pitchFamily="2" charset="-122"/>
                <a:ea typeface="宋体" panose="02010600030101010101" pitchFamily="2" charset="-122"/>
              </a:rPr>
              <a:t>单击此处添加标题文字</a:t>
            </a:r>
            <a:endParaRPr lang="zh-CN" altLang="en-US" sz="1600" b="1">
              <a:solidFill>
                <a:srgbClr val="285376"/>
              </a:solidFill>
              <a:latin typeface="宋体" panose="02010600030101010101" pitchFamily="2" charset="-122"/>
              <a:ea typeface="宋体" panose="02010600030101010101" pitchFamily="2" charset="-122"/>
            </a:endParaRPr>
          </a:p>
        </p:txBody>
      </p:sp>
      <p:sp>
        <p:nvSpPr>
          <p:cNvPr id="404691" name="Rectangle 40"/>
          <p:cNvSpPr>
            <a:spLocks noChangeArrowheads="1"/>
          </p:cNvSpPr>
          <p:nvPr/>
        </p:nvSpPr>
        <p:spPr bwMode="auto">
          <a:xfrm>
            <a:off x="5105235" y="1929805"/>
            <a:ext cx="3023255" cy="799972"/>
          </a:xfrm>
          <a:prstGeom prst="rect">
            <a:avLst/>
          </a:prstGeom>
          <a:noFill/>
          <a:ln w="9525">
            <a:noFill/>
            <a:miter lim="800000"/>
          </a:ln>
        </p:spPr>
        <p:txBody>
          <a:bodyPr>
            <a:spAutoFit/>
          </a:bodyPr>
          <a:lstStyle/>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单击此处添加文字内容</a:t>
            </a:r>
            <a:endParaRPr lang="zh-CN" altLang="en-US" sz="1000">
              <a:latin typeface="宋体" panose="02010600030101010101" pitchFamily="2" charset="-122"/>
              <a:ea typeface="宋体" panose="02010600030101010101" pitchFamily="2" charset="-122"/>
            </a:endParaRPr>
          </a:p>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单击此处添加文字内容</a:t>
            </a:r>
            <a:endParaRPr lang="zh-CN" altLang="en-US" sz="1000">
              <a:latin typeface="宋体" panose="02010600030101010101" pitchFamily="2" charset="-122"/>
              <a:ea typeface="宋体" panose="02010600030101010101" pitchFamily="2" charset="-122"/>
            </a:endParaRPr>
          </a:p>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a:t>
            </a:r>
            <a:endParaRPr lang="zh-CN" altLang="en-US" sz="1000">
              <a:latin typeface="宋体" panose="02010600030101010101" pitchFamily="2" charset="-122"/>
              <a:ea typeface="宋体" panose="02010600030101010101" pitchFamily="2" charset="-122"/>
            </a:endParaRPr>
          </a:p>
        </p:txBody>
      </p:sp>
      <p:sp>
        <p:nvSpPr>
          <p:cNvPr id="404692" name="Rectangle 41"/>
          <p:cNvSpPr>
            <a:spLocks noChangeArrowheads="1"/>
          </p:cNvSpPr>
          <p:nvPr/>
        </p:nvSpPr>
        <p:spPr bwMode="auto">
          <a:xfrm>
            <a:off x="5105235" y="2835988"/>
            <a:ext cx="3023255" cy="336446"/>
          </a:xfrm>
          <a:prstGeom prst="rect">
            <a:avLst/>
          </a:prstGeom>
          <a:noFill/>
          <a:ln w="9525">
            <a:noFill/>
            <a:miter lim="800000"/>
          </a:ln>
        </p:spPr>
        <p:txBody>
          <a:bodyPr>
            <a:spAutoFit/>
          </a:bodyPr>
          <a:lstStyle/>
          <a:p>
            <a:r>
              <a:rPr lang="zh-CN" altLang="en-US" sz="1600" b="1">
                <a:solidFill>
                  <a:srgbClr val="5F5F5F"/>
                </a:solidFill>
                <a:latin typeface="宋体" panose="02010600030101010101" pitchFamily="2" charset="-122"/>
                <a:ea typeface="宋体" panose="02010600030101010101" pitchFamily="2" charset="-122"/>
              </a:rPr>
              <a:t>单击此处添加标题文字</a:t>
            </a:r>
            <a:endParaRPr lang="zh-CN" altLang="en-US" sz="1600" b="1">
              <a:solidFill>
                <a:srgbClr val="5F5F5F"/>
              </a:solidFill>
              <a:latin typeface="宋体" panose="02010600030101010101" pitchFamily="2" charset="-122"/>
              <a:ea typeface="宋体" panose="02010600030101010101" pitchFamily="2" charset="-122"/>
            </a:endParaRPr>
          </a:p>
        </p:txBody>
      </p:sp>
      <p:sp>
        <p:nvSpPr>
          <p:cNvPr id="404693" name="Rectangle 42"/>
          <p:cNvSpPr>
            <a:spLocks noChangeArrowheads="1"/>
          </p:cNvSpPr>
          <p:nvPr/>
        </p:nvSpPr>
        <p:spPr bwMode="auto">
          <a:xfrm>
            <a:off x="5105235" y="3105780"/>
            <a:ext cx="3023255" cy="799972"/>
          </a:xfrm>
          <a:prstGeom prst="rect">
            <a:avLst/>
          </a:prstGeom>
          <a:noFill/>
          <a:ln w="9525">
            <a:noFill/>
            <a:miter lim="800000"/>
          </a:ln>
        </p:spPr>
        <p:txBody>
          <a:bodyPr>
            <a:spAutoFit/>
          </a:bodyPr>
          <a:lstStyle/>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单击此处添加文字内容</a:t>
            </a:r>
            <a:endParaRPr lang="zh-CN" altLang="en-US" sz="1000">
              <a:latin typeface="宋体" panose="02010600030101010101" pitchFamily="2" charset="-122"/>
              <a:ea typeface="宋体" panose="02010600030101010101" pitchFamily="2" charset="-122"/>
            </a:endParaRPr>
          </a:p>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单击此处添加文字内容</a:t>
            </a:r>
            <a:endParaRPr lang="zh-CN" altLang="en-US" sz="1000">
              <a:latin typeface="宋体" panose="02010600030101010101" pitchFamily="2" charset="-122"/>
              <a:ea typeface="宋体" panose="02010600030101010101" pitchFamily="2" charset="-122"/>
            </a:endParaRPr>
          </a:p>
          <a:p>
            <a:pPr>
              <a:lnSpc>
                <a:spcPct val="120000"/>
              </a:lnSpc>
              <a:spcBef>
                <a:spcPct val="50000"/>
              </a:spcBef>
            </a:pPr>
            <a:r>
              <a:rPr lang="zh-CN" altLang="en-US" sz="1000">
                <a:latin typeface="宋体" panose="02010600030101010101" pitchFamily="2" charset="-122"/>
                <a:ea typeface="宋体" panose="02010600030101010101" pitchFamily="2" charset="-122"/>
              </a:rPr>
              <a:t>单击此处添加文字内容   </a:t>
            </a:r>
            <a:endParaRPr lang="zh-CN" altLang="en-US" sz="1000">
              <a:latin typeface="宋体" panose="02010600030101010101" pitchFamily="2" charset="-122"/>
              <a:ea typeface="宋体" panose="02010600030101010101" pitchFamily="2" charset="-122"/>
            </a:endParaRPr>
          </a:p>
        </p:txBody>
      </p:sp>
      <p:sp>
        <p:nvSpPr>
          <p:cNvPr id="5" name="AutoShape 21"/>
          <p:cNvSpPr>
            <a:spLocks noChangeArrowheads="1"/>
          </p:cNvSpPr>
          <p:nvPr/>
        </p:nvSpPr>
        <p:spPr bwMode="auto">
          <a:xfrm rot="16200000" flipH="1">
            <a:off x="1576519" y="1065677"/>
            <a:ext cx="433254" cy="472929"/>
          </a:xfrm>
          <a:prstGeom prst="rightArrow">
            <a:avLst>
              <a:gd name="adj1" fmla="val 50000"/>
              <a:gd name="adj2" fmla="val 29014"/>
            </a:avLst>
          </a:prstGeom>
          <a:gradFill rotWithShape="1">
            <a:gsLst>
              <a:gs pos="0">
                <a:srgbClr val="2180C1"/>
              </a:gs>
              <a:gs pos="100000">
                <a:srgbClr val="0846AC"/>
              </a:gs>
            </a:gsLst>
            <a:lin ang="5400000" scaled="1"/>
          </a:gradFill>
          <a:ln w="3175" algn="ctr">
            <a:solidFill>
              <a:srgbClr val="D7D7D7"/>
            </a:solidFill>
            <a:miter lim="800000"/>
          </a:ln>
          <a:effectLst>
            <a:outerShdw dist="38100" dir="5400000" algn="t" rotWithShape="0">
              <a:srgbClr val="000000">
                <a:alpha val="39999"/>
              </a:srgbClr>
            </a:outerShdw>
          </a:effectLst>
        </p:spPr>
        <p:txBody>
          <a:bodyPr vert="eaVert" lIns="0" rIns="0" anchor="ctr"/>
          <a:lstStyle/>
          <a:p>
            <a:pPr algn="ctr">
              <a:lnSpc>
                <a:spcPct val="120000"/>
              </a:lnSpc>
              <a:spcBef>
                <a:spcPts val="600"/>
              </a:spcBef>
              <a:spcAft>
                <a:spcPts val="600"/>
              </a:spcAft>
              <a:defRPr/>
            </a:pPr>
            <a:endParaRPr lang="en-US" sz="2800" kern="0" dirty="0">
              <a:solidFill>
                <a:sysClr val="window" lastClr="FFFFFF"/>
              </a:solidFill>
              <a:latin typeface="Impact" panose="020B080603090205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4685"/>
                                        </p:tgtEl>
                                        <p:attrNameLst>
                                          <p:attrName>style.visibility</p:attrName>
                                        </p:attrNameLst>
                                      </p:cBhvr>
                                      <p:to>
                                        <p:strVal val="visible"/>
                                      </p:to>
                                    </p:set>
                                    <p:animEffect transition="in" filter="fade">
                                      <p:cBhvr>
                                        <p:cTn id="7" dur="1000"/>
                                        <p:tgtEl>
                                          <p:spTgt spid="404685"/>
                                        </p:tgtEl>
                                      </p:cBhvr>
                                    </p:animEffect>
                                    <p:anim calcmode="lin" valueType="num">
                                      <p:cBhvr>
                                        <p:cTn id="8" dur="1000" fill="hold"/>
                                        <p:tgtEl>
                                          <p:spTgt spid="404685"/>
                                        </p:tgtEl>
                                        <p:attrNameLst>
                                          <p:attrName>ppt_x</p:attrName>
                                        </p:attrNameLst>
                                      </p:cBhvr>
                                      <p:tavLst>
                                        <p:tav tm="0">
                                          <p:val>
                                            <p:strVal val="#ppt_x"/>
                                          </p:val>
                                        </p:tav>
                                        <p:tav tm="100000">
                                          <p:val>
                                            <p:strVal val="#ppt_x"/>
                                          </p:val>
                                        </p:tav>
                                      </p:tavLst>
                                    </p:anim>
                                    <p:anim calcmode="lin" valueType="num">
                                      <p:cBhvr>
                                        <p:cTn id="9" dur="1000" fill="hold"/>
                                        <p:tgtEl>
                                          <p:spTgt spid="4046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par>
                                <p:cTn id="80" presetID="22" presetClass="entr" presetSubtype="8"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left)">
                                      <p:cBhvr>
                                        <p:cTn id="82" dur="500"/>
                                        <p:tgtEl>
                                          <p:spTgt spid="9"/>
                                        </p:tgtEl>
                                      </p:cBhvr>
                                    </p:animEffect>
                                  </p:childTnLst>
                                </p:cTn>
                              </p:par>
                              <p:par>
                                <p:cTn id="83" presetID="22" presetClass="entr" presetSubtype="8" fill="hold"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left)">
                                      <p:cBhvr>
                                        <p:cTn id="85" dur="500"/>
                                        <p:tgtEl>
                                          <p:spTgt spid="10"/>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404690"/>
                                        </p:tgtEl>
                                        <p:attrNameLst>
                                          <p:attrName>style.visibility</p:attrName>
                                        </p:attrNameLst>
                                      </p:cBhvr>
                                      <p:to>
                                        <p:strVal val="visible"/>
                                      </p:to>
                                    </p:set>
                                    <p:animEffect transition="in" filter="wipe(left)">
                                      <p:cBhvr>
                                        <p:cTn id="89" dur="500"/>
                                        <p:tgtEl>
                                          <p:spTgt spid="40469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04691"/>
                                        </p:tgtEl>
                                        <p:attrNameLst>
                                          <p:attrName>style.visibility</p:attrName>
                                        </p:attrNameLst>
                                      </p:cBhvr>
                                      <p:to>
                                        <p:strVal val="visible"/>
                                      </p:to>
                                    </p:set>
                                    <p:animEffect transition="in" filter="wipe(left)">
                                      <p:cBhvr>
                                        <p:cTn id="92" dur="500"/>
                                        <p:tgtEl>
                                          <p:spTgt spid="40469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04692"/>
                                        </p:tgtEl>
                                        <p:attrNameLst>
                                          <p:attrName>style.visibility</p:attrName>
                                        </p:attrNameLst>
                                      </p:cBhvr>
                                      <p:to>
                                        <p:strVal val="visible"/>
                                      </p:to>
                                    </p:set>
                                    <p:animEffect transition="in" filter="wipe(left)">
                                      <p:cBhvr>
                                        <p:cTn id="95" dur="500"/>
                                        <p:tgtEl>
                                          <p:spTgt spid="40469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4693"/>
                                        </p:tgtEl>
                                        <p:attrNameLst>
                                          <p:attrName>style.visibility</p:attrName>
                                        </p:attrNameLst>
                                      </p:cBhvr>
                                      <p:to>
                                        <p:strVal val="visible"/>
                                      </p:to>
                                    </p:set>
                                    <p:animEffect transition="in" filter="wipe(left)">
                                      <p:cBhvr>
                                        <p:cTn id="98" dur="500"/>
                                        <p:tgtEl>
                                          <p:spTgt spid="404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04690" grpId="0"/>
      <p:bldP spid="404691" grpId="0"/>
      <p:bldP spid="404692" grpId="0"/>
      <p:bldP spid="404693"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3169369" y="541367"/>
            <a:ext cx="1196235" cy="70864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22555" algn="l"/>
              </a:tabLst>
              <a:defRPr/>
            </a:pPr>
            <a:endParaRPr lang="zh-CN" altLang="en-US" sz="1215"/>
          </a:p>
        </p:txBody>
      </p:sp>
      <p:sp>
        <p:nvSpPr>
          <p:cNvPr id="23" name="Rectangle 3"/>
          <p:cNvSpPr>
            <a:spLocks noChangeArrowheads="1"/>
          </p:cNvSpPr>
          <p:nvPr/>
        </p:nvSpPr>
        <p:spPr bwMode="auto">
          <a:xfrm>
            <a:off x="4486647" y="1401865"/>
            <a:ext cx="1542887" cy="91400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22555" algn="l"/>
              </a:tabLst>
            </a:pPr>
            <a:endParaRPr lang="zh-CN" altLang="en-US" sz="1215"/>
          </a:p>
        </p:txBody>
      </p:sp>
      <p:sp>
        <p:nvSpPr>
          <p:cNvPr id="24" name="Rectangle 3"/>
          <p:cNvSpPr>
            <a:spLocks noChangeArrowheads="1"/>
          </p:cNvSpPr>
          <p:nvPr/>
        </p:nvSpPr>
        <p:spPr bwMode="auto">
          <a:xfrm>
            <a:off x="2424353" y="2211743"/>
            <a:ext cx="1878295" cy="111269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22555" algn="l"/>
              </a:tabLst>
            </a:pPr>
            <a:endParaRPr lang="zh-CN" altLang="en-US" sz="1215" dirty="0"/>
          </a:p>
        </p:txBody>
      </p:sp>
      <p:sp>
        <p:nvSpPr>
          <p:cNvPr id="25" name="Rectangle 3"/>
          <p:cNvSpPr>
            <a:spLocks noChangeArrowheads="1"/>
          </p:cNvSpPr>
          <p:nvPr/>
        </p:nvSpPr>
        <p:spPr bwMode="auto">
          <a:xfrm>
            <a:off x="4761665" y="3045368"/>
            <a:ext cx="2311896" cy="1369557"/>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22555" algn="l"/>
              </a:tabLst>
            </a:pPr>
            <a:endParaRPr lang="zh-CN" altLang="en-US" sz="1215" dirty="0"/>
          </a:p>
        </p:txBody>
      </p:sp>
      <p:cxnSp>
        <p:nvCxnSpPr>
          <p:cNvPr id="26" name="直接连接符 25"/>
          <p:cNvCxnSpPr/>
          <p:nvPr/>
        </p:nvCxnSpPr>
        <p:spPr>
          <a:xfrm>
            <a:off x="4068856" y="1140537"/>
            <a:ext cx="807641" cy="502318"/>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30830" y="2179611"/>
            <a:ext cx="504125" cy="28522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78560" y="3063871"/>
            <a:ext cx="1056356" cy="598791"/>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034916" y="3144835"/>
            <a:ext cx="1757253" cy="1040989"/>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22555" algn="l"/>
              </a:tabLst>
              <a:defRPr/>
            </a:pPr>
            <a:endParaRPr lang="zh-CN" altLang="en-US" sz="1215" dirty="0"/>
          </a:p>
        </p:txBody>
      </p:sp>
      <p:pic>
        <p:nvPicPr>
          <p:cNvPr id="30" name="Picture 28" descr="num11"/>
          <p:cNvPicPr>
            <a:picLocks noChangeAspect="1" noChangeArrowheads="1"/>
          </p:cNvPicPr>
          <p:nvPr/>
        </p:nvPicPr>
        <p:blipFill>
          <a:blip r:embed="rId1" cstate="email"/>
          <a:srcRect/>
          <a:stretch>
            <a:fillRect/>
          </a:stretch>
        </p:blipFill>
        <p:spPr bwMode="auto">
          <a:xfrm>
            <a:off x="4955807" y="2648809"/>
            <a:ext cx="1442049" cy="1186649"/>
          </a:xfrm>
          <a:prstGeom prst="rect">
            <a:avLst/>
          </a:prstGeom>
          <a:noFill/>
        </p:spPr>
      </p:pic>
      <p:sp>
        <p:nvSpPr>
          <p:cNvPr id="31" name="Text Box 39"/>
          <p:cNvSpPr txBox="1">
            <a:spLocks noChangeArrowheads="1"/>
          </p:cNvSpPr>
          <p:nvPr/>
        </p:nvSpPr>
        <p:spPr bwMode="auto">
          <a:xfrm rot="19731703">
            <a:off x="2982286" y="733609"/>
            <a:ext cx="1578442" cy="291747"/>
          </a:xfrm>
          <a:prstGeom prst="rect">
            <a:avLst/>
          </a:prstGeom>
          <a:noFill/>
          <a:ln w="9525">
            <a:noFill/>
            <a:miter lim="800000"/>
          </a:ln>
        </p:spPr>
        <p:txBody>
          <a:bodyPr wrap="square">
            <a:spAutoFit/>
          </a:bodyPr>
          <a:lstStyle/>
          <a:p>
            <a:pPr algn="ctr">
              <a:lnSpc>
                <a:spcPct val="120000"/>
              </a:lnSpc>
            </a:pPr>
            <a:r>
              <a:rPr lang="zh-CN" altLang="en-US" sz="1080" b="1" dirty="0">
                <a:solidFill>
                  <a:schemeClr val="bg1"/>
                </a:solidFill>
                <a:latin typeface="微软雅黑" panose="020B0503020204020204" pitchFamily="34" charset="-122"/>
                <a:ea typeface="微软雅黑" panose="020B0503020204020204" pitchFamily="34" charset="-122"/>
              </a:rPr>
              <a:t>添加文字</a:t>
            </a:r>
            <a:endParaRPr lang="zh-CN" altLang="en-US" sz="1080" b="1" dirty="0">
              <a:solidFill>
                <a:schemeClr val="bg1"/>
              </a:solidFill>
              <a:latin typeface="微软雅黑" panose="020B0503020204020204" pitchFamily="34" charset="-122"/>
              <a:ea typeface="微软雅黑" panose="020B0503020204020204" pitchFamily="34" charset="-122"/>
            </a:endParaRPr>
          </a:p>
        </p:txBody>
      </p:sp>
      <p:sp>
        <p:nvSpPr>
          <p:cNvPr id="32" name="Text Box 39"/>
          <p:cNvSpPr txBox="1">
            <a:spLocks noChangeArrowheads="1"/>
          </p:cNvSpPr>
          <p:nvPr/>
        </p:nvSpPr>
        <p:spPr bwMode="auto">
          <a:xfrm rot="19731703">
            <a:off x="2599635" y="2582176"/>
            <a:ext cx="1578442" cy="358240"/>
          </a:xfrm>
          <a:prstGeom prst="rect">
            <a:avLst/>
          </a:prstGeom>
          <a:noFill/>
          <a:ln w="9525">
            <a:noFill/>
            <a:miter lim="800000"/>
          </a:ln>
        </p:spPr>
        <p:txBody>
          <a:bodyPr wrap="square">
            <a:spAutoFit/>
          </a:bodyPr>
          <a:lstStyle/>
          <a:p>
            <a:pPr algn="ctr">
              <a:lnSpc>
                <a:spcPct val="120000"/>
              </a:lnSpc>
            </a:pPr>
            <a:r>
              <a:rPr lang="zh-CN" altLang="en-US" sz="1440" b="1" dirty="0">
                <a:solidFill>
                  <a:schemeClr val="bg1"/>
                </a:solidFill>
                <a:latin typeface="微软雅黑" panose="020B0503020204020204" pitchFamily="34" charset="-122"/>
                <a:ea typeface="微软雅黑" panose="020B0503020204020204" pitchFamily="34" charset="-122"/>
              </a:rPr>
              <a:t>添加文字</a:t>
            </a:r>
            <a:endParaRPr lang="zh-CN" altLang="en-US" sz="1440" b="1" dirty="0">
              <a:solidFill>
                <a:schemeClr val="bg1"/>
              </a:solidFill>
              <a:latin typeface="微软雅黑" panose="020B0503020204020204" pitchFamily="34" charset="-122"/>
              <a:ea typeface="微软雅黑" panose="020B0503020204020204" pitchFamily="34" charset="-122"/>
            </a:endParaRPr>
          </a:p>
        </p:txBody>
      </p:sp>
      <p:sp>
        <p:nvSpPr>
          <p:cNvPr id="33" name="Text Box 39"/>
          <p:cNvSpPr txBox="1">
            <a:spLocks noChangeArrowheads="1"/>
          </p:cNvSpPr>
          <p:nvPr/>
        </p:nvSpPr>
        <p:spPr bwMode="auto">
          <a:xfrm rot="19731703">
            <a:off x="4412259" y="1630712"/>
            <a:ext cx="1578442" cy="358240"/>
          </a:xfrm>
          <a:prstGeom prst="rect">
            <a:avLst/>
          </a:prstGeom>
          <a:noFill/>
          <a:ln w="9525">
            <a:noFill/>
            <a:miter lim="800000"/>
          </a:ln>
        </p:spPr>
        <p:txBody>
          <a:bodyPr wrap="square">
            <a:spAutoFit/>
          </a:bodyPr>
          <a:lstStyle/>
          <a:p>
            <a:pPr algn="ctr">
              <a:lnSpc>
                <a:spcPct val="120000"/>
              </a:lnSpc>
            </a:pPr>
            <a:r>
              <a:rPr lang="zh-CN" altLang="en-US" sz="1440" b="1" dirty="0">
                <a:solidFill>
                  <a:schemeClr val="bg1"/>
                </a:solidFill>
                <a:latin typeface="微软雅黑" panose="020B0503020204020204" pitchFamily="34" charset="-122"/>
                <a:ea typeface="微软雅黑" panose="020B0503020204020204" pitchFamily="34" charset="-122"/>
              </a:rPr>
              <a:t>添加文字</a:t>
            </a:r>
            <a:endParaRPr lang="zh-CN" altLang="en-US" sz="1440" b="1" dirty="0">
              <a:solidFill>
                <a:schemeClr val="bg1"/>
              </a:solidFill>
              <a:latin typeface="微软雅黑" panose="020B0503020204020204" pitchFamily="34" charset="-122"/>
              <a:ea typeface="微软雅黑" panose="020B0503020204020204" pitchFamily="34" charset="-122"/>
            </a:endParaRPr>
          </a:p>
        </p:txBody>
      </p:sp>
      <p:sp>
        <p:nvSpPr>
          <p:cNvPr id="34" name="Text Box 39"/>
          <p:cNvSpPr txBox="1">
            <a:spLocks noChangeArrowheads="1"/>
          </p:cNvSpPr>
          <p:nvPr/>
        </p:nvSpPr>
        <p:spPr bwMode="auto">
          <a:xfrm>
            <a:off x="5620143" y="1165745"/>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35" name="Text Box 39"/>
          <p:cNvSpPr txBox="1">
            <a:spLocks noChangeArrowheads="1"/>
          </p:cNvSpPr>
          <p:nvPr/>
        </p:nvSpPr>
        <p:spPr bwMode="auto">
          <a:xfrm>
            <a:off x="5620143" y="1351227"/>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1175901" y="1498601"/>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1175901" y="1684083"/>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a:off x="1137219" y="3570489"/>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39" name="Text Box 39"/>
          <p:cNvSpPr txBox="1">
            <a:spLocks noChangeArrowheads="1"/>
          </p:cNvSpPr>
          <p:nvPr/>
        </p:nvSpPr>
        <p:spPr bwMode="auto">
          <a:xfrm>
            <a:off x="1137219" y="3755971"/>
            <a:ext cx="2490634" cy="275140"/>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990" b="1" dirty="0">
                <a:latin typeface="微软雅黑" panose="020B0503020204020204" pitchFamily="34" charset="-122"/>
                <a:ea typeface="微软雅黑" panose="020B0503020204020204" pitchFamily="34" charset="-122"/>
              </a:rPr>
              <a:t>点击此处添加内容此处添加内容</a:t>
            </a:r>
            <a:endParaRPr lang="en-US" altLang="zh-CN" sz="990" b="1" dirty="0">
              <a:latin typeface="微软雅黑" panose="020B0503020204020204" pitchFamily="34" charset="-122"/>
              <a:ea typeface="微软雅黑" panose="020B0503020204020204" pitchFamily="34" charset="-122"/>
            </a:endParaRPr>
          </a:p>
        </p:txBody>
      </p:sp>
      <p:sp>
        <p:nvSpPr>
          <p:cNvPr id="20" name="对角圆角矩形 19"/>
          <p:cNvSpPr/>
          <p:nvPr/>
        </p:nvSpPr>
        <p:spPr>
          <a:xfrm>
            <a:off x="2075078" y="850747"/>
            <a:ext cx="907301" cy="602912"/>
          </a:xfrm>
          <a:prstGeom prst="round2DiagRect">
            <a:avLst/>
          </a:prstGeom>
          <a:blipFill>
            <a:blip r:embed="rId2" cstate="screen"/>
            <a:stretch>
              <a:fillRect/>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sp>
        <p:nvSpPr>
          <p:cNvPr id="21" name="对角圆角矩形 20"/>
          <p:cNvSpPr/>
          <p:nvPr/>
        </p:nvSpPr>
        <p:spPr>
          <a:xfrm>
            <a:off x="6497269" y="1663829"/>
            <a:ext cx="1152581" cy="765904"/>
          </a:xfrm>
          <a:prstGeom prst="round2DiagRect">
            <a:avLst/>
          </a:prstGeom>
          <a:blipFill>
            <a:blip r:embed="rId3" cstate="screen"/>
            <a:stretch>
              <a:fillRect/>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sp>
        <p:nvSpPr>
          <p:cNvPr id="40" name="对角圆角矩形 39"/>
          <p:cNvSpPr/>
          <p:nvPr/>
        </p:nvSpPr>
        <p:spPr>
          <a:xfrm>
            <a:off x="1202026" y="2899708"/>
            <a:ext cx="1006979" cy="669149"/>
          </a:xfrm>
          <a:prstGeom prst="round2DiagRect">
            <a:avLst/>
          </a:prstGeom>
          <a:blipFill>
            <a:blip r:embed="rId4" cstate="screen"/>
            <a:stretch>
              <a:fillRect/>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spTree>
  </p:cSld>
  <p:clrMapOvr>
    <a:masterClrMapping/>
  </p:clrMapOvr>
  <p:transition advClick="0" advTm="5000">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200" fill="hold"/>
                                        <p:tgtEl>
                                          <p:spTgt spid="20"/>
                                        </p:tgtEl>
                                        <p:attrNameLst>
                                          <p:attrName>ppt_w</p:attrName>
                                        </p:attrNameLst>
                                      </p:cBhvr>
                                      <p:tavLst>
                                        <p:tav tm="0">
                                          <p:val>
                                            <p:fltVal val="0"/>
                                          </p:val>
                                        </p:tav>
                                        <p:tav tm="100000">
                                          <p:val>
                                            <p:strVal val="#ppt_w"/>
                                          </p:val>
                                        </p:tav>
                                      </p:tavLst>
                                    </p:anim>
                                    <p:anim calcmode="lin" valueType="num">
                                      <p:cBhvr>
                                        <p:cTn id="28" dur="200" fill="hold"/>
                                        <p:tgtEl>
                                          <p:spTgt spid="20"/>
                                        </p:tgtEl>
                                        <p:attrNameLst>
                                          <p:attrName>ppt_h</p:attrName>
                                        </p:attrNameLst>
                                      </p:cBhvr>
                                      <p:tavLst>
                                        <p:tav tm="0">
                                          <p:val>
                                            <p:fltVal val="0"/>
                                          </p:val>
                                        </p:tav>
                                        <p:tav tm="100000">
                                          <p:val>
                                            <p:strVal val="#ppt_h"/>
                                          </p:val>
                                        </p:tav>
                                      </p:tavLst>
                                    </p:anim>
                                    <p:animEffect transition="in" filter="fade">
                                      <p:cBhvr>
                                        <p:cTn id="29" dur="200"/>
                                        <p:tgtEl>
                                          <p:spTgt spid="20"/>
                                        </p:tgtEl>
                                      </p:cBhvr>
                                    </p:animEffect>
                                  </p:childTnLst>
                                </p:cTn>
                              </p:par>
                            </p:childTnLst>
                          </p:cTn>
                        </p:par>
                        <p:par>
                          <p:cTn id="30" fill="hold">
                            <p:stCondLst>
                              <p:cond delay="2000"/>
                            </p:stCondLst>
                            <p:childTnLst>
                              <p:par>
                                <p:cTn id="31" presetID="6" presetClass="emph" presetSubtype="0" fill="hold" grpId="1" nodeType="afterEffect">
                                  <p:stCondLst>
                                    <p:cond delay="0"/>
                                  </p:stCondLst>
                                  <p:childTnLst>
                                    <p:animScale>
                                      <p:cBhvr>
                                        <p:cTn id="32" dur="100" fill="hold"/>
                                        <p:tgtEl>
                                          <p:spTgt spid="20"/>
                                        </p:tgtEl>
                                      </p:cBhvr>
                                      <p:by x="115000" y="115000"/>
                                    </p:animScale>
                                  </p:childTnLst>
                                </p:cTn>
                              </p:par>
                              <p:par>
                                <p:cTn id="33" presetID="6" presetClass="emph" presetSubtype="0" fill="hold" grpId="2" nodeType="withEffect">
                                  <p:stCondLst>
                                    <p:cond delay="200"/>
                                  </p:stCondLst>
                                  <p:childTnLst>
                                    <p:animScale>
                                      <p:cBhvr>
                                        <p:cTn id="34" dur="100" fill="hold"/>
                                        <p:tgtEl>
                                          <p:spTgt spid="20"/>
                                        </p:tgtEl>
                                      </p:cBhvr>
                                      <p:by x="85000" y="85000"/>
                                    </p:animScale>
                                  </p:childTnLst>
                                </p:cTn>
                              </p:par>
                            </p:childTnLst>
                          </p:cTn>
                        </p:par>
                        <p:par>
                          <p:cTn id="35" fill="hold">
                            <p:stCondLst>
                              <p:cond delay="2500"/>
                            </p:stCondLst>
                            <p:childTnLst>
                              <p:par>
                                <p:cTn id="36" presetID="6" presetClass="emph" presetSubtype="0" fill="hold" grpId="3" nodeType="afterEffect">
                                  <p:stCondLst>
                                    <p:cond delay="0"/>
                                  </p:stCondLst>
                                  <p:childTnLst>
                                    <p:animScale>
                                      <p:cBhvr>
                                        <p:cTn id="37" dur="100" fill="hold"/>
                                        <p:tgtEl>
                                          <p:spTgt spid="20"/>
                                        </p:tgtEl>
                                      </p:cBhvr>
                                      <p:by x="105000" y="105000"/>
                                    </p:animScale>
                                  </p:childTnLst>
                                </p:cTn>
                              </p:par>
                              <p:par>
                                <p:cTn id="38" presetID="6" presetClass="emph" presetSubtype="0" fill="hold" grpId="4" nodeType="withEffect">
                                  <p:stCondLst>
                                    <p:cond delay="200"/>
                                  </p:stCondLst>
                                  <p:childTnLst>
                                    <p:animScale>
                                      <p:cBhvr>
                                        <p:cTn id="39" dur="100" fill="hold"/>
                                        <p:tgtEl>
                                          <p:spTgt spid="20"/>
                                        </p:tgtEl>
                                      </p:cBhvr>
                                      <p:by x="95000" y="95000"/>
                                    </p:animScale>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200" fill="hold"/>
                                        <p:tgtEl>
                                          <p:spTgt spid="21"/>
                                        </p:tgtEl>
                                        <p:attrNameLst>
                                          <p:attrName>ppt_w</p:attrName>
                                        </p:attrNameLst>
                                      </p:cBhvr>
                                      <p:tavLst>
                                        <p:tav tm="0">
                                          <p:val>
                                            <p:fltVal val="0"/>
                                          </p:val>
                                        </p:tav>
                                        <p:tav tm="100000">
                                          <p:val>
                                            <p:strVal val="#ppt_w"/>
                                          </p:val>
                                        </p:tav>
                                      </p:tavLst>
                                    </p:anim>
                                    <p:anim calcmode="lin" valueType="num">
                                      <p:cBhvr>
                                        <p:cTn id="68" dur="200" fill="hold"/>
                                        <p:tgtEl>
                                          <p:spTgt spid="21"/>
                                        </p:tgtEl>
                                        <p:attrNameLst>
                                          <p:attrName>ppt_h</p:attrName>
                                        </p:attrNameLst>
                                      </p:cBhvr>
                                      <p:tavLst>
                                        <p:tav tm="0">
                                          <p:val>
                                            <p:fltVal val="0"/>
                                          </p:val>
                                        </p:tav>
                                        <p:tav tm="100000">
                                          <p:val>
                                            <p:strVal val="#ppt_h"/>
                                          </p:val>
                                        </p:tav>
                                      </p:tavLst>
                                    </p:anim>
                                    <p:animEffect transition="in" filter="fade">
                                      <p:cBhvr>
                                        <p:cTn id="69" dur="200"/>
                                        <p:tgtEl>
                                          <p:spTgt spid="21"/>
                                        </p:tgtEl>
                                      </p:cBhvr>
                                    </p:animEffect>
                                  </p:childTnLst>
                                </p:cTn>
                              </p:par>
                            </p:childTnLst>
                          </p:cTn>
                        </p:par>
                        <p:par>
                          <p:cTn id="70" fill="hold">
                            <p:stCondLst>
                              <p:cond delay="5500"/>
                            </p:stCondLst>
                            <p:childTnLst>
                              <p:par>
                                <p:cTn id="71" presetID="6" presetClass="emph" presetSubtype="0" fill="hold" grpId="1" nodeType="afterEffect">
                                  <p:stCondLst>
                                    <p:cond delay="0"/>
                                  </p:stCondLst>
                                  <p:childTnLst>
                                    <p:animScale>
                                      <p:cBhvr>
                                        <p:cTn id="72" dur="100" fill="hold"/>
                                        <p:tgtEl>
                                          <p:spTgt spid="21"/>
                                        </p:tgtEl>
                                      </p:cBhvr>
                                      <p:by x="115000" y="115000"/>
                                    </p:animScale>
                                  </p:childTnLst>
                                </p:cTn>
                              </p:par>
                              <p:par>
                                <p:cTn id="73" presetID="6" presetClass="emph" presetSubtype="0" fill="hold" grpId="2" nodeType="withEffect">
                                  <p:stCondLst>
                                    <p:cond delay="200"/>
                                  </p:stCondLst>
                                  <p:childTnLst>
                                    <p:animScale>
                                      <p:cBhvr>
                                        <p:cTn id="74" dur="100" fill="hold"/>
                                        <p:tgtEl>
                                          <p:spTgt spid="21"/>
                                        </p:tgtEl>
                                      </p:cBhvr>
                                      <p:by x="85000" y="85000"/>
                                    </p:animScale>
                                  </p:childTnLst>
                                </p:cTn>
                              </p:par>
                            </p:childTnLst>
                          </p:cTn>
                        </p:par>
                        <p:par>
                          <p:cTn id="75" fill="hold">
                            <p:stCondLst>
                              <p:cond delay="6000"/>
                            </p:stCondLst>
                            <p:childTnLst>
                              <p:par>
                                <p:cTn id="76" presetID="6" presetClass="emph" presetSubtype="0" fill="hold" grpId="3" nodeType="afterEffect">
                                  <p:stCondLst>
                                    <p:cond delay="0"/>
                                  </p:stCondLst>
                                  <p:childTnLst>
                                    <p:animScale>
                                      <p:cBhvr>
                                        <p:cTn id="77" dur="100" fill="hold"/>
                                        <p:tgtEl>
                                          <p:spTgt spid="21"/>
                                        </p:tgtEl>
                                      </p:cBhvr>
                                      <p:by x="105000" y="105000"/>
                                    </p:animScale>
                                  </p:childTnLst>
                                </p:cTn>
                              </p:par>
                              <p:par>
                                <p:cTn id="78" presetID="6" presetClass="emph" presetSubtype="0" fill="hold" grpId="4" nodeType="withEffect">
                                  <p:stCondLst>
                                    <p:cond delay="200"/>
                                  </p:stCondLst>
                                  <p:childTnLst>
                                    <p:animScale>
                                      <p:cBhvr>
                                        <p:cTn id="79" dur="100" fill="hold"/>
                                        <p:tgtEl>
                                          <p:spTgt spid="21"/>
                                        </p:tgtEl>
                                      </p:cBhvr>
                                      <p:by x="95000" y="95000"/>
                                    </p:animScale>
                                  </p:childTnLst>
                                </p:cTn>
                              </p:par>
                            </p:childTnLst>
                          </p:cTn>
                        </p:par>
                        <p:par>
                          <p:cTn id="80" fill="hold">
                            <p:stCondLst>
                              <p:cond delay="6500"/>
                            </p:stCondLst>
                            <p:childTnLst>
                              <p:par>
                                <p:cTn id="81" presetID="22" presetClass="entr" presetSubtype="2"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right)">
                                      <p:cBhvr>
                                        <p:cTn id="83" dur="500"/>
                                        <p:tgtEl>
                                          <p:spTgt spid="27"/>
                                        </p:tgtEl>
                                      </p:cBhvr>
                                    </p:animEffect>
                                  </p:childTnLst>
                                </p:cTn>
                              </p:par>
                            </p:childTnLst>
                          </p:cTn>
                        </p:par>
                        <p:par>
                          <p:cTn id="84" fill="hold">
                            <p:stCondLst>
                              <p:cond delay="7000"/>
                            </p:stCondLst>
                            <p:childTnLst>
                              <p:par>
                                <p:cTn id="85" presetID="4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childTnLst>
                          </p:cTn>
                        </p:par>
                        <p:par>
                          <p:cTn id="104" fill="hold">
                            <p:stCondLst>
                              <p:cond delay="8500"/>
                            </p:stCondLst>
                            <p:childTnLst>
                              <p:par>
                                <p:cTn id="105" presetID="53" presetClass="entr" presetSubtype="16"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p:cTn id="107" dur="200" fill="hold"/>
                                        <p:tgtEl>
                                          <p:spTgt spid="40"/>
                                        </p:tgtEl>
                                        <p:attrNameLst>
                                          <p:attrName>ppt_w</p:attrName>
                                        </p:attrNameLst>
                                      </p:cBhvr>
                                      <p:tavLst>
                                        <p:tav tm="0">
                                          <p:val>
                                            <p:fltVal val="0"/>
                                          </p:val>
                                        </p:tav>
                                        <p:tav tm="100000">
                                          <p:val>
                                            <p:strVal val="#ppt_w"/>
                                          </p:val>
                                        </p:tav>
                                      </p:tavLst>
                                    </p:anim>
                                    <p:anim calcmode="lin" valueType="num">
                                      <p:cBhvr>
                                        <p:cTn id="108" dur="200" fill="hold"/>
                                        <p:tgtEl>
                                          <p:spTgt spid="40"/>
                                        </p:tgtEl>
                                        <p:attrNameLst>
                                          <p:attrName>ppt_h</p:attrName>
                                        </p:attrNameLst>
                                      </p:cBhvr>
                                      <p:tavLst>
                                        <p:tav tm="0">
                                          <p:val>
                                            <p:fltVal val="0"/>
                                          </p:val>
                                        </p:tav>
                                        <p:tav tm="100000">
                                          <p:val>
                                            <p:strVal val="#ppt_h"/>
                                          </p:val>
                                        </p:tav>
                                      </p:tavLst>
                                    </p:anim>
                                    <p:animEffect transition="in" filter="fade">
                                      <p:cBhvr>
                                        <p:cTn id="109" dur="200"/>
                                        <p:tgtEl>
                                          <p:spTgt spid="40"/>
                                        </p:tgtEl>
                                      </p:cBhvr>
                                    </p:animEffect>
                                  </p:childTnLst>
                                </p:cTn>
                              </p:par>
                            </p:childTnLst>
                          </p:cTn>
                        </p:par>
                        <p:par>
                          <p:cTn id="110" fill="hold">
                            <p:stCondLst>
                              <p:cond delay="9000"/>
                            </p:stCondLst>
                            <p:childTnLst>
                              <p:par>
                                <p:cTn id="111" presetID="6" presetClass="emph" presetSubtype="0" fill="hold" grpId="1" nodeType="afterEffect">
                                  <p:stCondLst>
                                    <p:cond delay="0"/>
                                  </p:stCondLst>
                                  <p:childTnLst>
                                    <p:animScale>
                                      <p:cBhvr>
                                        <p:cTn id="112" dur="100" fill="hold"/>
                                        <p:tgtEl>
                                          <p:spTgt spid="40"/>
                                        </p:tgtEl>
                                      </p:cBhvr>
                                      <p:by x="115000" y="115000"/>
                                    </p:animScale>
                                  </p:childTnLst>
                                </p:cTn>
                              </p:par>
                              <p:par>
                                <p:cTn id="113" presetID="6" presetClass="emph" presetSubtype="0" fill="hold" grpId="2" nodeType="withEffect">
                                  <p:stCondLst>
                                    <p:cond delay="200"/>
                                  </p:stCondLst>
                                  <p:childTnLst>
                                    <p:animScale>
                                      <p:cBhvr>
                                        <p:cTn id="114" dur="100" fill="hold"/>
                                        <p:tgtEl>
                                          <p:spTgt spid="40"/>
                                        </p:tgtEl>
                                      </p:cBhvr>
                                      <p:by x="85000" y="85000"/>
                                    </p:animScale>
                                  </p:childTnLst>
                                </p:cTn>
                              </p:par>
                            </p:childTnLst>
                          </p:cTn>
                        </p:par>
                        <p:par>
                          <p:cTn id="115" fill="hold">
                            <p:stCondLst>
                              <p:cond delay="9500"/>
                            </p:stCondLst>
                            <p:childTnLst>
                              <p:par>
                                <p:cTn id="116" presetID="6" presetClass="emph" presetSubtype="0" fill="hold" grpId="3" nodeType="afterEffect">
                                  <p:stCondLst>
                                    <p:cond delay="0"/>
                                  </p:stCondLst>
                                  <p:childTnLst>
                                    <p:animScale>
                                      <p:cBhvr>
                                        <p:cTn id="117" dur="100" fill="hold"/>
                                        <p:tgtEl>
                                          <p:spTgt spid="40"/>
                                        </p:tgtEl>
                                      </p:cBhvr>
                                      <p:by x="105000" y="105000"/>
                                    </p:animScale>
                                  </p:childTnLst>
                                </p:cTn>
                              </p:par>
                              <p:par>
                                <p:cTn id="118" presetID="6" presetClass="emph" presetSubtype="0" fill="hold" grpId="4" nodeType="withEffect">
                                  <p:stCondLst>
                                    <p:cond delay="200"/>
                                  </p:stCondLst>
                                  <p:childTnLst>
                                    <p:animScale>
                                      <p:cBhvr>
                                        <p:cTn id="119" dur="100" fill="hold"/>
                                        <p:tgtEl>
                                          <p:spTgt spid="40"/>
                                        </p:tgtEl>
                                      </p:cBhvr>
                                      <p:by x="95000" y="95000"/>
                                    </p:animScale>
                                  </p:childTnLst>
                                </p:cTn>
                              </p:par>
                            </p:childTnLst>
                          </p:cTn>
                        </p:par>
                        <p:par>
                          <p:cTn id="120" fill="hold">
                            <p:stCondLst>
                              <p:cond delay="10000"/>
                            </p:stCondLst>
                            <p:childTnLst>
                              <p:par>
                                <p:cTn id="121" presetID="22" presetClass="entr" presetSubtype="1" fill="hold"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up)">
                                      <p:cBhvr>
                                        <p:cTn id="123" dur="500"/>
                                        <p:tgtEl>
                                          <p:spTgt spid="28"/>
                                        </p:tgtEl>
                                      </p:cBhvr>
                                    </p:animEffect>
                                  </p:childTnLst>
                                </p:cTn>
                              </p:par>
                            </p:childTnLst>
                          </p:cTn>
                        </p:par>
                        <p:par>
                          <p:cTn id="124" fill="hold">
                            <p:stCondLst>
                              <p:cond delay="10500"/>
                            </p:stCondLst>
                            <p:childTnLst>
                              <p:par>
                                <p:cTn id="125" presetID="42" presetClass="entr" presetSubtype="0"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1000"/>
                                        <p:tgtEl>
                                          <p:spTgt spid="25"/>
                                        </p:tgtEl>
                                      </p:cBhvr>
                                    </p:animEffect>
                                    <p:anim calcmode="lin" valueType="num">
                                      <p:cBhvr>
                                        <p:cTn id="128" dur="1000" fill="hold"/>
                                        <p:tgtEl>
                                          <p:spTgt spid="25"/>
                                        </p:tgtEl>
                                        <p:attrNameLst>
                                          <p:attrName>ppt_x</p:attrName>
                                        </p:attrNameLst>
                                      </p:cBhvr>
                                      <p:tavLst>
                                        <p:tav tm="0">
                                          <p:val>
                                            <p:strVal val="#ppt_x"/>
                                          </p:val>
                                        </p:tav>
                                        <p:tav tm="100000">
                                          <p:val>
                                            <p:strVal val="#ppt_x"/>
                                          </p:val>
                                        </p:tav>
                                      </p:tavLst>
                                    </p:anim>
                                    <p:anim calcmode="lin" valueType="num">
                                      <p:cBhvr>
                                        <p:cTn id="129" dur="1000" fill="hold"/>
                                        <p:tgtEl>
                                          <p:spTgt spid="2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1" grpId="0"/>
      <p:bldP spid="32" grpId="0"/>
      <p:bldP spid="33" grpId="0"/>
      <p:bldP spid="34" grpId="0"/>
      <p:bldP spid="35" grpId="0"/>
      <p:bldP spid="36" grpId="0"/>
      <p:bldP spid="37" grpId="0"/>
      <p:bldP spid="38" grpId="0"/>
      <p:bldP spid="39" grpId="0"/>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40" grpId="0" animBg="1"/>
      <p:bldP spid="40" grpId="1" animBg="1"/>
      <p:bldP spid="40" grpId="2" animBg="1"/>
      <p:bldP spid="40" grpId="3" animBg="1"/>
      <p:bldP spid="40" grpId="4"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3721100" y="2375996"/>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latin typeface="微软雅黑" panose="020B0503020204020204" pitchFamily="34" charset="-122"/>
                <a:ea typeface="微软雅黑" panose="020B0503020204020204" pitchFamily="34" charset="-122"/>
              </a:rPr>
              <a:t>单击此处添加标题</a:t>
            </a:r>
            <a:endParaRPr lang="en-US" altLang="zh-CN" sz="2600" b="1"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376106" y="1331279"/>
            <a:ext cx="3763541" cy="3478292"/>
            <a:chOff x="2584069" y="1592195"/>
            <a:chExt cx="3763541" cy="3478292"/>
          </a:xfrm>
        </p:grpSpPr>
        <p:sp>
          <p:nvSpPr>
            <p:cNvPr id="26"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070C0"/>
            </a:solid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27"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28" name="组合 27"/>
          <p:cNvGrpSpPr/>
          <p:nvPr/>
        </p:nvGrpSpPr>
        <p:grpSpPr>
          <a:xfrm>
            <a:off x="5711825" y="1510683"/>
            <a:ext cx="2403475" cy="705298"/>
            <a:chOff x="5919788" y="2047896"/>
            <a:chExt cx="2403475" cy="705298"/>
          </a:xfrm>
        </p:grpSpPr>
        <p:sp>
          <p:nvSpPr>
            <p:cNvPr id="29" name="Line 19"/>
            <p:cNvSpPr>
              <a:spLocks noChangeShapeType="1"/>
            </p:cNvSpPr>
            <p:nvPr/>
          </p:nvSpPr>
          <p:spPr bwMode="auto">
            <a:xfrm flipH="1">
              <a:off x="5919788" y="2395372"/>
              <a:ext cx="2403475"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0"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31" name="TextBox 20"/>
            <p:cNvSpPr txBox="1"/>
            <p:nvPr/>
          </p:nvSpPr>
          <p:spPr bwMode="auto">
            <a:xfrm>
              <a:off x="6558476" y="2418487"/>
              <a:ext cx="1728787" cy="334707"/>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endParaRPr>
            </a:p>
          </p:txBody>
        </p:sp>
      </p:grpSp>
      <p:grpSp>
        <p:nvGrpSpPr>
          <p:cNvPr id="32" name="组合 1"/>
          <p:cNvGrpSpPr/>
          <p:nvPr/>
        </p:nvGrpSpPr>
        <p:grpSpPr>
          <a:xfrm>
            <a:off x="2641737" y="1295771"/>
            <a:ext cx="3764584" cy="3477329"/>
            <a:chOff x="2849700" y="1556687"/>
            <a:chExt cx="3764584" cy="3477329"/>
          </a:xfrm>
        </p:grpSpPr>
        <p:sp>
          <p:nvSpPr>
            <p:cNvPr id="33"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DD903"/>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34"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rgbClr val="4D4D4D"/>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rgbClr val="4D4D4D"/>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57" name="组合 56"/>
          <p:cNvGrpSpPr/>
          <p:nvPr/>
        </p:nvGrpSpPr>
        <p:grpSpPr>
          <a:xfrm>
            <a:off x="690834" y="1510683"/>
            <a:ext cx="2420666" cy="727285"/>
            <a:chOff x="898797" y="2047896"/>
            <a:chExt cx="2420666" cy="727285"/>
          </a:xfrm>
        </p:grpSpPr>
        <p:sp>
          <p:nvSpPr>
            <p:cNvPr id="58" name="Line 17"/>
            <p:cNvSpPr>
              <a:spLocks noChangeShapeType="1"/>
            </p:cNvSpPr>
            <p:nvPr/>
          </p:nvSpPr>
          <p:spPr bwMode="auto">
            <a:xfrm>
              <a:off x="914401" y="2395372"/>
              <a:ext cx="2405062"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9" name="TextBox 19"/>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60" name="TextBox 20"/>
            <p:cNvSpPr txBox="1"/>
            <p:nvPr/>
          </p:nvSpPr>
          <p:spPr bwMode="auto">
            <a:xfrm>
              <a:off x="898797" y="2440474"/>
              <a:ext cx="1728787" cy="334707"/>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endParaRPr>
            </a:p>
          </p:txBody>
        </p:sp>
      </p:grpSp>
      <p:grpSp>
        <p:nvGrpSpPr>
          <p:cNvPr id="61" name="组合 3"/>
          <p:cNvGrpSpPr/>
          <p:nvPr/>
        </p:nvGrpSpPr>
        <p:grpSpPr>
          <a:xfrm>
            <a:off x="2623814" y="947571"/>
            <a:ext cx="3477329" cy="3764584"/>
            <a:chOff x="2831777" y="1208487"/>
            <a:chExt cx="3477329" cy="3764584"/>
          </a:xfrm>
        </p:grpSpPr>
        <p:sp>
          <p:nvSpPr>
            <p:cNvPr id="62"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lumMod val="75000"/>
              </a:schemeClr>
            </a:soli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3"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64" name="组合 63"/>
          <p:cNvGrpSpPr/>
          <p:nvPr/>
        </p:nvGrpSpPr>
        <p:grpSpPr>
          <a:xfrm>
            <a:off x="5329238" y="4215783"/>
            <a:ext cx="2786062" cy="745776"/>
            <a:chOff x="5537201" y="4752996"/>
            <a:chExt cx="2786062" cy="745776"/>
          </a:xfrm>
        </p:grpSpPr>
        <p:sp>
          <p:nvSpPr>
            <p:cNvPr id="65" name="Line 18"/>
            <p:cNvSpPr>
              <a:spLocks noChangeShapeType="1"/>
            </p:cNvSpPr>
            <p:nvPr/>
          </p:nvSpPr>
          <p:spPr bwMode="auto">
            <a:xfrm flipH="1">
              <a:off x="5537201" y="5095709"/>
              <a:ext cx="2786062"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6" name="TextBox 19"/>
            <p:cNvSpPr txBox="1">
              <a:spLocks noChangeArrowheads="1"/>
            </p:cNvSpPr>
            <p:nvPr/>
          </p:nvSpPr>
          <p:spPr bwMode="auto">
            <a:xfrm>
              <a:off x="6228276" y="47529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67" name="TextBox 20"/>
            <p:cNvSpPr txBox="1"/>
            <p:nvPr/>
          </p:nvSpPr>
          <p:spPr bwMode="auto">
            <a:xfrm>
              <a:off x="6563930" y="5164065"/>
              <a:ext cx="1728787" cy="334707"/>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rgbClr val="7D7D7D"/>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3266">
        <p14:gallery dir="l"/>
      </p:transition>
    </mc:Choice>
    <mc:Fallback>
      <p:transition spd="slow" advTm="32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22" presetClass="entr" presetSubtype="1"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par>
                                <p:cTn id="11" presetID="22" presetClass="entr" presetSubtype="2"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wipe(right)">
                                      <p:cBhvr>
                                        <p:cTn id="13" dur="500"/>
                                        <p:tgtEl>
                                          <p:spTgt spid="28"/>
                                        </p:tgtEl>
                                      </p:cBhvr>
                                    </p:animEffect>
                                  </p:childTnLst>
                                </p:cTn>
                              </p:par>
                              <p:par>
                                <p:cTn id="14" presetID="22" presetClass="entr" presetSubtype="2" fill="hold" nodeType="withEffect">
                                  <p:stCondLst>
                                    <p:cond delay="1000"/>
                                  </p:stCondLst>
                                  <p:childTnLst>
                                    <p:set>
                                      <p:cBhvr>
                                        <p:cTn id="15" dur="1" fill="hold">
                                          <p:stCondLst>
                                            <p:cond delay="0"/>
                                          </p:stCondLst>
                                        </p:cTn>
                                        <p:tgtEl>
                                          <p:spTgt spid="61"/>
                                        </p:tgtEl>
                                        <p:attrNameLst>
                                          <p:attrName>style.visibility</p:attrName>
                                        </p:attrNameLst>
                                      </p:cBhvr>
                                      <p:to>
                                        <p:strVal val="visible"/>
                                      </p:to>
                                    </p:set>
                                    <p:animEffect transition="in" filter="wipe(right)">
                                      <p:cBhvr>
                                        <p:cTn id="16" dur="500"/>
                                        <p:tgtEl>
                                          <p:spTgt spid="61"/>
                                        </p:tgtEl>
                                      </p:cBhvr>
                                    </p:animEffect>
                                  </p:childTnLst>
                                </p:cTn>
                              </p:par>
                              <p:par>
                                <p:cTn id="17" presetID="22" presetClass="entr" presetSubtype="2" fill="hold" nodeType="withEffect">
                                  <p:stCondLst>
                                    <p:cond delay="1500"/>
                                  </p:stCondLst>
                                  <p:childTnLst>
                                    <p:set>
                                      <p:cBhvr>
                                        <p:cTn id="18" dur="1" fill="hold">
                                          <p:stCondLst>
                                            <p:cond delay="0"/>
                                          </p:stCondLst>
                                        </p:cTn>
                                        <p:tgtEl>
                                          <p:spTgt spid="64"/>
                                        </p:tgtEl>
                                        <p:attrNameLst>
                                          <p:attrName>style.visibility</p:attrName>
                                        </p:attrNameLst>
                                      </p:cBhvr>
                                      <p:to>
                                        <p:strVal val="visible"/>
                                      </p:to>
                                    </p:set>
                                    <p:animEffect transition="in" filter="wipe(right)">
                                      <p:cBhvr>
                                        <p:cTn id="19" dur="500"/>
                                        <p:tgtEl>
                                          <p:spTgt spid="64"/>
                                        </p:tgtEl>
                                      </p:cBhvr>
                                    </p:animEffect>
                                  </p:childTnLst>
                                </p:cTn>
                              </p:par>
                              <p:par>
                                <p:cTn id="20" presetID="22" presetClass="entr" presetSubtype="4" fill="hold" nodeType="withEffect">
                                  <p:stCondLst>
                                    <p:cond delay="200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8" fill="hold" nodeType="withEffect">
                                  <p:stCondLst>
                                    <p:cond delay="250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9144000" cy="5143500"/>
          </a:xfrm>
          <a:prstGeom prst="rect">
            <a:avLst/>
          </a:prstGeom>
        </p:spPr>
      </p:pic>
      <p:sp>
        <p:nvSpPr>
          <p:cNvPr id="10" name="椭圆 9"/>
          <p:cNvSpPr/>
          <p:nvPr/>
        </p:nvSpPr>
        <p:spPr>
          <a:xfrm>
            <a:off x="3810000" y="1003300"/>
            <a:ext cx="1397000" cy="1397000"/>
          </a:xfrm>
          <a:prstGeom prst="ellipse">
            <a:avLst/>
          </a:prstGeom>
          <a:solidFill>
            <a:srgbClr val="66ACB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10000" y="1470967"/>
            <a:ext cx="141577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zh-CN" altLang="en-US" sz="2400" b="1" dirty="0">
                <a:solidFill>
                  <a:schemeClr val="bg1"/>
                </a:solidFill>
                <a:latin typeface="微软雅黑" panose="020B0503020204020204" pitchFamily="34" charset="-122"/>
                <a:ea typeface="微软雅黑" panose="020B0503020204020204" pitchFamily="34" charset="-122"/>
              </a:rPr>
              <a:t>二</a:t>
            </a:r>
            <a:r>
              <a:rPr lang="zh-CN" altLang="en-US" sz="2400" b="1" dirty="0" smtClean="0">
                <a:solidFill>
                  <a:schemeClr val="bg1"/>
                </a:solidFill>
                <a:latin typeface="微软雅黑" panose="020B0503020204020204" pitchFamily="34" charset="-122"/>
                <a:ea typeface="微软雅黑" panose="020B0503020204020204" pitchFamily="34" charset="-122"/>
              </a:rPr>
              <a:t>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707407" y="2611734"/>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07407" y="3155888"/>
            <a:ext cx="1620957" cy="95410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添加文字添加文字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文字添加文字</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rPr>
              <a:t>文字添加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5978907" y="1932631"/>
            <a:ext cx="2916982" cy="2798665"/>
          </a:xfrm>
          <a:prstGeom prst="rect">
            <a:avLst/>
          </a:prstGeom>
        </p:spPr>
      </p:pic>
      <p:pic>
        <p:nvPicPr>
          <p:cNvPr id="33" name="图片 32"/>
          <p:cNvPicPr>
            <a:picLocks noChangeAspect="1"/>
          </p:cNvPicPr>
          <p:nvPr/>
        </p:nvPicPr>
        <p:blipFill>
          <a:blip r:embed="rId2" cstate="print"/>
          <a:stretch>
            <a:fillRect/>
          </a:stretch>
        </p:blipFill>
        <p:spPr>
          <a:xfrm>
            <a:off x="343916" y="1932631"/>
            <a:ext cx="2916982" cy="2798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7"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P spid="19" grpId="0"/>
    </p:bldLst>
  </p:timing>
</p:sld>
</file>

<file path=ppt/tags/tag1.xml><?xml version="1.0" encoding="utf-8"?>
<p:tagLst xmlns:p="http://schemas.openxmlformats.org/presentationml/2006/main">
  <p:tag name="TIMING" val="|0.4"/>
</p:tagLst>
</file>

<file path=ppt/tags/tag2.xml><?xml version="1.0" encoding="utf-8"?>
<p:tagLst xmlns:p="http://schemas.openxmlformats.org/presentationml/2006/main">
  <p:tag name="TIMING" val="|0.7"/>
</p:tagLst>
</file>

<file path=ppt/tags/tag3.xml><?xml version="1.0" encoding="utf-8"?>
<p:tagLst xmlns:p="http://schemas.openxmlformats.org/presentationml/2006/main">
  <p:tag name="TIMING" val="|0.4"/>
</p:tagLst>
</file>

<file path=ppt/tags/tag4.xml><?xml version="1.0" encoding="utf-8"?>
<p:tagLst xmlns:p="http://schemas.openxmlformats.org/presentationml/2006/main">
  <p:tag name="TIMING" val="|0.2"/>
</p:tagLst>
</file>

<file path=ppt/tags/tag5.xml><?xml version="1.0" encoding="utf-8"?>
<p:tagLst xmlns:p="http://schemas.openxmlformats.org/presentationml/2006/main">
  <p:tag name="TIMING" val="|0.4"/>
</p:tagLst>
</file>

<file path=ppt/tags/tag6.xml><?xml version="1.0" encoding="utf-8"?>
<p:tagLst xmlns:p="http://schemas.openxmlformats.org/presentationml/2006/main">
  <p:tag name="TIMING" val="|0.2"/>
</p:tagLst>
</file>

<file path=ppt/tags/tag7.xml><?xml version="1.0" encoding="utf-8"?>
<p:tagLst xmlns:p="http://schemas.openxmlformats.org/presentationml/2006/main">
  <p:tag name="TIMING" val="|0.8"/>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2310</Words>
  <Application>WPS 演示</Application>
  <PresentationFormat>全屏显示(16:9)</PresentationFormat>
  <Paragraphs>440</Paragraphs>
  <Slides>27</Slides>
  <Notes>13</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vt:lpstr>
      <vt:lpstr>宋体</vt:lpstr>
      <vt:lpstr>Wingdings</vt:lpstr>
      <vt:lpstr>Calibri</vt:lpstr>
      <vt:lpstr>微软雅黑</vt:lpstr>
      <vt:lpstr>Arial</vt:lpstr>
      <vt:lpstr>Impact</vt:lpstr>
      <vt:lpstr>黑体</vt:lpstr>
      <vt:lpstr>Arial Unicode MS</vt:lpstr>
      <vt:lpstr>等线 Light</vt:lpstr>
      <vt:lpstr>等线</vt:lpstr>
      <vt:lpstr>Arial Black</vt:lpstr>
      <vt:lpstr>Broadway BT</vt:lpstr>
      <vt:lpstr>Menk Amglang Tig</vt:lpstr>
      <vt:lpstr>华文细黑</vt:lpstr>
      <vt:lpstr>굴림</vt:lpstr>
      <vt:lpstr>Malgun Gothic</vt:lpstr>
      <vt:lpstr>Calibri</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cp:lastModifiedBy>铭</cp:lastModifiedBy>
  <cp:revision>8</cp:revision>
  <dcterms:created xsi:type="dcterms:W3CDTF">2016-12-16T03:00:00Z</dcterms:created>
  <dcterms:modified xsi:type="dcterms:W3CDTF">2022-03-03T01:08:51Z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DAB6A434CB10455FBF689BB538E33020</vt:lpwstr>
  </property>
  <property fmtid="{D5CDD505-2E9C-101B-9397-08002B2CF9AE}" pid="3" name="KSOProductBuildVer">
    <vt:lpwstr>2052-11.1.0.11194</vt:lpwstr>
  </property>
</Properties>
</file>