
<file path=[Content_Types].xml><?xml version="1.0" encoding="utf-8"?>
<Types xmlns="http://schemas.openxmlformats.org/package/2006/content-types">
  <Default Extension="xlsx" ContentType="application/vnd.openxmlformats-officedocument.spreadsheetml.sheet"/>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colors4.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charts/style4.xml" ContentType="application/vnd.ms-office.chartstyle+xml"/>
  <Override PartName="/ppt/handoutMasters/handoutMaster1.xml" ContentType="application/vnd.openxmlformats-officedocument.presentationml.handoutMaster+xml"/>
  <Override PartName="/ppt/media/image1.svg" ContentType="image/svg+xml"/>
  <Override PartName="/ppt/media/image10.svg" ContentType="image/svg+xml"/>
  <Override PartName="/ppt/media/image11.svg" ContentType="image/svg+xml"/>
  <Override PartName="/ppt/media/image12.svg" ContentType="image/svg+xml"/>
  <Override PartName="/ppt/media/image13.svg" ContentType="image/svg+xml"/>
  <Override PartName="/ppt/media/image14.svg" ContentType="image/svg+xml"/>
  <Override PartName="/ppt/media/image15.svg" ContentType="image/svg+xml"/>
  <Override PartName="/ppt/media/image16.svg" ContentType="image/svg+xml"/>
  <Override PartName="/ppt/media/image2.svg" ContentType="image/svg+xml"/>
  <Override PartName="/ppt/media/image3.svg" ContentType="image/svg+xml"/>
  <Override PartName="/ppt/media/image4.svg" ContentType="image/svg+xml"/>
  <Override PartName="/ppt/media/image5.svg" ContentType="image/svg+xml"/>
  <Override PartName="/ppt/media/image6.svg" ContentType="image/svg+xml"/>
  <Override PartName="/ppt/media/image7.svg" ContentType="image/svg+xml"/>
  <Override PartName="/ppt/media/image8.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handoutMasterIdLst>
    <p:handoutMasterId r:id="rId28"/>
  </p:handoutMasterIdLst>
  <p:sldIdLst>
    <p:sldId id="314" r:id="rId3"/>
    <p:sldId id="301" r:id="rId4"/>
    <p:sldId id="322" r:id="rId5"/>
    <p:sldId id="266" r:id="rId6"/>
    <p:sldId id="285" r:id="rId8"/>
    <p:sldId id="283" r:id="rId9"/>
    <p:sldId id="277" r:id="rId10"/>
    <p:sldId id="298" r:id="rId11"/>
    <p:sldId id="310" r:id="rId12"/>
    <p:sldId id="303" r:id="rId13"/>
    <p:sldId id="286" r:id="rId14"/>
    <p:sldId id="288" r:id="rId15"/>
    <p:sldId id="309" r:id="rId16"/>
    <p:sldId id="304" r:id="rId17"/>
    <p:sldId id="297" r:id="rId18"/>
    <p:sldId id="308" r:id="rId19"/>
    <p:sldId id="280" r:id="rId20"/>
    <p:sldId id="307" r:id="rId21"/>
    <p:sldId id="305" r:id="rId22"/>
    <p:sldId id="272" r:id="rId23"/>
    <p:sldId id="282" r:id="rId24"/>
    <p:sldId id="284" r:id="rId25"/>
    <p:sldId id="289" r:id="rId26"/>
    <p:sldId id="312"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模板设计" id="{7CCF24A6-B9D7-43AC-84B8-0D090C710E93}">
          <p14:sldIdLst>
            <p14:sldId id="314"/>
            <p14:sldId id="322"/>
            <p14:sldId id="266"/>
            <p14:sldId id="285"/>
            <p14:sldId id="283"/>
            <p14:sldId id="277"/>
            <p14:sldId id="298"/>
            <p14:sldId id="310"/>
            <p14:sldId id="303"/>
            <p14:sldId id="286"/>
            <p14:sldId id="288"/>
            <p14:sldId id="304"/>
            <p14:sldId id="297"/>
            <p14:sldId id="308"/>
            <p14:sldId id="280"/>
            <p14:sldId id="307"/>
            <p14:sldId id="305"/>
            <p14:sldId id="272"/>
            <p14:sldId id="282"/>
            <p14:sldId id="284"/>
            <p14:sldId id="289"/>
            <p14:sldId id="312"/>
            <p14:sldId id="309"/>
            <p14:sldId id="301"/>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9FB"/>
    <a:srgbClr val="F0F0F0"/>
    <a:srgbClr val="F9FAFC"/>
    <a:srgbClr val="276C38"/>
    <a:srgbClr val="8F959F"/>
    <a:srgbClr val="888B93"/>
    <a:srgbClr val="6D748E"/>
    <a:srgbClr val="EDFAE9"/>
    <a:srgbClr val="6EC57A"/>
    <a:srgbClr val="6FCB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533" autoAdjust="0"/>
    <p:restoredTop sz="97338" autoAdjust="0"/>
  </p:normalViewPr>
  <p:slideViewPr>
    <p:cSldViewPr snapToGrid="0">
      <p:cViewPr>
        <p:scale>
          <a:sx n="75" d="100"/>
          <a:sy n="75" d="100"/>
        </p:scale>
        <p:origin x="1050" y="840"/>
      </p:cViewPr>
      <p:guideLst/>
    </p:cSldViewPr>
  </p:slideViewPr>
  <p:notesTextViewPr>
    <p:cViewPr>
      <p:scale>
        <a:sx n="1" d="1"/>
        <a:sy n="1" d="1"/>
      </p:scale>
      <p:origin x="0" y="0"/>
    </p:cViewPr>
  </p:notesTextViewPr>
  <p:notesViewPr>
    <p:cSldViewPr snapToGrid="0">
      <p:cViewPr varScale="1">
        <p:scale>
          <a:sx n="118" d="100"/>
          <a:sy n="118" d="100"/>
        </p:scale>
        <p:origin x="4280" y="84"/>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Workbook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b" anchorCtr="1"/>
          <a:lstStyle/>
          <a:p>
            <a:pPr>
              <a:defRPr lang="zh-CN" sz="2130" b="1" i="0" u="none" strike="noStrike" kern="1200" baseline="0">
                <a:solidFill>
                  <a:schemeClr val="accent1"/>
                </a:solidFill>
                <a:latin typeface="+mn-lt"/>
                <a:ea typeface="+mn-ea"/>
                <a:cs typeface="+mn-cs"/>
              </a:defRPr>
            </a:pPr>
            <a:r>
              <a:rPr lang="zh-CN">
                <a:solidFill>
                  <a:schemeClr val="accent1"/>
                </a:solidFill>
              </a:rPr>
              <a:t>第一季度</a:t>
            </a:r>
            <a:endParaRPr lang="zh-CN">
              <a:solidFill>
                <a:schemeClr val="accent1"/>
              </a:solidFill>
            </a:endParaRPr>
          </a:p>
        </c:rich>
      </c:tx>
      <c:layout/>
      <c:overlay val="0"/>
      <c:spPr>
        <a:noFill/>
        <a:ln>
          <a:noFill/>
        </a:ln>
        <a:effectLst/>
      </c:spPr>
    </c:title>
    <c:autoTitleDeleted val="0"/>
    <c:plotArea>
      <c:layout/>
      <c:doughnutChart>
        <c:varyColors val="1"/>
        <c:ser>
          <c:idx val="0"/>
          <c:order val="0"/>
          <c:tx>
            <c:strRef>
              <c:f>Sheet1!$B$1</c:f>
              <c:strCache>
                <c:ptCount val="1"/>
                <c:pt idx="0">
                  <c:v>销售比例</c:v>
                </c:pt>
              </c:strCache>
            </c:strRef>
          </c:tx>
          <c:spPr/>
          <c:explosion val="0"/>
          <c:dPt>
            <c:idx val="0"/>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c:spPr>
          </c:dPt>
          <c:dPt>
            <c:idx val="1"/>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c:spPr>
          </c:dPt>
          <c:dLbls>
            <c:delete val="1"/>
          </c:dLbls>
          <c:cat>
            <c:strRef>
              <c:f>Sheet1!$A$2:$A$3</c:f>
              <c:strCache>
                <c:ptCount val="2"/>
                <c:pt idx="0">
                  <c:v>中餐厅</c:v>
                </c:pt>
                <c:pt idx="1">
                  <c:v>西餐厅</c:v>
                </c:pt>
              </c:strCache>
            </c:strRef>
          </c:cat>
          <c:val>
            <c:numRef>
              <c:f>Sheet1!$B$2:$B$3</c:f>
              <c:numCache>
                <c:formatCode>General</c:formatCode>
                <c:ptCount val="2"/>
                <c:pt idx="0">
                  <c:v>7</c:v>
                </c:pt>
                <c:pt idx="1">
                  <c:v>3</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2"/>
              </a:solidFill>
              <a:latin typeface="+mn-lt"/>
              <a:ea typeface="+mn-ea"/>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b" anchorCtr="1"/>
          <a:lstStyle/>
          <a:p>
            <a:pPr>
              <a:defRPr lang="zh-CN" sz="2130" b="1" i="0" u="none" strike="noStrike" kern="1200" baseline="0">
                <a:solidFill>
                  <a:schemeClr val="accent1"/>
                </a:solidFill>
                <a:latin typeface="+mn-lt"/>
                <a:ea typeface="+mn-ea"/>
                <a:cs typeface="+mn-cs"/>
              </a:defRPr>
            </a:pPr>
            <a:r>
              <a:rPr lang="zh-CN" dirty="0">
                <a:solidFill>
                  <a:schemeClr val="accent1"/>
                </a:solidFill>
              </a:rPr>
              <a:t>第</a:t>
            </a:r>
            <a:r>
              <a:rPr lang="zh-CN" altLang="en-US" dirty="0">
                <a:solidFill>
                  <a:schemeClr val="accent1"/>
                </a:solidFill>
              </a:rPr>
              <a:t>二</a:t>
            </a:r>
            <a:r>
              <a:rPr lang="zh-CN" dirty="0">
                <a:solidFill>
                  <a:schemeClr val="accent1"/>
                </a:solidFill>
              </a:rPr>
              <a:t>季度</a:t>
            </a:r>
            <a:endParaRPr lang="zh-CN" dirty="0">
              <a:solidFill>
                <a:schemeClr val="accent1"/>
              </a:solidFill>
            </a:endParaRPr>
          </a:p>
        </c:rich>
      </c:tx>
      <c:layout/>
      <c:overlay val="0"/>
      <c:spPr>
        <a:noFill/>
        <a:ln>
          <a:noFill/>
        </a:ln>
        <a:effectLst/>
      </c:spPr>
    </c:title>
    <c:autoTitleDeleted val="0"/>
    <c:plotArea>
      <c:layout/>
      <c:doughnutChart>
        <c:varyColors val="1"/>
        <c:ser>
          <c:idx val="0"/>
          <c:order val="0"/>
          <c:tx>
            <c:strRef>
              <c:f>Sheet1!$B$1</c:f>
              <c:strCache>
                <c:ptCount val="1"/>
                <c:pt idx="0">
                  <c:v>销售比例</c:v>
                </c:pt>
              </c:strCache>
            </c:strRef>
          </c:tx>
          <c:spPr/>
          <c:explosion val="0"/>
          <c:dPt>
            <c:idx val="0"/>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c:spPr>
          </c:dPt>
          <c:dPt>
            <c:idx val="1"/>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c:spPr>
          </c:dPt>
          <c:dLbls>
            <c:delete val="1"/>
          </c:dLbls>
          <c:cat>
            <c:strRef>
              <c:f>Sheet1!$A$2:$A$3</c:f>
              <c:strCache>
                <c:ptCount val="2"/>
                <c:pt idx="0">
                  <c:v>中餐厅</c:v>
                </c:pt>
                <c:pt idx="1">
                  <c:v>西餐厅</c:v>
                </c:pt>
              </c:strCache>
            </c:strRef>
          </c:cat>
          <c:val>
            <c:numRef>
              <c:f>Sheet1!$B$2:$B$3</c:f>
              <c:numCache>
                <c:formatCode>General</c:formatCode>
                <c:ptCount val="2"/>
                <c:pt idx="0">
                  <c:v>5</c:v>
                </c:pt>
                <c:pt idx="1">
                  <c:v>5</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2"/>
              </a:solidFill>
              <a:latin typeface="+mn-lt"/>
              <a:ea typeface="+mn-ea"/>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b" anchorCtr="1"/>
          <a:lstStyle/>
          <a:p>
            <a:pPr>
              <a:defRPr lang="zh-CN" sz="2130" b="1" i="0" u="none" strike="noStrike" kern="1200" baseline="0">
                <a:solidFill>
                  <a:schemeClr val="accent1"/>
                </a:solidFill>
                <a:latin typeface="+mn-lt"/>
                <a:ea typeface="+mn-ea"/>
                <a:cs typeface="+mn-cs"/>
              </a:defRPr>
            </a:pPr>
            <a:r>
              <a:rPr lang="zh-CN" dirty="0">
                <a:solidFill>
                  <a:schemeClr val="accent1"/>
                </a:solidFill>
              </a:rPr>
              <a:t>第</a:t>
            </a:r>
            <a:r>
              <a:rPr lang="zh-CN" altLang="en-US" dirty="0">
                <a:solidFill>
                  <a:schemeClr val="accent1"/>
                </a:solidFill>
              </a:rPr>
              <a:t>三</a:t>
            </a:r>
            <a:r>
              <a:rPr lang="zh-CN" dirty="0">
                <a:solidFill>
                  <a:schemeClr val="accent1"/>
                </a:solidFill>
              </a:rPr>
              <a:t>季度</a:t>
            </a:r>
            <a:endParaRPr lang="zh-CN" dirty="0">
              <a:solidFill>
                <a:schemeClr val="accent1"/>
              </a:solidFill>
            </a:endParaRPr>
          </a:p>
        </c:rich>
      </c:tx>
      <c:layout/>
      <c:overlay val="0"/>
      <c:spPr>
        <a:noFill/>
        <a:ln>
          <a:noFill/>
        </a:ln>
        <a:effectLst/>
      </c:spPr>
    </c:title>
    <c:autoTitleDeleted val="0"/>
    <c:plotArea>
      <c:layout/>
      <c:doughnutChart>
        <c:varyColors val="1"/>
        <c:ser>
          <c:idx val="0"/>
          <c:order val="0"/>
          <c:tx>
            <c:strRef>
              <c:f>Sheet1!$B$1</c:f>
              <c:strCache>
                <c:ptCount val="1"/>
                <c:pt idx="0">
                  <c:v>销售比例</c:v>
                </c:pt>
              </c:strCache>
            </c:strRef>
          </c:tx>
          <c:spPr/>
          <c:explosion val="0"/>
          <c:dPt>
            <c:idx val="0"/>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c:spPr>
          </c:dPt>
          <c:dPt>
            <c:idx val="1"/>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c:spPr>
          </c:dPt>
          <c:dLbls>
            <c:delete val="1"/>
          </c:dLbls>
          <c:cat>
            <c:strRef>
              <c:f>Sheet1!$A$2:$A$3</c:f>
              <c:strCache>
                <c:ptCount val="2"/>
                <c:pt idx="0">
                  <c:v>中餐厅</c:v>
                </c:pt>
                <c:pt idx="1">
                  <c:v>西餐厅</c:v>
                </c:pt>
              </c:strCache>
            </c:strRef>
          </c:cat>
          <c:val>
            <c:numRef>
              <c:f>Sheet1!$B$2:$B$3</c:f>
              <c:numCache>
                <c:formatCode>General</c:formatCode>
                <c:ptCount val="2"/>
                <c:pt idx="0">
                  <c:v>6.5</c:v>
                </c:pt>
                <c:pt idx="1">
                  <c:v>4</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2"/>
              </a:solidFill>
              <a:latin typeface="+mn-lt"/>
              <a:ea typeface="+mn-ea"/>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b" anchorCtr="1"/>
          <a:lstStyle/>
          <a:p>
            <a:pPr>
              <a:defRPr lang="zh-CN" sz="2130" b="1" i="0" u="none" strike="noStrike" kern="1200" baseline="0">
                <a:solidFill>
                  <a:schemeClr val="accent1"/>
                </a:solidFill>
                <a:latin typeface="+mn-lt"/>
                <a:ea typeface="+mn-ea"/>
                <a:cs typeface="+mn-cs"/>
              </a:defRPr>
            </a:pPr>
            <a:r>
              <a:rPr lang="zh-CN" dirty="0">
                <a:solidFill>
                  <a:schemeClr val="accent1"/>
                </a:solidFill>
              </a:rPr>
              <a:t>第</a:t>
            </a:r>
            <a:r>
              <a:rPr lang="zh-CN" altLang="en-US" dirty="0">
                <a:solidFill>
                  <a:schemeClr val="accent1"/>
                </a:solidFill>
              </a:rPr>
              <a:t>四</a:t>
            </a:r>
            <a:r>
              <a:rPr lang="zh-CN" dirty="0">
                <a:solidFill>
                  <a:schemeClr val="accent1"/>
                </a:solidFill>
              </a:rPr>
              <a:t>季度</a:t>
            </a:r>
            <a:endParaRPr lang="zh-CN" dirty="0">
              <a:solidFill>
                <a:schemeClr val="accent1"/>
              </a:solidFill>
            </a:endParaRPr>
          </a:p>
        </c:rich>
      </c:tx>
      <c:layout/>
      <c:overlay val="0"/>
      <c:spPr>
        <a:noFill/>
        <a:ln>
          <a:noFill/>
        </a:ln>
        <a:effectLst/>
      </c:spPr>
    </c:title>
    <c:autoTitleDeleted val="0"/>
    <c:plotArea>
      <c:layout/>
      <c:doughnutChart>
        <c:varyColors val="1"/>
        <c:ser>
          <c:idx val="0"/>
          <c:order val="0"/>
          <c:tx>
            <c:strRef>
              <c:f>Sheet1!$B$1</c:f>
              <c:strCache>
                <c:ptCount val="1"/>
                <c:pt idx="0">
                  <c:v>销售比例</c:v>
                </c:pt>
              </c:strCache>
            </c:strRef>
          </c:tx>
          <c:spPr/>
          <c:explosion val="0"/>
          <c:dPt>
            <c:idx val="0"/>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c:spPr>
          </c:dPt>
          <c:dPt>
            <c:idx val="1"/>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c:spPr>
          </c:dPt>
          <c:dLbls>
            <c:delete val="1"/>
          </c:dLbls>
          <c:cat>
            <c:strRef>
              <c:f>Sheet1!$A$2:$A$3</c:f>
              <c:strCache>
                <c:ptCount val="2"/>
                <c:pt idx="0">
                  <c:v>中餐厅</c:v>
                </c:pt>
                <c:pt idx="1">
                  <c:v>西餐厅</c:v>
                </c:pt>
              </c:strCache>
            </c:strRef>
          </c:cat>
          <c:val>
            <c:numRef>
              <c:f>Sheet1!$B$2:$B$3</c:f>
              <c:numCache>
                <c:formatCode>General</c:formatCode>
                <c:ptCount val="2"/>
                <c:pt idx="0">
                  <c:v>8</c:v>
                </c:pt>
                <c:pt idx="1">
                  <c:v>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2"/>
              </a:solidFill>
              <a:latin typeface="+mn-lt"/>
              <a:ea typeface="+mn-ea"/>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5">
  <cs:axisTitle>
    <cs:lnRef idx="0"/>
    <cs:fillRef idx="0"/>
    <cs:effectRef idx="0"/>
    <cs:fontRef idx="minor">
      <a:schemeClr val="tx2"/>
    </cs:fontRef>
    <cs:defRPr sz="1195"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5"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5" kern="1200"/>
  </cs:chartArea>
  <cs:dataLabel>
    <cs:lnRef idx="0"/>
    <cs:fillRef idx="0"/>
    <cs:effectRef idx="0"/>
    <cs:fontRef idx="minor">
      <a:schemeClr val="tx2"/>
    </cs:fontRef>
    <cs:defRPr sz="1195"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5"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5"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3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5"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5" kern="1200"/>
  </cs:valueAxis>
  <cs:wall>
    <cs:lnRef idx="0"/>
    <cs:fillRef idx="0"/>
    <cs:effectRef idx="0"/>
    <cs:fontRef idx="minor">
      <a:schemeClr val="tx2"/>
    </cs:fontRef>
  </cs:wall>
</cs:chartStyle>
</file>

<file path=ppt/charts/style2.xml><?xml version="1.0" encoding="utf-8"?>
<cs:chartStyle xmlns:cs="http://schemas.microsoft.com/office/drawing/2012/chartStyle" xmlns:a="http://schemas.openxmlformats.org/drawingml/2006/main" id="255">
  <cs:axisTitle>
    <cs:lnRef idx="0"/>
    <cs:fillRef idx="0"/>
    <cs:effectRef idx="0"/>
    <cs:fontRef idx="minor">
      <a:schemeClr val="tx2"/>
    </cs:fontRef>
    <cs:defRPr sz="1195"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5"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5" kern="1200"/>
  </cs:chartArea>
  <cs:dataLabel>
    <cs:lnRef idx="0"/>
    <cs:fillRef idx="0"/>
    <cs:effectRef idx="0"/>
    <cs:fontRef idx="minor">
      <a:schemeClr val="tx2"/>
    </cs:fontRef>
    <cs:defRPr sz="1195"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5"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5"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3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5"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5" kern="1200"/>
  </cs:valueAxis>
  <cs:wall>
    <cs:lnRef idx="0"/>
    <cs:fillRef idx="0"/>
    <cs:effectRef idx="0"/>
    <cs:fontRef idx="minor">
      <a:schemeClr val="tx2"/>
    </cs:fontRef>
  </cs:wall>
</cs:chartStyle>
</file>

<file path=ppt/charts/style3.xml><?xml version="1.0" encoding="utf-8"?>
<cs:chartStyle xmlns:cs="http://schemas.microsoft.com/office/drawing/2012/chartStyle" xmlns:a="http://schemas.openxmlformats.org/drawingml/2006/main" id="255">
  <cs:axisTitle>
    <cs:lnRef idx="0"/>
    <cs:fillRef idx="0"/>
    <cs:effectRef idx="0"/>
    <cs:fontRef idx="minor">
      <a:schemeClr val="tx2"/>
    </cs:fontRef>
    <cs:defRPr sz="1195"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5"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5" kern="1200"/>
  </cs:chartArea>
  <cs:dataLabel>
    <cs:lnRef idx="0"/>
    <cs:fillRef idx="0"/>
    <cs:effectRef idx="0"/>
    <cs:fontRef idx="minor">
      <a:schemeClr val="tx2"/>
    </cs:fontRef>
    <cs:defRPr sz="1195"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5"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5"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3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5"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5" kern="1200"/>
  </cs:valueAxis>
  <cs:wall>
    <cs:lnRef idx="0"/>
    <cs:fillRef idx="0"/>
    <cs:effectRef idx="0"/>
    <cs:fontRef idx="minor">
      <a:schemeClr val="tx2"/>
    </cs:fontRef>
  </cs:wall>
</cs:chartStyle>
</file>

<file path=ppt/charts/style4.xml><?xml version="1.0" encoding="utf-8"?>
<cs:chartStyle xmlns:cs="http://schemas.microsoft.com/office/drawing/2012/chartStyle" xmlns:a="http://schemas.openxmlformats.org/drawingml/2006/main" id="255">
  <cs:axisTitle>
    <cs:lnRef idx="0"/>
    <cs:fillRef idx="0"/>
    <cs:effectRef idx="0"/>
    <cs:fontRef idx="minor">
      <a:schemeClr val="tx2"/>
    </cs:fontRef>
    <cs:defRPr sz="1195"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5"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5" kern="1200"/>
  </cs:chartArea>
  <cs:dataLabel>
    <cs:lnRef idx="0"/>
    <cs:fillRef idx="0"/>
    <cs:effectRef idx="0"/>
    <cs:fontRef idx="minor">
      <a:schemeClr val="tx2"/>
    </cs:fontRef>
    <cs:defRPr sz="1195"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5"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5"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3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5"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5" kern="1200"/>
  </cs:valueAxis>
  <cs:wall>
    <cs:lnRef idx="0"/>
    <cs:fillRef idx="0"/>
    <cs:effectRef idx="0"/>
    <cs:fontRef idx="minor">
      <a:schemeClr val="tx2"/>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9487584-9564-4DF1-8B58-5393D9B41CCA}"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CD2D6A2-AF09-46FE-911B-91D9F6BC4C3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B14EDEE-434C-4264-A67A-648CDF5017B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D924E0-A2F4-4778-B7E5-6E4E733C261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defTabSz="914400">
              <a:lnSpc>
                <a:spcPct val="130000"/>
              </a:lnSpc>
            </a:pPr>
            <a:endParaRPr lang="zh-CN" altLang="en-US" dirty="0"/>
          </a:p>
        </p:txBody>
      </p:sp>
      <p:sp>
        <p:nvSpPr>
          <p:cNvPr id="4" name="灯片编号占位符 3"/>
          <p:cNvSpPr>
            <a:spLocks noGrp="1"/>
          </p:cNvSpPr>
          <p:nvPr>
            <p:ph type="sldNum" sz="quarter" idx="5"/>
          </p:nvPr>
        </p:nvSpPr>
        <p:spPr/>
        <p:txBody>
          <a:bodyPr/>
          <a:lstStyle/>
          <a:p>
            <a:fld id="{73D924E0-A2F4-4778-B7E5-6E4E733C261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br>
              <a:rPr lang="zh-CN" altLang="en-US" b="0" dirty="0">
                <a:effectLst/>
                <a:latin typeface="微软雅黑" panose="020B0503020204020204" charset="-122"/>
                <a:ea typeface="微软雅黑" panose="020B0503020204020204" charset="-122"/>
              </a:rPr>
            </a:br>
            <a:endParaRPr lang="zh-CN" altLang="en-US" dirty="0"/>
          </a:p>
        </p:txBody>
      </p:sp>
      <p:sp>
        <p:nvSpPr>
          <p:cNvPr id="4" name="灯片编号占位符 3"/>
          <p:cNvSpPr>
            <a:spLocks noGrp="1"/>
          </p:cNvSpPr>
          <p:nvPr>
            <p:ph type="sldNum" sz="quarter" idx="5"/>
          </p:nvPr>
        </p:nvSpPr>
        <p:spPr/>
        <p:txBody>
          <a:bodyPr/>
          <a:lstStyle/>
          <a:p>
            <a:fld id="{73D924E0-A2F4-4778-B7E5-6E4E733C261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3D924E0-A2F4-4778-B7E5-6E4E733C261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br>
              <a:rPr lang="zh-CN" altLang="en-US" b="0" i="0" dirty="0">
                <a:solidFill>
                  <a:srgbClr val="A48B6F"/>
                </a:solidFill>
                <a:effectLst/>
                <a:latin typeface="微软雅黑" panose="020B0503020204020204" charset="-122"/>
                <a:ea typeface="微软雅黑" panose="020B0503020204020204" charset="-122"/>
              </a:rPr>
            </a:br>
            <a:endParaRPr lang="zh-CN" altLang="en-US" dirty="0"/>
          </a:p>
          <a:p>
            <a:endParaRPr lang="zh-CN" altLang="en-US" dirty="0"/>
          </a:p>
        </p:txBody>
      </p:sp>
      <p:sp>
        <p:nvSpPr>
          <p:cNvPr id="4" name="灯片编号占位符 3"/>
          <p:cNvSpPr>
            <a:spLocks noGrp="1"/>
          </p:cNvSpPr>
          <p:nvPr>
            <p:ph type="sldNum" sz="quarter" idx="5"/>
          </p:nvPr>
        </p:nvSpPr>
        <p:spPr/>
        <p:txBody>
          <a:bodyPr/>
          <a:lstStyle/>
          <a:p>
            <a:fld id="{73D924E0-A2F4-4778-B7E5-6E4E733C261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b="0" i="0" dirty="0">
                <a:solidFill>
                  <a:srgbClr val="A48B6F"/>
                </a:solidFill>
                <a:effectLst/>
                <a:latin typeface="微软雅黑" panose="020B0503020204020204" charset="-122"/>
                <a:ea typeface="微软雅黑" panose="020B0503020204020204" charset="-122"/>
              </a:rPr>
              <a:t>　</a:t>
            </a:r>
            <a:br>
              <a:rPr lang="zh-CN" altLang="en-US" b="0" i="0" dirty="0">
                <a:solidFill>
                  <a:srgbClr val="A48B6F"/>
                </a:solidFill>
                <a:effectLst/>
                <a:latin typeface="微软雅黑" panose="020B0503020204020204" charset="-122"/>
                <a:ea typeface="微软雅黑" panose="020B0503020204020204" charset="-122"/>
              </a:rPr>
            </a:br>
            <a:endParaRPr lang="zh-CN" altLang="en-US" dirty="0"/>
          </a:p>
          <a:p>
            <a:endParaRPr lang="zh-CN" altLang="en-US" dirty="0"/>
          </a:p>
        </p:txBody>
      </p:sp>
      <p:sp>
        <p:nvSpPr>
          <p:cNvPr id="4" name="灯片编号占位符 3"/>
          <p:cNvSpPr>
            <a:spLocks noGrp="1"/>
          </p:cNvSpPr>
          <p:nvPr>
            <p:ph type="sldNum" sz="quarter" idx="5"/>
          </p:nvPr>
        </p:nvSpPr>
        <p:spPr/>
        <p:txBody>
          <a:bodyPr/>
          <a:lstStyle/>
          <a:p>
            <a:fld id="{73D924E0-A2F4-4778-B7E5-6E4E733C261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3D924E0-A2F4-4778-B7E5-6E4E733C261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3D924E0-A2F4-4778-B7E5-6E4E733C261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3D924E0-A2F4-4778-B7E5-6E4E733C261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3D924E0-A2F4-4778-B7E5-6E4E733C261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3D924E0-A2F4-4778-B7E5-6E4E733C261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3D924E0-A2F4-4778-B7E5-6E4E733C261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microsoft.com/office/2007/relationships/hdphoto" Target="../media/image3.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image3.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microsoft.com/office/2007/relationships/hdphoto" Target="../media/image3.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microsoft.com/office/2007/relationships/hdphoto" Target="../media/image5.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microsoft.com/office/2007/relationships/hdphoto" Target="../media/image5.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microsoft.com/office/2007/relationships/hdphoto" Target="../media/image5.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image3.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microsoft.com/office/2007/relationships/hdphoto" Target="../media/image5.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microsoft.com/office/2007/relationships/hdphoto" Target="../media/image5.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microsoft.com/office/2007/relationships/hdphoto" Target="../media/image5.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image3.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3.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image3.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image3.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image3.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image3.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microsoft.com/office/2007/relationships/hdphoto" Target="../media/image3.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矩形 4"/>
          <p:cNvSpPr/>
          <p:nvPr userDrawn="1"/>
        </p:nvSpPr>
        <p:spPr>
          <a:xfrm>
            <a:off x="3311525" y="2087359"/>
            <a:ext cx="5568950" cy="3089682"/>
          </a:xfrm>
          <a:prstGeom prst="rect">
            <a:avLst/>
          </a:prstGeom>
          <a:no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6" name="文本占位符 92"/>
          <p:cNvSpPr>
            <a:spLocks noGrp="1"/>
          </p:cNvSpPr>
          <p:nvPr>
            <p:ph type="body" sz="quarter" idx="25" hasCustomPrompt="1"/>
          </p:nvPr>
        </p:nvSpPr>
        <p:spPr>
          <a:xfrm>
            <a:off x="2946454" y="3135087"/>
            <a:ext cx="6299093" cy="1282138"/>
          </a:xfrm>
          <a:prstGeom prst="rect">
            <a:avLst/>
          </a:prstGeom>
        </p:spPr>
        <p:txBody>
          <a:bodyPr anchor="ctr"/>
          <a:lstStyle>
            <a:lvl1pPr marL="0" indent="0" algn="l" defTabSz="457200" rtl="0" eaLnBrk="1" latinLnBrk="0" hangingPunct="1">
              <a:buNone/>
              <a:defRPr lang="zh-CN" altLang="en-US" sz="6000" b="1" kern="1200" dirty="0">
                <a:solidFill>
                  <a:schemeClr val="accent5"/>
                </a:soli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企业介绍通用模板</a:t>
            </a:r>
            <a:endParaRPr lang="zh-CN" altLang="en-US" dirty="0"/>
          </a:p>
        </p:txBody>
      </p:sp>
      <p:sp>
        <p:nvSpPr>
          <p:cNvPr id="7" name="文本占位符 92"/>
          <p:cNvSpPr>
            <a:spLocks noGrp="1"/>
          </p:cNvSpPr>
          <p:nvPr>
            <p:ph type="body" sz="quarter" idx="26" hasCustomPrompt="1"/>
          </p:nvPr>
        </p:nvSpPr>
        <p:spPr>
          <a:xfrm>
            <a:off x="4994900" y="2348364"/>
            <a:ext cx="2202201" cy="699659"/>
          </a:xfrm>
          <a:prstGeom prst="rect">
            <a:avLst/>
          </a:prstGeom>
          <a:noFill/>
        </p:spPr>
        <p:txBody>
          <a:bodyPr anchor="ctr"/>
          <a:lstStyle>
            <a:lvl1pPr marL="0" indent="0" algn="ctr" defTabSz="457200" rtl="0" eaLnBrk="1" latinLnBrk="0" hangingPunct="1">
              <a:buNone/>
              <a:defRPr lang="zh-CN" altLang="en-US" sz="5400" b="0" kern="1200" dirty="0">
                <a:solidFill>
                  <a:schemeClr val="accent5"/>
                </a:solidFill>
                <a:latin typeface="+mj-lt"/>
                <a:ea typeface="+mj-ea"/>
                <a:cs typeface="+mn-cs"/>
              </a:defRPr>
            </a:lvl1pPr>
            <a:lvl3pPr marL="914400" indent="0">
              <a:buNone/>
              <a:defRPr/>
            </a:lvl3pPr>
            <a:lvl4pPr marL="1371600" indent="0">
              <a:buNone/>
              <a:defRPr/>
            </a:lvl4pPr>
            <a:lvl5pPr marL="1828800" indent="0">
              <a:buNone/>
              <a:defRPr/>
            </a:lvl5pPr>
          </a:lstStyle>
          <a:p>
            <a:pPr lvl="0"/>
            <a:r>
              <a:rPr lang="en-US" altLang="zh-CN" dirty="0"/>
              <a:t>20XX</a:t>
            </a:r>
            <a:endParaRPr lang="zh-CN" altLang="en-US" dirty="0"/>
          </a:p>
        </p:txBody>
      </p:sp>
      <p:sp>
        <p:nvSpPr>
          <p:cNvPr id="8" name="文本占位符 92"/>
          <p:cNvSpPr>
            <a:spLocks noGrp="1"/>
          </p:cNvSpPr>
          <p:nvPr>
            <p:ph type="body" sz="quarter" idx="27" hasCustomPrompt="1"/>
          </p:nvPr>
        </p:nvSpPr>
        <p:spPr>
          <a:xfrm>
            <a:off x="4956361" y="4591352"/>
            <a:ext cx="2279278" cy="346408"/>
          </a:xfrm>
          <a:prstGeom prst="rect">
            <a:avLst/>
          </a:prstGeom>
          <a:noFill/>
        </p:spPr>
        <p:txBody>
          <a:bodyPr anchor="ctr"/>
          <a:lstStyle>
            <a:lvl1pPr marL="0" indent="0" algn="l" defTabSz="457200" rtl="0" eaLnBrk="1" latinLnBrk="0" hangingPunct="1">
              <a:buNone/>
              <a:defRPr lang="zh-CN" altLang="en-US" sz="1800" b="0" kern="1200" dirty="0">
                <a:solidFill>
                  <a:schemeClr val="accent5"/>
                </a:solidFill>
                <a:latin typeface="+mn-lt"/>
                <a:ea typeface="+mj-ea"/>
                <a:cs typeface="+mn-cs"/>
              </a:defRPr>
            </a:lvl1pPr>
            <a:lvl3pPr marL="914400" indent="0">
              <a:buNone/>
              <a:defRPr/>
            </a:lvl3pPr>
            <a:lvl4pPr marL="1371600" indent="0">
              <a:buNone/>
              <a:defRPr/>
            </a:lvl4pPr>
            <a:lvl5pPr marL="1828800" indent="0">
              <a:buNone/>
              <a:defRPr/>
            </a:lvl5pPr>
          </a:lstStyle>
          <a:p>
            <a:pPr lvl="0"/>
            <a:r>
              <a:rPr lang="zh-CN" altLang="en-US" dirty="0"/>
              <a:t>汇报人：</a:t>
            </a:r>
            <a:r>
              <a:rPr lang="en-US" altLang="zh-CN" dirty="0" err="1"/>
              <a:t>officePLUS</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副标题页3(五项）">
    <p:bg>
      <p:bgPr>
        <a:gradFill flip="none" rotWithShape="1">
          <a:gsLst>
            <a:gs pos="37000">
              <a:schemeClr val="accent5"/>
            </a:gs>
            <a:gs pos="100000">
              <a:schemeClr val="accent4"/>
            </a:gs>
          </a:gsLst>
          <a:lin ang="5400000" scaled="1"/>
          <a:tileRect/>
        </a:gradFill>
        <a:effectLst/>
      </p:bgPr>
    </p:bg>
    <p:spTree>
      <p:nvGrpSpPr>
        <p:cNvPr id="1" name=""/>
        <p:cNvGrpSpPr/>
        <p:nvPr/>
      </p:nvGrpSpPr>
      <p:grpSpPr>
        <a:xfrm>
          <a:off x="0" y="0"/>
          <a:ext cx="0" cy="0"/>
          <a:chOff x="0" y="0"/>
          <a:chExt cx="0" cy="0"/>
        </a:xfrm>
      </p:grpSpPr>
      <p:pic>
        <p:nvPicPr>
          <p:cNvPr id="140" name="图片 139" descr="植物叶子特写"/>
          <p:cNvPicPr>
            <a:picLocks noChangeAspect="1"/>
          </p:cNvPicPr>
          <p:nvPr userDrawn="1"/>
        </p:nvPicPr>
        <p:blipFill>
          <a:blip r:embed="rId2" cstate="screen">
            <a:extLst>
              <a:ext uri="{BEBA8EAE-BF5A-486C-A8C5-ECC9F3942E4B}">
                <a14:imgProps xmlns:a14="http://schemas.microsoft.com/office/drawing/2010/main">
                  <a14:imgLayer r:embed="rId3">
                    <a14:imgEffect>
                      <a14:artisticBlur radius="35"/>
                    </a14:imgEffect>
                  </a14:imgLayer>
                </a14:imgProps>
              </a:ext>
            </a:extLst>
          </a:blip>
          <a:stretch>
            <a:fillRect/>
          </a:stretch>
        </p:blipFill>
        <p:spPr>
          <a:xfrm>
            <a:off x="4515" y="0"/>
            <a:ext cx="12182970" cy="6858000"/>
          </a:xfrm>
          <a:prstGeom prst="rect">
            <a:avLst/>
          </a:prstGeom>
        </p:spPr>
      </p:pic>
      <p:sp>
        <p:nvSpPr>
          <p:cNvPr id="141" name="矩形: 圆角 140"/>
          <p:cNvSpPr/>
          <p:nvPr userDrawn="1"/>
        </p:nvSpPr>
        <p:spPr>
          <a:xfrm>
            <a:off x="695325" y="549275"/>
            <a:ext cx="10801350" cy="5759450"/>
          </a:xfrm>
          <a:prstGeom prst="roundRect">
            <a:avLst>
              <a:gd name="adj" fmla="val 4671"/>
            </a:avLst>
          </a:prstGeom>
          <a:gradFill flip="none" rotWithShape="1">
            <a:gsLst>
              <a:gs pos="0">
                <a:schemeClr val="bg1"/>
              </a:gs>
              <a:gs pos="52000">
                <a:schemeClr val="accent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userDrawn="1"/>
        </p:nvSpPr>
        <p:spPr>
          <a:xfrm>
            <a:off x="1286214" y="2778998"/>
            <a:ext cx="1273186" cy="2584284"/>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50" name="任意多边形: 形状 49"/>
          <p:cNvSpPr/>
          <p:nvPr userDrawn="1"/>
        </p:nvSpPr>
        <p:spPr>
          <a:xfrm flipH="1">
            <a:off x="2046499" y="4813177"/>
            <a:ext cx="518847" cy="550105"/>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48" name="组合 47"/>
          <p:cNvGrpSpPr/>
          <p:nvPr userDrawn="1"/>
        </p:nvGrpSpPr>
        <p:grpSpPr>
          <a:xfrm>
            <a:off x="9509056" y="2778998"/>
            <a:ext cx="1279132" cy="2584284"/>
            <a:chOff x="9456135" y="2672080"/>
            <a:chExt cx="1384974" cy="2798120"/>
          </a:xfrm>
        </p:grpSpPr>
        <p:sp>
          <p:nvSpPr>
            <p:cNvPr id="52" name="矩形: 圆角 51"/>
            <p:cNvSpPr/>
            <p:nvPr userDrawn="1"/>
          </p:nvSpPr>
          <p:spPr>
            <a:xfrm>
              <a:off x="9456135" y="2672080"/>
              <a:ext cx="1378536" cy="2798120"/>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形状 56"/>
            <p:cNvSpPr/>
            <p:nvPr userDrawn="1"/>
          </p:nvSpPr>
          <p:spPr>
            <a:xfrm flipH="1">
              <a:off x="10279330" y="4874577"/>
              <a:ext cx="561779" cy="595623"/>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grpSp>
        <p:nvGrpSpPr>
          <p:cNvPr id="6" name="组合 5"/>
          <p:cNvGrpSpPr/>
          <p:nvPr userDrawn="1"/>
        </p:nvGrpSpPr>
        <p:grpSpPr>
          <a:xfrm>
            <a:off x="9674626" y="4022731"/>
            <a:ext cx="947778" cy="947776"/>
            <a:chOff x="9536911" y="3917828"/>
            <a:chExt cx="1184223" cy="1184223"/>
          </a:xfrm>
        </p:grpSpPr>
        <p:grpSp>
          <p:nvGrpSpPr>
            <p:cNvPr id="5" name="组合 4"/>
            <p:cNvGrpSpPr/>
            <p:nvPr userDrawn="1"/>
          </p:nvGrpSpPr>
          <p:grpSpPr>
            <a:xfrm>
              <a:off x="9536911" y="3917828"/>
              <a:ext cx="1184223" cy="1184223"/>
              <a:chOff x="9536911" y="3917828"/>
              <a:chExt cx="1184223" cy="1184223"/>
            </a:xfrm>
          </p:grpSpPr>
          <p:sp>
            <p:nvSpPr>
              <p:cNvPr id="56" name="椭圆 55"/>
              <p:cNvSpPr/>
              <p:nvPr userDrawn="1"/>
            </p:nvSpPr>
            <p:spPr>
              <a:xfrm rot="8892418">
                <a:off x="9536911" y="3917828"/>
                <a:ext cx="1184223" cy="1184223"/>
              </a:xfrm>
              <a:prstGeom prst="ellipse">
                <a:avLst/>
              </a:pr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userDrawn="1"/>
            </p:nvSpPr>
            <p:spPr>
              <a:xfrm rot="8892418">
                <a:off x="9566878" y="3947795"/>
                <a:ext cx="1124288" cy="1124288"/>
              </a:xfrm>
              <a:prstGeom prst="ellipse">
                <a:avLst/>
              </a:prstGeom>
              <a:noFill/>
              <a:ln w="3175">
                <a:gradFill>
                  <a:gsLst>
                    <a:gs pos="12000">
                      <a:schemeClr val="accent1"/>
                    </a:gs>
                    <a:gs pos="100000">
                      <a:schemeClr val="accent1">
                        <a:lumMod val="30000"/>
                        <a:lumOff val="7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0" name="组合 79"/>
            <p:cNvGrpSpPr/>
            <p:nvPr userDrawn="1"/>
          </p:nvGrpSpPr>
          <p:grpSpPr>
            <a:xfrm flipH="1">
              <a:off x="9741153" y="4192270"/>
              <a:ext cx="811296" cy="647817"/>
              <a:chOff x="5695950" y="3114675"/>
              <a:chExt cx="811296" cy="647817"/>
            </a:xfrm>
            <a:solidFill>
              <a:schemeClr val="bg2"/>
            </a:solidFill>
          </p:grpSpPr>
          <p:sp>
            <p:nvSpPr>
              <p:cNvPr id="81" name="图形 180" descr="业务增长 轮廓"/>
              <p:cNvSpPr/>
              <p:nvPr/>
            </p:nvSpPr>
            <p:spPr>
              <a:xfrm>
                <a:off x="5971317" y="3438525"/>
                <a:ext cx="19050" cy="78609"/>
              </a:xfrm>
              <a:custGeom>
                <a:avLst/>
                <a:gdLst>
                  <a:gd name="connsiteX0" fmla="*/ 0 w 19050"/>
                  <a:gd name="connsiteY0" fmla="*/ 59569 h 78609"/>
                  <a:gd name="connsiteX1" fmla="*/ 0 w 19050"/>
                  <a:gd name="connsiteY1" fmla="*/ 0 h 78609"/>
                  <a:gd name="connsiteX2" fmla="*/ 19050 w 19050"/>
                  <a:gd name="connsiteY2" fmla="*/ 0 h 78609"/>
                  <a:gd name="connsiteX3" fmla="*/ 19050 w 19050"/>
                  <a:gd name="connsiteY3" fmla="*/ 78610 h 78609"/>
                  <a:gd name="connsiteX4" fmla="*/ 0 w 19050"/>
                  <a:gd name="connsiteY4" fmla="*/ 59569 h 786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78609">
                    <a:moveTo>
                      <a:pt x="0" y="59569"/>
                    </a:moveTo>
                    <a:lnTo>
                      <a:pt x="0" y="0"/>
                    </a:lnTo>
                    <a:lnTo>
                      <a:pt x="19050" y="0"/>
                    </a:lnTo>
                    <a:lnTo>
                      <a:pt x="19050" y="78610"/>
                    </a:lnTo>
                    <a:lnTo>
                      <a:pt x="0" y="59569"/>
                    </a:lnTo>
                    <a:close/>
                  </a:path>
                </a:pathLst>
              </a:custGeom>
              <a:grpFill/>
              <a:ln w="9525" cap="flat">
                <a:noFill/>
                <a:prstDash val="solid"/>
                <a:miter/>
              </a:ln>
            </p:spPr>
            <p:txBody>
              <a:bodyPr rtlCol="0" anchor="ctr"/>
              <a:lstStyle/>
              <a:p>
                <a:endParaRPr lang="zh-CN" altLang="en-US"/>
              </a:p>
            </p:txBody>
          </p:sp>
          <p:sp>
            <p:nvSpPr>
              <p:cNvPr id="82" name="图形 180" descr="业务增长 轮廓"/>
              <p:cNvSpPr/>
              <p:nvPr/>
            </p:nvSpPr>
            <p:spPr>
              <a:xfrm>
                <a:off x="5933198" y="3295650"/>
                <a:ext cx="19050" cy="183375"/>
              </a:xfrm>
              <a:custGeom>
                <a:avLst/>
                <a:gdLst>
                  <a:gd name="connsiteX0" fmla="*/ 0 w 19050"/>
                  <a:gd name="connsiteY0" fmla="*/ 164325 h 183375"/>
                  <a:gd name="connsiteX1" fmla="*/ 0 w 19050"/>
                  <a:gd name="connsiteY1" fmla="*/ 9525 h 183375"/>
                  <a:gd name="connsiteX2" fmla="*/ 9525 w 19050"/>
                  <a:gd name="connsiteY2" fmla="*/ 0 h 183375"/>
                  <a:gd name="connsiteX3" fmla="*/ 19050 w 19050"/>
                  <a:gd name="connsiteY3" fmla="*/ 9525 h 183375"/>
                  <a:gd name="connsiteX4" fmla="*/ 19050 w 19050"/>
                  <a:gd name="connsiteY4" fmla="*/ 183375 h 183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83375">
                    <a:moveTo>
                      <a:pt x="0" y="164325"/>
                    </a:moveTo>
                    <a:lnTo>
                      <a:pt x="0" y="9525"/>
                    </a:lnTo>
                    <a:cubicBezTo>
                      <a:pt x="0" y="4264"/>
                      <a:pt x="4264" y="0"/>
                      <a:pt x="9525" y="0"/>
                    </a:cubicBezTo>
                    <a:cubicBezTo>
                      <a:pt x="14786" y="0"/>
                      <a:pt x="19050" y="4264"/>
                      <a:pt x="19050" y="9525"/>
                    </a:cubicBezTo>
                    <a:lnTo>
                      <a:pt x="19050" y="183375"/>
                    </a:lnTo>
                    <a:close/>
                  </a:path>
                </a:pathLst>
              </a:custGeom>
              <a:grpFill/>
              <a:ln w="9525" cap="flat">
                <a:noFill/>
                <a:prstDash val="solid"/>
                <a:miter/>
              </a:ln>
            </p:spPr>
            <p:txBody>
              <a:bodyPr rtlCol="0" anchor="ctr"/>
              <a:lstStyle/>
              <a:p>
                <a:endParaRPr lang="zh-CN" altLang="en-US"/>
              </a:p>
            </p:txBody>
          </p:sp>
          <p:sp>
            <p:nvSpPr>
              <p:cNvPr id="83" name="图形 180" descr="业务增长 轮廓"/>
              <p:cNvSpPr/>
              <p:nvPr/>
            </p:nvSpPr>
            <p:spPr>
              <a:xfrm>
                <a:off x="6009398" y="3295650"/>
                <a:ext cx="19050" cy="259565"/>
              </a:xfrm>
              <a:custGeom>
                <a:avLst/>
                <a:gdLst>
                  <a:gd name="connsiteX0" fmla="*/ 0 w 19050"/>
                  <a:gd name="connsiteY0" fmla="*/ 240516 h 259565"/>
                  <a:gd name="connsiteX1" fmla="*/ 0 w 19050"/>
                  <a:gd name="connsiteY1" fmla="*/ 9525 h 259565"/>
                  <a:gd name="connsiteX2" fmla="*/ 9525 w 19050"/>
                  <a:gd name="connsiteY2" fmla="*/ 0 h 259565"/>
                  <a:gd name="connsiteX3" fmla="*/ 19050 w 19050"/>
                  <a:gd name="connsiteY3" fmla="*/ 9525 h 259565"/>
                  <a:gd name="connsiteX4" fmla="*/ 19050 w 19050"/>
                  <a:gd name="connsiteY4" fmla="*/ 259566 h 259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259565">
                    <a:moveTo>
                      <a:pt x="0" y="240516"/>
                    </a:moveTo>
                    <a:lnTo>
                      <a:pt x="0" y="9525"/>
                    </a:lnTo>
                    <a:cubicBezTo>
                      <a:pt x="0" y="4264"/>
                      <a:pt x="4264" y="0"/>
                      <a:pt x="9525" y="0"/>
                    </a:cubicBezTo>
                    <a:cubicBezTo>
                      <a:pt x="14786" y="0"/>
                      <a:pt x="19050" y="4264"/>
                      <a:pt x="19050" y="9525"/>
                    </a:cubicBezTo>
                    <a:lnTo>
                      <a:pt x="19050" y="259566"/>
                    </a:lnTo>
                    <a:close/>
                  </a:path>
                </a:pathLst>
              </a:custGeom>
              <a:grpFill/>
              <a:ln w="9525" cap="flat">
                <a:noFill/>
                <a:prstDash val="solid"/>
                <a:miter/>
              </a:ln>
            </p:spPr>
            <p:txBody>
              <a:bodyPr rtlCol="0" anchor="ctr"/>
              <a:lstStyle/>
              <a:p>
                <a:endParaRPr lang="zh-CN" altLang="en-US"/>
              </a:p>
            </p:txBody>
          </p:sp>
          <p:sp>
            <p:nvSpPr>
              <p:cNvPr id="84" name="图形 180" descr="业务增长 轮廓"/>
              <p:cNvSpPr/>
              <p:nvPr/>
            </p:nvSpPr>
            <p:spPr>
              <a:xfrm>
                <a:off x="6139681" y="3295650"/>
                <a:ext cx="19050" cy="188185"/>
              </a:xfrm>
              <a:custGeom>
                <a:avLst/>
                <a:gdLst>
                  <a:gd name="connsiteX0" fmla="*/ 0 w 19050"/>
                  <a:gd name="connsiteY0" fmla="*/ 188185 h 188185"/>
                  <a:gd name="connsiteX1" fmla="*/ 0 w 19050"/>
                  <a:gd name="connsiteY1" fmla="*/ 9525 h 188185"/>
                  <a:gd name="connsiteX2" fmla="*/ 9525 w 19050"/>
                  <a:gd name="connsiteY2" fmla="*/ 0 h 188185"/>
                  <a:gd name="connsiteX3" fmla="*/ 19050 w 19050"/>
                  <a:gd name="connsiteY3" fmla="*/ 9525 h 188185"/>
                  <a:gd name="connsiteX4" fmla="*/ 19050 w 19050"/>
                  <a:gd name="connsiteY4" fmla="*/ 169135 h 1881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88185">
                    <a:moveTo>
                      <a:pt x="0" y="188185"/>
                    </a:moveTo>
                    <a:lnTo>
                      <a:pt x="0" y="9525"/>
                    </a:lnTo>
                    <a:cubicBezTo>
                      <a:pt x="0" y="4264"/>
                      <a:pt x="4264" y="0"/>
                      <a:pt x="9525" y="0"/>
                    </a:cubicBezTo>
                    <a:cubicBezTo>
                      <a:pt x="14786" y="0"/>
                      <a:pt x="19050" y="4264"/>
                      <a:pt x="19050" y="9525"/>
                    </a:cubicBezTo>
                    <a:lnTo>
                      <a:pt x="19050" y="169135"/>
                    </a:lnTo>
                    <a:close/>
                  </a:path>
                </a:pathLst>
              </a:custGeom>
              <a:grpFill/>
              <a:ln w="9525" cap="flat">
                <a:noFill/>
                <a:prstDash val="solid"/>
                <a:miter/>
              </a:ln>
            </p:spPr>
            <p:txBody>
              <a:bodyPr rtlCol="0" anchor="ctr"/>
              <a:lstStyle/>
              <a:p>
                <a:endParaRPr lang="zh-CN" altLang="en-US"/>
              </a:p>
            </p:txBody>
          </p:sp>
          <p:sp>
            <p:nvSpPr>
              <p:cNvPr id="85" name="图形 180" descr="业务增长 轮廓"/>
              <p:cNvSpPr/>
              <p:nvPr/>
            </p:nvSpPr>
            <p:spPr>
              <a:xfrm>
                <a:off x="6215881" y="3295650"/>
                <a:ext cx="19050" cy="170773"/>
              </a:xfrm>
              <a:custGeom>
                <a:avLst/>
                <a:gdLst>
                  <a:gd name="connsiteX0" fmla="*/ 0 w 19050"/>
                  <a:gd name="connsiteY0" fmla="*/ 151724 h 170773"/>
                  <a:gd name="connsiteX1" fmla="*/ 0 w 19050"/>
                  <a:gd name="connsiteY1" fmla="*/ 9525 h 170773"/>
                  <a:gd name="connsiteX2" fmla="*/ 9525 w 19050"/>
                  <a:gd name="connsiteY2" fmla="*/ 0 h 170773"/>
                  <a:gd name="connsiteX3" fmla="*/ 19050 w 19050"/>
                  <a:gd name="connsiteY3" fmla="*/ 9525 h 170773"/>
                  <a:gd name="connsiteX4" fmla="*/ 19050 w 19050"/>
                  <a:gd name="connsiteY4" fmla="*/ 170774 h 170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70773">
                    <a:moveTo>
                      <a:pt x="0" y="151724"/>
                    </a:moveTo>
                    <a:lnTo>
                      <a:pt x="0" y="9525"/>
                    </a:lnTo>
                    <a:cubicBezTo>
                      <a:pt x="0" y="4264"/>
                      <a:pt x="4264" y="0"/>
                      <a:pt x="9525" y="0"/>
                    </a:cubicBezTo>
                    <a:cubicBezTo>
                      <a:pt x="14786" y="0"/>
                      <a:pt x="19050" y="4264"/>
                      <a:pt x="19050" y="9525"/>
                    </a:cubicBezTo>
                    <a:lnTo>
                      <a:pt x="19050" y="170774"/>
                    </a:lnTo>
                    <a:close/>
                  </a:path>
                </a:pathLst>
              </a:custGeom>
              <a:grpFill/>
              <a:ln w="9525" cap="flat">
                <a:noFill/>
                <a:prstDash val="solid"/>
                <a:miter/>
              </a:ln>
            </p:spPr>
            <p:txBody>
              <a:bodyPr rtlCol="0" anchor="ctr"/>
              <a:lstStyle/>
              <a:p>
                <a:endParaRPr lang="zh-CN" altLang="en-US"/>
              </a:p>
            </p:txBody>
          </p:sp>
          <p:sp>
            <p:nvSpPr>
              <p:cNvPr id="86" name="图形 180" descr="业务增长 轮廓"/>
              <p:cNvSpPr/>
              <p:nvPr/>
            </p:nvSpPr>
            <p:spPr>
              <a:xfrm>
                <a:off x="5873696" y="3228975"/>
                <a:ext cx="633550" cy="212643"/>
              </a:xfrm>
              <a:custGeom>
                <a:avLst/>
                <a:gdLst>
                  <a:gd name="connsiteX0" fmla="*/ 616229 w 633550"/>
                  <a:gd name="connsiteY0" fmla="*/ 211626 h 212643"/>
                  <a:gd name="connsiteX1" fmla="*/ 603441 w 633550"/>
                  <a:gd name="connsiteY1" fmla="*/ 207395 h 212643"/>
                  <a:gd name="connsiteX2" fmla="*/ 607600 w 633550"/>
                  <a:gd name="connsiteY2" fmla="*/ 194643 h 212643"/>
                  <a:gd name="connsiteX3" fmla="*/ 614267 w 633550"/>
                  <a:gd name="connsiteY3" fmla="*/ 180175 h 212643"/>
                  <a:gd name="connsiteX4" fmla="*/ 590388 w 633550"/>
                  <a:gd name="connsiteY4" fmla="*/ 44501 h 212643"/>
                  <a:gd name="connsiteX5" fmla="*/ 587531 w 633550"/>
                  <a:gd name="connsiteY5" fmla="*/ 39834 h 212643"/>
                  <a:gd name="connsiteX6" fmla="*/ 553774 w 633550"/>
                  <a:gd name="connsiteY6" fmla="*/ 23308 h 212643"/>
                  <a:gd name="connsiteX7" fmla="*/ 523399 w 633550"/>
                  <a:gd name="connsiteY7" fmla="*/ 19050 h 212643"/>
                  <a:gd name="connsiteX8" fmla="*/ 494090 w 633550"/>
                  <a:gd name="connsiteY8" fmla="*/ 23270 h 212643"/>
                  <a:gd name="connsiteX9" fmla="*/ 460143 w 633550"/>
                  <a:gd name="connsiteY9" fmla="*/ 39843 h 212643"/>
                  <a:gd name="connsiteX10" fmla="*/ 457438 w 633550"/>
                  <a:gd name="connsiteY10" fmla="*/ 43958 h 212643"/>
                  <a:gd name="connsiteX11" fmla="*/ 427758 w 633550"/>
                  <a:gd name="connsiteY11" fmla="*/ 201787 h 212643"/>
                  <a:gd name="connsiteX12" fmla="*/ 416625 w 633550"/>
                  <a:gd name="connsiteY12" fmla="*/ 209371 h 212643"/>
                  <a:gd name="connsiteX13" fmla="*/ 409042 w 633550"/>
                  <a:gd name="connsiteY13" fmla="*/ 201787 h 212643"/>
                  <a:gd name="connsiteX14" fmla="*/ 379466 w 633550"/>
                  <a:gd name="connsiteY14" fmla="*/ 44520 h 212643"/>
                  <a:gd name="connsiteX15" fmla="*/ 376609 w 633550"/>
                  <a:gd name="connsiteY15" fmla="*/ 39843 h 212643"/>
                  <a:gd name="connsiteX16" fmla="*/ 342605 w 633550"/>
                  <a:gd name="connsiteY16" fmla="*/ 23251 h 212643"/>
                  <a:gd name="connsiteX17" fmla="*/ 313392 w 633550"/>
                  <a:gd name="connsiteY17" fmla="*/ 19050 h 212643"/>
                  <a:gd name="connsiteX18" fmla="*/ 283169 w 633550"/>
                  <a:gd name="connsiteY18" fmla="*/ 23270 h 212643"/>
                  <a:gd name="connsiteX19" fmla="*/ 248879 w 633550"/>
                  <a:gd name="connsiteY19" fmla="*/ 40062 h 212643"/>
                  <a:gd name="connsiteX20" fmla="*/ 246536 w 633550"/>
                  <a:gd name="connsiteY20" fmla="*/ 43701 h 212643"/>
                  <a:gd name="connsiteX21" fmla="*/ 221352 w 633550"/>
                  <a:gd name="connsiteY21" fmla="*/ 201530 h 212643"/>
                  <a:gd name="connsiteX22" fmla="*/ 212084 w 633550"/>
                  <a:gd name="connsiteY22" fmla="*/ 209550 h 212643"/>
                  <a:gd name="connsiteX23" fmla="*/ 202559 w 633550"/>
                  <a:gd name="connsiteY23" fmla="*/ 201787 h 212643"/>
                  <a:gd name="connsiteX24" fmla="*/ 173031 w 633550"/>
                  <a:gd name="connsiteY24" fmla="*/ 44520 h 212643"/>
                  <a:gd name="connsiteX25" fmla="*/ 170174 w 633550"/>
                  <a:gd name="connsiteY25" fmla="*/ 39843 h 212643"/>
                  <a:gd name="connsiteX26" fmla="*/ 136169 w 633550"/>
                  <a:gd name="connsiteY26" fmla="*/ 23251 h 212643"/>
                  <a:gd name="connsiteX27" fmla="*/ 106909 w 633550"/>
                  <a:gd name="connsiteY27" fmla="*/ 19050 h 212643"/>
                  <a:gd name="connsiteX28" fmla="*/ 76686 w 633550"/>
                  <a:gd name="connsiteY28" fmla="*/ 23270 h 212643"/>
                  <a:gd name="connsiteX29" fmla="*/ 42396 w 633550"/>
                  <a:gd name="connsiteY29" fmla="*/ 40062 h 212643"/>
                  <a:gd name="connsiteX30" fmla="*/ 40053 w 633550"/>
                  <a:gd name="connsiteY30" fmla="*/ 43729 h 212643"/>
                  <a:gd name="connsiteX31" fmla="*/ 16564 w 633550"/>
                  <a:gd name="connsiteY31" fmla="*/ 188090 h 212643"/>
                  <a:gd name="connsiteX32" fmla="*/ 0 w 633550"/>
                  <a:gd name="connsiteY32" fmla="*/ 171450 h 212643"/>
                  <a:gd name="connsiteX33" fmla="*/ 21431 w 633550"/>
                  <a:gd name="connsiteY33" fmla="*/ 39843 h 212643"/>
                  <a:gd name="connsiteX34" fmla="*/ 31309 w 633550"/>
                  <a:gd name="connsiteY34" fmla="*/ 24555 h 212643"/>
                  <a:gd name="connsiteX35" fmla="*/ 71914 w 633550"/>
                  <a:gd name="connsiteY35" fmla="*/ 4782 h 212643"/>
                  <a:gd name="connsiteX36" fmla="*/ 106909 w 633550"/>
                  <a:gd name="connsiteY36" fmla="*/ 0 h 212643"/>
                  <a:gd name="connsiteX37" fmla="*/ 141132 w 633550"/>
                  <a:gd name="connsiteY37" fmla="*/ 4858 h 212643"/>
                  <a:gd name="connsiteX38" fmla="*/ 181604 w 633550"/>
                  <a:gd name="connsiteY38" fmla="*/ 24603 h 212643"/>
                  <a:gd name="connsiteX39" fmla="*/ 191586 w 633550"/>
                  <a:gd name="connsiteY39" fmla="*/ 40443 h 212643"/>
                  <a:gd name="connsiteX40" fmla="*/ 211064 w 633550"/>
                  <a:gd name="connsiteY40" fmla="*/ 143951 h 212643"/>
                  <a:gd name="connsiteX41" fmla="*/ 211255 w 633550"/>
                  <a:gd name="connsiteY41" fmla="*/ 143951 h 212643"/>
                  <a:gd name="connsiteX42" fmla="*/ 227914 w 633550"/>
                  <a:gd name="connsiteY42" fmla="*/ 39881 h 212643"/>
                  <a:gd name="connsiteX43" fmla="*/ 237792 w 633550"/>
                  <a:gd name="connsiteY43" fmla="*/ 24594 h 212643"/>
                  <a:gd name="connsiteX44" fmla="*/ 278397 w 633550"/>
                  <a:gd name="connsiteY44" fmla="*/ 4820 h 212643"/>
                  <a:gd name="connsiteX45" fmla="*/ 313392 w 633550"/>
                  <a:gd name="connsiteY45" fmla="*/ 0 h 212643"/>
                  <a:gd name="connsiteX46" fmla="*/ 347605 w 633550"/>
                  <a:gd name="connsiteY46" fmla="*/ 4858 h 212643"/>
                  <a:gd name="connsiteX47" fmla="*/ 388039 w 633550"/>
                  <a:gd name="connsiteY47" fmla="*/ 24603 h 212643"/>
                  <a:gd name="connsiteX48" fmla="*/ 398031 w 633550"/>
                  <a:gd name="connsiteY48" fmla="*/ 40443 h 212643"/>
                  <a:gd name="connsiteX49" fmla="*/ 418262 w 633550"/>
                  <a:gd name="connsiteY49" fmla="*/ 148009 h 212643"/>
                  <a:gd name="connsiteX50" fmla="*/ 418452 w 633550"/>
                  <a:gd name="connsiteY50" fmla="*/ 148009 h 212643"/>
                  <a:gd name="connsiteX51" fmla="*/ 438788 w 633550"/>
                  <a:gd name="connsiteY51" fmla="*/ 39900 h 212643"/>
                  <a:gd name="connsiteX52" fmla="*/ 448675 w 633550"/>
                  <a:gd name="connsiteY52" fmla="*/ 24603 h 212643"/>
                  <a:gd name="connsiteX53" fmla="*/ 489090 w 633550"/>
                  <a:gd name="connsiteY53" fmla="*/ 4877 h 212643"/>
                  <a:gd name="connsiteX54" fmla="*/ 523380 w 633550"/>
                  <a:gd name="connsiteY54" fmla="*/ 0 h 212643"/>
                  <a:gd name="connsiteX55" fmla="*/ 558508 w 633550"/>
                  <a:gd name="connsiteY55" fmla="*/ 4858 h 212643"/>
                  <a:gd name="connsiteX56" fmla="*/ 598513 w 633550"/>
                  <a:gd name="connsiteY56" fmla="*/ 24289 h 212643"/>
                  <a:gd name="connsiteX57" fmla="*/ 608990 w 633550"/>
                  <a:gd name="connsiteY57" fmla="*/ 40548 h 212643"/>
                  <a:gd name="connsiteX58" fmla="*/ 633041 w 633550"/>
                  <a:gd name="connsiteY58" fmla="*/ 176936 h 212643"/>
                  <a:gd name="connsiteX59" fmla="*/ 616229 w 633550"/>
                  <a:gd name="connsiteY59" fmla="*/ 211626 h 212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33550" h="212643">
                    <a:moveTo>
                      <a:pt x="616229" y="211626"/>
                    </a:moveTo>
                    <a:cubicBezTo>
                      <a:pt x="611530" y="213990"/>
                      <a:pt x="605804" y="212094"/>
                      <a:pt x="603441" y="207395"/>
                    </a:cubicBezTo>
                    <a:cubicBezTo>
                      <a:pt x="601093" y="202723"/>
                      <a:pt x="602949" y="197032"/>
                      <a:pt x="607600" y="194643"/>
                    </a:cubicBezTo>
                    <a:cubicBezTo>
                      <a:pt x="612662" y="191719"/>
                      <a:pt x="615333" y="185923"/>
                      <a:pt x="614267" y="180175"/>
                    </a:cubicBezTo>
                    <a:lnTo>
                      <a:pt x="590388" y="44501"/>
                    </a:lnTo>
                    <a:cubicBezTo>
                      <a:pt x="589860" y="42722"/>
                      <a:pt x="588876" y="41112"/>
                      <a:pt x="587531" y="39834"/>
                    </a:cubicBezTo>
                    <a:cubicBezTo>
                      <a:pt x="577427" y="32237"/>
                      <a:pt x="565971" y="26629"/>
                      <a:pt x="553774" y="23308"/>
                    </a:cubicBezTo>
                    <a:cubicBezTo>
                      <a:pt x="543861" y="20649"/>
                      <a:pt x="533660" y="19219"/>
                      <a:pt x="523399" y="19050"/>
                    </a:cubicBezTo>
                    <a:cubicBezTo>
                      <a:pt x="513485" y="19148"/>
                      <a:pt x="503629" y="20567"/>
                      <a:pt x="494090" y="23270"/>
                    </a:cubicBezTo>
                    <a:cubicBezTo>
                      <a:pt x="481824" y="26585"/>
                      <a:pt x="470303" y="32211"/>
                      <a:pt x="460143" y="39843"/>
                    </a:cubicBezTo>
                    <a:cubicBezTo>
                      <a:pt x="458791" y="40858"/>
                      <a:pt x="457834" y="42314"/>
                      <a:pt x="457438" y="43958"/>
                    </a:cubicBezTo>
                    <a:lnTo>
                      <a:pt x="427758" y="201787"/>
                    </a:lnTo>
                    <a:cubicBezTo>
                      <a:pt x="426778" y="206955"/>
                      <a:pt x="421795" y="210351"/>
                      <a:pt x="416625" y="209371"/>
                    </a:cubicBezTo>
                    <a:cubicBezTo>
                      <a:pt x="412779" y="208642"/>
                      <a:pt x="409771" y="205633"/>
                      <a:pt x="409042" y="201787"/>
                    </a:cubicBezTo>
                    <a:lnTo>
                      <a:pt x="379466" y="44520"/>
                    </a:lnTo>
                    <a:cubicBezTo>
                      <a:pt x="379115" y="42665"/>
                      <a:pt x="378099" y="41002"/>
                      <a:pt x="376609" y="39843"/>
                    </a:cubicBezTo>
                    <a:cubicBezTo>
                      <a:pt x="366428" y="32208"/>
                      <a:pt x="354888" y="26577"/>
                      <a:pt x="342605" y="23251"/>
                    </a:cubicBezTo>
                    <a:cubicBezTo>
                      <a:pt x="333096" y="20564"/>
                      <a:pt x="323272" y="19152"/>
                      <a:pt x="313392" y="19050"/>
                    </a:cubicBezTo>
                    <a:cubicBezTo>
                      <a:pt x="303183" y="19216"/>
                      <a:pt x="293033" y="20633"/>
                      <a:pt x="283169" y="23270"/>
                    </a:cubicBezTo>
                    <a:cubicBezTo>
                      <a:pt x="270776" y="26639"/>
                      <a:pt x="259138" y="32337"/>
                      <a:pt x="248879" y="40062"/>
                    </a:cubicBezTo>
                    <a:cubicBezTo>
                      <a:pt x="247890" y="41128"/>
                      <a:pt x="247097" y="42360"/>
                      <a:pt x="246536" y="43701"/>
                    </a:cubicBezTo>
                    <a:lnTo>
                      <a:pt x="221352" y="201530"/>
                    </a:lnTo>
                    <a:cubicBezTo>
                      <a:pt x="220621" y="206100"/>
                      <a:pt x="216711" y="209483"/>
                      <a:pt x="212084" y="209550"/>
                    </a:cubicBezTo>
                    <a:cubicBezTo>
                      <a:pt x="207491" y="209489"/>
                      <a:pt x="203545" y="206273"/>
                      <a:pt x="202559" y="201787"/>
                    </a:cubicBezTo>
                    <a:lnTo>
                      <a:pt x="173031" y="44520"/>
                    </a:lnTo>
                    <a:cubicBezTo>
                      <a:pt x="172684" y="42663"/>
                      <a:pt x="171667" y="40999"/>
                      <a:pt x="170174" y="39843"/>
                    </a:cubicBezTo>
                    <a:cubicBezTo>
                      <a:pt x="159993" y="32206"/>
                      <a:pt x="148454" y="26575"/>
                      <a:pt x="136169" y="23251"/>
                    </a:cubicBezTo>
                    <a:cubicBezTo>
                      <a:pt x="126645" y="20559"/>
                      <a:pt x="116805" y="19146"/>
                      <a:pt x="106909" y="19050"/>
                    </a:cubicBezTo>
                    <a:cubicBezTo>
                      <a:pt x="96700" y="19216"/>
                      <a:pt x="86550" y="20633"/>
                      <a:pt x="76686" y="23270"/>
                    </a:cubicBezTo>
                    <a:cubicBezTo>
                      <a:pt x="64293" y="26639"/>
                      <a:pt x="52655" y="32337"/>
                      <a:pt x="42396" y="40062"/>
                    </a:cubicBezTo>
                    <a:cubicBezTo>
                      <a:pt x="41404" y="41137"/>
                      <a:pt x="40611" y="42379"/>
                      <a:pt x="40053" y="43729"/>
                    </a:cubicBezTo>
                    <a:lnTo>
                      <a:pt x="16564" y="188090"/>
                    </a:lnTo>
                    <a:lnTo>
                      <a:pt x="0" y="171450"/>
                    </a:lnTo>
                    <a:lnTo>
                      <a:pt x="21431" y="39843"/>
                    </a:lnTo>
                    <a:cubicBezTo>
                      <a:pt x="22955" y="33800"/>
                      <a:pt x="26427" y="28428"/>
                      <a:pt x="31309" y="24555"/>
                    </a:cubicBezTo>
                    <a:cubicBezTo>
                      <a:pt x="43467" y="15450"/>
                      <a:pt x="57247" y="8739"/>
                      <a:pt x="71914" y="4782"/>
                    </a:cubicBezTo>
                    <a:cubicBezTo>
                      <a:pt x="83339" y="1762"/>
                      <a:pt x="95092" y="156"/>
                      <a:pt x="106909" y="0"/>
                    </a:cubicBezTo>
                    <a:cubicBezTo>
                      <a:pt x="118481" y="98"/>
                      <a:pt x="129990" y="1732"/>
                      <a:pt x="141132" y="4858"/>
                    </a:cubicBezTo>
                    <a:cubicBezTo>
                      <a:pt x="155751" y="8817"/>
                      <a:pt x="169485" y="15518"/>
                      <a:pt x="181604" y="24603"/>
                    </a:cubicBezTo>
                    <a:cubicBezTo>
                      <a:pt x="186711" y="28526"/>
                      <a:pt x="190250" y="34143"/>
                      <a:pt x="191586" y="40443"/>
                    </a:cubicBezTo>
                    <a:lnTo>
                      <a:pt x="211064" y="143951"/>
                    </a:lnTo>
                    <a:cubicBezTo>
                      <a:pt x="211122" y="144247"/>
                      <a:pt x="211207" y="144247"/>
                      <a:pt x="211255" y="143951"/>
                    </a:cubicBezTo>
                    <a:lnTo>
                      <a:pt x="227914" y="39881"/>
                    </a:lnTo>
                    <a:cubicBezTo>
                      <a:pt x="229438" y="33839"/>
                      <a:pt x="232910" y="28466"/>
                      <a:pt x="237792" y="24594"/>
                    </a:cubicBezTo>
                    <a:cubicBezTo>
                      <a:pt x="249948" y="15484"/>
                      <a:pt x="263729" y="8773"/>
                      <a:pt x="278397" y="4820"/>
                    </a:cubicBezTo>
                    <a:cubicBezTo>
                      <a:pt x="289820" y="1787"/>
                      <a:pt x="301573" y="169"/>
                      <a:pt x="313392" y="0"/>
                    </a:cubicBezTo>
                    <a:cubicBezTo>
                      <a:pt x="324961" y="97"/>
                      <a:pt x="336466" y="1731"/>
                      <a:pt x="347605" y="4858"/>
                    </a:cubicBezTo>
                    <a:cubicBezTo>
                      <a:pt x="362213" y="8818"/>
                      <a:pt x="375934" y="15519"/>
                      <a:pt x="388039" y="24603"/>
                    </a:cubicBezTo>
                    <a:cubicBezTo>
                      <a:pt x="393153" y="28522"/>
                      <a:pt x="396696" y="34140"/>
                      <a:pt x="398031" y="40443"/>
                    </a:cubicBezTo>
                    <a:lnTo>
                      <a:pt x="418262" y="148009"/>
                    </a:lnTo>
                    <a:cubicBezTo>
                      <a:pt x="418262" y="148285"/>
                      <a:pt x="418395" y="148285"/>
                      <a:pt x="418452" y="148009"/>
                    </a:cubicBezTo>
                    <a:lnTo>
                      <a:pt x="438788" y="39900"/>
                    </a:lnTo>
                    <a:cubicBezTo>
                      <a:pt x="440178" y="33796"/>
                      <a:pt x="443680" y="28378"/>
                      <a:pt x="448675" y="24603"/>
                    </a:cubicBezTo>
                    <a:cubicBezTo>
                      <a:pt x="460771" y="15520"/>
                      <a:pt x="474487" y="8825"/>
                      <a:pt x="489090" y="4877"/>
                    </a:cubicBezTo>
                    <a:cubicBezTo>
                      <a:pt x="500252" y="1735"/>
                      <a:pt x="511784" y="94"/>
                      <a:pt x="523380" y="0"/>
                    </a:cubicBezTo>
                    <a:cubicBezTo>
                      <a:pt x="535244" y="172"/>
                      <a:pt x="547042" y="1804"/>
                      <a:pt x="558508" y="4858"/>
                    </a:cubicBezTo>
                    <a:cubicBezTo>
                      <a:pt x="572951" y="8750"/>
                      <a:pt x="586525" y="15343"/>
                      <a:pt x="598513" y="24289"/>
                    </a:cubicBezTo>
                    <a:cubicBezTo>
                      <a:pt x="603777" y="28337"/>
                      <a:pt x="607480" y="34081"/>
                      <a:pt x="608990" y="40548"/>
                    </a:cubicBezTo>
                    <a:lnTo>
                      <a:pt x="633041" y="176936"/>
                    </a:lnTo>
                    <a:cubicBezTo>
                      <a:pt x="635527" y="190918"/>
                      <a:pt x="628744" y="204914"/>
                      <a:pt x="616229" y="211626"/>
                    </a:cubicBezTo>
                    <a:close/>
                  </a:path>
                </a:pathLst>
              </a:custGeom>
              <a:grpFill/>
              <a:ln w="9525" cap="flat">
                <a:noFill/>
                <a:prstDash val="solid"/>
                <a:miter/>
              </a:ln>
            </p:spPr>
            <p:txBody>
              <a:bodyPr rtlCol="0" anchor="ctr"/>
              <a:lstStyle/>
              <a:p>
                <a:endParaRPr lang="zh-CN" altLang="en-US"/>
              </a:p>
            </p:txBody>
          </p:sp>
          <p:sp>
            <p:nvSpPr>
              <p:cNvPr id="87" name="图形 180" descr="业务增长 轮廓"/>
              <p:cNvSpPr/>
              <p:nvPr/>
            </p:nvSpPr>
            <p:spPr>
              <a:xfrm>
                <a:off x="6139700" y="3114675"/>
                <a:ext cx="95250" cy="95250"/>
              </a:xfrm>
              <a:custGeom>
                <a:avLst/>
                <a:gdLst>
                  <a:gd name="connsiteX0" fmla="*/ 0 w 95250"/>
                  <a:gd name="connsiteY0" fmla="*/ 47625 h 95250"/>
                  <a:gd name="connsiteX1" fmla="*/ 47625 w 95250"/>
                  <a:gd name="connsiteY1" fmla="*/ 0 h 95250"/>
                  <a:gd name="connsiteX2" fmla="*/ 95250 w 95250"/>
                  <a:gd name="connsiteY2" fmla="*/ 47625 h 95250"/>
                  <a:gd name="connsiteX3" fmla="*/ 47625 w 95250"/>
                  <a:gd name="connsiteY3" fmla="*/ 95250 h 95250"/>
                  <a:gd name="connsiteX4" fmla="*/ 0 w 95250"/>
                  <a:gd name="connsiteY4" fmla="*/ 47625 h 95250"/>
                  <a:gd name="connsiteX5" fmla="*/ 19050 w 95250"/>
                  <a:gd name="connsiteY5" fmla="*/ 47625 h 95250"/>
                  <a:gd name="connsiteX6" fmla="*/ 47625 w 95250"/>
                  <a:gd name="connsiteY6" fmla="*/ 76200 h 95250"/>
                  <a:gd name="connsiteX7" fmla="*/ 76200 w 95250"/>
                  <a:gd name="connsiteY7" fmla="*/ 47625 h 95250"/>
                  <a:gd name="connsiteX8" fmla="*/ 47625 w 95250"/>
                  <a:gd name="connsiteY8" fmla="*/ 19050 h 95250"/>
                  <a:gd name="connsiteX9" fmla="*/ 19050 w 95250"/>
                  <a:gd name="connsiteY9" fmla="*/ 47625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50" h="95250">
                    <a:moveTo>
                      <a:pt x="0" y="47625"/>
                    </a:moveTo>
                    <a:cubicBezTo>
                      <a:pt x="0" y="21323"/>
                      <a:pt x="21323" y="0"/>
                      <a:pt x="47625" y="0"/>
                    </a:cubicBezTo>
                    <a:cubicBezTo>
                      <a:pt x="73927" y="0"/>
                      <a:pt x="95250" y="21323"/>
                      <a:pt x="95250" y="47625"/>
                    </a:cubicBezTo>
                    <a:cubicBezTo>
                      <a:pt x="95250" y="73927"/>
                      <a:pt x="73927" y="95250"/>
                      <a:pt x="47625" y="95250"/>
                    </a:cubicBezTo>
                    <a:cubicBezTo>
                      <a:pt x="21335" y="95219"/>
                      <a:pt x="31" y="73915"/>
                      <a:pt x="0" y="47625"/>
                    </a:cubicBezTo>
                    <a:close/>
                    <a:moveTo>
                      <a:pt x="19050" y="47625"/>
                    </a:moveTo>
                    <a:cubicBezTo>
                      <a:pt x="19050" y="63407"/>
                      <a:pt x="31843" y="76200"/>
                      <a:pt x="47625" y="76200"/>
                    </a:cubicBezTo>
                    <a:cubicBezTo>
                      <a:pt x="63407" y="76200"/>
                      <a:pt x="76200" y="63407"/>
                      <a:pt x="76200" y="47625"/>
                    </a:cubicBezTo>
                    <a:cubicBezTo>
                      <a:pt x="76200" y="31843"/>
                      <a:pt x="63407" y="19050"/>
                      <a:pt x="47625" y="19050"/>
                    </a:cubicBezTo>
                    <a:cubicBezTo>
                      <a:pt x="31843" y="19050"/>
                      <a:pt x="19050" y="31843"/>
                      <a:pt x="19050" y="47625"/>
                    </a:cubicBezTo>
                    <a:close/>
                  </a:path>
                </a:pathLst>
              </a:custGeom>
              <a:grpFill/>
              <a:ln w="9525" cap="flat">
                <a:noFill/>
                <a:prstDash val="solid"/>
                <a:miter/>
              </a:ln>
            </p:spPr>
            <p:txBody>
              <a:bodyPr rtlCol="0" anchor="ctr"/>
              <a:lstStyle/>
              <a:p>
                <a:endParaRPr lang="zh-CN" altLang="en-US"/>
              </a:p>
            </p:txBody>
          </p:sp>
          <p:sp>
            <p:nvSpPr>
              <p:cNvPr id="88" name="图形 180" descr="业务增长 轮廓"/>
              <p:cNvSpPr/>
              <p:nvPr/>
            </p:nvSpPr>
            <p:spPr>
              <a:xfrm>
                <a:off x="6349250" y="3114675"/>
                <a:ext cx="95250" cy="95250"/>
              </a:xfrm>
              <a:custGeom>
                <a:avLst/>
                <a:gdLst>
                  <a:gd name="connsiteX0" fmla="*/ 0 w 95250"/>
                  <a:gd name="connsiteY0" fmla="*/ 47625 h 95250"/>
                  <a:gd name="connsiteX1" fmla="*/ 47625 w 95250"/>
                  <a:gd name="connsiteY1" fmla="*/ 0 h 95250"/>
                  <a:gd name="connsiteX2" fmla="*/ 95250 w 95250"/>
                  <a:gd name="connsiteY2" fmla="*/ 47625 h 95250"/>
                  <a:gd name="connsiteX3" fmla="*/ 47625 w 95250"/>
                  <a:gd name="connsiteY3" fmla="*/ 95250 h 95250"/>
                  <a:gd name="connsiteX4" fmla="*/ 0 w 95250"/>
                  <a:gd name="connsiteY4" fmla="*/ 47625 h 95250"/>
                  <a:gd name="connsiteX5" fmla="*/ 19050 w 95250"/>
                  <a:gd name="connsiteY5" fmla="*/ 47625 h 95250"/>
                  <a:gd name="connsiteX6" fmla="*/ 47625 w 95250"/>
                  <a:gd name="connsiteY6" fmla="*/ 76200 h 95250"/>
                  <a:gd name="connsiteX7" fmla="*/ 76200 w 95250"/>
                  <a:gd name="connsiteY7" fmla="*/ 47625 h 95250"/>
                  <a:gd name="connsiteX8" fmla="*/ 47625 w 95250"/>
                  <a:gd name="connsiteY8" fmla="*/ 19050 h 95250"/>
                  <a:gd name="connsiteX9" fmla="*/ 19050 w 95250"/>
                  <a:gd name="connsiteY9" fmla="*/ 47625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50" h="95250">
                    <a:moveTo>
                      <a:pt x="0" y="47625"/>
                    </a:moveTo>
                    <a:cubicBezTo>
                      <a:pt x="0" y="21323"/>
                      <a:pt x="21323" y="0"/>
                      <a:pt x="47625" y="0"/>
                    </a:cubicBezTo>
                    <a:cubicBezTo>
                      <a:pt x="73927" y="0"/>
                      <a:pt x="95250" y="21323"/>
                      <a:pt x="95250" y="47625"/>
                    </a:cubicBezTo>
                    <a:cubicBezTo>
                      <a:pt x="95250" y="73927"/>
                      <a:pt x="73927" y="95250"/>
                      <a:pt x="47625" y="95250"/>
                    </a:cubicBezTo>
                    <a:cubicBezTo>
                      <a:pt x="21335" y="95219"/>
                      <a:pt x="31" y="73915"/>
                      <a:pt x="0" y="47625"/>
                    </a:cubicBezTo>
                    <a:close/>
                    <a:moveTo>
                      <a:pt x="19050" y="47625"/>
                    </a:moveTo>
                    <a:cubicBezTo>
                      <a:pt x="19050" y="63407"/>
                      <a:pt x="31843" y="76200"/>
                      <a:pt x="47625" y="76200"/>
                    </a:cubicBezTo>
                    <a:cubicBezTo>
                      <a:pt x="63407" y="76200"/>
                      <a:pt x="76200" y="63407"/>
                      <a:pt x="76200" y="47625"/>
                    </a:cubicBezTo>
                    <a:cubicBezTo>
                      <a:pt x="76200" y="31843"/>
                      <a:pt x="63407" y="19050"/>
                      <a:pt x="47625" y="19050"/>
                    </a:cubicBezTo>
                    <a:cubicBezTo>
                      <a:pt x="31843" y="19050"/>
                      <a:pt x="19050" y="31843"/>
                      <a:pt x="19050" y="47625"/>
                    </a:cubicBezTo>
                    <a:close/>
                  </a:path>
                </a:pathLst>
              </a:custGeom>
              <a:grpFill/>
              <a:ln w="9525" cap="flat">
                <a:noFill/>
                <a:prstDash val="solid"/>
                <a:miter/>
              </a:ln>
            </p:spPr>
            <p:txBody>
              <a:bodyPr rtlCol="0" anchor="ctr"/>
              <a:lstStyle/>
              <a:p>
                <a:endParaRPr lang="zh-CN" altLang="en-US"/>
              </a:p>
            </p:txBody>
          </p:sp>
          <p:sp>
            <p:nvSpPr>
              <p:cNvPr id="89" name="图形 180" descr="业务增长 轮廓"/>
              <p:cNvSpPr/>
              <p:nvPr/>
            </p:nvSpPr>
            <p:spPr>
              <a:xfrm>
                <a:off x="5933217" y="3114675"/>
                <a:ext cx="95250" cy="95250"/>
              </a:xfrm>
              <a:custGeom>
                <a:avLst/>
                <a:gdLst>
                  <a:gd name="connsiteX0" fmla="*/ 0 w 95250"/>
                  <a:gd name="connsiteY0" fmla="*/ 47625 h 95250"/>
                  <a:gd name="connsiteX1" fmla="*/ 47625 w 95250"/>
                  <a:gd name="connsiteY1" fmla="*/ 0 h 95250"/>
                  <a:gd name="connsiteX2" fmla="*/ 95250 w 95250"/>
                  <a:gd name="connsiteY2" fmla="*/ 47625 h 95250"/>
                  <a:gd name="connsiteX3" fmla="*/ 47625 w 95250"/>
                  <a:gd name="connsiteY3" fmla="*/ 95250 h 95250"/>
                  <a:gd name="connsiteX4" fmla="*/ 0 w 95250"/>
                  <a:gd name="connsiteY4" fmla="*/ 47625 h 95250"/>
                  <a:gd name="connsiteX5" fmla="*/ 19050 w 95250"/>
                  <a:gd name="connsiteY5" fmla="*/ 47625 h 95250"/>
                  <a:gd name="connsiteX6" fmla="*/ 47625 w 95250"/>
                  <a:gd name="connsiteY6" fmla="*/ 76200 h 95250"/>
                  <a:gd name="connsiteX7" fmla="*/ 76200 w 95250"/>
                  <a:gd name="connsiteY7" fmla="*/ 47625 h 95250"/>
                  <a:gd name="connsiteX8" fmla="*/ 47625 w 95250"/>
                  <a:gd name="connsiteY8" fmla="*/ 19050 h 95250"/>
                  <a:gd name="connsiteX9" fmla="*/ 19050 w 95250"/>
                  <a:gd name="connsiteY9" fmla="*/ 47625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50" h="95250">
                    <a:moveTo>
                      <a:pt x="0" y="47625"/>
                    </a:moveTo>
                    <a:cubicBezTo>
                      <a:pt x="0" y="21323"/>
                      <a:pt x="21323" y="0"/>
                      <a:pt x="47625" y="0"/>
                    </a:cubicBezTo>
                    <a:cubicBezTo>
                      <a:pt x="73927" y="0"/>
                      <a:pt x="95250" y="21323"/>
                      <a:pt x="95250" y="47625"/>
                    </a:cubicBezTo>
                    <a:cubicBezTo>
                      <a:pt x="95250" y="73927"/>
                      <a:pt x="73927" y="95250"/>
                      <a:pt x="47625" y="95250"/>
                    </a:cubicBezTo>
                    <a:cubicBezTo>
                      <a:pt x="21335" y="95219"/>
                      <a:pt x="31" y="73915"/>
                      <a:pt x="0" y="47625"/>
                    </a:cubicBezTo>
                    <a:close/>
                    <a:moveTo>
                      <a:pt x="19050" y="47625"/>
                    </a:moveTo>
                    <a:cubicBezTo>
                      <a:pt x="19050" y="63407"/>
                      <a:pt x="31843" y="76200"/>
                      <a:pt x="47625" y="76200"/>
                    </a:cubicBezTo>
                    <a:cubicBezTo>
                      <a:pt x="63407" y="76200"/>
                      <a:pt x="76200" y="63407"/>
                      <a:pt x="76200" y="47625"/>
                    </a:cubicBezTo>
                    <a:cubicBezTo>
                      <a:pt x="76200" y="31843"/>
                      <a:pt x="63407" y="19050"/>
                      <a:pt x="47625" y="19050"/>
                    </a:cubicBezTo>
                    <a:cubicBezTo>
                      <a:pt x="31843" y="19050"/>
                      <a:pt x="19050" y="31843"/>
                      <a:pt x="19050" y="47625"/>
                    </a:cubicBezTo>
                    <a:close/>
                  </a:path>
                </a:pathLst>
              </a:custGeom>
              <a:grpFill/>
              <a:ln w="9525" cap="flat">
                <a:noFill/>
                <a:prstDash val="solid"/>
                <a:miter/>
              </a:ln>
            </p:spPr>
            <p:txBody>
              <a:bodyPr rtlCol="0" anchor="ctr"/>
              <a:lstStyle/>
              <a:p>
                <a:endParaRPr lang="zh-CN" altLang="en-US"/>
              </a:p>
            </p:txBody>
          </p:sp>
          <p:sp>
            <p:nvSpPr>
              <p:cNvPr id="90" name="图形 180" descr="业务增长 轮廓"/>
              <p:cNvSpPr/>
              <p:nvPr/>
            </p:nvSpPr>
            <p:spPr>
              <a:xfrm>
                <a:off x="6312874" y="3295650"/>
                <a:ext cx="167935" cy="352634"/>
              </a:xfrm>
              <a:custGeom>
                <a:avLst/>
                <a:gdLst>
                  <a:gd name="connsiteX0" fmla="*/ 167935 w 167935"/>
                  <a:gd name="connsiteY0" fmla="*/ 209712 h 352634"/>
                  <a:gd name="connsiteX1" fmla="*/ 131597 w 167935"/>
                  <a:gd name="connsiteY1" fmla="*/ 78829 h 352634"/>
                  <a:gd name="connsiteX2" fmla="*/ 131597 w 167935"/>
                  <a:gd name="connsiteY2" fmla="*/ 9525 h 352634"/>
                  <a:gd name="connsiteX3" fmla="*/ 122072 w 167935"/>
                  <a:gd name="connsiteY3" fmla="*/ 0 h 352634"/>
                  <a:gd name="connsiteX4" fmla="*/ 112547 w 167935"/>
                  <a:gd name="connsiteY4" fmla="*/ 9525 h 352634"/>
                  <a:gd name="connsiteX5" fmla="*/ 112547 w 167935"/>
                  <a:gd name="connsiteY5" fmla="*/ 81429 h 352634"/>
                  <a:gd name="connsiteX6" fmla="*/ 142885 w 167935"/>
                  <a:gd name="connsiteY6" fmla="*/ 190662 h 352634"/>
                  <a:gd name="connsiteX7" fmla="*/ 25060 w 167935"/>
                  <a:gd name="connsiteY7" fmla="*/ 190662 h 352634"/>
                  <a:gd name="connsiteX8" fmla="*/ 55407 w 167935"/>
                  <a:gd name="connsiteY8" fmla="*/ 80172 h 352634"/>
                  <a:gd name="connsiteX9" fmla="*/ 55407 w 167935"/>
                  <a:gd name="connsiteY9" fmla="*/ 9563 h 352634"/>
                  <a:gd name="connsiteX10" fmla="*/ 45882 w 167935"/>
                  <a:gd name="connsiteY10" fmla="*/ 38 h 352634"/>
                  <a:gd name="connsiteX11" fmla="*/ 36357 w 167935"/>
                  <a:gd name="connsiteY11" fmla="*/ 9563 h 352634"/>
                  <a:gd name="connsiteX12" fmla="*/ 36357 w 167935"/>
                  <a:gd name="connsiteY12" fmla="*/ 78867 h 352634"/>
                  <a:gd name="connsiteX13" fmla="*/ 0 w 167935"/>
                  <a:gd name="connsiteY13" fmla="*/ 209712 h 352634"/>
                  <a:gd name="connsiteX14" fmla="*/ 36347 w 167935"/>
                  <a:gd name="connsiteY14" fmla="*/ 209712 h 352634"/>
                  <a:gd name="connsiteX15" fmla="*/ 36347 w 167935"/>
                  <a:gd name="connsiteY15" fmla="*/ 285064 h 352634"/>
                  <a:gd name="connsiteX16" fmla="*/ 55397 w 167935"/>
                  <a:gd name="connsiteY16" fmla="*/ 304114 h 352634"/>
                  <a:gd name="connsiteX17" fmla="*/ 55397 w 167935"/>
                  <a:gd name="connsiteY17" fmla="*/ 209712 h 352634"/>
                  <a:gd name="connsiteX18" fmla="*/ 74447 w 167935"/>
                  <a:gd name="connsiteY18" fmla="*/ 209712 h 352634"/>
                  <a:gd name="connsiteX19" fmla="*/ 74447 w 167935"/>
                  <a:gd name="connsiteY19" fmla="*/ 323193 h 352634"/>
                  <a:gd name="connsiteX20" fmla="*/ 103880 w 167935"/>
                  <a:gd name="connsiteY20" fmla="*/ 352635 h 352634"/>
                  <a:gd name="connsiteX21" fmla="*/ 131569 w 167935"/>
                  <a:gd name="connsiteY21" fmla="*/ 352635 h 352634"/>
                  <a:gd name="connsiteX22" fmla="*/ 131569 w 167935"/>
                  <a:gd name="connsiteY22" fmla="*/ 209712 h 352634"/>
                  <a:gd name="connsiteX23" fmla="*/ 112547 w 167935"/>
                  <a:gd name="connsiteY23" fmla="*/ 333585 h 352634"/>
                  <a:gd name="connsiteX24" fmla="*/ 93497 w 167935"/>
                  <a:gd name="connsiteY24" fmla="*/ 333585 h 352634"/>
                  <a:gd name="connsiteX25" fmla="*/ 93497 w 167935"/>
                  <a:gd name="connsiteY25" fmla="*/ 209712 h 352634"/>
                  <a:gd name="connsiteX26" fmla="*/ 112547 w 167935"/>
                  <a:gd name="connsiteY26" fmla="*/ 209712 h 352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7935" h="352634">
                    <a:moveTo>
                      <a:pt x="167935" y="209712"/>
                    </a:moveTo>
                    <a:lnTo>
                      <a:pt x="131597" y="78829"/>
                    </a:lnTo>
                    <a:lnTo>
                      <a:pt x="131597" y="9525"/>
                    </a:lnTo>
                    <a:cubicBezTo>
                      <a:pt x="131597" y="4264"/>
                      <a:pt x="127333" y="0"/>
                      <a:pt x="122072" y="0"/>
                    </a:cubicBezTo>
                    <a:cubicBezTo>
                      <a:pt x="116812" y="0"/>
                      <a:pt x="112547" y="4264"/>
                      <a:pt x="112547" y="9525"/>
                    </a:cubicBezTo>
                    <a:lnTo>
                      <a:pt x="112547" y="81429"/>
                    </a:lnTo>
                    <a:lnTo>
                      <a:pt x="142885" y="190662"/>
                    </a:lnTo>
                    <a:lnTo>
                      <a:pt x="25060" y="190662"/>
                    </a:lnTo>
                    <a:lnTo>
                      <a:pt x="55407" y="80172"/>
                    </a:lnTo>
                    <a:lnTo>
                      <a:pt x="55407" y="9563"/>
                    </a:lnTo>
                    <a:cubicBezTo>
                      <a:pt x="55407" y="4302"/>
                      <a:pt x="51143" y="38"/>
                      <a:pt x="45882" y="38"/>
                    </a:cubicBezTo>
                    <a:cubicBezTo>
                      <a:pt x="40621" y="38"/>
                      <a:pt x="36357" y="4302"/>
                      <a:pt x="36357" y="9563"/>
                    </a:cubicBezTo>
                    <a:lnTo>
                      <a:pt x="36357" y="78867"/>
                    </a:lnTo>
                    <a:lnTo>
                      <a:pt x="0" y="209712"/>
                    </a:lnTo>
                    <a:lnTo>
                      <a:pt x="36347" y="209712"/>
                    </a:lnTo>
                    <a:lnTo>
                      <a:pt x="36347" y="285064"/>
                    </a:lnTo>
                    <a:lnTo>
                      <a:pt x="55397" y="304114"/>
                    </a:lnTo>
                    <a:lnTo>
                      <a:pt x="55397" y="209712"/>
                    </a:lnTo>
                    <a:lnTo>
                      <a:pt x="74447" y="209712"/>
                    </a:lnTo>
                    <a:lnTo>
                      <a:pt x="74447" y="323193"/>
                    </a:lnTo>
                    <a:lnTo>
                      <a:pt x="103880" y="352635"/>
                    </a:lnTo>
                    <a:lnTo>
                      <a:pt x="131569" y="352635"/>
                    </a:lnTo>
                    <a:lnTo>
                      <a:pt x="131569" y="209712"/>
                    </a:lnTo>
                    <a:close/>
                    <a:moveTo>
                      <a:pt x="112547" y="333585"/>
                    </a:moveTo>
                    <a:lnTo>
                      <a:pt x="93497" y="333585"/>
                    </a:lnTo>
                    <a:lnTo>
                      <a:pt x="93497" y="209712"/>
                    </a:lnTo>
                    <a:lnTo>
                      <a:pt x="112547" y="209712"/>
                    </a:lnTo>
                    <a:close/>
                  </a:path>
                </a:pathLst>
              </a:custGeom>
              <a:grpFill/>
              <a:ln w="9525" cap="flat">
                <a:noFill/>
                <a:prstDash val="solid"/>
                <a:miter/>
              </a:ln>
            </p:spPr>
            <p:txBody>
              <a:bodyPr rtlCol="0" anchor="ctr"/>
              <a:lstStyle/>
              <a:p>
                <a:endParaRPr lang="zh-CN" altLang="en-US"/>
              </a:p>
            </p:txBody>
          </p:sp>
          <p:sp>
            <p:nvSpPr>
              <p:cNvPr id="91" name="图形 180" descr="业务增长 轮廓"/>
              <p:cNvSpPr/>
              <p:nvPr/>
            </p:nvSpPr>
            <p:spPr>
              <a:xfrm>
                <a:off x="5695950" y="3276600"/>
                <a:ext cx="781167" cy="485892"/>
              </a:xfrm>
              <a:custGeom>
                <a:avLst/>
                <a:gdLst>
                  <a:gd name="connsiteX0" fmla="*/ 133350 w 781167"/>
                  <a:gd name="connsiteY0" fmla="*/ 0 h 485892"/>
                  <a:gd name="connsiteX1" fmla="*/ 142875 w 781167"/>
                  <a:gd name="connsiteY1" fmla="*/ 9525 h 485892"/>
                  <a:gd name="connsiteX2" fmla="*/ 133350 w 781167"/>
                  <a:gd name="connsiteY2" fmla="*/ 19050 h 485892"/>
                  <a:gd name="connsiteX3" fmla="*/ 32747 w 781167"/>
                  <a:gd name="connsiteY3" fmla="*/ 19050 h 485892"/>
                  <a:gd name="connsiteX4" fmla="*/ 32680 w 781167"/>
                  <a:gd name="connsiteY4" fmla="*/ 19212 h 485892"/>
                  <a:gd name="connsiteX5" fmla="*/ 352425 w 781167"/>
                  <a:gd name="connsiteY5" fmla="*/ 338957 h 485892"/>
                  <a:gd name="connsiteX6" fmla="*/ 500063 w 781167"/>
                  <a:gd name="connsiteY6" fmla="*/ 191319 h 485892"/>
                  <a:gd name="connsiteX7" fmla="*/ 778259 w 781167"/>
                  <a:gd name="connsiteY7" fmla="*/ 469516 h 485892"/>
                  <a:gd name="connsiteX8" fmla="*/ 778494 w 781167"/>
                  <a:gd name="connsiteY8" fmla="*/ 482984 h 485892"/>
                  <a:gd name="connsiteX9" fmla="*/ 765025 w 781167"/>
                  <a:gd name="connsiteY9" fmla="*/ 483218 h 485892"/>
                  <a:gd name="connsiteX10" fmla="*/ 764791 w 781167"/>
                  <a:gd name="connsiteY10" fmla="*/ 482984 h 485892"/>
                  <a:gd name="connsiteX11" fmla="*/ 500063 w 781167"/>
                  <a:gd name="connsiteY11" fmla="*/ 218256 h 485892"/>
                  <a:gd name="connsiteX12" fmla="*/ 352425 w 781167"/>
                  <a:gd name="connsiteY12" fmla="*/ 365893 h 485892"/>
                  <a:gd name="connsiteX13" fmla="*/ 19212 w 781167"/>
                  <a:gd name="connsiteY13" fmla="*/ 32680 h 485892"/>
                  <a:gd name="connsiteX14" fmla="*/ 19050 w 781167"/>
                  <a:gd name="connsiteY14" fmla="*/ 32747 h 485892"/>
                  <a:gd name="connsiteX15" fmla="*/ 19050 w 781167"/>
                  <a:gd name="connsiteY15" fmla="*/ 133350 h 485892"/>
                  <a:gd name="connsiteX16" fmla="*/ 9525 w 781167"/>
                  <a:gd name="connsiteY16" fmla="*/ 142875 h 485892"/>
                  <a:gd name="connsiteX17" fmla="*/ 0 w 781167"/>
                  <a:gd name="connsiteY17" fmla="*/ 133350 h 485892"/>
                  <a:gd name="connsiteX18" fmla="*/ 0 w 781167"/>
                  <a:gd name="connsiteY18" fmla="*/ 0 h 485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1167" h="485892">
                    <a:moveTo>
                      <a:pt x="133350" y="0"/>
                    </a:moveTo>
                    <a:cubicBezTo>
                      <a:pt x="138611" y="0"/>
                      <a:pt x="142875" y="4264"/>
                      <a:pt x="142875" y="9525"/>
                    </a:cubicBezTo>
                    <a:cubicBezTo>
                      <a:pt x="142875" y="14786"/>
                      <a:pt x="138611" y="19050"/>
                      <a:pt x="133350" y="19050"/>
                    </a:cubicBezTo>
                    <a:lnTo>
                      <a:pt x="32747" y="19050"/>
                    </a:lnTo>
                    <a:cubicBezTo>
                      <a:pt x="32623" y="19050"/>
                      <a:pt x="32595" y="19126"/>
                      <a:pt x="32680" y="19212"/>
                    </a:cubicBezTo>
                    <a:lnTo>
                      <a:pt x="352425" y="338957"/>
                    </a:lnTo>
                    <a:lnTo>
                      <a:pt x="500063" y="191319"/>
                    </a:lnTo>
                    <a:lnTo>
                      <a:pt x="778259" y="469516"/>
                    </a:lnTo>
                    <a:cubicBezTo>
                      <a:pt x="782044" y="473171"/>
                      <a:pt x="782148" y="479200"/>
                      <a:pt x="778494" y="482984"/>
                    </a:cubicBezTo>
                    <a:cubicBezTo>
                      <a:pt x="774839" y="486768"/>
                      <a:pt x="768808" y="486873"/>
                      <a:pt x="765025" y="483218"/>
                    </a:cubicBezTo>
                    <a:cubicBezTo>
                      <a:pt x="764945" y="483141"/>
                      <a:pt x="764867" y="483063"/>
                      <a:pt x="764791" y="482984"/>
                    </a:cubicBezTo>
                    <a:lnTo>
                      <a:pt x="500063" y="218256"/>
                    </a:lnTo>
                    <a:lnTo>
                      <a:pt x="352425" y="365893"/>
                    </a:lnTo>
                    <a:lnTo>
                      <a:pt x="19212" y="32680"/>
                    </a:lnTo>
                    <a:cubicBezTo>
                      <a:pt x="19126" y="32595"/>
                      <a:pt x="19050" y="32623"/>
                      <a:pt x="19050" y="32747"/>
                    </a:cubicBezTo>
                    <a:lnTo>
                      <a:pt x="19050" y="133350"/>
                    </a:lnTo>
                    <a:cubicBezTo>
                      <a:pt x="19050" y="138611"/>
                      <a:pt x="14785" y="142875"/>
                      <a:pt x="9525" y="142875"/>
                    </a:cubicBezTo>
                    <a:cubicBezTo>
                      <a:pt x="4265" y="142875"/>
                      <a:pt x="0" y="138611"/>
                      <a:pt x="0" y="133350"/>
                    </a:cubicBezTo>
                    <a:lnTo>
                      <a:pt x="0" y="0"/>
                    </a:lnTo>
                    <a:close/>
                  </a:path>
                </a:pathLst>
              </a:custGeom>
              <a:grpFill/>
              <a:ln w="9525" cap="flat">
                <a:noFill/>
                <a:prstDash val="solid"/>
                <a:miter/>
              </a:ln>
            </p:spPr>
            <p:txBody>
              <a:bodyPr rtlCol="0" anchor="ctr"/>
              <a:lstStyle/>
              <a:p>
                <a:endParaRPr lang="zh-CN" altLang="en-US"/>
              </a:p>
            </p:txBody>
          </p:sp>
        </p:grpSp>
      </p:grpSp>
      <p:sp>
        <p:nvSpPr>
          <p:cNvPr id="94" name="文本占位符 92"/>
          <p:cNvSpPr>
            <a:spLocks noGrp="1"/>
          </p:cNvSpPr>
          <p:nvPr userDrawn="1">
            <p:ph type="body" sz="quarter" idx="19" hasCustomPrompt="1"/>
          </p:nvPr>
        </p:nvSpPr>
        <p:spPr>
          <a:xfrm>
            <a:off x="1452119" y="3566310"/>
            <a:ext cx="923330" cy="249299"/>
          </a:xfrm>
          <a:prstGeom prst="rect">
            <a:avLst/>
          </a:prstGeom>
        </p:spPr>
        <p:txBody>
          <a:bodyPr wrap="none" lIns="0" tIns="0" rIns="0" bIns="0">
            <a:spAutoFit/>
          </a:bodyPr>
          <a:lstStyle>
            <a:lvl1pPr marL="0" indent="0" algn="l" defTabSz="457200" rtl="0" eaLnBrk="1" latinLnBrk="0" hangingPunct="1">
              <a:buNone/>
              <a:defRPr lang="zh-CN" altLang="en-US" sz="1800" b="1" kern="1200" dirty="0" smtClean="0">
                <a:solidFill>
                  <a:schemeClr val="bg2"/>
                </a:soli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sp>
        <p:nvSpPr>
          <p:cNvPr id="97" name="文本占位符 92"/>
          <p:cNvSpPr>
            <a:spLocks noGrp="1"/>
          </p:cNvSpPr>
          <p:nvPr userDrawn="1">
            <p:ph type="body" sz="quarter" idx="21" hasCustomPrompt="1"/>
          </p:nvPr>
        </p:nvSpPr>
        <p:spPr>
          <a:xfrm>
            <a:off x="9661840" y="3566310"/>
            <a:ext cx="1025922" cy="249299"/>
          </a:xfrm>
          <a:prstGeom prst="rect">
            <a:avLst/>
          </a:prstGeom>
        </p:spPr>
        <p:txBody>
          <a:bodyPr wrap="square" lIns="0" tIns="0" rIns="0" bIns="0">
            <a:spAutoFit/>
          </a:bodyPr>
          <a:lstStyle>
            <a:lvl1pPr marL="0" indent="0" algn="l" defTabSz="457200" rtl="0" eaLnBrk="1" latinLnBrk="0" hangingPunct="1">
              <a:buNone/>
              <a:defRPr lang="zh-CN" altLang="en-US" sz="1800" b="1" kern="1200" dirty="0" smtClean="0">
                <a:solidFill>
                  <a:schemeClr val="bg2"/>
                </a:soli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grpSp>
        <p:nvGrpSpPr>
          <p:cNvPr id="47" name="组合 46"/>
          <p:cNvGrpSpPr/>
          <p:nvPr userDrawn="1"/>
        </p:nvGrpSpPr>
        <p:grpSpPr>
          <a:xfrm>
            <a:off x="7495037" y="2778998"/>
            <a:ext cx="1279132" cy="2584284"/>
            <a:chOff x="7442116" y="2672080"/>
            <a:chExt cx="1384974" cy="2798120"/>
          </a:xfrm>
        </p:grpSpPr>
        <p:sp>
          <p:nvSpPr>
            <p:cNvPr id="103" name="矩形: 圆角 102"/>
            <p:cNvSpPr/>
            <p:nvPr userDrawn="1"/>
          </p:nvSpPr>
          <p:spPr>
            <a:xfrm>
              <a:off x="7442116" y="2672080"/>
              <a:ext cx="1378536" cy="2798120"/>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任意多边形: 形状 106"/>
            <p:cNvSpPr/>
            <p:nvPr userDrawn="1"/>
          </p:nvSpPr>
          <p:spPr>
            <a:xfrm flipH="1">
              <a:off x="8265311" y="4874577"/>
              <a:ext cx="561779" cy="595623"/>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grpSp>
      <p:grpSp>
        <p:nvGrpSpPr>
          <p:cNvPr id="8" name="组合 7"/>
          <p:cNvGrpSpPr/>
          <p:nvPr userDrawn="1"/>
        </p:nvGrpSpPr>
        <p:grpSpPr>
          <a:xfrm>
            <a:off x="7660607" y="4022731"/>
            <a:ext cx="947778" cy="947776"/>
            <a:chOff x="7522892" y="3917828"/>
            <a:chExt cx="1184223" cy="1184223"/>
          </a:xfrm>
        </p:grpSpPr>
        <p:grpSp>
          <p:nvGrpSpPr>
            <p:cNvPr id="4" name="组合 3"/>
            <p:cNvGrpSpPr/>
            <p:nvPr userDrawn="1"/>
          </p:nvGrpSpPr>
          <p:grpSpPr>
            <a:xfrm>
              <a:off x="7522892" y="3917828"/>
              <a:ext cx="1184223" cy="1184223"/>
              <a:chOff x="7522892" y="3917828"/>
              <a:chExt cx="1184223" cy="1184223"/>
            </a:xfrm>
          </p:grpSpPr>
          <p:sp>
            <p:nvSpPr>
              <p:cNvPr id="106" name="椭圆 105"/>
              <p:cNvSpPr/>
              <p:nvPr userDrawn="1"/>
            </p:nvSpPr>
            <p:spPr>
              <a:xfrm rot="8892418">
                <a:off x="7522892" y="3917828"/>
                <a:ext cx="1184223" cy="1184223"/>
              </a:xfrm>
              <a:prstGeom prst="ellipse">
                <a:avLst/>
              </a:pr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userDrawn="1"/>
            </p:nvSpPr>
            <p:spPr>
              <a:xfrm rot="8892418">
                <a:off x="7552859" y="3947795"/>
                <a:ext cx="1124288" cy="1124288"/>
              </a:xfrm>
              <a:prstGeom prst="ellipse">
                <a:avLst/>
              </a:prstGeom>
              <a:noFill/>
              <a:ln w="317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9" name="图形 171" descr="男侍者 轮廓"/>
            <p:cNvGrpSpPr/>
            <p:nvPr userDrawn="1"/>
          </p:nvGrpSpPr>
          <p:grpSpPr>
            <a:xfrm>
              <a:off x="7767239" y="4140412"/>
              <a:ext cx="653919" cy="714148"/>
              <a:chOff x="5667375" y="3057525"/>
              <a:chExt cx="723900" cy="790575"/>
            </a:xfrm>
            <a:solidFill>
              <a:schemeClr val="bg2"/>
            </a:solidFill>
          </p:grpSpPr>
          <p:sp>
            <p:nvSpPr>
              <p:cNvPr id="110" name="图形 171" descr="男侍者 轮廓"/>
              <p:cNvSpPr/>
              <p:nvPr/>
            </p:nvSpPr>
            <p:spPr>
              <a:xfrm>
                <a:off x="6029325" y="3458051"/>
                <a:ext cx="132397" cy="95726"/>
              </a:xfrm>
              <a:custGeom>
                <a:avLst/>
                <a:gdLst>
                  <a:gd name="connsiteX0" fmla="*/ 114300 w 132397"/>
                  <a:gd name="connsiteY0" fmla="*/ 93821 h 95726"/>
                  <a:gd name="connsiteX1" fmla="*/ 114300 w 132397"/>
                  <a:gd name="connsiteY1" fmla="*/ 93821 h 95726"/>
                  <a:gd name="connsiteX2" fmla="*/ 120015 w 132397"/>
                  <a:gd name="connsiteY2" fmla="*/ 95726 h 95726"/>
                  <a:gd name="connsiteX3" fmla="*/ 122873 w 132397"/>
                  <a:gd name="connsiteY3" fmla="*/ 95726 h 95726"/>
                  <a:gd name="connsiteX4" fmla="*/ 130493 w 132397"/>
                  <a:gd name="connsiteY4" fmla="*/ 90011 h 95726"/>
                  <a:gd name="connsiteX5" fmla="*/ 132398 w 132397"/>
                  <a:gd name="connsiteY5" fmla="*/ 82391 h 95726"/>
                  <a:gd name="connsiteX6" fmla="*/ 132398 w 132397"/>
                  <a:gd name="connsiteY6" fmla="*/ 13811 h 95726"/>
                  <a:gd name="connsiteX7" fmla="*/ 125730 w 132397"/>
                  <a:gd name="connsiteY7" fmla="*/ 2381 h 95726"/>
                  <a:gd name="connsiteX8" fmla="*/ 113348 w 132397"/>
                  <a:gd name="connsiteY8" fmla="*/ 2381 h 95726"/>
                  <a:gd name="connsiteX9" fmla="*/ 66675 w 132397"/>
                  <a:gd name="connsiteY9" fmla="*/ 28099 h 95726"/>
                  <a:gd name="connsiteX10" fmla="*/ 19050 w 132397"/>
                  <a:gd name="connsiteY10" fmla="*/ 1429 h 95726"/>
                  <a:gd name="connsiteX11" fmla="*/ 6668 w 132397"/>
                  <a:gd name="connsiteY11" fmla="*/ 1429 h 95726"/>
                  <a:gd name="connsiteX12" fmla="*/ 0 w 132397"/>
                  <a:gd name="connsiteY12" fmla="*/ 12859 h 95726"/>
                  <a:gd name="connsiteX13" fmla="*/ 0 w 132397"/>
                  <a:gd name="connsiteY13" fmla="*/ 81439 h 95726"/>
                  <a:gd name="connsiteX14" fmla="*/ 952 w 132397"/>
                  <a:gd name="connsiteY14" fmla="*/ 88106 h 95726"/>
                  <a:gd name="connsiteX15" fmla="*/ 18098 w 132397"/>
                  <a:gd name="connsiteY15" fmla="*/ 93821 h 95726"/>
                  <a:gd name="connsiteX16" fmla="*/ 18098 w 132397"/>
                  <a:gd name="connsiteY16" fmla="*/ 93821 h 95726"/>
                  <a:gd name="connsiteX17" fmla="*/ 65723 w 132397"/>
                  <a:gd name="connsiteY17" fmla="*/ 66199 h 95726"/>
                  <a:gd name="connsiteX18" fmla="*/ 114300 w 132397"/>
                  <a:gd name="connsiteY18" fmla="*/ 93821 h 95726"/>
                  <a:gd name="connsiteX19" fmla="*/ 114300 w 132397"/>
                  <a:gd name="connsiteY19" fmla="*/ 23336 h 95726"/>
                  <a:gd name="connsiteX20" fmla="*/ 114300 w 132397"/>
                  <a:gd name="connsiteY20" fmla="*/ 71914 h 95726"/>
                  <a:gd name="connsiteX21" fmla="*/ 71438 w 132397"/>
                  <a:gd name="connsiteY21" fmla="*/ 47149 h 95726"/>
                  <a:gd name="connsiteX22" fmla="*/ 114300 w 132397"/>
                  <a:gd name="connsiteY22" fmla="*/ 23336 h 95726"/>
                  <a:gd name="connsiteX23" fmla="*/ 19050 w 132397"/>
                  <a:gd name="connsiteY23" fmla="*/ 71914 h 95726"/>
                  <a:gd name="connsiteX24" fmla="*/ 19050 w 132397"/>
                  <a:gd name="connsiteY24" fmla="*/ 24289 h 95726"/>
                  <a:gd name="connsiteX25" fmla="*/ 61913 w 132397"/>
                  <a:gd name="connsiteY25" fmla="*/ 48101 h 95726"/>
                  <a:gd name="connsiteX26" fmla="*/ 19050 w 132397"/>
                  <a:gd name="connsiteY26" fmla="*/ 71914 h 95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397" h="95726">
                    <a:moveTo>
                      <a:pt x="114300" y="93821"/>
                    </a:moveTo>
                    <a:lnTo>
                      <a:pt x="114300" y="93821"/>
                    </a:lnTo>
                    <a:cubicBezTo>
                      <a:pt x="116205" y="94774"/>
                      <a:pt x="118110" y="95726"/>
                      <a:pt x="120015" y="95726"/>
                    </a:cubicBezTo>
                    <a:cubicBezTo>
                      <a:pt x="120968" y="95726"/>
                      <a:pt x="121920" y="95726"/>
                      <a:pt x="122873" y="95726"/>
                    </a:cubicBezTo>
                    <a:cubicBezTo>
                      <a:pt x="125730" y="94774"/>
                      <a:pt x="128588" y="92869"/>
                      <a:pt x="130493" y="90011"/>
                    </a:cubicBezTo>
                    <a:cubicBezTo>
                      <a:pt x="131445" y="87154"/>
                      <a:pt x="132398" y="85249"/>
                      <a:pt x="132398" y="82391"/>
                    </a:cubicBezTo>
                    <a:lnTo>
                      <a:pt x="132398" y="13811"/>
                    </a:lnTo>
                    <a:cubicBezTo>
                      <a:pt x="132398" y="9049"/>
                      <a:pt x="129540" y="4286"/>
                      <a:pt x="125730" y="2381"/>
                    </a:cubicBezTo>
                    <a:cubicBezTo>
                      <a:pt x="121920" y="476"/>
                      <a:pt x="117157" y="476"/>
                      <a:pt x="113348" y="2381"/>
                    </a:cubicBezTo>
                    <a:lnTo>
                      <a:pt x="66675" y="28099"/>
                    </a:lnTo>
                    <a:lnTo>
                      <a:pt x="19050" y="1429"/>
                    </a:lnTo>
                    <a:cubicBezTo>
                      <a:pt x="15240" y="-476"/>
                      <a:pt x="10477" y="-476"/>
                      <a:pt x="6668" y="1429"/>
                    </a:cubicBezTo>
                    <a:cubicBezTo>
                      <a:pt x="2857" y="3334"/>
                      <a:pt x="0" y="8096"/>
                      <a:pt x="0" y="12859"/>
                    </a:cubicBezTo>
                    <a:lnTo>
                      <a:pt x="0" y="81439"/>
                    </a:lnTo>
                    <a:cubicBezTo>
                      <a:pt x="0" y="83344"/>
                      <a:pt x="0" y="86201"/>
                      <a:pt x="952" y="88106"/>
                    </a:cubicBezTo>
                    <a:cubicBezTo>
                      <a:pt x="3810" y="94774"/>
                      <a:pt x="12382" y="96679"/>
                      <a:pt x="18098" y="93821"/>
                    </a:cubicBezTo>
                    <a:cubicBezTo>
                      <a:pt x="18098" y="93821"/>
                      <a:pt x="18098" y="93821"/>
                      <a:pt x="18098" y="93821"/>
                    </a:cubicBezTo>
                    <a:lnTo>
                      <a:pt x="65723" y="66199"/>
                    </a:lnTo>
                    <a:lnTo>
                      <a:pt x="114300" y="93821"/>
                    </a:lnTo>
                    <a:close/>
                    <a:moveTo>
                      <a:pt x="114300" y="23336"/>
                    </a:moveTo>
                    <a:lnTo>
                      <a:pt x="114300" y="71914"/>
                    </a:lnTo>
                    <a:lnTo>
                      <a:pt x="71438" y="47149"/>
                    </a:lnTo>
                    <a:lnTo>
                      <a:pt x="114300" y="23336"/>
                    </a:lnTo>
                    <a:close/>
                    <a:moveTo>
                      <a:pt x="19050" y="71914"/>
                    </a:moveTo>
                    <a:lnTo>
                      <a:pt x="19050" y="24289"/>
                    </a:lnTo>
                    <a:lnTo>
                      <a:pt x="61913" y="48101"/>
                    </a:lnTo>
                    <a:lnTo>
                      <a:pt x="19050" y="71914"/>
                    </a:lnTo>
                    <a:close/>
                  </a:path>
                </a:pathLst>
              </a:custGeom>
              <a:grpFill/>
              <a:ln w="9525" cap="flat">
                <a:noFill/>
                <a:prstDash val="solid"/>
                <a:miter/>
              </a:ln>
            </p:spPr>
            <p:txBody>
              <a:bodyPr rtlCol="0" anchor="ctr"/>
              <a:lstStyle/>
              <a:p>
                <a:endParaRPr lang="zh-CN" altLang="en-US"/>
              </a:p>
            </p:txBody>
          </p:sp>
          <p:sp>
            <p:nvSpPr>
              <p:cNvPr id="111" name="图形 171" descr="男侍者 轮廓"/>
              <p:cNvSpPr/>
              <p:nvPr/>
            </p:nvSpPr>
            <p:spPr>
              <a:xfrm>
                <a:off x="6081712" y="3562350"/>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grpFill/>
              <a:ln w="9525" cap="flat">
                <a:noFill/>
                <a:prstDash val="solid"/>
                <a:miter/>
              </a:ln>
            </p:spPr>
            <p:txBody>
              <a:bodyPr rtlCol="0" anchor="ctr"/>
              <a:lstStyle/>
              <a:p>
                <a:endParaRPr lang="zh-CN" altLang="en-US"/>
              </a:p>
            </p:txBody>
          </p:sp>
          <p:sp>
            <p:nvSpPr>
              <p:cNvPr id="112" name="图形 171" descr="男侍者 轮廓"/>
              <p:cNvSpPr/>
              <p:nvPr/>
            </p:nvSpPr>
            <p:spPr>
              <a:xfrm>
                <a:off x="6081712" y="3619500"/>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grpFill/>
              <a:ln w="9525" cap="flat">
                <a:noFill/>
                <a:prstDash val="solid"/>
                <a:miter/>
              </a:ln>
            </p:spPr>
            <p:txBody>
              <a:bodyPr rtlCol="0" anchor="ctr"/>
              <a:lstStyle/>
              <a:p>
                <a:endParaRPr lang="zh-CN" altLang="en-US"/>
              </a:p>
            </p:txBody>
          </p:sp>
          <p:sp>
            <p:nvSpPr>
              <p:cNvPr id="113" name="图形 171" descr="男侍者 轮廓"/>
              <p:cNvSpPr/>
              <p:nvPr/>
            </p:nvSpPr>
            <p:spPr>
              <a:xfrm>
                <a:off x="6081712" y="3676650"/>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grpFill/>
              <a:ln w="9525" cap="flat">
                <a:noFill/>
                <a:prstDash val="solid"/>
                <a:miter/>
              </a:ln>
            </p:spPr>
            <p:txBody>
              <a:bodyPr rtlCol="0" anchor="ctr"/>
              <a:lstStyle/>
              <a:p>
                <a:endParaRPr lang="zh-CN" altLang="en-US"/>
              </a:p>
            </p:txBody>
          </p:sp>
          <p:sp>
            <p:nvSpPr>
              <p:cNvPr id="114" name="图形 171" descr="男侍者 轮廓"/>
              <p:cNvSpPr/>
              <p:nvPr/>
            </p:nvSpPr>
            <p:spPr>
              <a:xfrm>
                <a:off x="5835967" y="3057525"/>
                <a:ext cx="555307" cy="743902"/>
              </a:xfrm>
              <a:custGeom>
                <a:avLst/>
                <a:gdLst>
                  <a:gd name="connsiteX0" fmla="*/ 522922 w 555307"/>
                  <a:gd name="connsiteY0" fmla="*/ 468630 h 743902"/>
                  <a:gd name="connsiteX1" fmla="*/ 403860 w 555307"/>
                  <a:gd name="connsiteY1" fmla="*/ 407670 h 743902"/>
                  <a:gd name="connsiteX2" fmla="*/ 357188 w 555307"/>
                  <a:gd name="connsiteY2" fmla="*/ 388620 h 743902"/>
                  <a:gd name="connsiteX3" fmla="*/ 345758 w 555307"/>
                  <a:gd name="connsiteY3" fmla="*/ 371475 h 743902"/>
                  <a:gd name="connsiteX4" fmla="*/ 345758 w 555307"/>
                  <a:gd name="connsiteY4" fmla="*/ 342900 h 743902"/>
                  <a:gd name="connsiteX5" fmla="*/ 402908 w 555307"/>
                  <a:gd name="connsiteY5" fmla="*/ 228600 h 743902"/>
                  <a:gd name="connsiteX6" fmla="*/ 402908 w 555307"/>
                  <a:gd name="connsiteY6" fmla="*/ 132398 h 743902"/>
                  <a:gd name="connsiteX7" fmla="*/ 339090 w 555307"/>
                  <a:gd name="connsiteY7" fmla="*/ 17145 h 743902"/>
                  <a:gd name="connsiteX8" fmla="*/ 316230 w 555307"/>
                  <a:gd name="connsiteY8" fmla="*/ 19050 h 743902"/>
                  <a:gd name="connsiteX9" fmla="*/ 315278 w 555307"/>
                  <a:gd name="connsiteY9" fmla="*/ 20003 h 743902"/>
                  <a:gd name="connsiteX10" fmla="*/ 310515 w 555307"/>
                  <a:gd name="connsiteY10" fmla="*/ 14288 h 743902"/>
                  <a:gd name="connsiteX11" fmla="*/ 291465 w 555307"/>
                  <a:gd name="connsiteY11" fmla="*/ 2858 h 743902"/>
                  <a:gd name="connsiteX12" fmla="*/ 261938 w 555307"/>
                  <a:gd name="connsiteY12" fmla="*/ 0 h 743902"/>
                  <a:gd name="connsiteX13" fmla="*/ 117157 w 555307"/>
                  <a:gd name="connsiteY13" fmla="*/ 142875 h 743902"/>
                  <a:gd name="connsiteX14" fmla="*/ 117157 w 555307"/>
                  <a:gd name="connsiteY14" fmla="*/ 228600 h 743902"/>
                  <a:gd name="connsiteX15" fmla="*/ 174308 w 555307"/>
                  <a:gd name="connsiteY15" fmla="*/ 342900 h 743902"/>
                  <a:gd name="connsiteX16" fmla="*/ 174308 w 555307"/>
                  <a:gd name="connsiteY16" fmla="*/ 371475 h 743902"/>
                  <a:gd name="connsiteX17" fmla="*/ 162877 w 555307"/>
                  <a:gd name="connsiteY17" fmla="*/ 388620 h 743902"/>
                  <a:gd name="connsiteX18" fmla="*/ 115252 w 555307"/>
                  <a:gd name="connsiteY18" fmla="*/ 407670 h 743902"/>
                  <a:gd name="connsiteX19" fmla="*/ 0 w 555307"/>
                  <a:gd name="connsiteY19" fmla="*/ 466725 h 743902"/>
                  <a:gd name="connsiteX20" fmla="*/ 1905 w 555307"/>
                  <a:gd name="connsiteY20" fmla="*/ 490538 h 743902"/>
                  <a:gd name="connsiteX21" fmla="*/ 9525 w 555307"/>
                  <a:gd name="connsiteY21" fmla="*/ 483870 h 743902"/>
                  <a:gd name="connsiteX22" fmla="*/ 120968 w 555307"/>
                  <a:gd name="connsiteY22" fmla="*/ 425768 h 743902"/>
                  <a:gd name="connsiteX23" fmla="*/ 120968 w 555307"/>
                  <a:gd name="connsiteY23" fmla="*/ 425768 h 743902"/>
                  <a:gd name="connsiteX24" fmla="*/ 121920 w 555307"/>
                  <a:gd name="connsiteY24" fmla="*/ 424815 h 743902"/>
                  <a:gd name="connsiteX25" fmla="*/ 135255 w 555307"/>
                  <a:gd name="connsiteY25" fmla="*/ 420053 h 743902"/>
                  <a:gd name="connsiteX26" fmla="*/ 219075 w 555307"/>
                  <a:gd name="connsiteY26" fmla="*/ 723900 h 743902"/>
                  <a:gd name="connsiteX27" fmla="*/ 107632 w 555307"/>
                  <a:gd name="connsiteY27" fmla="*/ 716280 h 743902"/>
                  <a:gd name="connsiteX28" fmla="*/ 107632 w 555307"/>
                  <a:gd name="connsiteY28" fmla="*/ 735330 h 743902"/>
                  <a:gd name="connsiteX29" fmla="*/ 262890 w 555307"/>
                  <a:gd name="connsiteY29" fmla="*/ 743903 h 743902"/>
                  <a:gd name="connsiteX30" fmla="*/ 551498 w 555307"/>
                  <a:gd name="connsiteY30" fmla="*/ 699135 h 743902"/>
                  <a:gd name="connsiteX31" fmla="*/ 555308 w 555307"/>
                  <a:gd name="connsiteY31" fmla="*/ 695325 h 743902"/>
                  <a:gd name="connsiteX32" fmla="*/ 555308 w 555307"/>
                  <a:gd name="connsiteY32" fmla="*/ 533400 h 743902"/>
                  <a:gd name="connsiteX33" fmla="*/ 522922 w 555307"/>
                  <a:gd name="connsiteY33" fmla="*/ 468630 h 743902"/>
                  <a:gd name="connsiteX34" fmla="*/ 136208 w 555307"/>
                  <a:gd name="connsiteY34" fmla="*/ 142875 h 743902"/>
                  <a:gd name="connsiteX35" fmla="*/ 262890 w 555307"/>
                  <a:gd name="connsiteY35" fmla="*/ 19050 h 743902"/>
                  <a:gd name="connsiteX36" fmla="*/ 288608 w 555307"/>
                  <a:gd name="connsiteY36" fmla="*/ 20955 h 743902"/>
                  <a:gd name="connsiteX37" fmla="*/ 295275 w 555307"/>
                  <a:gd name="connsiteY37" fmla="*/ 25717 h 743902"/>
                  <a:gd name="connsiteX38" fmla="*/ 304800 w 555307"/>
                  <a:gd name="connsiteY38" fmla="*/ 39053 h 743902"/>
                  <a:gd name="connsiteX39" fmla="*/ 318135 w 555307"/>
                  <a:gd name="connsiteY39" fmla="*/ 40958 h 743902"/>
                  <a:gd name="connsiteX40" fmla="*/ 326708 w 555307"/>
                  <a:gd name="connsiteY40" fmla="*/ 35243 h 743902"/>
                  <a:gd name="connsiteX41" fmla="*/ 329565 w 555307"/>
                  <a:gd name="connsiteY41" fmla="*/ 35243 h 743902"/>
                  <a:gd name="connsiteX42" fmla="*/ 382905 w 555307"/>
                  <a:gd name="connsiteY42" fmla="*/ 133350 h 743902"/>
                  <a:gd name="connsiteX43" fmla="*/ 382905 w 555307"/>
                  <a:gd name="connsiteY43" fmla="*/ 229552 h 743902"/>
                  <a:gd name="connsiteX44" fmla="*/ 382905 w 555307"/>
                  <a:gd name="connsiteY44" fmla="*/ 233363 h 743902"/>
                  <a:gd name="connsiteX45" fmla="*/ 369570 w 555307"/>
                  <a:gd name="connsiteY45" fmla="*/ 215265 h 743902"/>
                  <a:gd name="connsiteX46" fmla="*/ 363855 w 555307"/>
                  <a:gd name="connsiteY46" fmla="*/ 198120 h 743902"/>
                  <a:gd name="connsiteX47" fmla="*/ 363855 w 555307"/>
                  <a:gd name="connsiteY47" fmla="*/ 123825 h 743902"/>
                  <a:gd name="connsiteX48" fmla="*/ 354330 w 555307"/>
                  <a:gd name="connsiteY48" fmla="*/ 114300 h 743902"/>
                  <a:gd name="connsiteX49" fmla="*/ 349568 w 555307"/>
                  <a:gd name="connsiteY49" fmla="*/ 116205 h 743902"/>
                  <a:gd name="connsiteX50" fmla="*/ 163830 w 555307"/>
                  <a:gd name="connsiteY50" fmla="*/ 161925 h 743902"/>
                  <a:gd name="connsiteX51" fmla="*/ 154305 w 555307"/>
                  <a:gd name="connsiteY51" fmla="*/ 171450 h 743902"/>
                  <a:gd name="connsiteX52" fmla="*/ 154305 w 555307"/>
                  <a:gd name="connsiteY52" fmla="*/ 197168 h 743902"/>
                  <a:gd name="connsiteX53" fmla="*/ 148590 w 555307"/>
                  <a:gd name="connsiteY53" fmla="*/ 214313 h 743902"/>
                  <a:gd name="connsiteX54" fmla="*/ 136208 w 555307"/>
                  <a:gd name="connsiteY54" fmla="*/ 232410 h 743902"/>
                  <a:gd name="connsiteX55" fmla="*/ 136208 w 555307"/>
                  <a:gd name="connsiteY55" fmla="*/ 228600 h 743902"/>
                  <a:gd name="connsiteX56" fmla="*/ 136208 w 555307"/>
                  <a:gd name="connsiteY56" fmla="*/ 142875 h 743902"/>
                  <a:gd name="connsiteX57" fmla="*/ 140018 w 555307"/>
                  <a:gd name="connsiteY57" fmla="*/ 259080 h 743902"/>
                  <a:gd name="connsiteX58" fmla="*/ 164783 w 555307"/>
                  <a:gd name="connsiteY58" fmla="*/ 225743 h 743902"/>
                  <a:gd name="connsiteX59" fmla="*/ 174308 w 555307"/>
                  <a:gd name="connsiteY59" fmla="*/ 197168 h 743902"/>
                  <a:gd name="connsiteX60" fmla="*/ 174308 w 555307"/>
                  <a:gd name="connsiteY60" fmla="*/ 180975 h 743902"/>
                  <a:gd name="connsiteX61" fmla="*/ 345758 w 555307"/>
                  <a:gd name="connsiteY61" fmla="*/ 140018 h 743902"/>
                  <a:gd name="connsiteX62" fmla="*/ 345758 w 555307"/>
                  <a:gd name="connsiteY62" fmla="*/ 197168 h 743902"/>
                  <a:gd name="connsiteX63" fmla="*/ 355283 w 555307"/>
                  <a:gd name="connsiteY63" fmla="*/ 225743 h 743902"/>
                  <a:gd name="connsiteX64" fmla="*/ 380047 w 555307"/>
                  <a:gd name="connsiteY64" fmla="*/ 259080 h 743902"/>
                  <a:gd name="connsiteX65" fmla="*/ 229552 w 555307"/>
                  <a:gd name="connsiteY65" fmla="*/ 348615 h 743902"/>
                  <a:gd name="connsiteX66" fmla="*/ 140018 w 555307"/>
                  <a:gd name="connsiteY66" fmla="*/ 259080 h 743902"/>
                  <a:gd name="connsiteX67" fmla="*/ 239077 w 555307"/>
                  <a:gd name="connsiteY67" fmla="*/ 723900 h 743902"/>
                  <a:gd name="connsiteX68" fmla="*/ 153352 w 555307"/>
                  <a:gd name="connsiteY68" fmla="*/ 412433 h 743902"/>
                  <a:gd name="connsiteX69" fmla="*/ 169545 w 555307"/>
                  <a:gd name="connsiteY69" fmla="*/ 405765 h 743902"/>
                  <a:gd name="connsiteX70" fmla="*/ 193358 w 555307"/>
                  <a:gd name="connsiteY70" fmla="*/ 370523 h 743902"/>
                  <a:gd name="connsiteX71" fmla="*/ 193358 w 555307"/>
                  <a:gd name="connsiteY71" fmla="*/ 354330 h 743902"/>
                  <a:gd name="connsiteX72" fmla="*/ 326708 w 555307"/>
                  <a:gd name="connsiteY72" fmla="*/ 354330 h 743902"/>
                  <a:gd name="connsiteX73" fmla="*/ 326708 w 555307"/>
                  <a:gd name="connsiteY73" fmla="*/ 370523 h 743902"/>
                  <a:gd name="connsiteX74" fmla="*/ 350520 w 555307"/>
                  <a:gd name="connsiteY74" fmla="*/ 405765 h 743902"/>
                  <a:gd name="connsiteX75" fmla="*/ 366713 w 555307"/>
                  <a:gd name="connsiteY75" fmla="*/ 412433 h 743902"/>
                  <a:gd name="connsiteX76" fmla="*/ 280988 w 555307"/>
                  <a:gd name="connsiteY76" fmla="*/ 723900 h 743902"/>
                  <a:gd name="connsiteX77" fmla="*/ 239077 w 555307"/>
                  <a:gd name="connsiteY77" fmla="*/ 723900 h 743902"/>
                  <a:gd name="connsiteX78" fmla="*/ 536258 w 555307"/>
                  <a:gd name="connsiteY78" fmla="*/ 685800 h 743902"/>
                  <a:gd name="connsiteX79" fmla="*/ 300990 w 555307"/>
                  <a:gd name="connsiteY79" fmla="*/ 723900 h 743902"/>
                  <a:gd name="connsiteX80" fmla="*/ 384810 w 555307"/>
                  <a:gd name="connsiteY80" fmla="*/ 421005 h 743902"/>
                  <a:gd name="connsiteX81" fmla="*/ 398145 w 555307"/>
                  <a:gd name="connsiteY81" fmla="*/ 425768 h 743902"/>
                  <a:gd name="connsiteX82" fmla="*/ 400050 w 555307"/>
                  <a:gd name="connsiteY82" fmla="*/ 426720 h 743902"/>
                  <a:gd name="connsiteX83" fmla="*/ 400050 w 555307"/>
                  <a:gd name="connsiteY83" fmla="*/ 426720 h 743902"/>
                  <a:gd name="connsiteX84" fmla="*/ 512445 w 555307"/>
                  <a:gd name="connsiteY84" fmla="*/ 484823 h 743902"/>
                  <a:gd name="connsiteX85" fmla="*/ 536258 w 555307"/>
                  <a:gd name="connsiteY85" fmla="*/ 533400 h 743902"/>
                  <a:gd name="connsiteX86" fmla="*/ 536258 w 555307"/>
                  <a:gd name="connsiteY86" fmla="*/ 685800 h 743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555307" h="743902">
                    <a:moveTo>
                      <a:pt x="522922" y="468630"/>
                    </a:moveTo>
                    <a:cubicBezTo>
                      <a:pt x="488633" y="440055"/>
                      <a:pt x="447675" y="422910"/>
                      <a:pt x="403860" y="407670"/>
                    </a:cubicBezTo>
                    <a:lnTo>
                      <a:pt x="357188" y="388620"/>
                    </a:lnTo>
                    <a:cubicBezTo>
                      <a:pt x="349568" y="385763"/>
                      <a:pt x="345758" y="379095"/>
                      <a:pt x="345758" y="371475"/>
                    </a:cubicBezTo>
                    <a:lnTo>
                      <a:pt x="345758" y="342900"/>
                    </a:lnTo>
                    <a:cubicBezTo>
                      <a:pt x="381953" y="316230"/>
                      <a:pt x="402908" y="273368"/>
                      <a:pt x="402908" y="228600"/>
                    </a:cubicBezTo>
                    <a:cubicBezTo>
                      <a:pt x="402908" y="228600"/>
                      <a:pt x="402908" y="140970"/>
                      <a:pt x="402908" y="132398"/>
                    </a:cubicBezTo>
                    <a:cubicBezTo>
                      <a:pt x="402908" y="96203"/>
                      <a:pt x="396240" y="45720"/>
                      <a:pt x="339090" y="17145"/>
                    </a:cubicBezTo>
                    <a:cubicBezTo>
                      <a:pt x="331470" y="13335"/>
                      <a:pt x="322897" y="14288"/>
                      <a:pt x="316230" y="19050"/>
                    </a:cubicBezTo>
                    <a:lnTo>
                      <a:pt x="315278" y="20003"/>
                    </a:lnTo>
                    <a:lnTo>
                      <a:pt x="310515" y="14288"/>
                    </a:lnTo>
                    <a:cubicBezTo>
                      <a:pt x="305753" y="7620"/>
                      <a:pt x="299085" y="3810"/>
                      <a:pt x="291465" y="2858"/>
                    </a:cubicBezTo>
                    <a:cubicBezTo>
                      <a:pt x="281940" y="953"/>
                      <a:pt x="272415" y="0"/>
                      <a:pt x="261938" y="0"/>
                    </a:cubicBezTo>
                    <a:cubicBezTo>
                      <a:pt x="180022" y="0"/>
                      <a:pt x="117157" y="60960"/>
                      <a:pt x="117157" y="142875"/>
                    </a:cubicBezTo>
                    <a:lnTo>
                      <a:pt x="117157" y="228600"/>
                    </a:lnTo>
                    <a:cubicBezTo>
                      <a:pt x="117157" y="273368"/>
                      <a:pt x="138113" y="315278"/>
                      <a:pt x="174308" y="342900"/>
                    </a:cubicBezTo>
                    <a:lnTo>
                      <a:pt x="174308" y="371475"/>
                    </a:lnTo>
                    <a:cubicBezTo>
                      <a:pt x="174308" y="379095"/>
                      <a:pt x="169545" y="385763"/>
                      <a:pt x="162877" y="388620"/>
                    </a:cubicBezTo>
                    <a:lnTo>
                      <a:pt x="115252" y="407670"/>
                    </a:lnTo>
                    <a:cubicBezTo>
                      <a:pt x="74295" y="421005"/>
                      <a:pt x="35242" y="441008"/>
                      <a:pt x="0" y="466725"/>
                    </a:cubicBezTo>
                    <a:lnTo>
                      <a:pt x="1905" y="490538"/>
                    </a:lnTo>
                    <a:cubicBezTo>
                      <a:pt x="3810" y="487680"/>
                      <a:pt x="6667" y="485775"/>
                      <a:pt x="9525" y="483870"/>
                    </a:cubicBezTo>
                    <a:cubicBezTo>
                      <a:pt x="41910" y="458153"/>
                      <a:pt x="80010" y="441008"/>
                      <a:pt x="120968" y="425768"/>
                    </a:cubicBezTo>
                    <a:lnTo>
                      <a:pt x="120968" y="425768"/>
                    </a:lnTo>
                    <a:lnTo>
                      <a:pt x="121920" y="424815"/>
                    </a:lnTo>
                    <a:cubicBezTo>
                      <a:pt x="126682" y="422910"/>
                      <a:pt x="130493" y="421958"/>
                      <a:pt x="135255" y="420053"/>
                    </a:cubicBezTo>
                    <a:lnTo>
                      <a:pt x="219075" y="723900"/>
                    </a:lnTo>
                    <a:cubicBezTo>
                      <a:pt x="180022" y="722948"/>
                      <a:pt x="141922" y="720090"/>
                      <a:pt x="107632" y="716280"/>
                    </a:cubicBezTo>
                    <a:lnTo>
                      <a:pt x="107632" y="735330"/>
                    </a:lnTo>
                    <a:cubicBezTo>
                      <a:pt x="159068" y="741045"/>
                      <a:pt x="211455" y="743903"/>
                      <a:pt x="262890" y="743903"/>
                    </a:cubicBezTo>
                    <a:cubicBezTo>
                      <a:pt x="387668" y="743903"/>
                      <a:pt x="511493" y="728663"/>
                      <a:pt x="551498" y="699135"/>
                    </a:cubicBezTo>
                    <a:lnTo>
                      <a:pt x="555308" y="695325"/>
                    </a:lnTo>
                    <a:lnTo>
                      <a:pt x="555308" y="533400"/>
                    </a:lnTo>
                    <a:cubicBezTo>
                      <a:pt x="555308" y="507683"/>
                      <a:pt x="542925" y="484823"/>
                      <a:pt x="522922" y="468630"/>
                    </a:cubicBezTo>
                    <a:close/>
                    <a:moveTo>
                      <a:pt x="136208" y="142875"/>
                    </a:moveTo>
                    <a:cubicBezTo>
                      <a:pt x="136208" y="72390"/>
                      <a:pt x="190500" y="19050"/>
                      <a:pt x="262890" y="19050"/>
                    </a:cubicBezTo>
                    <a:cubicBezTo>
                      <a:pt x="271463" y="19050"/>
                      <a:pt x="280035" y="20003"/>
                      <a:pt x="288608" y="20955"/>
                    </a:cubicBezTo>
                    <a:cubicBezTo>
                      <a:pt x="291465" y="21908"/>
                      <a:pt x="293370" y="22860"/>
                      <a:pt x="295275" y="25717"/>
                    </a:cubicBezTo>
                    <a:lnTo>
                      <a:pt x="304800" y="39053"/>
                    </a:lnTo>
                    <a:cubicBezTo>
                      <a:pt x="307658" y="42863"/>
                      <a:pt x="313372" y="43815"/>
                      <a:pt x="318135" y="40958"/>
                    </a:cubicBezTo>
                    <a:lnTo>
                      <a:pt x="326708" y="35243"/>
                    </a:lnTo>
                    <a:cubicBezTo>
                      <a:pt x="327660" y="34290"/>
                      <a:pt x="328613" y="34290"/>
                      <a:pt x="329565" y="35243"/>
                    </a:cubicBezTo>
                    <a:cubicBezTo>
                      <a:pt x="377190" y="58103"/>
                      <a:pt x="382905" y="100013"/>
                      <a:pt x="382905" y="133350"/>
                    </a:cubicBezTo>
                    <a:cubicBezTo>
                      <a:pt x="382905" y="141923"/>
                      <a:pt x="382905" y="229552"/>
                      <a:pt x="382905" y="229552"/>
                    </a:cubicBezTo>
                    <a:cubicBezTo>
                      <a:pt x="382905" y="230505"/>
                      <a:pt x="382905" y="231458"/>
                      <a:pt x="382905" y="233363"/>
                    </a:cubicBezTo>
                    <a:lnTo>
                      <a:pt x="369570" y="215265"/>
                    </a:lnTo>
                    <a:cubicBezTo>
                      <a:pt x="365760" y="210503"/>
                      <a:pt x="363855" y="203835"/>
                      <a:pt x="363855" y="198120"/>
                    </a:cubicBezTo>
                    <a:lnTo>
                      <a:pt x="363855" y="123825"/>
                    </a:lnTo>
                    <a:cubicBezTo>
                      <a:pt x="363855" y="118110"/>
                      <a:pt x="360045" y="114300"/>
                      <a:pt x="354330" y="114300"/>
                    </a:cubicBezTo>
                    <a:cubicBezTo>
                      <a:pt x="352425" y="114300"/>
                      <a:pt x="350520" y="115253"/>
                      <a:pt x="349568" y="116205"/>
                    </a:cubicBezTo>
                    <a:cubicBezTo>
                      <a:pt x="292418" y="146685"/>
                      <a:pt x="228600" y="162878"/>
                      <a:pt x="163830" y="161925"/>
                    </a:cubicBezTo>
                    <a:cubicBezTo>
                      <a:pt x="158115" y="161925"/>
                      <a:pt x="154305" y="165735"/>
                      <a:pt x="154305" y="171450"/>
                    </a:cubicBezTo>
                    <a:lnTo>
                      <a:pt x="154305" y="197168"/>
                    </a:lnTo>
                    <a:cubicBezTo>
                      <a:pt x="154305" y="203835"/>
                      <a:pt x="152400" y="209550"/>
                      <a:pt x="148590" y="214313"/>
                    </a:cubicBezTo>
                    <a:lnTo>
                      <a:pt x="136208" y="232410"/>
                    </a:lnTo>
                    <a:cubicBezTo>
                      <a:pt x="136208" y="231458"/>
                      <a:pt x="136208" y="230505"/>
                      <a:pt x="136208" y="228600"/>
                    </a:cubicBezTo>
                    <a:lnTo>
                      <a:pt x="136208" y="142875"/>
                    </a:lnTo>
                    <a:close/>
                    <a:moveTo>
                      <a:pt x="140018" y="259080"/>
                    </a:moveTo>
                    <a:lnTo>
                      <a:pt x="164783" y="225743"/>
                    </a:lnTo>
                    <a:cubicBezTo>
                      <a:pt x="170497" y="217170"/>
                      <a:pt x="174308" y="207645"/>
                      <a:pt x="174308" y="197168"/>
                    </a:cubicBezTo>
                    <a:lnTo>
                      <a:pt x="174308" y="180975"/>
                    </a:lnTo>
                    <a:cubicBezTo>
                      <a:pt x="233363" y="180023"/>
                      <a:pt x="292418" y="165735"/>
                      <a:pt x="345758" y="140018"/>
                    </a:cubicBezTo>
                    <a:lnTo>
                      <a:pt x="345758" y="197168"/>
                    </a:lnTo>
                    <a:cubicBezTo>
                      <a:pt x="345758" y="207645"/>
                      <a:pt x="348615" y="217170"/>
                      <a:pt x="355283" y="225743"/>
                    </a:cubicBezTo>
                    <a:lnTo>
                      <a:pt x="380047" y="259080"/>
                    </a:lnTo>
                    <a:cubicBezTo>
                      <a:pt x="362903" y="325755"/>
                      <a:pt x="296228" y="365760"/>
                      <a:pt x="229552" y="348615"/>
                    </a:cubicBezTo>
                    <a:cubicBezTo>
                      <a:pt x="185738" y="337185"/>
                      <a:pt x="151447" y="302895"/>
                      <a:pt x="140018" y="259080"/>
                    </a:cubicBezTo>
                    <a:close/>
                    <a:moveTo>
                      <a:pt x="239077" y="723900"/>
                    </a:moveTo>
                    <a:lnTo>
                      <a:pt x="153352" y="412433"/>
                    </a:lnTo>
                    <a:lnTo>
                      <a:pt x="169545" y="405765"/>
                    </a:lnTo>
                    <a:cubicBezTo>
                      <a:pt x="183833" y="400050"/>
                      <a:pt x="193358" y="385763"/>
                      <a:pt x="193358" y="370523"/>
                    </a:cubicBezTo>
                    <a:lnTo>
                      <a:pt x="193358" y="354330"/>
                    </a:lnTo>
                    <a:cubicBezTo>
                      <a:pt x="235268" y="376238"/>
                      <a:pt x="284797" y="376238"/>
                      <a:pt x="326708" y="354330"/>
                    </a:cubicBezTo>
                    <a:lnTo>
                      <a:pt x="326708" y="370523"/>
                    </a:lnTo>
                    <a:cubicBezTo>
                      <a:pt x="326708" y="385763"/>
                      <a:pt x="336233" y="400050"/>
                      <a:pt x="350520" y="405765"/>
                    </a:cubicBezTo>
                    <a:lnTo>
                      <a:pt x="366713" y="412433"/>
                    </a:lnTo>
                    <a:lnTo>
                      <a:pt x="280988" y="723900"/>
                    </a:lnTo>
                    <a:cubicBezTo>
                      <a:pt x="266700" y="724853"/>
                      <a:pt x="253365" y="724853"/>
                      <a:pt x="239077" y="723900"/>
                    </a:cubicBezTo>
                    <a:close/>
                    <a:moveTo>
                      <a:pt x="536258" y="685800"/>
                    </a:moveTo>
                    <a:cubicBezTo>
                      <a:pt x="500062" y="708660"/>
                      <a:pt x="403860" y="721995"/>
                      <a:pt x="300990" y="723900"/>
                    </a:cubicBezTo>
                    <a:lnTo>
                      <a:pt x="384810" y="421005"/>
                    </a:lnTo>
                    <a:cubicBezTo>
                      <a:pt x="389572" y="422910"/>
                      <a:pt x="393383" y="423863"/>
                      <a:pt x="398145" y="425768"/>
                    </a:cubicBezTo>
                    <a:lnTo>
                      <a:pt x="400050" y="426720"/>
                    </a:lnTo>
                    <a:lnTo>
                      <a:pt x="400050" y="426720"/>
                    </a:lnTo>
                    <a:cubicBezTo>
                      <a:pt x="441008" y="441008"/>
                      <a:pt x="480060" y="458153"/>
                      <a:pt x="512445" y="484823"/>
                    </a:cubicBezTo>
                    <a:cubicBezTo>
                      <a:pt x="526733" y="495300"/>
                      <a:pt x="536258" y="514350"/>
                      <a:pt x="536258" y="533400"/>
                    </a:cubicBezTo>
                    <a:lnTo>
                      <a:pt x="536258" y="685800"/>
                    </a:lnTo>
                    <a:close/>
                  </a:path>
                </a:pathLst>
              </a:custGeom>
              <a:grpFill/>
              <a:ln w="9525" cap="flat">
                <a:noFill/>
                <a:prstDash val="solid"/>
                <a:miter/>
              </a:ln>
            </p:spPr>
            <p:txBody>
              <a:bodyPr rtlCol="0" anchor="ctr"/>
              <a:lstStyle/>
              <a:p>
                <a:endParaRPr lang="zh-CN" altLang="en-US"/>
              </a:p>
            </p:txBody>
          </p:sp>
          <p:sp>
            <p:nvSpPr>
              <p:cNvPr id="115" name="图形 171" descr="男侍者 轮廓"/>
              <p:cNvSpPr/>
              <p:nvPr/>
            </p:nvSpPr>
            <p:spPr>
              <a:xfrm>
                <a:off x="5667375" y="3447097"/>
                <a:ext cx="495300" cy="401002"/>
              </a:xfrm>
              <a:custGeom>
                <a:avLst/>
                <a:gdLst>
                  <a:gd name="connsiteX0" fmla="*/ 485775 w 495300"/>
                  <a:gd name="connsiteY0" fmla="*/ 381953 h 401002"/>
                  <a:gd name="connsiteX1" fmla="*/ 288608 w 495300"/>
                  <a:gd name="connsiteY1" fmla="*/ 381953 h 401002"/>
                  <a:gd name="connsiteX2" fmla="*/ 288608 w 495300"/>
                  <a:gd name="connsiteY2" fmla="*/ 381953 h 401002"/>
                  <a:gd name="connsiteX3" fmla="*/ 263843 w 495300"/>
                  <a:gd name="connsiteY3" fmla="*/ 372428 h 401002"/>
                  <a:gd name="connsiteX4" fmla="*/ 257175 w 495300"/>
                  <a:gd name="connsiteY4" fmla="*/ 364807 h 401002"/>
                  <a:gd name="connsiteX5" fmla="*/ 257175 w 495300"/>
                  <a:gd name="connsiteY5" fmla="*/ 317182 h 401002"/>
                  <a:gd name="connsiteX6" fmla="*/ 264795 w 495300"/>
                  <a:gd name="connsiteY6" fmla="*/ 307657 h 401002"/>
                  <a:gd name="connsiteX7" fmla="*/ 300990 w 495300"/>
                  <a:gd name="connsiteY7" fmla="*/ 276225 h 401002"/>
                  <a:gd name="connsiteX8" fmla="*/ 295275 w 495300"/>
                  <a:gd name="connsiteY8" fmla="*/ 200977 h 401002"/>
                  <a:gd name="connsiteX9" fmla="*/ 205740 w 495300"/>
                  <a:gd name="connsiteY9" fmla="*/ 200977 h 401002"/>
                  <a:gd name="connsiteX10" fmla="*/ 200025 w 495300"/>
                  <a:gd name="connsiteY10" fmla="*/ 276225 h 401002"/>
                  <a:gd name="connsiteX11" fmla="*/ 235268 w 495300"/>
                  <a:gd name="connsiteY11" fmla="*/ 307657 h 401002"/>
                  <a:gd name="connsiteX12" fmla="*/ 242888 w 495300"/>
                  <a:gd name="connsiteY12" fmla="*/ 317182 h 401002"/>
                  <a:gd name="connsiteX13" fmla="*/ 242888 w 495300"/>
                  <a:gd name="connsiteY13" fmla="*/ 364807 h 401002"/>
                  <a:gd name="connsiteX14" fmla="*/ 236220 w 495300"/>
                  <a:gd name="connsiteY14" fmla="*/ 372428 h 401002"/>
                  <a:gd name="connsiteX15" fmla="*/ 211455 w 495300"/>
                  <a:gd name="connsiteY15" fmla="*/ 381953 h 401002"/>
                  <a:gd name="connsiteX16" fmla="*/ 211455 w 495300"/>
                  <a:gd name="connsiteY16" fmla="*/ 381953 h 401002"/>
                  <a:gd name="connsiteX17" fmla="*/ 180975 w 495300"/>
                  <a:gd name="connsiteY17" fmla="*/ 381953 h 401002"/>
                  <a:gd name="connsiteX18" fmla="*/ 180975 w 495300"/>
                  <a:gd name="connsiteY18" fmla="*/ 164782 h 401002"/>
                  <a:gd name="connsiteX19" fmla="*/ 151448 w 495300"/>
                  <a:gd name="connsiteY19" fmla="*/ 116205 h 401002"/>
                  <a:gd name="connsiteX20" fmla="*/ 145733 w 495300"/>
                  <a:gd name="connsiteY20" fmla="*/ 27622 h 401002"/>
                  <a:gd name="connsiteX21" fmla="*/ 153353 w 495300"/>
                  <a:gd name="connsiteY21" fmla="*/ 27622 h 401002"/>
                  <a:gd name="connsiteX22" fmla="*/ 153353 w 495300"/>
                  <a:gd name="connsiteY22" fmla="*/ 18097 h 401002"/>
                  <a:gd name="connsiteX23" fmla="*/ 135255 w 495300"/>
                  <a:gd name="connsiteY23" fmla="*/ 0 h 401002"/>
                  <a:gd name="connsiteX24" fmla="*/ 107633 w 495300"/>
                  <a:gd name="connsiteY24" fmla="*/ 0 h 401002"/>
                  <a:gd name="connsiteX25" fmla="*/ 89535 w 495300"/>
                  <a:gd name="connsiteY25" fmla="*/ 18097 h 401002"/>
                  <a:gd name="connsiteX26" fmla="*/ 89535 w 495300"/>
                  <a:gd name="connsiteY26" fmla="*/ 18097 h 401002"/>
                  <a:gd name="connsiteX27" fmla="*/ 89535 w 495300"/>
                  <a:gd name="connsiteY27" fmla="*/ 27622 h 401002"/>
                  <a:gd name="connsiteX28" fmla="*/ 97155 w 495300"/>
                  <a:gd name="connsiteY28" fmla="*/ 27622 h 401002"/>
                  <a:gd name="connsiteX29" fmla="*/ 91440 w 495300"/>
                  <a:gd name="connsiteY29" fmla="*/ 116205 h 401002"/>
                  <a:gd name="connsiteX30" fmla="*/ 62865 w 495300"/>
                  <a:gd name="connsiteY30" fmla="*/ 164782 h 401002"/>
                  <a:gd name="connsiteX31" fmla="*/ 62865 w 495300"/>
                  <a:gd name="connsiteY31" fmla="*/ 381953 h 401002"/>
                  <a:gd name="connsiteX32" fmla="*/ 9525 w 495300"/>
                  <a:gd name="connsiteY32" fmla="*/ 381953 h 401002"/>
                  <a:gd name="connsiteX33" fmla="*/ 0 w 495300"/>
                  <a:gd name="connsiteY33" fmla="*/ 391478 h 401002"/>
                  <a:gd name="connsiteX34" fmla="*/ 9525 w 495300"/>
                  <a:gd name="connsiteY34" fmla="*/ 401003 h 401002"/>
                  <a:gd name="connsiteX35" fmla="*/ 485775 w 495300"/>
                  <a:gd name="connsiteY35" fmla="*/ 401003 h 401002"/>
                  <a:gd name="connsiteX36" fmla="*/ 495300 w 495300"/>
                  <a:gd name="connsiteY36" fmla="*/ 391478 h 401002"/>
                  <a:gd name="connsiteX37" fmla="*/ 485775 w 495300"/>
                  <a:gd name="connsiteY37" fmla="*/ 381953 h 401002"/>
                  <a:gd name="connsiteX38" fmla="*/ 278130 w 495300"/>
                  <a:gd name="connsiteY38" fmla="*/ 220027 h 401002"/>
                  <a:gd name="connsiteX39" fmla="*/ 279083 w 495300"/>
                  <a:gd name="connsiteY39" fmla="*/ 239077 h 401002"/>
                  <a:gd name="connsiteX40" fmla="*/ 221933 w 495300"/>
                  <a:gd name="connsiteY40" fmla="*/ 239077 h 401002"/>
                  <a:gd name="connsiteX41" fmla="*/ 223838 w 495300"/>
                  <a:gd name="connsiteY41" fmla="*/ 220027 h 401002"/>
                  <a:gd name="connsiteX42" fmla="*/ 278130 w 495300"/>
                  <a:gd name="connsiteY42" fmla="*/ 220027 h 401002"/>
                  <a:gd name="connsiteX43" fmla="*/ 240030 w 495300"/>
                  <a:gd name="connsiteY43" fmla="*/ 288607 h 401002"/>
                  <a:gd name="connsiteX44" fmla="*/ 219075 w 495300"/>
                  <a:gd name="connsiteY44" fmla="*/ 276225 h 401002"/>
                  <a:gd name="connsiteX45" fmla="*/ 220980 w 495300"/>
                  <a:gd name="connsiteY45" fmla="*/ 258127 h 401002"/>
                  <a:gd name="connsiteX46" fmla="*/ 280988 w 495300"/>
                  <a:gd name="connsiteY46" fmla="*/ 258127 h 401002"/>
                  <a:gd name="connsiteX47" fmla="*/ 281940 w 495300"/>
                  <a:gd name="connsiteY47" fmla="*/ 276225 h 401002"/>
                  <a:gd name="connsiteX48" fmla="*/ 260985 w 495300"/>
                  <a:gd name="connsiteY48" fmla="*/ 288607 h 401002"/>
                  <a:gd name="connsiteX49" fmla="*/ 250508 w 495300"/>
                  <a:gd name="connsiteY49" fmla="*/ 293370 h 401002"/>
                  <a:gd name="connsiteX50" fmla="*/ 240030 w 495300"/>
                  <a:gd name="connsiteY50" fmla="*/ 288607 h 401002"/>
                  <a:gd name="connsiteX51" fmla="*/ 127635 w 495300"/>
                  <a:gd name="connsiteY51" fmla="*/ 33338 h 401002"/>
                  <a:gd name="connsiteX52" fmla="*/ 128588 w 495300"/>
                  <a:gd name="connsiteY52" fmla="*/ 55245 h 401002"/>
                  <a:gd name="connsiteX53" fmla="*/ 114300 w 495300"/>
                  <a:gd name="connsiteY53" fmla="*/ 55245 h 401002"/>
                  <a:gd name="connsiteX54" fmla="*/ 115253 w 495300"/>
                  <a:gd name="connsiteY54" fmla="*/ 33338 h 401002"/>
                  <a:gd name="connsiteX55" fmla="*/ 127635 w 495300"/>
                  <a:gd name="connsiteY55" fmla="*/ 33338 h 401002"/>
                  <a:gd name="connsiteX56" fmla="*/ 81915 w 495300"/>
                  <a:gd name="connsiteY56" fmla="*/ 376238 h 401002"/>
                  <a:gd name="connsiteX57" fmla="*/ 81915 w 495300"/>
                  <a:gd name="connsiteY57" fmla="*/ 164782 h 401002"/>
                  <a:gd name="connsiteX58" fmla="*/ 100965 w 495300"/>
                  <a:gd name="connsiteY58" fmla="*/ 133350 h 401002"/>
                  <a:gd name="connsiteX59" fmla="*/ 110490 w 495300"/>
                  <a:gd name="connsiteY59" fmla="*/ 128588 h 401002"/>
                  <a:gd name="connsiteX60" fmla="*/ 111443 w 495300"/>
                  <a:gd name="connsiteY60" fmla="*/ 118110 h 401002"/>
                  <a:gd name="connsiteX61" fmla="*/ 114300 w 495300"/>
                  <a:gd name="connsiteY61" fmla="*/ 74295 h 401002"/>
                  <a:gd name="connsiteX62" fmla="*/ 130493 w 495300"/>
                  <a:gd name="connsiteY62" fmla="*/ 74295 h 401002"/>
                  <a:gd name="connsiteX63" fmla="*/ 133350 w 495300"/>
                  <a:gd name="connsiteY63" fmla="*/ 118110 h 401002"/>
                  <a:gd name="connsiteX64" fmla="*/ 134303 w 495300"/>
                  <a:gd name="connsiteY64" fmla="*/ 128588 h 401002"/>
                  <a:gd name="connsiteX65" fmla="*/ 143828 w 495300"/>
                  <a:gd name="connsiteY65" fmla="*/ 133350 h 401002"/>
                  <a:gd name="connsiteX66" fmla="*/ 162878 w 495300"/>
                  <a:gd name="connsiteY66" fmla="*/ 164782 h 401002"/>
                  <a:gd name="connsiteX67" fmla="*/ 162878 w 495300"/>
                  <a:gd name="connsiteY67" fmla="*/ 376238 h 401002"/>
                  <a:gd name="connsiteX68" fmla="*/ 122873 w 495300"/>
                  <a:gd name="connsiteY68" fmla="*/ 381953 h 401002"/>
                  <a:gd name="connsiteX69" fmla="*/ 122873 w 495300"/>
                  <a:gd name="connsiteY69" fmla="*/ 381953 h 401002"/>
                  <a:gd name="connsiteX70" fmla="*/ 81915 w 495300"/>
                  <a:gd name="connsiteY70" fmla="*/ 376238 h 401002"/>
                  <a:gd name="connsiteX71" fmla="*/ 81915 w 495300"/>
                  <a:gd name="connsiteY71" fmla="*/ 376238 h 401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495300" h="401002">
                    <a:moveTo>
                      <a:pt x="485775" y="381953"/>
                    </a:moveTo>
                    <a:lnTo>
                      <a:pt x="288608" y="381953"/>
                    </a:lnTo>
                    <a:cubicBezTo>
                      <a:pt x="288608" y="381953"/>
                      <a:pt x="288608" y="381953"/>
                      <a:pt x="288608" y="381953"/>
                    </a:cubicBezTo>
                    <a:cubicBezTo>
                      <a:pt x="288608" y="378142"/>
                      <a:pt x="278130" y="373380"/>
                      <a:pt x="263843" y="372428"/>
                    </a:cubicBezTo>
                    <a:cubicBezTo>
                      <a:pt x="260033" y="372428"/>
                      <a:pt x="257175" y="368617"/>
                      <a:pt x="257175" y="364807"/>
                    </a:cubicBezTo>
                    <a:lnTo>
                      <a:pt x="257175" y="317182"/>
                    </a:lnTo>
                    <a:cubicBezTo>
                      <a:pt x="257175" y="312420"/>
                      <a:pt x="260033" y="308610"/>
                      <a:pt x="264795" y="307657"/>
                    </a:cubicBezTo>
                    <a:cubicBezTo>
                      <a:pt x="280988" y="303848"/>
                      <a:pt x="301943" y="290513"/>
                      <a:pt x="300990" y="276225"/>
                    </a:cubicBezTo>
                    <a:lnTo>
                      <a:pt x="295275" y="200977"/>
                    </a:lnTo>
                    <a:lnTo>
                      <a:pt x="205740" y="200977"/>
                    </a:lnTo>
                    <a:lnTo>
                      <a:pt x="200025" y="276225"/>
                    </a:lnTo>
                    <a:cubicBezTo>
                      <a:pt x="199073" y="289560"/>
                      <a:pt x="219075" y="303848"/>
                      <a:pt x="235268" y="307657"/>
                    </a:cubicBezTo>
                    <a:cubicBezTo>
                      <a:pt x="240030" y="308610"/>
                      <a:pt x="242888" y="312420"/>
                      <a:pt x="242888" y="317182"/>
                    </a:cubicBezTo>
                    <a:lnTo>
                      <a:pt x="242888" y="364807"/>
                    </a:lnTo>
                    <a:cubicBezTo>
                      <a:pt x="242888" y="368617"/>
                      <a:pt x="240030" y="371475"/>
                      <a:pt x="236220" y="372428"/>
                    </a:cubicBezTo>
                    <a:cubicBezTo>
                      <a:pt x="221933" y="374332"/>
                      <a:pt x="211455" y="378142"/>
                      <a:pt x="211455" y="381953"/>
                    </a:cubicBezTo>
                    <a:cubicBezTo>
                      <a:pt x="211455" y="381953"/>
                      <a:pt x="211455" y="381953"/>
                      <a:pt x="211455" y="381953"/>
                    </a:cubicBezTo>
                    <a:lnTo>
                      <a:pt x="180975" y="381953"/>
                    </a:lnTo>
                    <a:lnTo>
                      <a:pt x="180975" y="164782"/>
                    </a:lnTo>
                    <a:cubicBezTo>
                      <a:pt x="180975" y="144780"/>
                      <a:pt x="169545" y="125730"/>
                      <a:pt x="151448" y="116205"/>
                    </a:cubicBezTo>
                    <a:lnTo>
                      <a:pt x="145733" y="27622"/>
                    </a:lnTo>
                    <a:lnTo>
                      <a:pt x="153353" y="27622"/>
                    </a:lnTo>
                    <a:lnTo>
                      <a:pt x="153353" y="18097"/>
                    </a:lnTo>
                    <a:cubicBezTo>
                      <a:pt x="153353" y="7620"/>
                      <a:pt x="144780" y="0"/>
                      <a:pt x="135255" y="0"/>
                    </a:cubicBezTo>
                    <a:lnTo>
                      <a:pt x="107633" y="0"/>
                    </a:lnTo>
                    <a:cubicBezTo>
                      <a:pt x="97155" y="0"/>
                      <a:pt x="89535" y="8572"/>
                      <a:pt x="89535" y="18097"/>
                    </a:cubicBezTo>
                    <a:lnTo>
                      <a:pt x="89535" y="18097"/>
                    </a:lnTo>
                    <a:lnTo>
                      <a:pt x="89535" y="27622"/>
                    </a:lnTo>
                    <a:lnTo>
                      <a:pt x="97155" y="27622"/>
                    </a:lnTo>
                    <a:lnTo>
                      <a:pt x="91440" y="116205"/>
                    </a:lnTo>
                    <a:cubicBezTo>
                      <a:pt x="73343" y="125730"/>
                      <a:pt x="61913" y="143827"/>
                      <a:pt x="62865" y="164782"/>
                    </a:cubicBezTo>
                    <a:lnTo>
                      <a:pt x="62865" y="381953"/>
                    </a:lnTo>
                    <a:lnTo>
                      <a:pt x="9525" y="381953"/>
                    </a:lnTo>
                    <a:cubicBezTo>
                      <a:pt x="3810" y="381953"/>
                      <a:pt x="0" y="385763"/>
                      <a:pt x="0" y="391478"/>
                    </a:cubicBezTo>
                    <a:cubicBezTo>
                      <a:pt x="0" y="397192"/>
                      <a:pt x="3810" y="401003"/>
                      <a:pt x="9525" y="401003"/>
                    </a:cubicBezTo>
                    <a:lnTo>
                      <a:pt x="485775" y="401003"/>
                    </a:lnTo>
                    <a:cubicBezTo>
                      <a:pt x="491490" y="401003"/>
                      <a:pt x="495300" y="397192"/>
                      <a:pt x="495300" y="391478"/>
                    </a:cubicBezTo>
                    <a:cubicBezTo>
                      <a:pt x="495300" y="385763"/>
                      <a:pt x="491490" y="381953"/>
                      <a:pt x="485775" y="381953"/>
                    </a:cubicBezTo>
                    <a:close/>
                    <a:moveTo>
                      <a:pt x="278130" y="220027"/>
                    </a:moveTo>
                    <a:lnTo>
                      <a:pt x="279083" y="239077"/>
                    </a:lnTo>
                    <a:lnTo>
                      <a:pt x="221933" y="239077"/>
                    </a:lnTo>
                    <a:lnTo>
                      <a:pt x="223838" y="220027"/>
                    </a:lnTo>
                    <a:lnTo>
                      <a:pt x="278130" y="220027"/>
                    </a:lnTo>
                    <a:close/>
                    <a:moveTo>
                      <a:pt x="240030" y="288607"/>
                    </a:moveTo>
                    <a:cubicBezTo>
                      <a:pt x="232410" y="286703"/>
                      <a:pt x="224790" y="281940"/>
                      <a:pt x="219075" y="276225"/>
                    </a:cubicBezTo>
                    <a:lnTo>
                      <a:pt x="220980" y="258127"/>
                    </a:lnTo>
                    <a:lnTo>
                      <a:pt x="280988" y="258127"/>
                    </a:lnTo>
                    <a:lnTo>
                      <a:pt x="281940" y="276225"/>
                    </a:lnTo>
                    <a:cubicBezTo>
                      <a:pt x="276225" y="282892"/>
                      <a:pt x="268605" y="286703"/>
                      <a:pt x="260985" y="288607"/>
                    </a:cubicBezTo>
                    <a:cubicBezTo>
                      <a:pt x="257175" y="289560"/>
                      <a:pt x="253365" y="291465"/>
                      <a:pt x="250508" y="293370"/>
                    </a:cubicBezTo>
                    <a:cubicBezTo>
                      <a:pt x="246698" y="291465"/>
                      <a:pt x="243840" y="289560"/>
                      <a:pt x="240030" y="288607"/>
                    </a:cubicBezTo>
                    <a:close/>
                    <a:moveTo>
                      <a:pt x="127635" y="33338"/>
                    </a:moveTo>
                    <a:lnTo>
                      <a:pt x="128588" y="55245"/>
                    </a:lnTo>
                    <a:lnTo>
                      <a:pt x="114300" y="55245"/>
                    </a:lnTo>
                    <a:lnTo>
                      <a:pt x="115253" y="33338"/>
                    </a:lnTo>
                    <a:lnTo>
                      <a:pt x="127635" y="33338"/>
                    </a:lnTo>
                    <a:close/>
                    <a:moveTo>
                      <a:pt x="81915" y="376238"/>
                    </a:moveTo>
                    <a:lnTo>
                      <a:pt x="81915" y="164782"/>
                    </a:lnTo>
                    <a:cubicBezTo>
                      <a:pt x="81915" y="151448"/>
                      <a:pt x="89535" y="140017"/>
                      <a:pt x="100965" y="133350"/>
                    </a:cubicBezTo>
                    <a:lnTo>
                      <a:pt x="110490" y="128588"/>
                    </a:lnTo>
                    <a:lnTo>
                      <a:pt x="111443" y="118110"/>
                    </a:lnTo>
                    <a:lnTo>
                      <a:pt x="114300" y="74295"/>
                    </a:lnTo>
                    <a:lnTo>
                      <a:pt x="130493" y="74295"/>
                    </a:lnTo>
                    <a:lnTo>
                      <a:pt x="133350" y="118110"/>
                    </a:lnTo>
                    <a:lnTo>
                      <a:pt x="134303" y="128588"/>
                    </a:lnTo>
                    <a:lnTo>
                      <a:pt x="143828" y="133350"/>
                    </a:lnTo>
                    <a:cubicBezTo>
                      <a:pt x="155258" y="139065"/>
                      <a:pt x="162878" y="151448"/>
                      <a:pt x="162878" y="164782"/>
                    </a:cubicBezTo>
                    <a:lnTo>
                      <a:pt x="162878" y="376238"/>
                    </a:lnTo>
                    <a:cubicBezTo>
                      <a:pt x="149543" y="381000"/>
                      <a:pt x="136208" y="382905"/>
                      <a:pt x="122873" y="381953"/>
                    </a:cubicBezTo>
                    <a:lnTo>
                      <a:pt x="122873" y="381953"/>
                    </a:lnTo>
                    <a:cubicBezTo>
                      <a:pt x="108585" y="381953"/>
                      <a:pt x="94298" y="380048"/>
                      <a:pt x="81915" y="376238"/>
                    </a:cubicBezTo>
                    <a:lnTo>
                      <a:pt x="81915" y="376238"/>
                    </a:lnTo>
                    <a:close/>
                  </a:path>
                </a:pathLst>
              </a:custGeom>
              <a:grpFill/>
              <a:ln w="9525" cap="flat">
                <a:noFill/>
                <a:prstDash val="solid"/>
                <a:miter/>
              </a:ln>
            </p:spPr>
            <p:txBody>
              <a:bodyPr rtlCol="0" anchor="ctr"/>
              <a:lstStyle/>
              <a:p>
                <a:endParaRPr lang="zh-CN" altLang="en-US"/>
              </a:p>
            </p:txBody>
          </p:sp>
        </p:grpSp>
      </p:grpSp>
      <p:sp>
        <p:nvSpPr>
          <p:cNvPr id="117" name="文本占位符 92"/>
          <p:cNvSpPr>
            <a:spLocks noGrp="1"/>
          </p:cNvSpPr>
          <p:nvPr userDrawn="1">
            <p:ph type="body" sz="quarter" idx="23" hasCustomPrompt="1"/>
          </p:nvPr>
        </p:nvSpPr>
        <p:spPr>
          <a:xfrm>
            <a:off x="7675256" y="3566310"/>
            <a:ext cx="923330" cy="249299"/>
          </a:xfrm>
          <a:prstGeom prst="rect">
            <a:avLst/>
          </a:prstGeom>
        </p:spPr>
        <p:txBody>
          <a:bodyPr wrap="none" lIns="0" tIns="0" rIns="0" bIns="0">
            <a:spAutoFit/>
          </a:bodyPr>
          <a:lstStyle>
            <a:lvl1pPr marL="0" indent="0" algn="l" defTabSz="457200" rtl="0" eaLnBrk="1" latinLnBrk="0" hangingPunct="1">
              <a:buNone/>
              <a:defRPr lang="zh-CN" altLang="en-US" sz="1800" b="1" kern="1200" dirty="0" smtClean="0">
                <a:solidFill>
                  <a:schemeClr val="bg2"/>
                </a:soli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sp>
        <p:nvSpPr>
          <p:cNvPr id="148" name="文本占位符 92"/>
          <p:cNvSpPr>
            <a:spLocks noGrp="1"/>
          </p:cNvSpPr>
          <p:nvPr userDrawn="1">
            <p:ph type="body" sz="quarter" idx="24" hasCustomPrompt="1"/>
          </p:nvPr>
        </p:nvSpPr>
        <p:spPr>
          <a:xfrm>
            <a:off x="3292719" y="918402"/>
            <a:ext cx="5546480" cy="759525"/>
          </a:xfrm>
          <a:prstGeom prst="rect">
            <a:avLst/>
          </a:prstGeom>
        </p:spPr>
        <p:txBody>
          <a:bodyPr/>
          <a:lstStyle>
            <a:lvl1pPr marL="0" indent="0" algn="l" defTabSz="457200" rtl="0" eaLnBrk="1" latinLnBrk="0" hangingPunct="1">
              <a:buNone/>
              <a:defRPr lang="zh-CN" altLang="en-US" sz="6000" b="1" kern="1200" dirty="0">
                <a:ln w="12700">
                  <a:gradFill>
                    <a:gsLst>
                      <a:gs pos="31000">
                        <a:schemeClr val="accent1"/>
                      </a:gs>
                      <a:gs pos="40000">
                        <a:schemeClr val="accent1">
                          <a:alpha val="0"/>
                        </a:schemeClr>
                      </a:gs>
                    </a:gsLst>
                    <a:lin ang="5400000" scaled="1"/>
                  </a:gradFill>
                </a:ln>
                <a:no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PART THREE</a:t>
            </a:r>
            <a:endParaRPr lang="zh-CN" altLang="en-US" dirty="0"/>
          </a:p>
        </p:txBody>
      </p:sp>
      <p:sp>
        <p:nvSpPr>
          <p:cNvPr id="149" name="文本占位符 92"/>
          <p:cNvSpPr>
            <a:spLocks noGrp="1"/>
          </p:cNvSpPr>
          <p:nvPr userDrawn="1">
            <p:ph type="body" sz="quarter" idx="25" hasCustomPrompt="1"/>
          </p:nvPr>
        </p:nvSpPr>
        <p:spPr>
          <a:xfrm>
            <a:off x="3292719" y="1174476"/>
            <a:ext cx="5546481" cy="759525"/>
          </a:xfrm>
          <a:prstGeom prst="rect">
            <a:avLst/>
          </a:prstGeom>
        </p:spPr>
        <p:txBody>
          <a:bodyPr/>
          <a:lstStyle>
            <a:lvl1pPr marL="0" indent="0" algn="l" defTabSz="457200" rtl="0" eaLnBrk="1" latinLnBrk="0" hangingPunct="1">
              <a:buNone/>
              <a:defRPr lang="zh-CN" altLang="en-US" sz="6000" b="1" kern="1200" dirty="0">
                <a:gradFill>
                  <a:gsLst>
                    <a:gs pos="12000">
                      <a:schemeClr val="accent1"/>
                    </a:gs>
                    <a:gs pos="100000">
                      <a:schemeClr val="accent2"/>
                    </a:gs>
                  </a:gsLst>
                  <a:lin ang="5400000" scaled="0"/>
                </a:gra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PART THREE</a:t>
            </a:r>
            <a:endParaRPr lang="zh-CN" altLang="en-US" dirty="0"/>
          </a:p>
        </p:txBody>
      </p:sp>
      <p:sp>
        <p:nvSpPr>
          <p:cNvPr id="46" name="矩形: 圆角 45"/>
          <p:cNvSpPr/>
          <p:nvPr userDrawn="1"/>
        </p:nvSpPr>
        <p:spPr>
          <a:xfrm>
            <a:off x="1214134" y="2937068"/>
            <a:ext cx="758051" cy="319928"/>
          </a:xfrm>
          <a:prstGeom prst="roundRect">
            <a:avLst>
              <a:gd name="adj" fmla="val 27993"/>
            </a:avLst>
          </a:prstGeom>
          <a:solidFill>
            <a:schemeClr val="bg2"/>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占位符 92"/>
          <p:cNvSpPr>
            <a:spLocks noGrp="1"/>
          </p:cNvSpPr>
          <p:nvPr userDrawn="1">
            <p:ph type="body" sz="quarter" idx="12" hasCustomPrompt="1"/>
          </p:nvPr>
        </p:nvSpPr>
        <p:spPr>
          <a:xfrm>
            <a:off x="1220910" y="2937053"/>
            <a:ext cx="951828" cy="429589"/>
          </a:xfrm>
          <a:prstGeom prst="rect">
            <a:avLst/>
          </a:prstGeom>
        </p:spPr>
        <p:txBody>
          <a:bodyPr/>
          <a:lstStyle>
            <a:lvl1pPr marL="0" indent="0" algn="l" defTabSz="457200" rtl="0" eaLnBrk="1" latinLnBrk="0" hangingPunct="1">
              <a:buNone/>
              <a:defRPr lang="zh-CN" altLang="en-US" sz="20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01</a:t>
            </a:r>
            <a:endParaRPr lang="zh-CN" altLang="en-US" dirty="0"/>
          </a:p>
        </p:txBody>
      </p:sp>
      <p:sp>
        <p:nvSpPr>
          <p:cNvPr id="53" name="矩形: 圆角 52"/>
          <p:cNvSpPr/>
          <p:nvPr userDrawn="1"/>
        </p:nvSpPr>
        <p:spPr>
          <a:xfrm>
            <a:off x="9436976" y="2937068"/>
            <a:ext cx="758051" cy="319928"/>
          </a:xfrm>
          <a:prstGeom prst="roundRect">
            <a:avLst>
              <a:gd name="adj" fmla="val 27993"/>
            </a:avLst>
          </a:prstGeom>
          <a:solidFill>
            <a:schemeClr val="bg2"/>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4" name="文本占位符 92"/>
          <p:cNvSpPr>
            <a:spLocks noGrp="1"/>
          </p:cNvSpPr>
          <p:nvPr userDrawn="1">
            <p:ph type="body" sz="quarter" idx="16" hasCustomPrompt="1"/>
          </p:nvPr>
        </p:nvSpPr>
        <p:spPr>
          <a:xfrm>
            <a:off x="9442922" y="2937053"/>
            <a:ext cx="951828" cy="429589"/>
          </a:xfrm>
          <a:prstGeom prst="rect">
            <a:avLst/>
          </a:prstGeom>
        </p:spPr>
        <p:txBody>
          <a:bodyPr/>
          <a:lstStyle>
            <a:lvl1pPr marL="0" indent="0" algn="l" defTabSz="457200" rtl="0" eaLnBrk="1" latinLnBrk="0" hangingPunct="1">
              <a:buNone/>
              <a:defRPr lang="zh-CN" altLang="en-US" sz="20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05</a:t>
            </a:r>
            <a:endParaRPr lang="zh-CN" altLang="en-US" dirty="0"/>
          </a:p>
        </p:txBody>
      </p:sp>
      <p:sp>
        <p:nvSpPr>
          <p:cNvPr id="105" name="矩形: 圆角 104"/>
          <p:cNvSpPr/>
          <p:nvPr userDrawn="1"/>
        </p:nvSpPr>
        <p:spPr>
          <a:xfrm>
            <a:off x="7422957" y="2937068"/>
            <a:ext cx="758051" cy="319928"/>
          </a:xfrm>
          <a:prstGeom prst="roundRect">
            <a:avLst>
              <a:gd name="adj" fmla="val 27993"/>
            </a:avLst>
          </a:prstGeom>
          <a:solidFill>
            <a:schemeClr val="bg2"/>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16" name="文本占位符 92"/>
          <p:cNvSpPr>
            <a:spLocks noGrp="1"/>
          </p:cNvSpPr>
          <p:nvPr userDrawn="1">
            <p:ph type="body" sz="quarter" idx="22" hasCustomPrompt="1"/>
          </p:nvPr>
        </p:nvSpPr>
        <p:spPr>
          <a:xfrm>
            <a:off x="7455570" y="2937053"/>
            <a:ext cx="951828" cy="429589"/>
          </a:xfrm>
          <a:prstGeom prst="rect">
            <a:avLst/>
          </a:prstGeom>
        </p:spPr>
        <p:txBody>
          <a:bodyPr/>
          <a:lstStyle>
            <a:lvl1pPr marL="0" indent="0" algn="l" defTabSz="457200" rtl="0" eaLnBrk="1" latinLnBrk="0" hangingPunct="1">
              <a:buNone/>
              <a:defRPr lang="zh-CN" altLang="en-US" sz="20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04</a:t>
            </a:r>
            <a:endParaRPr lang="zh-CN" altLang="en-US" dirty="0"/>
          </a:p>
        </p:txBody>
      </p:sp>
      <p:sp>
        <p:nvSpPr>
          <p:cNvPr id="17" name="椭圆 16"/>
          <p:cNvSpPr/>
          <p:nvPr userDrawn="1"/>
        </p:nvSpPr>
        <p:spPr>
          <a:xfrm rot="8892418">
            <a:off x="1430166" y="3951088"/>
            <a:ext cx="935721" cy="935719"/>
          </a:xfrm>
          <a:prstGeom prst="ellipse">
            <a:avLst/>
          </a:pr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rot="8892418">
            <a:off x="1453845" y="3974767"/>
            <a:ext cx="888363" cy="888361"/>
          </a:xfrm>
          <a:prstGeom prst="ellipse">
            <a:avLst/>
          </a:prstGeom>
          <a:noFill/>
          <a:ln w="317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图形 42" descr="城市 轮廓"/>
          <p:cNvGrpSpPr/>
          <p:nvPr userDrawn="1"/>
        </p:nvGrpSpPr>
        <p:grpSpPr>
          <a:xfrm>
            <a:off x="1616501" y="4171754"/>
            <a:ext cx="556942" cy="466626"/>
            <a:chOff x="2959853" y="4250709"/>
            <a:chExt cx="704850" cy="590550"/>
          </a:xfrm>
          <a:solidFill>
            <a:schemeClr val="bg2"/>
          </a:solidFill>
        </p:grpSpPr>
        <p:sp>
          <p:nvSpPr>
            <p:cNvPr id="21" name="图形 42" descr="城市 轮廓"/>
            <p:cNvSpPr/>
            <p:nvPr/>
          </p:nvSpPr>
          <p:spPr>
            <a:xfrm>
              <a:off x="2959853" y="4250709"/>
              <a:ext cx="704850" cy="590550"/>
            </a:xfrm>
            <a:custGeom>
              <a:avLst/>
              <a:gdLst>
                <a:gd name="connsiteX0" fmla="*/ 457200 w 704850"/>
                <a:gd name="connsiteY0" fmla="*/ 46358 h 590550"/>
                <a:gd name="connsiteX1" fmla="*/ 457200 w 704850"/>
                <a:gd name="connsiteY1" fmla="*/ 295275 h 590550"/>
                <a:gd name="connsiteX2" fmla="*/ 352425 w 704850"/>
                <a:gd name="connsiteY2" fmla="*/ 295275 h 590550"/>
                <a:gd name="connsiteX3" fmla="*/ 352425 w 704850"/>
                <a:gd name="connsiteY3" fmla="*/ 0 h 590550"/>
                <a:gd name="connsiteX4" fmla="*/ 104775 w 704850"/>
                <a:gd name="connsiteY4" fmla="*/ 0 h 590550"/>
                <a:gd name="connsiteX5" fmla="*/ 104775 w 704850"/>
                <a:gd name="connsiteY5" fmla="*/ 219075 h 590550"/>
                <a:gd name="connsiteX6" fmla="*/ 0 w 704850"/>
                <a:gd name="connsiteY6" fmla="*/ 219075 h 590550"/>
                <a:gd name="connsiteX7" fmla="*/ 0 w 704850"/>
                <a:gd name="connsiteY7" fmla="*/ 590550 h 590550"/>
                <a:gd name="connsiteX8" fmla="*/ 704850 w 704850"/>
                <a:gd name="connsiteY8" fmla="*/ 590550 h 590550"/>
                <a:gd name="connsiteX9" fmla="*/ 704850 w 704850"/>
                <a:gd name="connsiteY9" fmla="*/ 77314 h 590550"/>
                <a:gd name="connsiteX10" fmla="*/ 123825 w 704850"/>
                <a:gd name="connsiteY10" fmla="*/ 19050 h 590550"/>
                <a:gd name="connsiteX11" fmla="*/ 333375 w 704850"/>
                <a:gd name="connsiteY11" fmla="*/ 19050 h 590550"/>
                <a:gd name="connsiteX12" fmla="*/ 333375 w 704850"/>
                <a:gd name="connsiteY12" fmla="*/ 295275 h 590550"/>
                <a:gd name="connsiteX13" fmla="*/ 247650 w 704850"/>
                <a:gd name="connsiteY13" fmla="*/ 295275 h 590550"/>
                <a:gd name="connsiteX14" fmla="*/ 247650 w 704850"/>
                <a:gd name="connsiteY14" fmla="*/ 219075 h 590550"/>
                <a:gd name="connsiteX15" fmla="*/ 123825 w 704850"/>
                <a:gd name="connsiteY15" fmla="*/ 219075 h 590550"/>
                <a:gd name="connsiteX16" fmla="*/ 228600 w 704850"/>
                <a:gd name="connsiteY16" fmla="*/ 571500 h 590550"/>
                <a:gd name="connsiteX17" fmla="*/ 142875 w 704850"/>
                <a:gd name="connsiteY17" fmla="*/ 571500 h 590550"/>
                <a:gd name="connsiteX18" fmla="*/ 142875 w 704850"/>
                <a:gd name="connsiteY18" fmla="*/ 514350 h 590550"/>
                <a:gd name="connsiteX19" fmla="*/ 104775 w 704850"/>
                <a:gd name="connsiteY19" fmla="*/ 514350 h 590550"/>
                <a:gd name="connsiteX20" fmla="*/ 104775 w 704850"/>
                <a:gd name="connsiteY20" fmla="*/ 571500 h 590550"/>
                <a:gd name="connsiteX21" fmla="*/ 19050 w 704850"/>
                <a:gd name="connsiteY21" fmla="*/ 571500 h 590550"/>
                <a:gd name="connsiteX22" fmla="*/ 19050 w 704850"/>
                <a:gd name="connsiteY22" fmla="*/ 238125 h 590550"/>
                <a:gd name="connsiteX23" fmla="*/ 228600 w 704850"/>
                <a:gd name="connsiteY23" fmla="*/ 238125 h 590550"/>
                <a:gd name="connsiteX24" fmla="*/ 228600 w 704850"/>
                <a:gd name="connsiteY24" fmla="*/ 571500 h 590550"/>
                <a:gd name="connsiteX25" fmla="*/ 457200 w 704850"/>
                <a:gd name="connsiteY25" fmla="*/ 571500 h 590550"/>
                <a:gd name="connsiteX26" fmla="*/ 371475 w 704850"/>
                <a:gd name="connsiteY26" fmla="*/ 571500 h 590550"/>
                <a:gd name="connsiteX27" fmla="*/ 371475 w 704850"/>
                <a:gd name="connsiteY27" fmla="*/ 514350 h 590550"/>
                <a:gd name="connsiteX28" fmla="*/ 333375 w 704850"/>
                <a:gd name="connsiteY28" fmla="*/ 514350 h 590550"/>
                <a:gd name="connsiteX29" fmla="*/ 333375 w 704850"/>
                <a:gd name="connsiteY29" fmla="*/ 571500 h 590550"/>
                <a:gd name="connsiteX30" fmla="*/ 247650 w 704850"/>
                <a:gd name="connsiteY30" fmla="*/ 571500 h 590550"/>
                <a:gd name="connsiteX31" fmla="*/ 247650 w 704850"/>
                <a:gd name="connsiteY31" fmla="*/ 314325 h 590550"/>
                <a:gd name="connsiteX32" fmla="*/ 457200 w 704850"/>
                <a:gd name="connsiteY32" fmla="*/ 314325 h 590550"/>
                <a:gd name="connsiteX33" fmla="*/ 685800 w 704850"/>
                <a:gd name="connsiteY33" fmla="*/ 571500 h 590550"/>
                <a:gd name="connsiteX34" fmla="*/ 600075 w 704850"/>
                <a:gd name="connsiteY34" fmla="*/ 571500 h 590550"/>
                <a:gd name="connsiteX35" fmla="*/ 600075 w 704850"/>
                <a:gd name="connsiteY35" fmla="*/ 514350 h 590550"/>
                <a:gd name="connsiteX36" fmla="*/ 561975 w 704850"/>
                <a:gd name="connsiteY36" fmla="*/ 514350 h 590550"/>
                <a:gd name="connsiteX37" fmla="*/ 561975 w 704850"/>
                <a:gd name="connsiteY37" fmla="*/ 571500 h 590550"/>
                <a:gd name="connsiteX38" fmla="*/ 476250 w 704850"/>
                <a:gd name="connsiteY38" fmla="*/ 571500 h 590550"/>
                <a:gd name="connsiteX39" fmla="*/ 476250 w 704850"/>
                <a:gd name="connsiteY39" fmla="*/ 67942 h 590550"/>
                <a:gd name="connsiteX40" fmla="*/ 685800 w 704850"/>
                <a:gd name="connsiteY40" fmla="*/ 94136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704850" h="590550">
                  <a:moveTo>
                    <a:pt x="457200" y="46358"/>
                  </a:moveTo>
                  <a:lnTo>
                    <a:pt x="457200" y="295275"/>
                  </a:lnTo>
                  <a:lnTo>
                    <a:pt x="352425" y="295275"/>
                  </a:lnTo>
                  <a:lnTo>
                    <a:pt x="352425" y="0"/>
                  </a:lnTo>
                  <a:lnTo>
                    <a:pt x="104775" y="0"/>
                  </a:lnTo>
                  <a:lnTo>
                    <a:pt x="104775" y="219075"/>
                  </a:lnTo>
                  <a:lnTo>
                    <a:pt x="0" y="219075"/>
                  </a:lnTo>
                  <a:lnTo>
                    <a:pt x="0" y="590550"/>
                  </a:lnTo>
                  <a:lnTo>
                    <a:pt x="704850" y="590550"/>
                  </a:lnTo>
                  <a:lnTo>
                    <a:pt x="704850" y="77314"/>
                  </a:lnTo>
                  <a:close/>
                  <a:moveTo>
                    <a:pt x="123825" y="19050"/>
                  </a:moveTo>
                  <a:lnTo>
                    <a:pt x="333375" y="19050"/>
                  </a:lnTo>
                  <a:lnTo>
                    <a:pt x="333375" y="295275"/>
                  </a:lnTo>
                  <a:lnTo>
                    <a:pt x="247650" y="295275"/>
                  </a:lnTo>
                  <a:lnTo>
                    <a:pt x="247650" y="219075"/>
                  </a:lnTo>
                  <a:lnTo>
                    <a:pt x="123825" y="219075"/>
                  </a:lnTo>
                  <a:close/>
                  <a:moveTo>
                    <a:pt x="228600" y="571500"/>
                  </a:moveTo>
                  <a:lnTo>
                    <a:pt x="142875" y="571500"/>
                  </a:lnTo>
                  <a:lnTo>
                    <a:pt x="142875" y="514350"/>
                  </a:lnTo>
                  <a:lnTo>
                    <a:pt x="104775" y="514350"/>
                  </a:lnTo>
                  <a:lnTo>
                    <a:pt x="104775" y="571500"/>
                  </a:lnTo>
                  <a:lnTo>
                    <a:pt x="19050" y="571500"/>
                  </a:lnTo>
                  <a:lnTo>
                    <a:pt x="19050" y="238125"/>
                  </a:lnTo>
                  <a:lnTo>
                    <a:pt x="228600" y="238125"/>
                  </a:lnTo>
                  <a:lnTo>
                    <a:pt x="228600" y="571500"/>
                  </a:lnTo>
                  <a:close/>
                  <a:moveTo>
                    <a:pt x="457200" y="571500"/>
                  </a:moveTo>
                  <a:lnTo>
                    <a:pt x="371475" y="571500"/>
                  </a:lnTo>
                  <a:lnTo>
                    <a:pt x="371475" y="514350"/>
                  </a:lnTo>
                  <a:lnTo>
                    <a:pt x="333375" y="514350"/>
                  </a:lnTo>
                  <a:lnTo>
                    <a:pt x="333375" y="571500"/>
                  </a:lnTo>
                  <a:lnTo>
                    <a:pt x="247650" y="571500"/>
                  </a:lnTo>
                  <a:lnTo>
                    <a:pt x="247650" y="314325"/>
                  </a:lnTo>
                  <a:lnTo>
                    <a:pt x="457200" y="314325"/>
                  </a:lnTo>
                  <a:close/>
                  <a:moveTo>
                    <a:pt x="685800" y="571500"/>
                  </a:moveTo>
                  <a:lnTo>
                    <a:pt x="600075" y="571500"/>
                  </a:lnTo>
                  <a:lnTo>
                    <a:pt x="600075" y="514350"/>
                  </a:lnTo>
                  <a:lnTo>
                    <a:pt x="561975" y="514350"/>
                  </a:lnTo>
                  <a:lnTo>
                    <a:pt x="561975" y="571500"/>
                  </a:lnTo>
                  <a:lnTo>
                    <a:pt x="476250" y="571500"/>
                  </a:lnTo>
                  <a:lnTo>
                    <a:pt x="476250" y="67942"/>
                  </a:lnTo>
                  <a:lnTo>
                    <a:pt x="685800" y="94136"/>
                  </a:lnTo>
                  <a:close/>
                </a:path>
              </a:pathLst>
            </a:custGeom>
            <a:grpFill/>
            <a:ln w="9525" cap="flat">
              <a:noFill/>
              <a:prstDash val="solid"/>
              <a:miter/>
            </a:ln>
          </p:spPr>
          <p:txBody>
            <a:bodyPr rtlCol="0" anchor="ctr"/>
            <a:lstStyle/>
            <a:p>
              <a:endParaRPr lang="zh-CN" altLang="en-US"/>
            </a:p>
          </p:txBody>
        </p:sp>
        <p:sp>
          <p:nvSpPr>
            <p:cNvPr id="22" name="图形 42" descr="城市 轮廓"/>
            <p:cNvSpPr/>
            <p:nvPr/>
          </p:nvSpPr>
          <p:spPr>
            <a:xfrm>
              <a:off x="32551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3" name="图形 42" descr="城市 轮廓"/>
            <p:cNvSpPr/>
            <p:nvPr/>
          </p:nvSpPr>
          <p:spPr>
            <a:xfrm>
              <a:off x="33313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4" name="图形 42" descr="城市 轮廓"/>
            <p:cNvSpPr/>
            <p:nvPr/>
          </p:nvSpPr>
          <p:spPr>
            <a:xfrm>
              <a:off x="32551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5" name="图形 42" descr="城市 轮廓"/>
            <p:cNvSpPr/>
            <p:nvPr/>
          </p:nvSpPr>
          <p:spPr>
            <a:xfrm>
              <a:off x="33313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6" name="图形 42" descr="城市 轮廓"/>
            <p:cNvSpPr/>
            <p:nvPr/>
          </p:nvSpPr>
          <p:spPr>
            <a:xfrm>
              <a:off x="3131303" y="4393755"/>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7" name="图形 42" descr="城市 轮廓"/>
            <p:cNvSpPr/>
            <p:nvPr/>
          </p:nvSpPr>
          <p:spPr>
            <a:xfrm>
              <a:off x="3207503" y="4393755"/>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8" name="图形 42" descr="城市 轮廓"/>
            <p:cNvSpPr/>
            <p:nvPr/>
          </p:nvSpPr>
          <p:spPr>
            <a:xfrm>
              <a:off x="3131303" y="4317384"/>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9" name="图形 42" descr="城市 轮廓"/>
            <p:cNvSpPr/>
            <p:nvPr/>
          </p:nvSpPr>
          <p:spPr>
            <a:xfrm>
              <a:off x="3207503" y="4317384"/>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0" name="图形 42" descr="城市 轮廓"/>
            <p:cNvSpPr/>
            <p:nvPr/>
          </p:nvSpPr>
          <p:spPr>
            <a:xfrm>
              <a:off x="3026537"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1" name="图形 42" descr="城市 轮廓"/>
            <p:cNvSpPr/>
            <p:nvPr/>
          </p:nvSpPr>
          <p:spPr>
            <a:xfrm>
              <a:off x="3102737"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2" name="图形 42" descr="城市 轮廓"/>
            <p:cNvSpPr/>
            <p:nvPr/>
          </p:nvSpPr>
          <p:spPr>
            <a:xfrm>
              <a:off x="3026537"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3" name="图形 42" descr="城市 轮廓"/>
            <p:cNvSpPr/>
            <p:nvPr/>
          </p:nvSpPr>
          <p:spPr>
            <a:xfrm>
              <a:off x="3102737"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4" name="图形 42" descr="城市 轮廓"/>
            <p:cNvSpPr/>
            <p:nvPr/>
          </p:nvSpPr>
          <p:spPr>
            <a:xfrm>
              <a:off x="3026537"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5" name="图形 42" descr="城市 轮廓"/>
            <p:cNvSpPr/>
            <p:nvPr/>
          </p:nvSpPr>
          <p:spPr>
            <a:xfrm>
              <a:off x="3102737"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6" name="图形 42" descr="城市 轮廓"/>
            <p:cNvSpPr/>
            <p:nvPr/>
          </p:nvSpPr>
          <p:spPr>
            <a:xfrm>
              <a:off x="34837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7" name="图形 42" descr="城市 轮廓"/>
            <p:cNvSpPr/>
            <p:nvPr/>
          </p:nvSpPr>
          <p:spPr>
            <a:xfrm>
              <a:off x="35599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8" name="图形 42" descr="城市 轮廓"/>
            <p:cNvSpPr/>
            <p:nvPr/>
          </p:nvSpPr>
          <p:spPr>
            <a:xfrm>
              <a:off x="34837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9" name="图形 42" descr="城市 轮廓"/>
            <p:cNvSpPr/>
            <p:nvPr/>
          </p:nvSpPr>
          <p:spPr>
            <a:xfrm>
              <a:off x="35599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0" name="图形 42" descr="城市 轮廓"/>
            <p:cNvSpPr/>
            <p:nvPr/>
          </p:nvSpPr>
          <p:spPr>
            <a:xfrm>
              <a:off x="3483728"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1" name="图形 42" descr="城市 轮廓"/>
            <p:cNvSpPr/>
            <p:nvPr/>
          </p:nvSpPr>
          <p:spPr>
            <a:xfrm>
              <a:off x="3559928"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2" name="图形 42" descr="城市 轮廓"/>
            <p:cNvSpPr/>
            <p:nvPr/>
          </p:nvSpPr>
          <p:spPr>
            <a:xfrm>
              <a:off x="3483728" y="44604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3" name="图形 42" descr="城市 轮廓"/>
            <p:cNvSpPr/>
            <p:nvPr/>
          </p:nvSpPr>
          <p:spPr>
            <a:xfrm>
              <a:off x="3559928" y="44604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4" name="图形 42" descr="城市 轮廓"/>
            <p:cNvSpPr/>
            <p:nvPr/>
          </p:nvSpPr>
          <p:spPr>
            <a:xfrm>
              <a:off x="3483728" y="43840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5" name="图形 42" descr="城市 轮廓"/>
            <p:cNvSpPr/>
            <p:nvPr/>
          </p:nvSpPr>
          <p:spPr>
            <a:xfrm>
              <a:off x="3559928" y="43840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grpSp>
      <p:grpSp>
        <p:nvGrpSpPr>
          <p:cNvPr id="133" name="组合 132"/>
          <p:cNvGrpSpPr/>
          <p:nvPr userDrawn="1"/>
        </p:nvGrpSpPr>
        <p:grpSpPr>
          <a:xfrm>
            <a:off x="3427166" y="2778998"/>
            <a:ext cx="1279132" cy="2584284"/>
            <a:chOff x="3374245" y="2672080"/>
            <a:chExt cx="1384974" cy="2798120"/>
          </a:xfrm>
        </p:grpSpPr>
        <p:sp>
          <p:nvSpPr>
            <p:cNvPr id="134" name="矩形: 圆角 133"/>
            <p:cNvSpPr/>
            <p:nvPr userDrawn="1"/>
          </p:nvSpPr>
          <p:spPr>
            <a:xfrm>
              <a:off x="3374245" y="2672080"/>
              <a:ext cx="1378536" cy="2798120"/>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5" name="任意多边形: 形状 134"/>
            <p:cNvSpPr/>
            <p:nvPr userDrawn="1"/>
          </p:nvSpPr>
          <p:spPr>
            <a:xfrm flipH="1">
              <a:off x="4197440" y="4874577"/>
              <a:ext cx="561779" cy="595623"/>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36" name="组合 135"/>
          <p:cNvGrpSpPr/>
          <p:nvPr userDrawn="1"/>
        </p:nvGrpSpPr>
        <p:grpSpPr>
          <a:xfrm>
            <a:off x="3592736" y="4022731"/>
            <a:ext cx="947778" cy="947776"/>
            <a:chOff x="3455021" y="3917828"/>
            <a:chExt cx="1184223" cy="1184223"/>
          </a:xfrm>
        </p:grpSpPr>
        <p:grpSp>
          <p:nvGrpSpPr>
            <p:cNvPr id="137" name="组合 136"/>
            <p:cNvGrpSpPr/>
            <p:nvPr userDrawn="1"/>
          </p:nvGrpSpPr>
          <p:grpSpPr>
            <a:xfrm>
              <a:off x="3455021" y="3917828"/>
              <a:ext cx="1184223" cy="1184223"/>
              <a:chOff x="3455021" y="3917828"/>
              <a:chExt cx="1184223" cy="1184223"/>
            </a:xfrm>
          </p:grpSpPr>
          <p:sp>
            <p:nvSpPr>
              <p:cNvPr id="150" name="椭圆 149"/>
              <p:cNvSpPr/>
              <p:nvPr userDrawn="1"/>
            </p:nvSpPr>
            <p:spPr>
              <a:xfrm rot="8892418">
                <a:off x="3455021" y="3917828"/>
                <a:ext cx="1184223" cy="1184223"/>
              </a:xfrm>
              <a:prstGeom prst="ellipse">
                <a:avLst/>
              </a:pr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userDrawn="1"/>
            </p:nvSpPr>
            <p:spPr>
              <a:xfrm rot="8892418">
                <a:off x="3484988" y="3947795"/>
                <a:ext cx="1124288" cy="1124288"/>
              </a:xfrm>
              <a:prstGeom prst="ellipse">
                <a:avLst/>
              </a:prstGeom>
              <a:noFill/>
              <a:ln w="317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8" name="图形 36" descr="用户 轮廓"/>
            <p:cNvGrpSpPr/>
            <p:nvPr userDrawn="1"/>
          </p:nvGrpSpPr>
          <p:grpSpPr>
            <a:xfrm>
              <a:off x="3646254" y="4257093"/>
              <a:ext cx="800035" cy="485727"/>
              <a:chOff x="5696026" y="3181397"/>
              <a:chExt cx="800035" cy="485727"/>
            </a:xfrm>
            <a:solidFill>
              <a:schemeClr val="bg2"/>
            </a:solidFill>
          </p:grpSpPr>
          <p:sp>
            <p:nvSpPr>
              <p:cNvPr id="142" name="图形 36" descr="用户 轮廓"/>
              <p:cNvSpPr/>
              <p:nvPr/>
            </p:nvSpPr>
            <p:spPr>
              <a:xfrm>
                <a:off x="5781675" y="3181397"/>
                <a:ext cx="171450" cy="171450"/>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02 h 171450"/>
                  <a:gd name="connsiteX6" fmla="*/ 152400 w 171450"/>
                  <a:gd name="connsiteY6" fmla="*/ 85677 h 171450"/>
                  <a:gd name="connsiteX7" fmla="*/ 85725 w 171450"/>
                  <a:gd name="connsiteY7" fmla="*/ 152352 h 171450"/>
                  <a:gd name="connsiteX8" fmla="*/ 19050 w 171450"/>
                  <a:gd name="connsiteY8" fmla="*/ 85677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02"/>
                    </a:moveTo>
                    <a:cubicBezTo>
                      <a:pt x="122549" y="19002"/>
                      <a:pt x="152400" y="48854"/>
                      <a:pt x="152400" y="85677"/>
                    </a:cubicBezTo>
                    <a:cubicBezTo>
                      <a:pt x="152400" y="122501"/>
                      <a:pt x="122549" y="152352"/>
                      <a:pt x="85725" y="152352"/>
                    </a:cubicBezTo>
                    <a:cubicBezTo>
                      <a:pt x="48901" y="152352"/>
                      <a:pt x="19050" y="122501"/>
                      <a:pt x="19050" y="85677"/>
                    </a:cubicBezTo>
                    <a:cubicBezTo>
                      <a:pt x="19098" y="48874"/>
                      <a:pt x="48921" y="19050"/>
                      <a:pt x="85725" y="19002"/>
                    </a:cubicBezTo>
                    <a:close/>
                  </a:path>
                </a:pathLst>
              </a:custGeom>
              <a:grpFill/>
              <a:ln w="9525" cap="flat">
                <a:noFill/>
                <a:prstDash val="solid"/>
                <a:miter/>
              </a:ln>
            </p:spPr>
            <p:txBody>
              <a:bodyPr rtlCol="0" anchor="ctr"/>
              <a:lstStyle/>
              <a:p>
                <a:endParaRPr lang="zh-CN" altLang="en-US"/>
              </a:p>
            </p:txBody>
          </p:sp>
          <p:sp>
            <p:nvSpPr>
              <p:cNvPr id="143" name="图形 36" descr="用户 轮廓"/>
              <p:cNvSpPr/>
              <p:nvPr/>
            </p:nvSpPr>
            <p:spPr>
              <a:xfrm>
                <a:off x="6238875" y="3181397"/>
                <a:ext cx="171450" cy="171450"/>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02 h 171450"/>
                  <a:gd name="connsiteX6" fmla="*/ 152400 w 171450"/>
                  <a:gd name="connsiteY6" fmla="*/ 85677 h 171450"/>
                  <a:gd name="connsiteX7" fmla="*/ 85725 w 171450"/>
                  <a:gd name="connsiteY7" fmla="*/ 152352 h 171450"/>
                  <a:gd name="connsiteX8" fmla="*/ 19050 w 171450"/>
                  <a:gd name="connsiteY8" fmla="*/ 85677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02"/>
                    </a:moveTo>
                    <a:cubicBezTo>
                      <a:pt x="122549" y="19002"/>
                      <a:pt x="152400" y="48854"/>
                      <a:pt x="152400" y="85677"/>
                    </a:cubicBezTo>
                    <a:cubicBezTo>
                      <a:pt x="152400" y="122501"/>
                      <a:pt x="122549" y="152352"/>
                      <a:pt x="85725" y="152352"/>
                    </a:cubicBezTo>
                    <a:cubicBezTo>
                      <a:pt x="48901" y="152352"/>
                      <a:pt x="19050" y="122501"/>
                      <a:pt x="19050" y="85677"/>
                    </a:cubicBezTo>
                    <a:cubicBezTo>
                      <a:pt x="19098" y="48874"/>
                      <a:pt x="48921" y="19050"/>
                      <a:pt x="85725" y="19002"/>
                    </a:cubicBezTo>
                    <a:close/>
                  </a:path>
                </a:pathLst>
              </a:custGeom>
              <a:grpFill/>
              <a:ln w="9525" cap="flat">
                <a:noFill/>
                <a:prstDash val="solid"/>
                <a:miter/>
              </a:ln>
            </p:spPr>
            <p:txBody>
              <a:bodyPr rtlCol="0" anchor="ctr"/>
              <a:lstStyle/>
              <a:p>
                <a:endParaRPr lang="zh-CN" altLang="en-US"/>
              </a:p>
            </p:txBody>
          </p:sp>
          <p:sp>
            <p:nvSpPr>
              <p:cNvPr id="144" name="图形 36" descr="用户 轮廓"/>
              <p:cNvSpPr/>
              <p:nvPr/>
            </p:nvSpPr>
            <p:spPr>
              <a:xfrm>
                <a:off x="6206975" y="3373659"/>
                <a:ext cx="289085" cy="161925"/>
              </a:xfrm>
              <a:custGeom>
                <a:avLst/>
                <a:gdLst>
                  <a:gd name="connsiteX0" fmla="*/ 269072 w 289085"/>
                  <a:gd name="connsiteY0" fmla="*/ 50473 h 161925"/>
                  <a:gd name="connsiteX1" fmla="*/ 186709 w 289085"/>
                  <a:gd name="connsiteY1" fmla="*/ 11125 h 161925"/>
                  <a:gd name="connsiteX2" fmla="*/ 117624 w 289085"/>
                  <a:gd name="connsiteY2" fmla="*/ 0 h 161925"/>
                  <a:gd name="connsiteX3" fmla="*/ 48749 w 289085"/>
                  <a:gd name="connsiteY3" fmla="*/ 11078 h 161925"/>
                  <a:gd name="connsiteX4" fmla="*/ 3124 w 289085"/>
                  <a:gd name="connsiteY4" fmla="*/ 28461 h 161925"/>
                  <a:gd name="connsiteX5" fmla="*/ 0 w 289085"/>
                  <a:gd name="connsiteY5" fmla="*/ 51702 h 161925"/>
                  <a:gd name="connsiteX6" fmla="*/ 54083 w 289085"/>
                  <a:gd name="connsiteY6" fmla="*/ 29356 h 161925"/>
                  <a:gd name="connsiteX7" fmla="*/ 117624 w 289085"/>
                  <a:gd name="connsiteY7" fmla="*/ 19050 h 161925"/>
                  <a:gd name="connsiteX8" fmla="*/ 181861 w 289085"/>
                  <a:gd name="connsiteY8" fmla="*/ 29528 h 161925"/>
                  <a:gd name="connsiteX9" fmla="*/ 257223 w 289085"/>
                  <a:gd name="connsiteY9" fmla="*/ 65389 h 161925"/>
                  <a:gd name="connsiteX10" fmla="*/ 258042 w 289085"/>
                  <a:gd name="connsiteY10" fmla="*/ 65999 h 161925"/>
                  <a:gd name="connsiteX11" fmla="*/ 270024 w 289085"/>
                  <a:gd name="connsiteY11" fmla="*/ 90488 h 161925"/>
                  <a:gd name="connsiteX12" fmla="*/ 270024 w 289085"/>
                  <a:gd name="connsiteY12" fmla="*/ 161925 h 161925"/>
                  <a:gd name="connsiteX13" fmla="*/ 289074 w 289085"/>
                  <a:gd name="connsiteY13" fmla="*/ 161925 h 161925"/>
                  <a:gd name="connsiteX14" fmla="*/ 289074 w 289085"/>
                  <a:gd name="connsiteY14" fmla="*/ 90488 h 161925"/>
                  <a:gd name="connsiteX15" fmla="*/ 269072 w 289085"/>
                  <a:gd name="connsiteY15" fmla="*/ 50473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9085" h="161925">
                    <a:moveTo>
                      <a:pt x="269072" y="50473"/>
                    </a:moveTo>
                    <a:cubicBezTo>
                      <a:pt x="244794" y="31541"/>
                      <a:pt x="216691" y="18115"/>
                      <a:pt x="186709" y="11125"/>
                    </a:cubicBezTo>
                    <a:cubicBezTo>
                      <a:pt x="164264" y="4422"/>
                      <a:pt x="141039" y="682"/>
                      <a:pt x="117624" y="0"/>
                    </a:cubicBezTo>
                    <a:cubicBezTo>
                      <a:pt x="94224" y="24"/>
                      <a:pt x="70976" y="3763"/>
                      <a:pt x="48749" y="11078"/>
                    </a:cubicBezTo>
                    <a:cubicBezTo>
                      <a:pt x="32945" y="15169"/>
                      <a:pt x="17644" y="20999"/>
                      <a:pt x="3124" y="28461"/>
                    </a:cubicBezTo>
                    <a:cubicBezTo>
                      <a:pt x="2891" y="36295"/>
                      <a:pt x="1844" y="44084"/>
                      <a:pt x="0" y="51702"/>
                    </a:cubicBezTo>
                    <a:cubicBezTo>
                      <a:pt x="16938" y="41851"/>
                      <a:pt x="35131" y="34335"/>
                      <a:pt x="54083" y="29356"/>
                    </a:cubicBezTo>
                    <a:cubicBezTo>
                      <a:pt x="74593" y="22617"/>
                      <a:pt x="96035" y="19140"/>
                      <a:pt x="117624" y="19050"/>
                    </a:cubicBezTo>
                    <a:cubicBezTo>
                      <a:pt x="139399" y="19752"/>
                      <a:pt x="160992" y="23273"/>
                      <a:pt x="181861" y="29528"/>
                    </a:cubicBezTo>
                    <a:cubicBezTo>
                      <a:pt x="209299" y="35836"/>
                      <a:pt x="235021" y="48077"/>
                      <a:pt x="257223" y="65389"/>
                    </a:cubicBezTo>
                    <a:lnTo>
                      <a:pt x="258042" y="65999"/>
                    </a:lnTo>
                    <a:cubicBezTo>
                      <a:pt x="265876" y="71647"/>
                      <a:pt x="270372" y="80836"/>
                      <a:pt x="270024" y="90488"/>
                    </a:cubicBezTo>
                    <a:lnTo>
                      <a:pt x="270024" y="161925"/>
                    </a:lnTo>
                    <a:lnTo>
                      <a:pt x="289074" y="161925"/>
                    </a:lnTo>
                    <a:lnTo>
                      <a:pt x="289074" y="90488"/>
                    </a:lnTo>
                    <a:cubicBezTo>
                      <a:pt x="289422" y="74665"/>
                      <a:pt x="281936" y="59690"/>
                      <a:pt x="269072" y="50473"/>
                    </a:cubicBezTo>
                    <a:close/>
                  </a:path>
                </a:pathLst>
              </a:custGeom>
              <a:grpFill/>
              <a:ln w="9525" cap="flat">
                <a:noFill/>
                <a:prstDash val="solid"/>
                <a:miter/>
              </a:ln>
            </p:spPr>
            <p:txBody>
              <a:bodyPr rtlCol="0" anchor="ctr"/>
              <a:lstStyle/>
              <a:p>
                <a:endParaRPr lang="zh-CN" altLang="en-US"/>
              </a:p>
            </p:txBody>
          </p:sp>
          <p:sp>
            <p:nvSpPr>
              <p:cNvPr id="145" name="图形 36" descr="用户 轮廓"/>
              <p:cNvSpPr/>
              <p:nvPr/>
            </p:nvSpPr>
            <p:spPr>
              <a:xfrm>
                <a:off x="5696026" y="3373659"/>
                <a:ext cx="288597" cy="161925"/>
              </a:xfrm>
              <a:custGeom>
                <a:avLst/>
                <a:gdLst>
                  <a:gd name="connsiteX0" fmla="*/ 288598 w 288597"/>
                  <a:gd name="connsiteY0" fmla="*/ 50225 h 161925"/>
                  <a:gd name="connsiteX1" fmla="*/ 285740 w 288597"/>
                  <a:gd name="connsiteY1" fmla="*/ 27289 h 161925"/>
                  <a:gd name="connsiteX2" fmla="*/ 240440 w 288597"/>
                  <a:gd name="connsiteY2" fmla="*/ 11097 h 161925"/>
                  <a:gd name="connsiteX3" fmla="*/ 171374 w 288597"/>
                  <a:gd name="connsiteY3" fmla="*/ 0 h 161925"/>
                  <a:gd name="connsiteX4" fmla="*/ 102499 w 288597"/>
                  <a:gd name="connsiteY4" fmla="*/ 11078 h 161925"/>
                  <a:gd name="connsiteX5" fmla="*/ 19564 w 288597"/>
                  <a:gd name="connsiteY5" fmla="*/ 50787 h 161925"/>
                  <a:gd name="connsiteX6" fmla="*/ 0 w 288597"/>
                  <a:gd name="connsiteY6" fmla="*/ 90488 h 161925"/>
                  <a:gd name="connsiteX7" fmla="*/ 0 w 288597"/>
                  <a:gd name="connsiteY7" fmla="*/ 161925 h 161925"/>
                  <a:gd name="connsiteX8" fmla="*/ 19050 w 288597"/>
                  <a:gd name="connsiteY8" fmla="*/ 161925 h 161925"/>
                  <a:gd name="connsiteX9" fmla="*/ 19050 w 288597"/>
                  <a:gd name="connsiteY9" fmla="*/ 90488 h 161925"/>
                  <a:gd name="connsiteX10" fmla="*/ 31128 w 288597"/>
                  <a:gd name="connsiteY10" fmla="*/ 65932 h 161925"/>
                  <a:gd name="connsiteX11" fmla="*/ 107871 w 288597"/>
                  <a:gd name="connsiteY11" fmla="*/ 29356 h 161925"/>
                  <a:gd name="connsiteX12" fmla="*/ 171374 w 288597"/>
                  <a:gd name="connsiteY12" fmla="*/ 19050 h 161925"/>
                  <a:gd name="connsiteX13" fmla="*/ 235610 w 288597"/>
                  <a:gd name="connsiteY13" fmla="*/ 29528 h 161925"/>
                  <a:gd name="connsiteX14" fmla="*/ 288598 w 288597"/>
                  <a:gd name="connsiteY14" fmla="*/ 50225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597" h="161925">
                    <a:moveTo>
                      <a:pt x="288598" y="50225"/>
                    </a:moveTo>
                    <a:cubicBezTo>
                      <a:pt x="286864" y="42698"/>
                      <a:pt x="285906" y="35012"/>
                      <a:pt x="285740" y="27289"/>
                    </a:cubicBezTo>
                    <a:cubicBezTo>
                      <a:pt x="271205" y="20426"/>
                      <a:pt x="256032" y="15003"/>
                      <a:pt x="240440" y="11097"/>
                    </a:cubicBezTo>
                    <a:cubicBezTo>
                      <a:pt x="218000" y="4405"/>
                      <a:pt x="194781" y="674"/>
                      <a:pt x="171374" y="0"/>
                    </a:cubicBezTo>
                    <a:cubicBezTo>
                      <a:pt x="147974" y="24"/>
                      <a:pt x="124726" y="3763"/>
                      <a:pt x="102499" y="11078"/>
                    </a:cubicBezTo>
                    <a:cubicBezTo>
                      <a:pt x="72686" y="19206"/>
                      <a:pt x="44588" y="32659"/>
                      <a:pt x="19564" y="50787"/>
                    </a:cubicBezTo>
                    <a:cubicBezTo>
                      <a:pt x="7241" y="60272"/>
                      <a:pt x="15" y="74937"/>
                      <a:pt x="0" y="90488"/>
                    </a:cubicBezTo>
                    <a:lnTo>
                      <a:pt x="0" y="161925"/>
                    </a:lnTo>
                    <a:lnTo>
                      <a:pt x="19050" y="161925"/>
                    </a:lnTo>
                    <a:lnTo>
                      <a:pt x="19050" y="90488"/>
                    </a:lnTo>
                    <a:cubicBezTo>
                      <a:pt x="19068" y="80877"/>
                      <a:pt x="23526" y="71813"/>
                      <a:pt x="31128" y="65932"/>
                    </a:cubicBezTo>
                    <a:cubicBezTo>
                      <a:pt x="54306" y="49233"/>
                      <a:pt x="80301" y="36843"/>
                      <a:pt x="107871" y="29356"/>
                    </a:cubicBezTo>
                    <a:cubicBezTo>
                      <a:pt x="128369" y="22621"/>
                      <a:pt x="149798" y="19143"/>
                      <a:pt x="171374" y="19050"/>
                    </a:cubicBezTo>
                    <a:cubicBezTo>
                      <a:pt x="193149" y="19752"/>
                      <a:pt x="214741" y="23274"/>
                      <a:pt x="235610" y="29528"/>
                    </a:cubicBezTo>
                    <a:cubicBezTo>
                      <a:pt x="254108" y="34061"/>
                      <a:pt x="271924" y="41021"/>
                      <a:pt x="288598" y="50225"/>
                    </a:cubicBezTo>
                    <a:close/>
                  </a:path>
                </a:pathLst>
              </a:custGeom>
              <a:grpFill/>
              <a:ln w="9525" cap="flat">
                <a:noFill/>
                <a:prstDash val="solid"/>
                <a:miter/>
              </a:ln>
            </p:spPr>
            <p:txBody>
              <a:bodyPr rtlCol="0" anchor="ctr"/>
              <a:lstStyle/>
              <a:p>
                <a:endParaRPr lang="zh-CN" altLang="en-US"/>
              </a:p>
            </p:txBody>
          </p:sp>
          <p:sp>
            <p:nvSpPr>
              <p:cNvPr id="146" name="图形 36" descr="用户 轮廓"/>
              <p:cNvSpPr/>
              <p:nvPr/>
            </p:nvSpPr>
            <p:spPr>
              <a:xfrm>
                <a:off x="5924550" y="3505200"/>
                <a:ext cx="342911" cy="161925"/>
              </a:xfrm>
              <a:custGeom>
                <a:avLst/>
                <a:gdLst>
                  <a:gd name="connsiteX0" fmla="*/ 322898 w 342911"/>
                  <a:gd name="connsiteY0" fmla="*/ 50482 h 161925"/>
                  <a:gd name="connsiteX1" fmla="*/ 240535 w 342911"/>
                  <a:gd name="connsiteY1" fmla="*/ 11135 h 161925"/>
                  <a:gd name="connsiteX2" fmla="*/ 171450 w 342911"/>
                  <a:gd name="connsiteY2" fmla="*/ 0 h 161925"/>
                  <a:gd name="connsiteX3" fmla="*/ 102594 w 342911"/>
                  <a:gd name="connsiteY3" fmla="*/ 11078 h 161925"/>
                  <a:gd name="connsiteX4" fmla="*/ 19660 w 342911"/>
                  <a:gd name="connsiteY4" fmla="*/ 50787 h 161925"/>
                  <a:gd name="connsiteX5" fmla="*/ 0 w 342911"/>
                  <a:gd name="connsiteY5" fmla="*/ 90488 h 161925"/>
                  <a:gd name="connsiteX6" fmla="*/ 0 w 342911"/>
                  <a:gd name="connsiteY6" fmla="*/ 161925 h 161925"/>
                  <a:gd name="connsiteX7" fmla="*/ 19050 w 342911"/>
                  <a:gd name="connsiteY7" fmla="*/ 161925 h 161925"/>
                  <a:gd name="connsiteX8" fmla="*/ 19050 w 342911"/>
                  <a:gd name="connsiteY8" fmla="*/ 90488 h 161925"/>
                  <a:gd name="connsiteX9" fmla="*/ 31137 w 342911"/>
                  <a:gd name="connsiteY9" fmla="*/ 65932 h 161925"/>
                  <a:gd name="connsiteX10" fmla="*/ 107871 w 342911"/>
                  <a:gd name="connsiteY10" fmla="*/ 29356 h 161925"/>
                  <a:gd name="connsiteX11" fmla="*/ 171450 w 342911"/>
                  <a:gd name="connsiteY11" fmla="*/ 19050 h 161925"/>
                  <a:gd name="connsiteX12" fmla="*/ 235696 w 342911"/>
                  <a:gd name="connsiteY12" fmla="*/ 29527 h 161925"/>
                  <a:gd name="connsiteX13" fmla="*/ 311048 w 342911"/>
                  <a:gd name="connsiteY13" fmla="*/ 65380 h 161925"/>
                  <a:gd name="connsiteX14" fmla="*/ 311868 w 342911"/>
                  <a:gd name="connsiteY14" fmla="*/ 65989 h 161925"/>
                  <a:gd name="connsiteX15" fmla="*/ 323850 w 342911"/>
                  <a:gd name="connsiteY15" fmla="*/ 90488 h 161925"/>
                  <a:gd name="connsiteX16" fmla="*/ 323850 w 342911"/>
                  <a:gd name="connsiteY16" fmla="*/ 161925 h 161925"/>
                  <a:gd name="connsiteX17" fmla="*/ 342900 w 342911"/>
                  <a:gd name="connsiteY17" fmla="*/ 161925 h 161925"/>
                  <a:gd name="connsiteX18" fmla="*/ 342900 w 342911"/>
                  <a:gd name="connsiteY18" fmla="*/ 90488 h 161925"/>
                  <a:gd name="connsiteX19" fmla="*/ 322898 w 342911"/>
                  <a:gd name="connsiteY19" fmla="*/ 50482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2911" h="161925">
                    <a:moveTo>
                      <a:pt x="322898" y="50482"/>
                    </a:moveTo>
                    <a:cubicBezTo>
                      <a:pt x="298622" y="31548"/>
                      <a:pt x="270518" y="18121"/>
                      <a:pt x="240535" y="11135"/>
                    </a:cubicBezTo>
                    <a:cubicBezTo>
                      <a:pt x="218089" y="4433"/>
                      <a:pt x="194864" y="691"/>
                      <a:pt x="171450" y="0"/>
                    </a:cubicBezTo>
                    <a:cubicBezTo>
                      <a:pt x="148057" y="23"/>
                      <a:pt x="124815" y="3762"/>
                      <a:pt x="102594" y="11078"/>
                    </a:cubicBezTo>
                    <a:cubicBezTo>
                      <a:pt x="72779" y="19201"/>
                      <a:pt x="44681" y="32654"/>
                      <a:pt x="19660" y="50787"/>
                    </a:cubicBezTo>
                    <a:cubicBezTo>
                      <a:pt x="7297" y="60250"/>
                      <a:pt x="33" y="74919"/>
                      <a:pt x="0" y="90488"/>
                    </a:cubicBezTo>
                    <a:lnTo>
                      <a:pt x="0" y="161925"/>
                    </a:lnTo>
                    <a:lnTo>
                      <a:pt x="19050" y="161925"/>
                    </a:lnTo>
                    <a:lnTo>
                      <a:pt x="19050" y="90488"/>
                    </a:lnTo>
                    <a:cubicBezTo>
                      <a:pt x="19067" y="80874"/>
                      <a:pt x="23530" y="71809"/>
                      <a:pt x="31137" y="65932"/>
                    </a:cubicBezTo>
                    <a:cubicBezTo>
                      <a:pt x="54310" y="49229"/>
                      <a:pt x="80303" y="36839"/>
                      <a:pt x="107871" y="29356"/>
                    </a:cubicBezTo>
                    <a:cubicBezTo>
                      <a:pt x="128393" y="22613"/>
                      <a:pt x="149848" y="19136"/>
                      <a:pt x="171450" y="19050"/>
                    </a:cubicBezTo>
                    <a:cubicBezTo>
                      <a:pt x="193229" y="19748"/>
                      <a:pt x="214824" y="23270"/>
                      <a:pt x="235696" y="29527"/>
                    </a:cubicBezTo>
                    <a:cubicBezTo>
                      <a:pt x="263132" y="35827"/>
                      <a:pt x="288853" y="48065"/>
                      <a:pt x="311048" y="65380"/>
                    </a:cubicBezTo>
                    <a:lnTo>
                      <a:pt x="311868" y="65989"/>
                    </a:lnTo>
                    <a:cubicBezTo>
                      <a:pt x="319704" y="71641"/>
                      <a:pt x="324199" y="80833"/>
                      <a:pt x="323850" y="90488"/>
                    </a:cubicBezTo>
                    <a:lnTo>
                      <a:pt x="323850" y="161925"/>
                    </a:lnTo>
                    <a:lnTo>
                      <a:pt x="342900" y="161925"/>
                    </a:lnTo>
                    <a:lnTo>
                      <a:pt x="342900" y="90488"/>
                    </a:lnTo>
                    <a:cubicBezTo>
                      <a:pt x="343245" y="74668"/>
                      <a:pt x="335760" y="59698"/>
                      <a:pt x="322898" y="50482"/>
                    </a:cubicBezTo>
                    <a:close/>
                  </a:path>
                </a:pathLst>
              </a:custGeom>
              <a:grpFill/>
              <a:ln w="9525" cap="flat">
                <a:noFill/>
                <a:prstDash val="solid"/>
                <a:miter/>
              </a:ln>
            </p:spPr>
            <p:txBody>
              <a:bodyPr rtlCol="0" anchor="ctr"/>
              <a:lstStyle/>
              <a:p>
                <a:endParaRPr lang="zh-CN" altLang="en-US"/>
              </a:p>
            </p:txBody>
          </p:sp>
          <p:sp>
            <p:nvSpPr>
              <p:cNvPr id="147" name="图形 36" descr="用户 轮廓"/>
              <p:cNvSpPr/>
              <p:nvPr/>
            </p:nvSpPr>
            <p:spPr>
              <a:xfrm>
                <a:off x="6010275" y="3312937"/>
                <a:ext cx="171450" cy="171450"/>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50 h 171450"/>
                  <a:gd name="connsiteX6" fmla="*/ 152400 w 171450"/>
                  <a:gd name="connsiteY6" fmla="*/ 85725 h 171450"/>
                  <a:gd name="connsiteX7" fmla="*/ 85725 w 171450"/>
                  <a:gd name="connsiteY7" fmla="*/ 152400 h 171450"/>
                  <a:gd name="connsiteX8" fmla="*/ 19050 w 171450"/>
                  <a:gd name="connsiteY8" fmla="*/ 85725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50"/>
                    </a:moveTo>
                    <a:cubicBezTo>
                      <a:pt x="122549" y="19050"/>
                      <a:pt x="152400" y="48901"/>
                      <a:pt x="152400" y="85725"/>
                    </a:cubicBezTo>
                    <a:cubicBezTo>
                      <a:pt x="152400" y="122549"/>
                      <a:pt x="122549" y="152400"/>
                      <a:pt x="85725" y="152400"/>
                    </a:cubicBezTo>
                    <a:cubicBezTo>
                      <a:pt x="48901" y="152400"/>
                      <a:pt x="19050" y="122549"/>
                      <a:pt x="19050" y="85725"/>
                    </a:cubicBezTo>
                    <a:cubicBezTo>
                      <a:pt x="19077" y="48904"/>
                      <a:pt x="48904" y="19055"/>
                      <a:pt x="85725" y="19002"/>
                    </a:cubicBezTo>
                    <a:close/>
                  </a:path>
                </a:pathLst>
              </a:custGeom>
              <a:grpFill/>
              <a:ln w="9525" cap="flat">
                <a:noFill/>
                <a:prstDash val="solid"/>
                <a:miter/>
              </a:ln>
            </p:spPr>
            <p:txBody>
              <a:bodyPr rtlCol="0" anchor="ctr"/>
              <a:lstStyle/>
              <a:p>
                <a:endParaRPr lang="zh-CN" altLang="en-US"/>
              </a:p>
            </p:txBody>
          </p:sp>
        </p:grpSp>
      </p:grpSp>
      <p:sp>
        <p:nvSpPr>
          <p:cNvPr id="152" name="文本占位符 92"/>
          <p:cNvSpPr>
            <a:spLocks noGrp="1"/>
          </p:cNvSpPr>
          <p:nvPr>
            <p:ph type="body" sz="quarter" idx="26" hasCustomPrompt="1"/>
          </p:nvPr>
        </p:nvSpPr>
        <p:spPr>
          <a:xfrm>
            <a:off x="3593071" y="3566310"/>
            <a:ext cx="923330" cy="249299"/>
          </a:xfrm>
          <a:prstGeom prst="rect">
            <a:avLst/>
          </a:prstGeom>
        </p:spPr>
        <p:txBody>
          <a:bodyPr wrap="none" lIns="0" tIns="0" rIns="0" bIns="0">
            <a:spAutoFit/>
          </a:bodyPr>
          <a:lstStyle>
            <a:lvl1pPr marL="0" indent="0" algn="l" defTabSz="457200" rtl="0" eaLnBrk="1" latinLnBrk="0" hangingPunct="1">
              <a:buNone/>
              <a:defRPr lang="zh-CN" altLang="en-US" sz="1800" b="1" kern="1200" dirty="0" smtClean="0">
                <a:solidFill>
                  <a:schemeClr val="bg2"/>
                </a:soli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sp>
        <p:nvSpPr>
          <p:cNvPr id="153" name="矩形: 圆角 152"/>
          <p:cNvSpPr/>
          <p:nvPr userDrawn="1"/>
        </p:nvSpPr>
        <p:spPr>
          <a:xfrm>
            <a:off x="3355086" y="2937068"/>
            <a:ext cx="758051" cy="319928"/>
          </a:xfrm>
          <a:prstGeom prst="roundRect">
            <a:avLst>
              <a:gd name="adj" fmla="val 27993"/>
            </a:avLst>
          </a:prstGeom>
          <a:solidFill>
            <a:schemeClr val="bg2"/>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文本占位符 92"/>
          <p:cNvSpPr>
            <a:spLocks noGrp="1"/>
          </p:cNvSpPr>
          <p:nvPr>
            <p:ph type="body" sz="quarter" idx="27" hasCustomPrompt="1"/>
          </p:nvPr>
        </p:nvSpPr>
        <p:spPr>
          <a:xfrm>
            <a:off x="3447192" y="2937053"/>
            <a:ext cx="951828" cy="429589"/>
          </a:xfrm>
          <a:prstGeom prst="rect">
            <a:avLst/>
          </a:prstGeom>
        </p:spPr>
        <p:txBody>
          <a:bodyPr/>
          <a:lstStyle>
            <a:lvl1pPr marL="0" indent="0" algn="l" defTabSz="457200" rtl="0" eaLnBrk="1" latinLnBrk="0" hangingPunct="1">
              <a:buNone/>
              <a:defRPr lang="zh-CN" altLang="en-US" sz="20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02</a:t>
            </a:r>
            <a:endParaRPr lang="zh-CN" altLang="en-US" dirty="0"/>
          </a:p>
        </p:txBody>
      </p:sp>
      <p:sp>
        <p:nvSpPr>
          <p:cNvPr id="155" name="矩形: 圆角 154"/>
          <p:cNvSpPr/>
          <p:nvPr userDrawn="1"/>
        </p:nvSpPr>
        <p:spPr>
          <a:xfrm>
            <a:off x="5305958" y="2480334"/>
            <a:ext cx="1567468" cy="3181612"/>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矩形: 圆角 155"/>
          <p:cNvSpPr/>
          <p:nvPr userDrawn="1"/>
        </p:nvSpPr>
        <p:spPr>
          <a:xfrm>
            <a:off x="5236133" y="2729593"/>
            <a:ext cx="944881" cy="369333"/>
          </a:xfrm>
          <a:prstGeom prst="roundRect">
            <a:avLst>
              <a:gd name="adj" fmla="val 27993"/>
            </a:avLst>
          </a:prstGeom>
          <a:solidFill>
            <a:schemeClr val="accent6"/>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58" name="任意多边形: 形状 157"/>
          <p:cNvSpPr/>
          <p:nvPr userDrawn="1"/>
        </p:nvSpPr>
        <p:spPr>
          <a:xfrm flipH="1">
            <a:off x="6033228" y="4776760"/>
            <a:ext cx="844431" cy="895302"/>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gradFill>
            <a:gsLst>
              <a:gs pos="12000">
                <a:schemeClr val="accent2"/>
              </a:gs>
              <a:gs pos="100000">
                <a:schemeClr val="accent5"/>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0" name="文本占位符 92"/>
          <p:cNvSpPr>
            <a:spLocks noGrp="1"/>
          </p:cNvSpPr>
          <p:nvPr>
            <p:ph type="body" sz="quarter" idx="14" hasCustomPrompt="1"/>
          </p:nvPr>
        </p:nvSpPr>
        <p:spPr>
          <a:xfrm>
            <a:off x="5430567" y="2725082"/>
            <a:ext cx="951828" cy="429589"/>
          </a:xfrm>
          <a:prstGeom prst="rect">
            <a:avLst/>
          </a:prstGeom>
        </p:spPr>
        <p:txBody>
          <a:bodyPr/>
          <a:lstStyle>
            <a:lvl1pPr marL="0" indent="0" algn="l" defTabSz="457200" rtl="0" eaLnBrk="1" latinLnBrk="0" hangingPunct="1">
              <a:buNone/>
              <a:defRPr lang="zh-CN" altLang="en-US" sz="24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03</a:t>
            </a:r>
            <a:endParaRPr lang="zh-CN" altLang="en-US" dirty="0"/>
          </a:p>
        </p:txBody>
      </p:sp>
      <p:sp>
        <p:nvSpPr>
          <p:cNvPr id="161" name="文本占位符 92"/>
          <p:cNvSpPr>
            <a:spLocks noGrp="1"/>
          </p:cNvSpPr>
          <p:nvPr>
            <p:ph type="body" sz="quarter" idx="20" hasCustomPrompt="1"/>
          </p:nvPr>
        </p:nvSpPr>
        <p:spPr>
          <a:xfrm>
            <a:off x="5571492" y="3459700"/>
            <a:ext cx="1025922" cy="276999"/>
          </a:xfrm>
          <a:prstGeom prst="rect">
            <a:avLst/>
          </a:prstGeom>
        </p:spPr>
        <p:txBody>
          <a:bodyPr wrap="none" lIns="0" tIns="0" rIns="0" bIns="0">
            <a:spAutoFit/>
          </a:bodyPr>
          <a:lstStyle>
            <a:lvl1pPr marL="0" indent="0" algn="l" defTabSz="457200" rtl="0" eaLnBrk="1" latinLnBrk="0" hangingPunct="1">
              <a:buNone/>
              <a:defRPr lang="zh-CN" altLang="en-US" sz="2000" b="1" kern="1200" dirty="0" smtClean="0">
                <a:gradFill>
                  <a:gsLst>
                    <a:gs pos="10000">
                      <a:schemeClr val="accent1"/>
                    </a:gs>
                    <a:gs pos="100000">
                      <a:schemeClr val="accent2"/>
                    </a:gs>
                  </a:gsLst>
                  <a:lin ang="5400000" scaled="1"/>
                </a:gra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grpSp>
        <p:nvGrpSpPr>
          <p:cNvPr id="2" name="组合 1"/>
          <p:cNvGrpSpPr/>
          <p:nvPr userDrawn="1"/>
        </p:nvGrpSpPr>
        <p:grpSpPr>
          <a:xfrm>
            <a:off x="5481200" y="3917828"/>
            <a:ext cx="1184223" cy="1184223"/>
            <a:chOff x="5481200" y="3917828"/>
            <a:chExt cx="1184223" cy="1184223"/>
          </a:xfrm>
        </p:grpSpPr>
        <p:sp>
          <p:nvSpPr>
            <p:cNvPr id="157" name="椭圆 156"/>
            <p:cNvSpPr/>
            <p:nvPr userDrawn="1"/>
          </p:nvSpPr>
          <p:spPr>
            <a:xfrm rot="8892418">
              <a:off x="5481200" y="3917828"/>
              <a:ext cx="1184223" cy="1184223"/>
            </a:xfrm>
            <a:prstGeom prst="ellipse">
              <a:avLst/>
            </a:prstGeom>
            <a:noFill/>
            <a:ln w="19050">
              <a:gradFill>
                <a:gsLst>
                  <a:gs pos="12000">
                    <a:schemeClr val="accent6"/>
                  </a:gs>
                  <a:gs pos="100000">
                    <a:schemeClr val="accent3"/>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p:cNvSpPr/>
            <p:nvPr userDrawn="1"/>
          </p:nvSpPr>
          <p:spPr>
            <a:xfrm rot="8892418">
              <a:off x="5511167" y="3947795"/>
              <a:ext cx="1124288" cy="1124288"/>
            </a:xfrm>
            <a:prstGeom prst="ellipse">
              <a:avLst/>
            </a:prstGeom>
            <a:noFill/>
            <a:ln w="3175">
              <a:gradFill>
                <a:gsLst>
                  <a:gs pos="12000">
                    <a:schemeClr val="accent1"/>
                  </a:gs>
                  <a:gs pos="100000">
                    <a:schemeClr val="accent1">
                      <a:lumMod val="30000"/>
                      <a:lumOff val="7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图形 44" descr="奖杯 轮廓"/>
            <p:cNvSpPr/>
            <p:nvPr userDrawn="1"/>
          </p:nvSpPr>
          <p:spPr>
            <a:xfrm>
              <a:off x="5787338" y="4189777"/>
              <a:ext cx="571946" cy="662597"/>
            </a:xfrm>
            <a:custGeom>
              <a:avLst/>
              <a:gdLst>
                <a:gd name="connsiteX0" fmla="*/ 533400 w 649528"/>
                <a:gd name="connsiteY0" fmla="*/ 62551 h 752475"/>
                <a:gd name="connsiteX1" fmla="*/ 533400 w 649528"/>
                <a:gd name="connsiteY1" fmla="*/ 0 h 752475"/>
                <a:gd name="connsiteX2" fmla="*/ 114300 w 649528"/>
                <a:gd name="connsiteY2" fmla="*/ 0 h 752475"/>
                <a:gd name="connsiteX3" fmla="*/ 114300 w 649528"/>
                <a:gd name="connsiteY3" fmla="*/ 62551 h 752475"/>
                <a:gd name="connsiteX4" fmla="*/ 0 w 649528"/>
                <a:gd name="connsiteY4" fmla="*/ 62551 h 752475"/>
                <a:gd name="connsiteX5" fmla="*/ 0 w 649528"/>
                <a:gd name="connsiteY5" fmla="*/ 255908 h 752475"/>
                <a:gd name="connsiteX6" fmla="*/ 52549 w 649528"/>
                <a:gd name="connsiteY6" fmla="*/ 385067 h 752475"/>
                <a:gd name="connsiteX7" fmla="*/ 256908 w 649528"/>
                <a:gd name="connsiteY7" fmla="*/ 466392 h 752475"/>
                <a:gd name="connsiteX8" fmla="*/ 264947 w 649528"/>
                <a:gd name="connsiteY8" fmla="*/ 475450 h 752475"/>
                <a:gd name="connsiteX9" fmla="*/ 284798 w 649528"/>
                <a:gd name="connsiteY9" fmla="*/ 514912 h 752475"/>
                <a:gd name="connsiteX10" fmla="*/ 285750 w 649528"/>
                <a:gd name="connsiteY10" fmla="*/ 527856 h 752475"/>
                <a:gd name="connsiteX11" fmla="*/ 285750 w 649528"/>
                <a:gd name="connsiteY11" fmla="*/ 638175 h 752475"/>
                <a:gd name="connsiteX12" fmla="*/ 247650 w 649528"/>
                <a:gd name="connsiteY12" fmla="*/ 638175 h 752475"/>
                <a:gd name="connsiteX13" fmla="*/ 200025 w 649528"/>
                <a:gd name="connsiteY13" fmla="*/ 685800 h 752475"/>
                <a:gd name="connsiteX14" fmla="*/ 171450 w 649528"/>
                <a:gd name="connsiteY14" fmla="*/ 685800 h 752475"/>
                <a:gd name="connsiteX15" fmla="*/ 123825 w 649528"/>
                <a:gd name="connsiteY15" fmla="*/ 733425 h 752475"/>
                <a:gd name="connsiteX16" fmla="*/ 123825 w 649528"/>
                <a:gd name="connsiteY16" fmla="*/ 752475 h 752475"/>
                <a:gd name="connsiteX17" fmla="*/ 523875 w 649528"/>
                <a:gd name="connsiteY17" fmla="*/ 752475 h 752475"/>
                <a:gd name="connsiteX18" fmla="*/ 523875 w 649528"/>
                <a:gd name="connsiteY18" fmla="*/ 733425 h 752475"/>
                <a:gd name="connsiteX19" fmla="*/ 476250 w 649528"/>
                <a:gd name="connsiteY19" fmla="*/ 685800 h 752475"/>
                <a:gd name="connsiteX20" fmla="*/ 447675 w 649528"/>
                <a:gd name="connsiteY20" fmla="*/ 685800 h 752475"/>
                <a:gd name="connsiteX21" fmla="*/ 400050 w 649528"/>
                <a:gd name="connsiteY21" fmla="*/ 638175 h 752475"/>
                <a:gd name="connsiteX22" fmla="*/ 361950 w 649528"/>
                <a:gd name="connsiteY22" fmla="*/ 638175 h 752475"/>
                <a:gd name="connsiteX23" fmla="*/ 361950 w 649528"/>
                <a:gd name="connsiteY23" fmla="*/ 528809 h 752475"/>
                <a:gd name="connsiteX24" fmla="*/ 364246 w 649528"/>
                <a:gd name="connsiteY24" fmla="*/ 509568 h 752475"/>
                <a:gd name="connsiteX25" fmla="*/ 381953 w 649528"/>
                <a:gd name="connsiteY25" fmla="*/ 477126 h 752475"/>
                <a:gd name="connsiteX26" fmla="*/ 391297 w 649528"/>
                <a:gd name="connsiteY26" fmla="*/ 466411 h 752475"/>
                <a:gd name="connsiteX27" fmla="*/ 597037 w 649528"/>
                <a:gd name="connsiteY27" fmla="*/ 384981 h 752475"/>
                <a:gd name="connsiteX28" fmla="*/ 649529 w 649528"/>
                <a:gd name="connsiteY28" fmla="*/ 255880 h 752475"/>
                <a:gd name="connsiteX29" fmla="*/ 649529 w 649528"/>
                <a:gd name="connsiteY29" fmla="*/ 62522 h 752475"/>
                <a:gd name="connsiteX30" fmla="*/ 66313 w 649528"/>
                <a:gd name="connsiteY30" fmla="*/ 371866 h 752475"/>
                <a:gd name="connsiteX31" fmla="*/ 19050 w 649528"/>
                <a:gd name="connsiteY31" fmla="*/ 255880 h 752475"/>
                <a:gd name="connsiteX32" fmla="*/ 19050 w 649528"/>
                <a:gd name="connsiteY32" fmla="*/ 81572 h 752475"/>
                <a:gd name="connsiteX33" fmla="*/ 114300 w 649528"/>
                <a:gd name="connsiteY33" fmla="*/ 81572 h 752475"/>
                <a:gd name="connsiteX34" fmla="*/ 114300 w 649528"/>
                <a:gd name="connsiteY34" fmla="*/ 242983 h 752475"/>
                <a:gd name="connsiteX35" fmla="*/ 141399 w 649528"/>
                <a:gd name="connsiteY35" fmla="*/ 338433 h 752475"/>
                <a:gd name="connsiteX36" fmla="*/ 141608 w 649528"/>
                <a:gd name="connsiteY36" fmla="*/ 338309 h 752475"/>
                <a:gd name="connsiteX37" fmla="*/ 164268 w 649528"/>
                <a:gd name="connsiteY37" fmla="*/ 368322 h 752475"/>
                <a:gd name="connsiteX38" fmla="*/ 164268 w 649528"/>
                <a:gd name="connsiteY38" fmla="*/ 368322 h 752475"/>
                <a:gd name="connsiteX39" fmla="*/ 206369 w 649528"/>
                <a:gd name="connsiteY39" fmla="*/ 411718 h 752475"/>
                <a:gd name="connsiteX40" fmla="*/ 212941 w 649528"/>
                <a:gd name="connsiteY40" fmla="*/ 418109 h 752475"/>
                <a:gd name="connsiteX41" fmla="*/ 229905 w 649528"/>
                <a:gd name="connsiteY41" fmla="*/ 435988 h 752475"/>
                <a:gd name="connsiteX42" fmla="*/ 239087 w 649528"/>
                <a:gd name="connsiteY42" fmla="*/ 446322 h 752475"/>
                <a:gd name="connsiteX43" fmla="*/ 66313 w 649528"/>
                <a:gd name="connsiteY43" fmla="*/ 371866 h 752475"/>
                <a:gd name="connsiteX44" fmla="*/ 476250 w 649528"/>
                <a:gd name="connsiteY44" fmla="*/ 704850 h 752475"/>
                <a:gd name="connsiteX45" fmla="*/ 476250 w 649528"/>
                <a:gd name="connsiteY45" fmla="*/ 704850 h 752475"/>
                <a:gd name="connsiteX46" fmla="*/ 504825 w 649528"/>
                <a:gd name="connsiteY46" fmla="*/ 733425 h 752475"/>
                <a:gd name="connsiteX47" fmla="*/ 142875 w 649528"/>
                <a:gd name="connsiteY47" fmla="*/ 733425 h 752475"/>
                <a:gd name="connsiteX48" fmla="*/ 142875 w 649528"/>
                <a:gd name="connsiteY48" fmla="*/ 733425 h 752475"/>
                <a:gd name="connsiteX49" fmla="*/ 171450 w 649528"/>
                <a:gd name="connsiteY49" fmla="*/ 704850 h 752475"/>
                <a:gd name="connsiteX50" fmla="*/ 476250 w 649528"/>
                <a:gd name="connsiteY50" fmla="*/ 704850 h 752475"/>
                <a:gd name="connsiteX51" fmla="*/ 400050 w 649528"/>
                <a:gd name="connsiteY51" fmla="*/ 657225 h 752475"/>
                <a:gd name="connsiteX52" fmla="*/ 428625 w 649528"/>
                <a:gd name="connsiteY52" fmla="*/ 685800 h 752475"/>
                <a:gd name="connsiteX53" fmla="*/ 219075 w 649528"/>
                <a:gd name="connsiteY53" fmla="*/ 685800 h 752475"/>
                <a:gd name="connsiteX54" fmla="*/ 247650 w 649528"/>
                <a:gd name="connsiteY54" fmla="*/ 657225 h 752475"/>
                <a:gd name="connsiteX55" fmla="*/ 295275 w 649528"/>
                <a:gd name="connsiteY55" fmla="*/ 657225 h 752475"/>
                <a:gd name="connsiteX56" fmla="*/ 352425 w 649528"/>
                <a:gd name="connsiteY56" fmla="*/ 657225 h 752475"/>
                <a:gd name="connsiteX57" fmla="*/ 367608 w 649528"/>
                <a:gd name="connsiteY57" fmla="*/ 464591 h 752475"/>
                <a:gd name="connsiteX58" fmla="*/ 345700 w 649528"/>
                <a:gd name="connsiteY58" fmla="*/ 505082 h 752475"/>
                <a:gd name="connsiteX59" fmla="*/ 342843 w 649528"/>
                <a:gd name="connsiteY59" fmla="*/ 528809 h 752475"/>
                <a:gd name="connsiteX60" fmla="*/ 342843 w 649528"/>
                <a:gd name="connsiteY60" fmla="*/ 638175 h 752475"/>
                <a:gd name="connsiteX61" fmla="*/ 304800 w 649528"/>
                <a:gd name="connsiteY61" fmla="*/ 638175 h 752475"/>
                <a:gd name="connsiteX62" fmla="*/ 304800 w 649528"/>
                <a:gd name="connsiteY62" fmla="*/ 527856 h 752475"/>
                <a:gd name="connsiteX63" fmla="*/ 303533 w 649528"/>
                <a:gd name="connsiteY63" fmla="*/ 511893 h 752475"/>
                <a:gd name="connsiteX64" fmla="*/ 279178 w 649528"/>
                <a:gd name="connsiteY64" fmla="*/ 462763 h 752475"/>
                <a:gd name="connsiteX65" fmla="*/ 244126 w 649528"/>
                <a:gd name="connsiteY65" fmla="*/ 423329 h 752475"/>
                <a:gd name="connsiteX66" fmla="*/ 226238 w 649528"/>
                <a:gd name="connsiteY66" fmla="*/ 404479 h 752475"/>
                <a:gd name="connsiteX67" fmla="*/ 219627 w 649528"/>
                <a:gd name="connsiteY67" fmla="*/ 398059 h 752475"/>
                <a:gd name="connsiteX68" fmla="*/ 178184 w 649528"/>
                <a:gd name="connsiteY68" fmla="*/ 355340 h 752475"/>
                <a:gd name="connsiteX69" fmla="*/ 159068 w 649528"/>
                <a:gd name="connsiteY69" fmla="*/ 330918 h 752475"/>
                <a:gd name="connsiteX70" fmla="*/ 157686 w 649528"/>
                <a:gd name="connsiteY70" fmla="*/ 328546 h 752475"/>
                <a:gd name="connsiteX71" fmla="*/ 133350 w 649528"/>
                <a:gd name="connsiteY71" fmla="*/ 242983 h 752475"/>
                <a:gd name="connsiteX72" fmla="*/ 133350 w 649528"/>
                <a:gd name="connsiteY72" fmla="*/ 19050 h 752475"/>
                <a:gd name="connsiteX73" fmla="*/ 514350 w 649528"/>
                <a:gd name="connsiteY73" fmla="*/ 19050 h 752475"/>
                <a:gd name="connsiteX74" fmla="*/ 514350 w 649528"/>
                <a:gd name="connsiteY74" fmla="*/ 71323 h 752475"/>
                <a:gd name="connsiteX75" fmla="*/ 513398 w 649528"/>
                <a:gd name="connsiteY75" fmla="*/ 129597 h 752475"/>
                <a:gd name="connsiteX76" fmla="*/ 513398 w 649528"/>
                <a:gd name="connsiteY76" fmla="*/ 243897 h 752475"/>
                <a:gd name="connsiteX77" fmla="*/ 489061 w 649528"/>
                <a:gd name="connsiteY77" fmla="*/ 329460 h 752475"/>
                <a:gd name="connsiteX78" fmla="*/ 487766 w 649528"/>
                <a:gd name="connsiteY78" fmla="*/ 331594 h 752475"/>
                <a:gd name="connsiteX79" fmla="*/ 467954 w 649528"/>
                <a:gd name="connsiteY79" fmla="*/ 356930 h 752475"/>
                <a:gd name="connsiteX80" fmla="*/ 430235 w 649528"/>
                <a:gd name="connsiteY80" fmla="*/ 396240 h 752475"/>
                <a:gd name="connsiteX81" fmla="*/ 395945 w 649528"/>
                <a:gd name="connsiteY81" fmla="*/ 432140 h 752475"/>
                <a:gd name="connsiteX82" fmla="*/ 630498 w 649528"/>
                <a:gd name="connsiteY82" fmla="*/ 255880 h 752475"/>
                <a:gd name="connsiteX83" fmla="*/ 583292 w 649528"/>
                <a:gd name="connsiteY83" fmla="*/ 371808 h 752475"/>
                <a:gd name="connsiteX84" fmla="*/ 408737 w 649528"/>
                <a:gd name="connsiteY84" fmla="*/ 446446 h 752475"/>
                <a:gd name="connsiteX85" fmla="*/ 410318 w 649528"/>
                <a:gd name="connsiteY85" fmla="*/ 444637 h 752475"/>
                <a:gd name="connsiteX86" fmla="*/ 443408 w 649528"/>
                <a:gd name="connsiteY86" fmla="*/ 409966 h 752475"/>
                <a:gd name="connsiteX87" fmla="*/ 482460 w 649528"/>
                <a:gd name="connsiteY87" fmla="*/ 369351 h 752475"/>
                <a:gd name="connsiteX88" fmla="*/ 505149 w 649528"/>
                <a:gd name="connsiteY88" fmla="*/ 339242 h 752475"/>
                <a:gd name="connsiteX89" fmla="*/ 505387 w 649528"/>
                <a:gd name="connsiteY89" fmla="*/ 339385 h 752475"/>
                <a:gd name="connsiteX90" fmla="*/ 532448 w 649528"/>
                <a:gd name="connsiteY90" fmla="*/ 243935 h 752475"/>
                <a:gd name="connsiteX91" fmla="*/ 532448 w 649528"/>
                <a:gd name="connsiteY91" fmla="*/ 129759 h 752475"/>
                <a:gd name="connsiteX92" fmla="*/ 533238 w 649528"/>
                <a:gd name="connsiteY92" fmla="*/ 81601 h 752475"/>
                <a:gd name="connsiteX93" fmla="*/ 630498 w 649528"/>
                <a:gd name="connsiteY93" fmla="*/ 81601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49528" h="752475">
                  <a:moveTo>
                    <a:pt x="533400" y="62551"/>
                  </a:moveTo>
                  <a:lnTo>
                    <a:pt x="533400" y="0"/>
                  </a:lnTo>
                  <a:lnTo>
                    <a:pt x="114300" y="0"/>
                  </a:lnTo>
                  <a:lnTo>
                    <a:pt x="114300" y="62551"/>
                  </a:lnTo>
                  <a:lnTo>
                    <a:pt x="0" y="62551"/>
                  </a:lnTo>
                  <a:lnTo>
                    <a:pt x="0" y="255908"/>
                  </a:lnTo>
                  <a:cubicBezTo>
                    <a:pt x="505" y="304067"/>
                    <a:pt x="19289" y="350235"/>
                    <a:pt x="52549" y="385067"/>
                  </a:cubicBezTo>
                  <a:cubicBezTo>
                    <a:pt x="104213" y="438626"/>
                    <a:pt x="165564" y="463039"/>
                    <a:pt x="256908" y="466392"/>
                  </a:cubicBezTo>
                  <a:lnTo>
                    <a:pt x="264947" y="475450"/>
                  </a:lnTo>
                  <a:cubicBezTo>
                    <a:pt x="275179" y="486450"/>
                    <a:pt x="282065" y="500139"/>
                    <a:pt x="284798" y="514912"/>
                  </a:cubicBezTo>
                  <a:cubicBezTo>
                    <a:pt x="285456" y="519195"/>
                    <a:pt x="285774" y="523524"/>
                    <a:pt x="285750" y="527856"/>
                  </a:cubicBezTo>
                  <a:lnTo>
                    <a:pt x="285750" y="638175"/>
                  </a:lnTo>
                  <a:lnTo>
                    <a:pt x="247650" y="638175"/>
                  </a:lnTo>
                  <a:cubicBezTo>
                    <a:pt x="221360" y="638206"/>
                    <a:pt x="200056" y="659510"/>
                    <a:pt x="200025" y="685800"/>
                  </a:cubicBezTo>
                  <a:lnTo>
                    <a:pt x="171450" y="685800"/>
                  </a:lnTo>
                  <a:cubicBezTo>
                    <a:pt x="145173" y="685863"/>
                    <a:pt x="123888" y="707148"/>
                    <a:pt x="123825" y="733425"/>
                  </a:cubicBezTo>
                  <a:lnTo>
                    <a:pt x="123825" y="752475"/>
                  </a:lnTo>
                  <a:lnTo>
                    <a:pt x="523875" y="752475"/>
                  </a:lnTo>
                  <a:lnTo>
                    <a:pt x="523875" y="733425"/>
                  </a:lnTo>
                  <a:cubicBezTo>
                    <a:pt x="523827" y="707142"/>
                    <a:pt x="502533" y="685848"/>
                    <a:pt x="476250" y="685800"/>
                  </a:cubicBezTo>
                  <a:lnTo>
                    <a:pt x="447675" y="685800"/>
                  </a:lnTo>
                  <a:cubicBezTo>
                    <a:pt x="447644" y="659510"/>
                    <a:pt x="426340" y="638206"/>
                    <a:pt x="400050" y="638175"/>
                  </a:cubicBezTo>
                  <a:lnTo>
                    <a:pt x="361950" y="638175"/>
                  </a:lnTo>
                  <a:lnTo>
                    <a:pt x="361950" y="528809"/>
                  </a:lnTo>
                  <a:cubicBezTo>
                    <a:pt x="361949" y="522327"/>
                    <a:pt x="362720" y="515868"/>
                    <a:pt x="364246" y="509568"/>
                  </a:cubicBezTo>
                  <a:cubicBezTo>
                    <a:pt x="367438" y="497482"/>
                    <a:pt x="373514" y="486349"/>
                    <a:pt x="381953" y="477126"/>
                  </a:cubicBezTo>
                  <a:lnTo>
                    <a:pt x="391297" y="466411"/>
                  </a:lnTo>
                  <a:cubicBezTo>
                    <a:pt x="483365" y="463248"/>
                    <a:pt x="545106" y="438788"/>
                    <a:pt x="597037" y="384981"/>
                  </a:cubicBezTo>
                  <a:cubicBezTo>
                    <a:pt x="630267" y="350158"/>
                    <a:pt x="649031" y="304012"/>
                    <a:pt x="649529" y="255880"/>
                  </a:cubicBezTo>
                  <a:lnTo>
                    <a:pt x="649529" y="62522"/>
                  </a:lnTo>
                  <a:close/>
                  <a:moveTo>
                    <a:pt x="66313" y="371866"/>
                  </a:moveTo>
                  <a:cubicBezTo>
                    <a:pt x="36646" y="340450"/>
                    <a:pt x="19789" y="299083"/>
                    <a:pt x="19050" y="255880"/>
                  </a:cubicBezTo>
                  <a:lnTo>
                    <a:pt x="19050" y="81572"/>
                  </a:lnTo>
                  <a:lnTo>
                    <a:pt x="114300" y="81572"/>
                  </a:lnTo>
                  <a:lnTo>
                    <a:pt x="114300" y="242983"/>
                  </a:lnTo>
                  <a:cubicBezTo>
                    <a:pt x="114301" y="276697"/>
                    <a:pt x="123684" y="309747"/>
                    <a:pt x="141399" y="338433"/>
                  </a:cubicBezTo>
                  <a:lnTo>
                    <a:pt x="141608" y="338309"/>
                  </a:lnTo>
                  <a:cubicBezTo>
                    <a:pt x="148261" y="348962"/>
                    <a:pt x="155844" y="359006"/>
                    <a:pt x="164268" y="368322"/>
                  </a:cubicBezTo>
                  <a:lnTo>
                    <a:pt x="164268" y="368322"/>
                  </a:lnTo>
                  <a:cubicBezTo>
                    <a:pt x="178241" y="384400"/>
                    <a:pt x="192538" y="398288"/>
                    <a:pt x="206369" y="411718"/>
                  </a:cubicBezTo>
                  <a:lnTo>
                    <a:pt x="212941" y="418109"/>
                  </a:lnTo>
                  <a:cubicBezTo>
                    <a:pt x="218399" y="423453"/>
                    <a:pt x="223952" y="429301"/>
                    <a:pt x="229905" y="435988"/>
                  </a:cubicBezTo>
                  <a:lnTo>
                    <a:pt x="239087" y="446322"/>
                  </a:lnTo>
                  <a:cubicBezTo>
                    <a:pt x="162487" y="440788"/>
                    <a:pt x="111300" y="418500"/>
                    <a:pt x="66313" y="371866"/>
                  </a:cubicBezTo>
                  <a:close/>
                  <a:moveTo>
                    <a:pt x="476250" y="704850"/>
                  </a:moveTo>
                  <a:lnTo>
                    <a:pt x="476250" y="704850"/>
                  </a:lnTo>
                  <a:cubicBezTo>
                    <a:pt x="492010" y="704902"/>
                    <a:pt x="504773" y="717665"/>
                    <a:pt x="504825" y="733425"/>
                  </a:cubicBezTo>
                  <a:lnTo>
                    <a:pt x="142875" y="733425"/>
                  </a:lnTo>
                  <a:lnTo>
                    <a:pt x="142875" y="733425"/>
                  </a:lnTo>
                  <a:cubicBezTo>
                    <a:pt x="142932" y="717667"/>
                    <a:pt x="155693" y="704907"/>
                    <a:pt x="171450" y="704850"/>
                  </a:cubicBezTo>
                  <a:lnTo>
                    <a:pt x="476250" y="704850"/>
                  </a:lnTo>
                  <a:close/>
                  <a:moveTo>
                    <a:pt x="400050" y="657225"/>
                  </a:moveTo>
                  <a:cubicBezTo>
                    <a:pt x="415832" y="657225"/>
                    <a:pt x="428625" y="670018"/>
                    <a:pt x="428625" y="685800"/>
                  </a:cubicBezTo>
                  <a:lnTo>
                    <a:pt x="219075" y="685800"/>
                  </a:lnTo>
                  <a:cubicBezTo>
                    <a:pt x="219075" y="670018"/>
                    <a:pt x="231868" y="657225"/>
                    <a:pt x="247650" y="657225"/>
                  </a:cubicBezTo>
                  <a:lnTo>
                    <a:pt x="295275" y="657225"/>
                  </a:lnTo>
                  <a:lnTo>
                    <a:pt x="352425" y="657225"/>
                  </a:lnTo>
                  <a:close/>
                  <a:moveTo>
                    <a:pt x="367608" y="464591"/>
                  </a:moveTo>
                  <a:cubicBezTo>
                    <a:pt x="357136" y="476117"/>
                    <a:pt x="349618" y="490011"/>
                    <a:pt x="345700" y="505082"/>
                  </a:cubicBezTo>
                  <a:cubicBezTo>
                    <a:pt x="343812" y="512850"/>
                    <a:pt x="342852" y="520815"/>
                    <a:pt x="342843" y="528809"/>
                  </a:cubicBezTo>
                  <a:lnTo>
                    <a:pt x="342843" y="638175"/>
                  </a:lnTo>
                  <a:lnTo>
                    <a:pt x="304800" y="638175"/>
                  </a:lnTo>
                  <a:lnTo>
                    <a:pt x="304800" y="527856"/>
                  </a:lnTo>
                  <a:cubicBezTo>
                    <a:pt x="304805" y="522510"/>
                    <a:pt x="304381" y="517171"/>
                    <a:pt x="303533" y="511893"/>
                  </a:cubicBezTo>
                  <a:cubicBezTo>
                    <a:pt x="300250" y="493534"/>
                    <a:pt x="291801" y="476491"/>
                    <a:pt x="279178" y="462763"/>
                  </a:cubicBezTo>
                  <a:lnTo>
                    <a:pt x="244126" y="423329"/>
                  </a:lnTo>
                  <a:cubicBezTo>
                    <a:pt x="237877" y="416300"/>
                    <a:pt x="232029" y="410137"/>
                    <a:pt x="226238" y="404479"/>
                  </a:cubicBezTo>
                  <a:lnTo>
                    <a:pt x="219627" y="398059"/>
                  </a:lnTo>
                  <a:cubicBezTo>
                    <a:pt x="206083" y="384896"/>
                    <a:pt x="192081" y="371294"/>
                    <a:pt x="178184" y="355340"/>
                  </a:cubicBezTo>
                  <a:cubicBezTo>
                    <a:pt x="171259" y="347647"/>
                    <a:pt x="164872" y="339487"/>
                    <a:pt x="159068" y="330918"/>
                  </a:cubicBezTo>
                  <a:lnTo>
                    <a:pt x="157686" y="328546"/>
                  </a:lnTo>
                  <a:cubicBezTo>
                    <a:pt x="141792" y="302836"/>
                    <a:pt x="133365" y="273209"/>
                    <a:pt x="133350" y="242983"/>
                  </a:cubicBezTo>
                  <a:lnTo>
                    <a:pt x="133350" y="19050"/>
                  </a:lnTo>
                  <a:lnTo>
                    <a:pt x="514350" y="19050"/>
                  </a:lnTo>
                  <a:lnTo>
                    <a:pt x="514350" y="71323"/>
                  </a:lnTo>
                  <a:lnTo>
                    <a:pt x="513398" y="129597"/>
                  </a:lnTo>
                  <a:lnTo>
                    <a:pt x="513398" y="243897"/>
                  </a:lnTo>
                  <a:cubicBezTo>
                    <a:pt x="513382" y="274124"/>
                    <a:pt x="504956" y="303750"/>
                    <a:pt x="489061" y="329460"/>
                  </a:cubicBezTo>
                  <a:lnTo>
                    <a:pt x="487766" y="331594"/>
                  </a:lnTo>
                  <a:cubicBezTo>
                    <a:pt x="484432" y="336356"/>
                    <a:pt x="474355" y="349691"/>
                    <a:pt x="467954" y="356930"/>
                  </a:cubicBezTo>
                  <a:cubicBezTo>
                    <a:pt x="456173" y="370771"/>
                    <a:pt x="443577" y="383898"/>
                    <a:pt x="430235" y="396240"/>
                  </a:cubicBezTo>
                  <a:cubicBezTo>
                    <a:pt x="418462" y="407508"/>
                    <a:pt x="406927" y="419586"/>
                    <a:pt x="395945" y="432140"/>
                  </a:cubicBezTo>
                  <a:close/>
                  <a:moveTo>
                    <a:pt x="630498" y="255880"/>
                  </a:moveTo>
                  <a:cubicBezTo>
                    <a:pt x="629765" y="299056"/>
                    <a:pt x="612929" y="340402"/>
                    <a:pt x="583292" y="371808"/>
                  </a:cubicBezTo>
                  <a:cubicBezTo>
                    <a:pt x="537943" y="418814"/>
                    <a:pt x="486280" y="441122"/>
                    <a:pt x="408737" y="446446"/>
                  </a:cubicBezTo>
                  <a:lnTo>
                    <a:pt x="410318" y="444637"/>
                  </a:lnTo>
                  <a:cubicBezTo>
                    <a:pt x="420900" y="432511"/>
                    <a:pt x="432035" y="420824"/>
                    <a:pt x="443408" y="409966"/>
                  </a:cubicBezTo>
                  <a:cubicBezTo>
                    <a:pt x="457224" y="397219"/>
                    <a:pt x="470265" y="383657"/>
                    <a:pt x="482460" y="369351"/>
                  </a:cubicBezTo>
                  <a:cubicBezTo>
                    <a:pt x="490864" y="359977"/>
                    <a:pt x="498455" y="349905"/>
                    <a:pt x="505149" y="339242"/>
                  </a:cubicBezTo>
                  <a:lnTo>
                    <a:pt x="505387" y="339385"/>
                  </a:lnTo>
                  <a:cubicBezTo>
                    <a:pt x="523090" y="310696"/>
                    <a:pt x="532460" y="277647"/>
                    <a:pt x="532448" y="243935"/>
                  </a:cubicBezTo>
                  <a:lnTo>
                    <a:pt x="532448" y="129759"/>
                  </a:lnTo>
                  <a:lnTo>
                    <a:pt x="533238" y="81601"/>
                  </a:lnTo>
                  <a:lnTo>
                    <a:pt x="630498" y="81601"/>
                  </a:lnTo>
                  <a:close/>
                </a:path>
              </a:pathLst>
            </a:custGeom>
            <a:gradFill flip="none" rotWithShape="1">
              <a:gsLst>
                <a:gs pos="50000">
                  <a:schemeClr val="accent2"/>
                </a:gs>
                <a:gs pos="0">
                  <a:schemeClr val="accent1"/>
                </a:gs>
                <a:gs pos="100000">
                  <a:schemeClr val="accent6"/>
                </a:gs>
              </a:gsLst>
              <a:lin ang="18900000" scaled="1"/>
              <a:tileRect/>
            </a:gradFill>
            <a:ln w="9525" cap="flat">
              <a:noFill/>
              <a:prstDash val="solid"/>
              <a:miter/>
            </a:ln>
          </p:spPr>
          <p:txBody>
            <a:bodyPr rtlCol="0" anchor="ctr"/>
            <a:lstStyle/>
            <a:p>
              <a:endParaRPr lang="zh-CN" altLang="en-US"/>
            </a:p>
          </p:txBody>
        </p:sp>
        <p:sp>
          <p:nvSpPr>
            <p:cNvPr id="163" name="星形: 五角 162"/>
            <p:cNvSpPr/>
            <p:nvPr userDrawn="1"/>
          </p:nvSpPr>
          <p:spPr>
            <a:xfrm>
              <a:off x="5959805" y="4255835"/>
              <a:ext cx="227012" cy="227012"/>
            </a:xfrm>
            <a:prstGeom prst="star5">
              <a:avLst/>
            </a:prstGeom>
            <a:noFill/>
            <a:ln>
              <a:gradFill>
                <a:gsLst>
                  <a:gs pos="0">
                    <a:schemeClr val="accent6"/>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4" name="矩形: 圆角 163"/>
          <p:cNvSpPr/>
          <p:nvPr userDrawn="1"/>
        </p:nvSpPr>
        <p:spPr>
          <a:xfrm>
            <a:off x="5305958" y="2484070"/>
            <a:ext cx="1567468" cy="45719"/>
          </a:xfrm>
          <a:prstGeom prst="roundRect">
            <a:avLst>
              <a:gd name="adj" fmla="val 50000"/>
            </a:avLst>
          </a:prstGeom>
          <a:solidFill>
            <a:schemeClr val="accent6"/>
          </a:solidFill>
          <a:ln>
            <a:noFill/>
          </a:ln>
          <a:effectLst>
            <a:outerShdw blurRad="38100" dist="38100" dir="5400000" algn="ctr" rotWithShape="0">
              <a:schemeClr val="accent2">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副标题页4(五项）">
    <p:bg>
      <p:bgPr>
        <a:gradFill flip="none" rotWithShape="1">
          <a:gsLst>
            <a:gs pos="37000">
              <a:schemeClr val="accent5"/>
            </a:gs>
            <a:gs pos="100000">
              <a:schemeClr val="accent4"/>
            </a:gs>
          </a:gsLst>
          <a:lin ang="5400000" scaled="1"/>
          <a:tileRect/>
        </a:gradFill>
        <a:effectLst/>
      </p:bgPr>
    </p:bg>
    <p:spTree>
      <p:nvGrpSpPr>
        <p:cNvPr id="1" name=""/>
        <p:cNvGrpSpPr/>
        <p:nvPr/>
      </p:nvGrpSpPr>
      <p:grpSpPr>
        <a:xfrm>
          <a:off x="0" y="0"/>
          <a:ext cx="0" cy="0"/>
          <a:chOff x="0" y="0"/>
          <a:chExt cx="0" cy="0"/>
        </a:xfrm>
      </p:grpSpPr>
      <p:pic>
        <p:nvPicPr>
          <p:cNvPr id="140" name="图片 139" descr="植物叶子特写"/>
          <p:cNvPicPr>
            <a:picLocks noChangeAspect="1"/>
          </p:cNvPicPr>
          <p:nvPr userDrawn="1"/>
        </p:nvPicPr>
        <p:blipFill>
          <a:blip r:embed="rId2" cstate="screen">
            <a:extLst>
              <a:ext uri="{BEBA8EAE-BF5A-486C-A8C5-ECC9F3942E4B}">
                <a14:imgProps xmlns:a14="http://schemas.microsoft.com/office/drawing/2010/main">
                  <a14:imgLayer r:embed="rId3">
                    <a14:imgEffect>
                      <a14:artisticBlur radius="35"/>
                    </a14:imgEffect>
                  </a14:imgLayer>
                </a14:imgProps>
              </a:ext>
            </a:extLst>
          </a:blip>
          <a:stretch>
            <a:fillRect/>
          </a:stretch>
        </p:blipFill>
        <p:spPr>
          <a:xfrm>
            <a:off x="4515" y="0"/>
            <a:ext cx="12182970" cy="6858000"/>
          </a:xfrm>
          <a:prstGeom prst="rect">
            <a:avLst/>
          </a:prstGeom>
        </p:spPr>
      </p:pic>
      <p:sp>
        <p:nvSpPr>
          <p:cNvPr id="141" name="矩形: 圆角 140"/>
          <p:cNvSpPr/>
          <p:nvPr userDrawn="1"/>
        </p:nvSpPr>
        <p:spPr>
          <a:xfrm>
            <a:off x="695325" y="549275"/>
            <a:ext cx="10801350" cy="5759450"/>
          </a:xfrm>
          <a:prstGeom prst="roundRect">
            <a:avLst>
              <a:gd name="adj" fmla="val 4671"/>
            </a:avLst>
          </a:prstGeom>
          <a:gradFill flip="none" rotWithShape="1">
            <a:gsLst>
              <a:gs pos="0">
                <a:schemeClr val="bg1"/>
              </a:gs>
              <a:gs pos="52000">
                <a:schemeClr val="accent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userDrawn="1"/>
        </p:nvSpPr>
        <p:spPr>
          <a:xfrm>
            <a:off x="1286214" y="2778998"/>
            <a:ext cx="1273186" cy="2584284"/>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50" name="任意多边形: 形状 49"/>
          <p:cNvSpPr/>
          <p:nvPr userDrawn="1"/>
        </p:nvSpPr>
        <p:spPr>
          <a:xfrm flipH="1">
            <a:off x="2046499" y="4813177"/>
            <a:ext cx="518847" cy="550105"/>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48" name="组合 47"/>
          <p:cNvGrpSpPr/>
          <p:nvPr userDrawn="1"/>
        </p:nvGrpSpPr>
        <p:grpSpPr>
          <a:xfrm>
            <a:off x="9509056" y="2778998"/>
            <a:ext cx="1279132" cy="2584284"/>
            <a:chOff x="9456135" y="2672080"/>
            <a:chExt cx="1384974" cy="2798120"/>
          </a:xfrm>
        </p:grpSpPr>
        <p:sp>
          <p:nvSpPr>
            <p:cNvPr id="52" name="矩形: 圆角 51"/>
            <p:cNvSpPr/>
            <p:nvPr userDrawn="1"/>
          </p:nvSpPr>
          <p:spPr>
            <a:xfrm>
              <a:off x="9456135" y="2672080"/>
              <a:ext cx="1378536" cy="2798120"/>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形状 56"/>
            <p:cNvSpPr/>
            <p:nvPr userDrawn="1"/>
          </p:nvSpPr>
          <p:spPr>
            <a:xfrm flipH="1">
              <a:off x="10279330" y="4874577"/>
              <a:ext cx="561779" cy="595623"/>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grpSp>
        <p:nvGrpSpPr>
          <p:cNvPr id="6" name="组合 5"/>
          <p:cNvGrpSpPr/>
          <p:nvPr userDrawn="1"/>
        </p:nvGrpSpPr>
        <p:grpSpPr>
          <a:xfrm>
            <a:off x="9674626" y="4022731"/>
            <a:ext cx="947778" cy="947776"/>
            <a:chOff x="9536911" y="3917828"/>
            <a:chExt cx="1184223" cy="1184223"/>
          </a:xfrm>
        </p:grpSpPr>
        <p:grpSp>
          <p:nvGrpSpPr>
            <p:cNvPr id="5" name="组合 4"/>
            <p:cNvGrpSpPr/>
            <p:nvPr userDrawn="1"/>
          </p:nvGrpSpPr>
          <p:grpSpPr>
            <a:xfrm>
              <a:off x="9536911" y="3917828"/>
              <a:ext cx="1184223" cy="1184223"/>
              <a:chOff x="9536911" y="3917828"/>
              <a:chExt cx="1184223" cy="1184223"/>
            </a:xfrm>
          </p:grpSpPr>
          <p:sp>
            <p:nvSpPr>
              <p:cNvPr id="56" name="椭圆 55"/>
              <p:cNvSpPr/>
              <p:nvPr userDrawn="1"/>
            </p:nvSpPr>
            <p:spPr>
              <a:xfrm rot="8892418">
                <a:off x="9536911" y="3917828"/>
                <a:ext cx="1184223" cy="1184223"/>
              </a:xfrm>
              <a:prstGeom prst="ellipse">
                <a:avLst/>
              </a:pr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userDrawn="1"/>
            </p:nvSpPr>
            <p:spPr>
              <a:xfrm rot="8892418">
                <a:off x="9566878" y="3947795"/>
                <a:ext cx="1124288" cy="1124288"/>
              </a:xfrm>
              <a:prstGeom prst="ellipse">
                <a:avLst/>
              </a:prstGeom>
              <a:noFill/>
              <a:ln w="3175">
                <a:gradFill>
                  <a:gsLst>
                    <a:gs pos="12000">
                      <a:schemeClr val="accent1"/>
                    </a:gs>
                    <a:gs pos="100000">
                      <a:schemeClr val="accent1">
                        <a:lumMod val="30000"/>
                        <a:lumOff val="7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0" name="组合 79"/>
            <p:cNvGrpSpPr/>
            <p:nvPr userDrawn="1"/>
          </p:nvGrpSpPr>
          <p:grpSpPr>
            <a:xfrm flipH="1">
              <a:off x="9741153" y="4192270"/>
              <a:ext cx="811296" cy="647817"/>
              <a:chOff x="5695950" y="3114675"/>
              <a:chExt cx="811296" cy="647817"/>
            </a:xfrm>
            <a:solidFill>
              <a:schemeClr val="bg2"/>
            </a:solidFill>
          </p:grpSpPr>
          <p:sp>
            <p:nvSpPr>
              <p:cNvPr id="81" name="图形 180" descr="业务增长 轮廓"/>
              <p:cNvSpPr/>
              <p:nvPr/>
            </p:nvSpPr>
            <p:spPr>
              <a:xfrm>
                <a:off x="5971317" y="3438525"/>
                <a:ext cx="19050" cy="78609"/>
              </a:xfrm>
              <a:custGeom>
                <a:avLst/>
                <a:gdLst>
                  <a:gd name="connsiteX0" fmla="*/ 0 w 19050"/>
                  <a:gd name="connsiteY0" fmla="*/ 59569 h 78609"/>
                  <a:gd name="connsiteX1" fmla="*/ 0 w 19050"/>
                  <a:gd name="connsiteY1" fmla="*/ 0 h 78609"/>
                  <a:gd name="connsiteX2" fmla="*/ 19050 w 19050"/>
                  <a:gd name="connsiteY2" fmla="*/ 0 h 78609"/>
                  <a:gd name="connsiteX3" fmla="*/ 19050 w 19050"/>
                  <a:gd name="connsiteY3" fmla="*/ 78610 h 78609"/>
                  <a:gd name="connsiteX4" fmla="*/ 0 w 19050"/>
                  <a:gd name="connsiteY4" fmla="*/ 59569 h 786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78609">
                    <a:moveTo>
                      <a:pt x="0" y="59569"/>
                    </a:moveTo>
                    <a:lnTo>
                      <a:pt x="0" y="0"/>
                    </a:lnTo>
                    <a:lnTo>
                      <a:pt x="19050" y="0"/>
                    </a:lnTo>
                    <a:lnTo>
                      <a:pt x="19050" y="78610"/>
                    </a:lnTo>
                    <a:lnTo>
                      <a:pt x="0" y="59569"/>
                    </a:lnTo>
                    <a:close/>
                  </a:path>
                </a:pathLst>
              </a:custGeom>
              <a:grpFill/>
              <a:ln w="9525" cap="flat">
                <a:noFill/>
                <a:prstDash val="solid"/>
                <a:miter/>
              </a:ln>
            </p:spPr>
            <p:txBody>
              <a:bodyPr rtlCol="0" anchor="ctr"/>
              <a:lstStyle/>
              <a:p>
                <a:endParaRPr lang="zh-CN" altLang="en-US"/>
              </a:p>
            </p:txBody>
          </p:sp>
          <p:sp>
            <p:nvSpPr>
              <p:cNvPr id="82" name="图形 180" descr="业务增长 轮廓"/>
              <p:cNvSpPr/>
              <p:nvPr/>
            </p:nvSpPr>
            <p:spPr>
              <a:xfrm>
                <a:off x="5933198" y="3295650"/>
                <a:ext cx="19050" cy="183375"/>
              </a:xfrm>
              <a:custGeom>
                <a:avLst/>
                <a:gdLst>
                  <a:gd name="connsiteX0" fmla="*/ 0 w 19050"/>
                  <a:gd name="connsiteY0" fmla="*/ 164325 h 183375"/>
                  <a:gd name="connsiteX1" fmla="*/ 0 w 19050"/>
                  <a:gd name="connsiteY1" fmla="*/ 9525 h 183375"/>
                  <a:gd name="connsiteX2" fmla="*/ 9525 w 19050"/>
                  <a:gd name="connsiteY2" fmla="*/ 0 h 183375"/>
                  <a:gd name="connsiteX3" fmla="*/ 19050 w 19050"/>
                  <a:gd name="connsiteY3" fmla="*/ 9525 h 183375"/>
                  <a:gd name="connsiteX4" fmla="*/ 19050 w 19050"/>
                  <a:gd name="connsiteY4" fmla="*/ 183375 h 183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83375">
                    <a:moveTo>
                      <a:pt x="0" y="164325"/>
                    </a:moveTo>
                    <a:lnTo>
                      <a:pt x="0" y="9525"/>
                    </a:lnTo>
                    <a:cubicBezTo>
                      <a:pt x="0" y="4264"/>
                      <a:pt x="4264" y="0"/>
                      <a:pt x="9525" y="0"/>
                    </a:cubicBezTo>
                    <a:cubicBezTo>
                      <a:pt x="14786" y="0"/>
                      <a:pt x="19050" y="4264"/>
                      <a:pt x="19050" y="9525"/>
                    </a:cubicBezTo>
                    <a:lnTo>
                      <a:pt x="19050" y="183375"/>
                    </a:lnTo>
                    <a:close/>
                  </a:path>
                </a:pathLst>
              </a:custGeom>
              <a:grpFill/>
              <a:ln w="9525" cap="flat">
                <a:noFill/>
                <a:prstDash val="solid"/>
                <a:miter/>
              </a:ln>
            </p:spPr>
            <p:txBody>
              <a:bodyPr rtlCol="0" anchor="ctr"/>
              <a:lstStyle/>
              <a:p>
                <a:endParaRPr lang="zh-CN" altLang="en-US"/>
              </a:p>
            </p:txBody>
          </p:sp>
          <p:sp>
            <p:nvSpPr>
              <p:cNvPr id="83" name="图形 180" descr="业务增长 轮廓"/>
              <p:cNvSpPr/>
              <p:nvPr/>
            </p:nvSpPr>
            <p:spPr>
              <a:xfrm>
                <a:off x="6009398" y="3295650"/>
                <a:ext cx="19050" cy="259565"/>
              </a:xfrm>
              <a:custGeom>
                <a:avLst/>
                <a:gdLst>
                  <a:gd name="connsiteX0" fmla="*/ 0 w 19050"/>
                  <a:gd name="connsiteY0" fmla="*/ 240516 h 259565"/>
                  <a:gd name="connsiteX1" fmla="*/ 0 w 19050"/>
                  <a:gd name="connsiteY1" fmla="*/ 9525 h 259565"/>
                  <a:gd name="connsiteX2" fmla="*/ 9525 w 19050"/>
                  <a:gd name="connsiteY2" fmla="*/ 0 h 259565"/>
                  <a:gd name="connsiteX3" fmla="*/ 19050 w 19050"/>
                  <a:gd name="connsiteY3" fmla="*/ 9525 h 259565"/>
                  <a:gd name="connsiteX4" fmla="*/ 19050 w 19050"/>
                  <a:gd name="connsiteY4" fmla="*/ 259566 h 259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259565">
                    <a:moveTo>
                      <a:pt x="0" y="240516"/>
                    </a:moveTo>
                    <a:lnTo>
                      <a:pt x="0" y="9525"/>
                    </a:lnTo>
                    <a:cubicBezTo>
                      <a:pt x="0" y="4264"/>
                      <a:pt x="4264" y="0"/>
                      <a:pt x="9525" y="0"/>
                    </a:cubicBezTo>
                    <a:cubicBezTo>
                      <a:pt x="14786" y="0"/>
                      <a:pt x="19050" y="4264"/>
                      <a:pt x="19050" y="9525"/>
                    </a:cubicBezTo>
                    <a:lnTo>
                      <a:pt x="19050" y="259566"/>
                    </a:lnTo>
                    <a:close/>
                  </a:path>
                </a:pathLst>
              </a:custGeom>
              <a:grpFill/>
              <a:ln w="9525" cap="flat">
                <a:noFill/>
                <a:prstDash val="solid"/>
                <a:miter/>
              </a:ln>
            </p:spPr>
            <p:txBody>
              <a:bodyPr rtlCol="0" anchor="ctr"/>
              <a:lstStyle/>
              <a:p>
                <a:endParaRPr lang="zh-CN" altLang="en-US"/>
              </a:p>
            </p:txBody>
          </p:sp>
          <p:sp>
            <p:nvSpPr>
              <p:cNvPr id="84" name="图形 180" descr="业务增长 轮廓"/>
              <p:cNvSpPr/>
              <p:nvPr/>
            </p:nvSpPr>
            <p:spPr>
              <a:xfrm>
                <a:off x="6139681" y="3295650"/>
                <a:ext cx="19050" cy="188185"/>
              </a:xfrm>
              <a:custGeom>
                <a:avLst/>
                <a:gdLst>
                  <a:gd name="connsiteX0" fmla="*/ 0 w 19050"/>
                  <a:gd name="connsiteY0" fmla="*/ 188185 h 188185"/>
                  <a:gd name="connsiteX1" fmla="*/ 0 w 19050"/>
                  <a:gd name="connsiteY1" fmla="*/ 9525 h 188185"/>
                  <a:gd name="connsiteX2" fmla="*/ 9525 w 19050"/>
                  <a:gd name="connsiteY2" fmla="*/ 0 h 188185"/>
                  <a:gd name="connsiteX3" fmla="*/ 19050 w 19050"/>
                  <a:gd name="connsiteY3" fmla="*/ 9525 h 188185"/>
                  <a:gd name="connsiteX4" fmla="*/ 19050 w 19050"/>
                  <a:gd name="connsiteY4" fmla="*/ 169135 h 1881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88185">
                    <a:moveTo>
                      <a:pt x="0" y="188185"/>
                    </a:moveTo>
                    <a:lnTo>
                      <a:pt x="0" y="9525"/>
                    </a:lnTo>
                    <a:cubicBezTo>
                      <a:pt x="0" y="4264"/>
                      <a:pt x="4264" y="0"/>
                      <a:pt x="9525" y="0"/>
                    </a:cubicBezTo>
                    <a:cubicBezTo>
                      <a:pt x="14786" y="0"/>
                      <a:pt x="19050" y="4264"/>
                      <a:pt x="19050" y="9525"/>
                    </a:cubicBezTo>
                    <a:lnTo>
                      <a:pt x="19050" y="169135"/>
                    </a:lnTo>
                    <a:close/>
                  </a:path>
                </a:pathLst>
              </a:custGeom>
              <a:grpFill/>
              <a:ln w="9525" cap="flat">
                <a:noFill/>
                <a:prstDash val="solid"/>
                <a:miter/>
              </a:ln>
            </p:spPr>
            <p:txBody>
              <a:bodyPr rtlCol="0" anchor="ctr"/>
              <a:lstStyle/>
              <a:p>
                <a:endParaRPr lang="zh-CN" altLang="en-US"/>
              </a:p>
            </p:txBody>
          </p:sp>
          <p:sp>
            <p:nvSpPr>
              <p:cNvPr id="85" name="图形 180" descr="业务增长 轮廓"/>
              <p:cNvSpPr/>
              <p:nvPr/>
            </p:nvSpPr>
            <p:spPr>
              <a:xfrm>
                <a:off x="6215881" y="3295650"/>
                <a:ext cx="19050" cy="170773"/>
              </a:xfrm>
              <a:custGeom>
                <a:avLst/>
                <a:gdLst>
                  <a:gd name="connsiteX0" fmla="*/ 0 w 19050"/>
                  <a:gd name="connsiteY0" fmla="*/ 151724 h 170773"/>
                  <a:gd name="connsiteX1" fmla="*/ 0 w 19050"/>
                  <a:gd name="connsiteY1" fmla="*/ 9525 h 170773"/>
                  <a:gd name="connsiteX2" fmla="*/ 9525 w 19050"/>
                  <a:gd name="connsiteY2" fmla="*/ 0 h 170773"/>
                  <a:gd name="connsiteX3" fmla="*/ 19050 w 19050"/>
                  <a:gd name="connsiteY3" fmla="*/ 9525 h 170773"/>
                  <a:gd name="connsiteX4" fmla="*/ 19050 w 19050"/>
                  <a:gd name="connsiteY4" fmla="*/ 170774 h 170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70773">
                    <a:moveTo>
                      <a:pt x="0" y="151724"/>
                    </a:moveTo>
                    <a:lnTo>
                      <a:pt x="0" y="9525"/>
                    </a:lnTo>
                    <a:cubicBezTo>
                      <a:pt x="0" y="4264"/>
                      <a:pt x="4264" y="0"/>
                      <a:pt x="9525" y="0"/>
                    </a:cubicBezTo>
                    <a:cubicBezTo>
                      <a:pt x="14786" y="0"/>
                      <a:pt x="19050" y="4264"/>
                      <a:pt x="19050" y="9525"/>
                    </a:cubicBezTo>
                    <a:lnTo>
                      <a:pt x="19050" y="170774"/>
                    </a:lnTo>
                    <a:close/>
                  </a:path>
                </a:pathLst>
              </a:custGeom>
              <a:grpFill/>
              <a:ln w="9525" cap="flat">
                <a:noFill/>
                <a:prstDash val="solid"/>
                <a:miter/>
              </a:ln>
            </p:spPr>
            <p:txBody>
              <a:bodyPr rtlCol="0" anchor="ctr"/>
              <a:lstStyle/>
              <a:p>
                <a:endParaRPr lang="zh-CN" altLang="en-US"/>
              </a:p>
            </p:txBody>
          </p:sp>
          <p:sp>
            <p:nvSpPr>
              <p:cNvPr id="86" name="图形 180" descr="业务增长 轮廓"/>
              <p:cNvSpPr/>
              <p:nvPr/>
            </p:nvSpPr>
            <p:spPr>
              <a:xfrm>
                <a:off x="5873696" y="3228975"/>
                <a:ext cx="633550" cy="212643"/>
              </a:xfrm>
              <a:custGeom>
                <a:avLst/>
                <a:gdLst>
                  <a:gd name="connsiteX0" fmla="*/ 616229 w 633550"/>
                  <a:gd name="connsiteY0" fmla="*/ 211626 h 212643"/>
                  <a:gd name="connsiteX1" fmla="*/ 603441 w 633550"/>
                  <a:gd name="connsiteY1" fmla="*/ 207395 h 212643"/>
                  <a:gd name="connsiteX2" fmla="*/ 607600 w 633550"/>
                  <a:gd name="connsiteY2" fmla="*/ 194643 h 212643"/>
                  <a:gd name="connsiteX3" fmla="*/ 614267 w 633550"/>
                  <a:gd name="connsiteY3" fmla="*/ 180175 h 212643"/>
                  <a:gd name="connsiteX4" fmla="*/ 590388 w 633550"/>
                  <a:gd name="connsiteY4" fmla="*/ 44501 h 212643"/>
                  <a:gd name="connsiteX5" fmla="*/ 587531 w 633550"/>
                  <a:gd name="connsiteY5" fmla="*/ 39834 h 212643"/>
                  <a:gd name="connsiteX6" fmla="*/ 553774 w 633550"/>
                  <a:gd name="connsiteY6" fmla="*/ 23308 h 212643"/>
                  <a:gd name="connsiteX7" fmla="*/ 523399 w 633550"/>
                  <a:gd name="connsiteY7" fmla="*/ 19050 h 212643"/>
                  <a:gd name="connsiteX8" fmla="*/ 494090 w 633550"/>
                  <a:gd name="connsiteY8" fmla="*/ 23270 h 212643"/>
                  <a:gd name="connsiteX9" fmla="*/ 460143 w 633550"/>
                  <a:gd name="connsiteY9" fmla="*/ 39843 h 212643"/>
                  <a:gd name="connsiteX10" fmla="*/ 457438 w 633550"/>
                  <a:gd name="connsiteY10" fmla="*/ 43958 h 212643"/>
                  <a:gd name="connsiteX11" fmla="*/ 427758 w 633550"/>
                  <a:gd name="connsiteY11" fmla="*/ 201787 h 212643"/>
                  <a:gd name="connsiteX12" fmla="*/ 416625 w 633550"/>
                  <a:gd name="connsiteY12" fmla="*/ 209371 h 212643"/>
                  <a:gd name="connsiteX13" fmla="*/ 409042 w 633550"/>
                  <a:gd name="connsiteY13" fmla="*/ 201787 h 212643"/>
                  <a:gd name="connsiteX14" fmla="*/ 379466 w 633550"/>
                  <a:gd name="connsiteY14" fmla="*/ 44520 h 212643"/>
                  <a:gd name="connsiteX15" fmla="*/ 376609 w 633550"/>
                  <a:gd name="connsiteY15" fmla="*/ 39843 h 212643"/>
                  <a:gd name="connsiteX16" fmla="*/ 342605 w 633550"/>
                  <a:gd name="connsiteY16" fmla="*/ 23251 h 212643"/>
                  <a:gd name="connsiteX17" fmla="*/ 313392 w 633550"/>
                  <a:gd name="connsiteY17" fmla="*/ 19050 h 212643"/>
                  <a:gd name="connsiteX18" fmla="*/ 283169 w 633550"/>
                  <a:gd name="connsiteY18" fmla="*/ 23270 h 212643"/>
                  <a:gd name="connsiteX19" fmla="*/ 248879 w 633550"/>
                  <a:gd name="connsiteY19" fmla="*/ 40062 h 212643"/>
                  <a:gd name="connsiteX20" fmla="*/ 246536 w 633550"/>
                  <a:gd name="connsiteY20" fmla="*/ 43701 h 212643"/>
                  <a:gd name="connsiteX21" fmla="*/ 221352 w 633550"/>
                  <a:gd name="connsiteY21" fmla="*/ 201530 h 212643"/>
                  <a:gd name="connsiteX22" fmla="*/ 212084 w 633550"/>
                  <a:gd name="connsiteY22" fmla="*/ 209550 h 212643"/>
                  <a:gd name="connsiteX23" fmla="*/ 202559 w 633550"/>
                  <a:gd name="connsiteY23" fmla="*/ 201787 h 212643"/>
                  <a:gd name="connsiteX24" fmla="*/ 173031 w 633550"/>
                  <a:gd name="connsiteY24" fmla="*/ 44520 h 212643"/>
                  <a:gd name="connsiteX25" fmla="*/ 170174 w 633550"/>
                  <a:gd name="connsiteY25" fmla="*/ 39843 h 212643"/>
                  <a:gd name="connsiteX26" fmla="*/ 136169 w 633550"/>
                  <a:gd name="connsiteY26" fmla="*/ 23251 h 212643"/>
                  <a:gd name="connsiteX27" fmla="*/ 106909 w 633550"/>
                  <a:gd name="connsiteY27" fmla="*/ 19050 h 212643"/>
                  <a:gd name="connsiteX28" fmla="*/ 76686 w 633550"/>
                  <a:gd name="connsiteY28" fmla="*/ 23270 h 212643"/>
                  <a:gd name="connsiteX29" fmla="*/ 42396 w 633550"/>
                  <a:gd name="connsiteY29" fmla="*/ 40062 h 212643"/>
                  <a:gd name="connsiteX30" fmla="*/ 40053 w 633550"/>
                  <a:gd name="connsiteY30" fmla="*/ 43729 h 212643"/>
                  <a:gd name="connsiteX31" fmla="*/ 16564 w 633550"/>
                  <a:gd name="connsiteY31" fmla="*/ 188090 h 212643"/>
                  <a:gd name="connsiteX32" fmla="*/ 0 w 633550"/>
                  <a:gd name="connsiteY32" fmla="*/ 171450 h 212643"/>
                  <a:gd name="connsiteX33" fmla="*/ 21431 w 633550"/>
                  <a:gd name="connsiteY33" fmla="*/ 39843 h 212643"/>
                  <a:gd name="connsiteX34" fmla="*/ 31309 w 633550"/>
                  <a:gd name="connsiteY34" fmla="*/ 24555 h 212643"/>
                  <a:gd name="connsiteX35" fmla="*/ 71914 w 633550"/>
                  <a:gd name="connsiteY35" fmla="*/ 4782 h 212643"/>
                  <a:gd name="connsiteX36" fmla="*/ 106909 w 633550"/>
                  <a:gd name="connsiteY36" fmla="*/ 0 h 212643"/>
                  <a:gd name="connsiteX37" fmla="*/ 141132 w 633550"/>
                  <a:gd name="connsiteY37" fmla="*/ 4858 h 212643"/>
                  <a:gd name="connsiteX38" fmla="*/ 181604 w 633550"/>
                  <a:gd name="connsiteY38" fmla="*/ 24603 h 212643"/>
                  <a:gd name="connsiteX39" fmla="*/ 191586 w 633550"/>
                  <a:gd name="connsiteY39" fmla="*/ 40443 h 212643"/>
                  <a:gd name="connsiteX40" fmla="*/ 211064 w 633550"/>
                  <a:gd name="connsiteY40" fmla="*/ 143951 h 212643"/>
                  <a:gd name="connsiteX41" fmla="*/ 211255 w 633550"/>
                  <a:gd name="connsiteY41" fmla="*/ 143951 h 212643"/>
                  <a:gd name="connsiteX42" fmla="*/ 227914 w 633550"/>
                  <a:gd name="connsiteY42" fmla="*/ 39881 h 212643"/>
                  <a:gd name="connsiteX43" fmla="*/ 237792 w 633550"/>
                  <a:gd name="connsiteY43" fmla="*/ 24594 h 212643"/>
                  <a:gd name="connsiteX44" fmla="*/ 278397 w 633550"/>
                  <a:gd name="connsiteY44" fmla="*/ 4820 h 212643"/>
                  <a:gd name="connsiteX45" fmla="*/ 313392 w 633550"/>
                  <a:gd name="connsiteY45" fmla="*/ 0 h 212643"/>
                  <a:gd name="connsiteX46" fmla="*/ 347605 w 633550"/>
                  <a:gd name="connsiteY46" fmla="*/ 4858 h 212643"/>
                  <a:gd name="connsiteX47" fmla="*/ 388039 w 633550"/>
                  <a:gd name="connsiteY47" fmla="*/ 24603 h 212643"/>
                  <a:gd name="connsiteX48" fmla="*/ 398031 w 633550"/>
                  <a:gd name="connsiteY48" fmla="*/ 40443 h 212643"/>
                  <a:gd name="connsiteX49" fmla="*/ 418262 w 633550"/>
                  <a:gd name="connsiteY49" fmla="*/ 148009 h 212643"/>
                  <a:gd name="connsiteX50" fmla="*/ 418452 w 633550"/>
                  <a:gd name="connsiteY50" fmla="*/ 148009 h 212643"/>
                  <a:gd name="connsiteX51" fmla="*/ 438788 w 633550"/>
                  <a:gd name="connsiteY51" fmla="*/ 39900 h 212643"/>
                  <a:gd name="connsiteX52" fmla="*/ 448675 w 633550"/>
                  <a:gd name="connsiteY52" fmla="*/ 24603 h 212643"/>
                  <a:gd name="connsiteX53" fmla="*/ 489090 w 633550"/>
                  <a:gd name="connsiteY53" fmla="*/ 4877 h 212643"/>
                  <a:gd name="connsiteX54" fmla="*/ 523380 w 633550"/>
                  <a:gd name="connsiteY54" fmla="*/ 0 h 212643"/>
                  <a:gd name="connsiteX55" fmla="*/ 558508 w 633550"/>
                  <a:gd name="connsiteY55" fmla="*/ 4858 h 212643"/>
                  <a:gd name="connsiteX56" fmla="*/ 598513 w 633550"/>
                  <a:gd name="connsiteY56" fmla="*/ 24289 h 212643"/>
                  <a:gd name="connsiteX57" fmla="*/ 608990 w 633550"/>
                  <a:gd name="connsiteY57" fmla="*/ 40548 h 212643"/>
                  <a:gd name="connsiteX58" fmla="*/ 633041 w 633550"/>
                  <a:gd name="connsiteY58" fmla="*/ 176936 h 212643"/>
                  <a:gd name="connsiteX59" fmla="*/ 616229 w 633550"/>
                  <a:gd name="connsiteY59" fmla="*/ 211626 h 212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33550" h="212643">
                    <a:moveTo>
                      <a:pt x="616229" y="211626"/>
                    </a:moveTo>
                    <a:cubicBezTo>
                      <a:pt x="611530" y="213990"/>
                      <a:pt x="605804" y="212094"/>
                      <a:pt x="603441" y="207395"/>
                    </a:cubicBezTo>
                    <a:cubicBezTo>
                      <a:pt x="601093" y="202723"/>
                      <a:pt x="602949" y="197032"/>
                      <a:pt x="607600" y="194643"/>
                    </a:cubicBezTo>
                    <a:cubicBezTo>
                      <a:pt x="612662" y="191719"/>
                      <a:pt x="615333" y="185923"/>
                      <a:pt x="614267" y="180175"/>
                    </a:cubicBezTo>
                    <a:lnTo>
                      <a:pt x="590388" y="44501"/>
                    </a:lnTo>
                    <a:cubicBezTo>
                      <a:pt x="589860" y="42722"/>
                      <a:pt x="588876" y="41112"/>
                      <a:pt x="587531" y="39834"/>
                    </a:cubicBezTo>
                    <a:cubicBezTo>
                      <a:pt x="577427" y="32237"/>
                      <a:pt x="565971" y="26629"/>
                      <a:pt x="553774" y="23308"/>
                    </a:cubicBezTo>
                    <a:cubicBezTo>
                      <a:pt x="543861" y="20649"/>
                      <a:pt x="533660" y="19219"/>
                      <a:pt x="523399" y="19050"/>
                    </a:cubicBezTo>
                    <a:cubicBezTo>
                      <a:pt x="513485" y="19148"/>
                      <a:pt x="503629" y="20567"/>
                      <a:pt x="494090" y="23270"/>
                    </a:cubicBezTo>
                    <a:cubicBezTo>
                      <a:pt x="481824" y="26585"/>
                      <a:pt x="470303" y="32211"/>
                      <a:pt x="460143" y="39843"/>
                    </a:cubicBezTo>
                    <a:cubicBezTo>
                      <a:pt x="458791" y="40858"/>
                      <a:pt x="457834" y="42314"/>
                      <a:pt x="457438" y="43958"/>
                    </a:cubicBezTo>
                    <a:lnTo>
                      <a:pt x="427758" y="201787"/>
                    </a:lnTo>
                    <a:cubicBezTo>
                      <a:pt x="426778" y="206955"/>
                      <a:pt x="421795" y="210351"/>
                      <a:pt x="416625" y="209371"/>
                    </a:cubicBezTo>
                    <a:cubicBezTo>
                      <a:pt x="412779" y="208642"/>
                      <a:pt x="409771" y="205633"/>
                      <a:pt x="409042" y="201787"/>
                    </a:cubicBezTo>
                    <a:lnTo>
                      <a:pt x="379466" y="44520"/>
                    </a:lnTo>
                    <a:cubicBezTo>
                      <a:pt x="379115" y="42665"/>
                      <a:pt x="378099" y="41002"/>
                      <a:pt x="376609" y="39843"/>
                    </a:cubicBezTo>
                    <a:cubicBezTo>
                      <a:pt x="366428" y="32208"/>
                      <a:pt x="354888" y="26577"/>
                      <a:pt x="342605" y="23251"/>
                    </a:cubicBezTo>
                    <a:cubicBezTo>
                      <a:pt x="333096" y="20564"/>
                      <a:pt x="323272" y="19152"/>
                      <a:pt x="313392" y="19050"/>
                    </a:cubicBezTo>
                    <a:cubicBezTo>
                      <a:pt x="303183" y="19216"/>
                      <a:pt x="293033" y="20633"/>
                      <a:pt x="283169" y="23270"/>
                    </a:cubicBezTo>
                    <a:cubicBezTo>
                      <a:pt x="270776" y="26639"/>
                      <a:pt x="259138" y="32337"/>
                      <a:pt x="248879" y="40062"/>
                    </a:cubicBezTo>
                    <a:cubicBezTo>
                      <a:pt x="247890" y="41128"/>
                      <a:pt x="247097" y="42360"/>
                      <a:pt x="246536" y="43701"/>
                    </a:cubicBezTo>
                    <a:lnTo>
                      <a:pt x="221352" y="201530"/>
                    </a:lnTo>
                    <a:cubicBezTo>
                      <a:pt x="220621" y="206100"/>
                      <a:pt x="216711" y="209483"/>
                      <a:pt x="212084" y="209550"/>
                    </a:cubicBezTo>
                    <a:cubicBezTo>
                      <a:pt x="207491" y="209489"/>
                      <a:pt x="203545" y="206273"/>
                      <a:pt x="202559" y="201787"/>
                    </a:cubicBezTo>
                    <a:lnTo>
                      <a:pt x="173031" y="44520"/>
                    </a:lnTo>
                    <a:cubicBezTo>
                      <a:pt x="172684" y="42663"/>
                      <a:pt x="171667" y="40999"/>
                      <a:pt x="170174" y="39843"/>
                    </a:cubicBezTo>
                    <a:cubicBezTo>
                      <a:pt x="159993" y="32206"/>
                      <a:pt x="148454" y="26575"/>
                      <a:pt x="136169" y="23251"/>
                    </a:cubicBezTo>
                    <a:cubicBezTo>
                      <a:pt x="126645" y="20559"/>
                      <a:pt x="116805" y="19146"/>
                      <a:pt x="106909" y="19050"/>
                    </a:cubicBezTo>
                    <a:cubicBezTo>
                      <a:pt x="96700" y="19216"/>
                      <a:pt x="86550" y="20633"/>
                      <a:pt x="76686" y="23270"/>
                    </a:cubicBezTo>
                    <a:cubicBezTo>
                      <a:pt x="64293" y="26639"/>
                      <a:pt x="52655" y="32337"/>
                      <a:pt x="42396" y="40062"/>
                    </a:cubicBezTo>
                    <a:cubicBezTo>
                      <a:pt x="41404" y="41137"/>
                      <a:pt x="40611" y="42379"/>
                      <a:pt x="40053" y="43729"/>
                    </a:cubicBezTo>
                    <a:lnTo>
                      <a:pt x="16564" y="188090"/>
                    </a:lnTo>
                    <a:lnTo>
                      <a:pt x="0" y="171450"/>
                    </a:lnTo>
                    <a:lnTo>
                      <a:pt x="21431" y="39843"/>
                    </a:lnTo>
                    <a:cubicBezTo>
                      <a:pt x="22955" y="33800"/>
                      <a:pt x="26427" y="28428"/>
                      <a:pt x="31309" y="24555"/>
                    </a:cubicBezTo>
                    <a:cubicBezTo>
                      <a:pt x="43467" y="15450"/>
                      <a:pt x="57247" y="8739"/>
                      <a:pt x="71914" y="4782"/>
                    </a:cubicBezTo>
                    <a:cubicBezTo>
                      <a:pt x="83339" y="1762"/>
                      <a:pt x="95092" y="156"/>
                      <a:pt x="106909" y="0"/>
                    </a:cubicBezTo>
                    <a:cubicBezTo>
                      <a:pt x="118481" y="98"/>
                      <a:pt x="129990" y="1732"/>
                      <a:pt x="141132" y="4858"/>
                    </a:cubicBezTo>
                    <a:cubicBezTo>
                      <a:pt x="155751" y="8817"/>
                      <a:pt x="169485" y="15518"/>
                      <a:pt x="181604" y="24603"/>
                    </a:cubicBezTo>
                    <a:cubicBezTo>
                      <a:pt x="186711" y="28526"/>
                      <a:pt x="190250" y="34143"/>
                      <a:pt x="191586" y="40443"/>
                    </a:cubicBezTo>
                    <a:lnTo>
                      <a:pt x="211064" y="143951"/>
                    </a:lnTo>
                    <a:cubicBezTo>
                      <a:pt x="211122" y="144247"/>
                      <a:pt x="211207" y="144247"/>
                      <a:pt x="211255" y="143951"/>
                    </a:cubicBezTo>
                    <a:lnTo>
                      <a:pt x="227914" y="39881"/>
                    </a:lnTo>
                    <a:cubicBezTo>
                      <a:pt x="229438" y="33839"/>
                      <a:pt x="232910" y="28466"/>
                      <a:pt x="237792" y="24594"/>
                    </a:cubicBezTo>
                    <a:cubicBezTo>
                      <a:pt x="249948" y="15484"/>
                      <a:pt x="263729" y="8773"/>
                      <a:pt x="278397" y="4820"/>
                    </a:cubicBezTo>
                    <a:cubicBezTo>
                      <a:pt x="289820" y="1787"/>
                      <a:pt x="301573" y="169"/>
                      <a:pt x="313392" y="0"/>
                    </a:cubicBezTo>
                    <a:cubicBezTo>
                      <a:pt x="324961" y="97"/>
                      <a:pt x="336466" y="1731"/>
                      <a:pt x="347605" y="4858"/>
                    </a:cubicBezTo>
                    <a:cubicBezTo>
                      <a:pt x="362213" y="8818"/>
                      <a:pt x="375934" y="15519"/>
                      <a:pt x="388039" y="24603"/>
                    </a:cubicBezTo>
                    <a:cubicBezTo>
                      <a:pt x="393153" y="28522"/>
                      <a:pt x="396696" y="34140"/>
                      <a:pt x="398031" y="40443"/>
                    </a:cubicBezTo>
                    <a:lnTo>
                      <a:pt x="418262" y="148009"/>
                    </a:lnTo>
                    <a:cubicBezTo>
                      <a:pt x="418262" y="148285"/>
                      <a:pt x="418395" y="148285"/>
                      <a:pt x="418452" y="148009"/>
                    </a:cubicBezTo>
                    <a:lnTo>
                      <a:pt x="438788" y="39900"/>
                    </a:lnTo>
                    <a:cubicBezTo>
                      <a:pt x="440178" y="33796"/>
                      <a:pt x="443680" y="28378"/>
                      <a:pt x="448675" y="24603"/>
                    </a:cubicBezTo>
                    <a:cubicBezTo>
                      <a:pt x="460771" y="15520"/>
                      <a:pt x="474487" y="8825"/>
                      <a:pt x="489090" y="4877"/>
                    </a:cubicBezTo>
                    <a:cubicBezTo>
                      <a:pt x="500252" y="1735"/>
                      <a:pt x="511784" y="94"/>
                      <a:pt x="523380" y="0"/>
                    </a:cubicBezTo>
                    <a:cubicBezTo>
                      <a:pt x="535244" y="172"/>
                      <a:pt x="547042" y="1804"/>
                      <a:pt x="558508" y="4858"/>
                    </a:cubicBezTo>
                    <a:cubicBezTo>
                      <a:pt x="572951" y="8750"/>
                      <a:pt x="586525" y="15343"/>
                      <a:pt x="598513" y="24289"/>
                    </a:cubicBezTo>
                    <a:cubicBezTo>
                      <a:pt x="603777" y="28337"/>
                      <a:pt x="607480" y="34081"/>
                      <a:pt x="608990" y="40548"/>
                    </a:cubicBezTo>
                    <a:lnTo>
                      <a:pt x="633041" y="176936"/>
                    </a:lnTo>
                    <a:cubicBezTo>
                      <a:pt x="635527" y="190918"/>
                      <a:pt x="628744" y="204914"/>
                      <a:pt x="616229" y="211626"/>
                    </a:cubicBezTo>
                    <a:close/>
                  </a:path>
                </a:pathLst>
              </a:custGeom>
              <a:grpFill/>
              <a:ln w="9525" cap="flat">
                <a:noFill/>
                <a:prstDash val="solid"/>
                <a:miter/>
              </a:ln>
            </p:spPr>
            <p:txBody>
              <a:bodyPr rtlCol="0" anchor="ctr"/>
              <a:lstStyle/>
              <a:p>
                <a:endParaRPr lang="zh-CN" altLang="en-US"/>
              </a:p>
            </p:txBody>
          </p:sp>
          <p:sp>
            <p:nvSpPr>
              <p:cNvPr id="87" name="图形 180" descr="业务增长 轮廓"/>
              <p:cNvSpPr/>
              <p:nvPr/>
            </p:nvSpPr>
            <p:spPr>
              <a:xfrm>
                <a:off x="6139700" y="3114675"/>
                <a:ext cx="95250" cy="95250"/>
              </a:xfrm>
              <a:custGeom>
                <a:avLst/>
                <a:gdLst>
                  <a:gd name="connsiteX0" fmla="*/ 0 w 95250"/>
                  <a:gd name="connsiteY0" fmla="*/ 47625 h 95250"/>
                  <a:gd name="connsiteX1" fmla="*/ 47625 w 95250"/>
                  <a:gd name="connsiteY1" fmla="*/ 0 h 95250"/>
                  <a:gd name="connsiteX2" fmla="*/ 95250 w 95250"/>
                  <a:gd name="connsiteY2" fmla="*/ 47625 h 95250"/>
                  <a:gd name="connsiteX3" fmla="*/ 47625 w 95250"/>
                  <a:gd name="connsiteY3" fmla="*/ 95250 h 95250"/>
                  <a:gd name="connsiteX4" fmla="*/ 0 w 95250"/>
                  <a:gd name="connsiteY4" fmla="*/ 47625 h 95250"/>
                  <a:gd name="connsiteX5" fmla="*/ 19050 w 95250"/>
                  <a:gd name="connsiteY5" fmla="*/ 47625 h 95250"/>
                  <a:gd name="connsiteX6" fmla="*/ 47625 w 95250"/>
                  <a:gd name="connsiteY6" fmla="*/ 76200 h 95250"/>
                  <a:gd name="connsiteX7" fmla="*/ 76200 w 95250"/>
                  <a:gd name="connsiteY7" fmla="*/ 47625 h 95250"/>
                  <a:gd name="connsiteX8" fmla="*/ 47625 w 95250"/>
                  <a:gd name="connsiteY8" fmla="*/ 19050 h 95250"/>
                  <a:gd name="connsiteX9" fmla="*/ 19050 w 95250"/>
                  <a:gd name="connsiteY9" fmla="*/ 47625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50" h="95250">
                    <a:moveTo>
                      <a:pt x="0" y="47625"/>
                    </a:moveTo>
                    <a:cubicBezTo>
                      <a:pt x="0" y="21323"/>
                      <a:pt x="21323" y="0"/>
                      <a:pt x="47625" y="0"/>
                    </a:cubicBezTo>
                    <a:cubicBezTo>
                      <a:pt x="73927" y="0"/>
                      <a:pt x="95250" y="21323"/>
                      <a:pt x="95250" y="47625"/>
                    </a:cubicBezTo>
                    <a:cubicBezTo>
                      <a:pt x="95250" y="73927"/>
                      <a:pt x="73927" y="95250"/>
                      <a:pt x="47625" y="95250"/>
                    </a:cubicBezTo>
                    <a:cubicBezTo>
                      <a:pt x="21335" y="95219"/>
                      <a:pt x="31" y="73915"/>
                      <a:pt x="0" y="47625"/>
                    </a:cubicBezTo>
                    <a:close/>
                    <a:moveTo>
                      <a:pt x="19050" y="47625"/>
                    </a:moveTo>
                    <a:cubicBezTo>
                      <a:pt x="19050" y="63407"/>
                      <a:pt x="31843" y="76200"/>
                      <a:pt x="47625" y="76200"/>
                    </a:cubicBezTo>
                    <a:cubicBezTo>
                      <a:pt x="63407" y="76200"/>
                      <a:pt x="76200" y="63407"/>
                      <a:pt x="76200" y="47625"/>
                    </a:cubicBezTo>
                    <a:cubicBezTo>
                      <a:pt x="76200" y="31843"/>
                      <a:pt x="63407" y="19050"/>
                      <a:pt x="47625" y="19050"/>
                    </a:cubicBezTo>
                    <a:cubicBezTo>
                      <a:pt x="31843" y="19050"/>
                      <a:pt x="19050" y="31843"/>
                      <a:pt x="19050" y="47625"/>
                    </a:cubicBezTo>
                    <a:close/>
                  </a:path>
                </a:pathLst>
              </a:custGeom>
              <a:grpFill/>
              <a:ln w="9525" cap="flat">
                <a:noFill/>
                <a:prstDash val="solid"/>
                <a:miter/>
              </a:ln>
            </p:spPr>
            <p:txBody>
              <a:bodyPr rtlCol="0" anchor="ctr"/>
              <a:lstStyle/>
              <a:p>
                <a:endParaRPr lang="zh-CN" altLang="en-US"/>
              </a:p>
            </p:txBody>
          </p:sp>
          <p:sp>
            <p:nvSpPr>
              <p:cNvPr id="88" name="图形 180" descr="业务增长 轮廓"/>
              <p:cNvSpPr/>
              <p:nvPr/>
            </p:nvSpPr>
            <p:spPr>
              <a:xfrm>
                <a:off x="6349250" y="3114675"/>
                <a:ext cx="95250" cy="95250"/>
              </a:xfrm>
              <a:custGeom>
                <a:avLst/>
                <a:gdLst>
                  <a:gd name="connsiteX0" fmla="*/ 0 w 95250"/>
                  <a:gd name="connsiteY0" fmla="*/ 47625 h 95250"/>
                  <a:gd name="connsiteX1" fmla="*/ 47625 w 95250"/>
                  <a:gd name="connsiteY1" fmla="*/ 0 h 95250"/>
                  <a:gd name="connsiteX2" fmla="*/ 95250 w 95250"/>
                  <a:gd name="connsiteY2" fmla="*/ 47625 h 95250"/>
                  <a:gd name="connsiteX3" fmla="*/ 47625 w 95250"/>
                  <a:gd name="connsiteY3" fmla="*/ 95250 h 95250"/>
                  <a:gd name="connsiteX4" fmla="*/ 0 w 95250"/>
                  <a:gd name="connsiteY4" fmla="*/ 47625 h 95250"/>
                  <a:gd name="connsiteX5" fmla="*/ 19050 w 95250"/>
                  <a:gd name="connsiteY5" fmla="*/ 47625 h 95250"/>
                  <a:gd name="connsiteX6" fmla="*/ 47625 w 95250"/>
                  <a:gd name="connsiteY6" fmla="*/ 76200 h 95250"/>
                  <a:gd name="connsiteX7" fmla="*/ 76200 w 95250"/>
                  <a:gd name="connsiteY7" fmla="*/ 47625 h 95250"/>
                  <a:gd name="connsiteX8" fmla="*/ 47625 w 95250"/>
                  <a:gd name="connsiteY8" fmla="*/ 19050 h 95250"/>
                  <a:gd name="connsiteX9" fmla="*/ 19050 w 95250"/>
                  <a:gd name="connsiteY9" fmla="*/ 47625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50" h="95250">
                    <a:moveTo>
                      <a:pt x="0" y="47625"/>
                    </a:moveTo>
                    <a:cubicBezTo>
                      <a:pt x="0" y="21323"/>
                      <a:pt x="21323" y="0"/>
                      <a:pt x="47625" y="0"/>
                    </a:cubicBezTo>
                    <a:cubicBezTo>
                      <a:pt x="73927" y="0"/>
                      <a:pt x="95250" y="21323"/>
                      <a:pt x="95250" y="47625"/>
                    </a:cubicBezTo>
                    <a:cubicBezTo>
                      <a:pt x="95250" y="73927"/>
                      <a:pt x="73927" y="95250"/>
                      <a:pt x="47625" y="95250"/>
                    </a:cubicBezTo>
                    <a:cubicBezTo>
                      <a:pt x="21335" y="95219"/>
                      <a:pt x="31" y="73915"/>
                      <a:pt x="0" y="47625"/>
                    </a:cubicBezTo>
                    <a:close/>
                    <a:moveTo>
                      <a:pt x="19050" y="47625"/>
                    </a:moveTo>
                    <a:cubicBezTo>
                      <a:pt x="19050" y="63407"/>
                      <a:pt x="31843" y="76200"/>
                      <a:pt x="47625" y="76200"/>
                    </a:cubicBezTo>
                    <a:cubicBezTo>
                      <a:pt x="63407" y="76200"/>
                      <a:pt x="76200" y="63407"/>
                      <a:pt x="76200" y="47625"/>
                    </a:cubicBezTo>
                    <a:cubicBezTo>
                      <a:pt x="76200" y="31843"/>
                      <a:pt x="63407" y="19050"/>
                      <a:pt x="47625" y="19050"/>
                    </a:cubicBezTo>
                    <a:cubicBezTo>
                      <a:pt x="31843" y="19050"/>
                      <a:pt x="19050" y="31843"/>
                      <a:pt x="19050" y="47625"/>
                    </a:cubicBezTo>
                    <a:close/>
                  </a:path>
                </a:pathLst>
              </a:custGeom>
              <a:grpFill/>
              <a:ln w="9525" cap="flat">
                <a:noFill/>
                <a:prstDash val="solid"/>
                <a:miter/>
              </a:ln>
            </p:spPr>
            <p:txBody>
              <a:bodyPr rtlCol="0" anchor="ctr"/>
              <a:lstStyle/>
              <a:p>
                <a:endParaRPr lang="zh-CN" altLang="en-US"/>
              </a:p>
            </p:txBody>
          </p:sp>
          <p:sp>
            <p:nvSpPr>
              <p:cNvPr id="89" name="图形 180" descr="业务增长 轮廓"/>
              <p:cNvSpPr/>
              <p:nvPr/>
            </p:nvSpPr>
            <p:spPr>
              <a:xfrm>
                <a:off x="5933217" y="3114675"/>
                <a:ext cx="95250" cy="95250"/>
              </a:xfrm>
              <a:custGeom>
                <a:avLst/>
                <a:gdLst>
                  <a:gd name="connsiteX0" fmla="*/ 0 w 95250"/>
                  <a:gd name="connsiteY0" fmla="*/ 47625 h 95250"/>
                  <a:gd name="connsiteX1" fmla="*/ 47625 w 95250"/>
                  <a:gd name="connsiteY1" fmla="*/ 0 h 95250"/>
                  <a:gd name="connsiteX2" fmla="*/ 95250 w 95250"/>
                  <a:gd name="connsiteY2" fmla="*/ 47625 h 95250"/>
                  <a:gd name="connsiteX3" fmla="*/ 47625 w 95250"/>
                  <a:gd name="connsiteY3" fmla="*/ 95250 h 95250"/>
                  <a:gd name="connsiteX4" fmla="*/ 0 w 95250"/>
                  <a:gd name="connsiteY4" fmla="*/ 47625 h 95250"/>
                  <a:gd name="connsiteX5" fmla="*/ 19050 w 95250"/>
                  <a:gd name="connsiteY5" fmla="*/ 47625 h 95250"/>
                  <a:gd name="connsiteX6" fmla="*/ 47625 w 95250"/>
                  <a:gd name="connsiteY6" fmla="*/ 76200 h 95250"/>
                  <a:gd name="connsiteX7" fmla="*/ 76200 w 95250"/>
                  <a:gd name="connsiteY7" fmla="*/ 47625 h 95250"/>
                  <a:gd name="connsiteX8" fmla="*/ 47625 w 95250"/>
                  <a:gd name="connsiteY8" fmla="*/ 19050 h 95250"/>
                  <a:gd name="connsiteX9" fmla="*/ 19050 w 95250"/>
                  <a:gd name="connsiteY9" fmla="*/ 47625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50" h="95250">
                    <a:moveTo>
                      <a:pt x="0" y="47625"/>
                    </a:moveTo>
                    <a:cubicBezTo>
                      <a:pt x="0" y="21323"/>
                      <a:pt x="21323" y="0"/>
                      <a:pt x="47625" y="0"/>
                    </a:cubicBezTo>
                    <a:cubicBezTo>
                      <a:pt x="73927" y="0"/>
                      <a:pt x="95250" y="21323"/>
                      <a:pt x="95250" y="47625"/>
                    </a:cubicBezTo>
                    <a:cubicBezTo>
                      <a:pt x="95250" y="73927"/>
                      <a:pt x="73927" y="95250"/>
                      <a:pt x="47625" y="95250"/>
                    </a:cubicBezTo>
                    <a:cubicBezTo>
                      <a:pt x="21335" y="95219"/>
                      <a:pt x="31" y="73915"/>
                      <a:pt x="0" y="47625"/>
                    </a:cubicBezTo>
                    <a:close/>
                    <a:moveTo>
                      <a:pt x="19050" y="47625"/>
                    </a:moveTo>
                    <a:cubicBezTo>
                      <a:pt x="19050" y="63407"/>
                      <a:pt x="31843" y="76200"/>
                      <a:pt x="47625" y="76200"/>
                    </a:cubicBezTo>
                    <a:cubicBezTo>
                      <a:pt x="63407" y="76200"/>
                      <a:pt x="76200" y="63407"/>
                      <a:pt x="76200" y="47625"/>
                    </a:cubicBezTo>
                    <a:cubicBezTo>
                      <a:pt x="76200" y="31843"/>
                      <a:pt x="63407" y="19050"/>
                      <a:pt x="47625" y="19050"/>
                    </a:cubicBezTo>
                    <a:cubicBezTo>
                      <a:pt x="31843" y="19050"/>
                      <a:pt x="19050" y="31843"/>
                      <a:pt x="19050" y="47625"/>
                    </a:cubicBezTo>
                    <a:close/>
                  </a:path>
                </a:pathLst>
              </a:custGeom>
              <a:grpFill/>
              <a:ln w="9525" cap="flat">
                <a:noFill/>
                <a:prstDash val="solid"/>
                <a:miter/>
              </a:ln>
            </p:spPr>
            <p:txBody>
              <a:bodyPr rtlCol="0" anchor="ctr"/>
              <a:lstStyle/>
              <a:p>
                <a:endParaRPr lang="zh-CN" altLang="en-US"/>
              </a:p>
            </p:txBody>
          </p:sp>
          <p:sp>
            <p:nvSpPr>
              <p:cNvPr id="90" name="图形 180" descr="业务增长 轮廓"/>
              <p:cNvSpPr/>
              <p:nvPr/>
            </p:nvSpPr>
            <p:spPr>
              <a:xfrm>
                <a:off x="6312874" y="3295650"/>
                <a:ext cx="167935" cy="352634"/>
              </a:xfrm>
              <a:custGeom>
                <a:avLst/>
                <a:gdLst>
                  <a:gd name="connsiteX0" fmla="*/ 167935 w 167935"/>
                  <a:gd name="connsiteY0" fmla="*/ 209712 h 352634"/>
                  <a:gd name="connsiteX1" fmla="*/ 131597 w 167935"/>
                  <a:gd name="connsiteY1" fmla="*/ 78829 h 352634"/>
                  <a:gd name="connsiteX2" fmla="*/ 131597 w 167935"/>
                  <a:gd name="connsiteY2" fmla="*/ 9525 h 352634"/>
                  <a:gd name="connsiteX3" fmla="*/ 122072 w 167935"/>
                  <a:gd name="connsiteY3" fmla="*/ 0 h 352634"/>
                  <a:gd name="connsiteX4" fmla="*/ 112547 w 167935"/>
                  <a:gd name="connsiteY4" fmla="*/ 9525 h 352634"/>
                  <a:gd name="connsiteX5" fmla="*/ 112547 w 167935"/>
                  <a:gd name="connsiteY5" fmla="*/ 81429 h 352634"/>
                  <a:gd name="connsiteX6" fmla="*/ 142885 w 167935"/>
                  <a:gd name="connsiteY6" fmla="*/ 190662 h 352634"/>
                  <a:gd name="connsiteX7" fmla="*/ 25060 w 167935"/>
                  <a:gd name="connsiteY7" fmla="*/ 190662 h 352634"/>
                  <a:gd name="connsiteX8" fmla="*/ 55407 w 167935"/>
                  <a:gd name="connsiteY8" fmla="*/ 80172 h 352634"/>
                  <a:gd name="connsiteX9" fmla="*/ 55407 w 167935"/>
                  <a:gd name="connsiteY9" fmla="*/ 9563 h 352634"/>
                  <a:gd name="connsiteX10" fmla="*/ 45882 w 167935"/>
                  <a:gd name="connsiteY10" fmla="*/ 38 h 352634"/>
                  <a:gd name="connsiteX11" fmla="*/ 36357 w 167935"/>
                  <a:gd name="connsiteY11" fmla="*/ 9563 h 352634"/>
                  <a:gd name="connsiteX12" fmla="*/ 36357 w 167935"/>
                  <a:gd name="connsiteY12" fmla="*/ 78867 h 352634"/>
                  <a:gd name="connsiteX13" fmla="*/ 0 w 167935"/>
                  <a:gd name="connsiteY13" fmla="*/ 209712 h 352634"/>
                  <a:gd name="connsiteX14" fmla="*/ 36347 w 167935"/>
                  <a:gd name="connsiteY14" fmla="*/ 209712 h 352634"/>
                  <a:gd name="connsiteX15" fmla="*/ 36347 w 167935"/>
                  <a:gd name="connsiteY15" fmla="*/ 285064 h 352634"/>
                  <a:gd name="connsiteX16" fmla="*/ 55397 w 167935"/>
                  <a:gd name="connsiteY16" fmla="*/ 304114 h 352634"/>
                  <a:gd name="connsiteX17" fmla="*/ 55397 w 167935"/>
                  <a:gd name="connsiteY17" fmla="*/ 209712 h 352634"/>
                  <a:gd name="connsiteX18" fmla="*/ 74447 w 167935"/>
                  <a:gd name="connsiteY18" fmla="*/ 209712 h 352634"/>
                  <a:gd name="connsiteX19" fmla="*/ 74447 w 167935"/>
                  <a:gd name="connsiteY19" fmla="*/ 323193 h 352634"/>
                  <a:gd name="connsiteX20" fmla="*/ 103880 w 167935"/>
                  <a:gd name="connsiteY20" fmla="*/ 352635 h 352634"/>
                  <a:gd name="connsiteX21" fmla="*/ 131569 w 167935"/>
                  <a:gd name="connsiteY21" fmla="*/ 352635 h 352634"/>
                  <a:gd name="connsiteX22" fmla="*/ 131569 w 167935"/>
                  <a:gd name="connsiteY22" fmla="*/ 209712 h 352634"/>
                  <a:gd name="connsiteX23" fmla="*/ 112547 w 167935"/>
                  <a:gd name="connsiteY23" fmla="*/ 333585 h 352634"/>
                  <a:gd name="connsiteX24" fmla="*/ 93497 w 167935"/>
                  <a:gd name="connsiteY24" fmla="*/ 333585 h 352634"/>
                  <a:gd name="connsiteX25" fmla="*/ 93497 w 167935"/>
                  <a:gd name="connsiteY25" fmla="*/ 209712 h 352634"/>
                  <a:gd name="connsiteX26" fmla="*/ 112547 w 167935"/>
                  <a:gd name="connsiteY26" fmla="*/ 209712 h 352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7935" h="352634">
                    <a:moveTo>
                      <a:pt x="167935" y="209712"/>
                    </a:moveTo>
                    <a:lnTo>
                      <a:pt x="131597" y="78829"/>
                    </a:lnTo>
                    <a:lnTo>
                      <a:pt x="131597" y="9525"/>
                    </a:lnTo>
                    <a:cubicBezTo>
                      <a:pt x="131597" y="4264"/>
                      <a:pt x="127333" y="0"/>
                      <a:pt x="122072" y="0"/>
                    </a:cubicBezTo>
                    <a:cubicBezTo>
                      <a:pt x="116812" y="0"/>
                      <a:pt x="112547" y="4264"/>
                      <a:pt x="112547" y="9525"/>
                    </a:cubicBezTo>
                    <a:lnTo>
                      <a:pt x="112547" y="81429"/>
                    </a:lnTo>
                    <a:lnTo>
                      <a:pt x="142885" y="190662"/>
                    </a:lnTo>
                    <a:lnTo>
                      <a:pt x="25060" y="190662"/>
                    </a:lnTo>
                    <a:lnTo>
                      <a:pt x="55407" y="80172"/>
                    </a:lnTo>
                    <a:lnTo>
                      <a:pt x="55407" y="9563"/>
                    </a:lnTo>
                    <a:cubicBezTo>
                      <a:pt x="55407" y="4302"/>
                      <a:pt x="51143" y="38"/>
                      <a:pt x="45882" y="38"/>
                    </a:cubicBezTo>
                    <a:cubicBezTo>
                      <a:pt x="40621" y="38"/>
                      <a:pt x="36357" y="4302"/>
                      <a:pt x="36357" y="9563"/>
                    </a:cubicBezTo>
                    <a:lnTo>
                      <a:pt x="36357" y="78867"/>
                    </a:lnTo>
                    <a:lnTo>
                      <a:pt x="0" y="209712"/>
                    </a:lnTo>
                    <a:lnTo>
                      <a:pt x="36347" y="209712"/>
                    </a:lnTo>
                    <a:lnTo>
                      <a:pt x="36347" y="285064"/>
                    </a:lnTo>
                    <a:lnTo>
                      <a:pt x="55397" y="304114"/>
                    </a:lnTo>
                    <a:lnTo>
                      <a:pt x="55397" y="209712"/>
                    </a:lnTo>
                    <a:lnTo>
                      <a:pt x="74447" y="209712"/>
                    </a:lnTo>
                    <a:lnTo>
                      <a:pt x="74447" y="323193"/>
                    </a:lnTo>
                    <a:lnTo>
                      <a:pt x="103880" y="352635"/>
                    </a:lnTo>
                    <a:lnTo>
                      <a:pt x="131569" y="352635"/>
                    </a:lnTo>
                    <a:lnTo>
                      <a:pt x="131569" y="209712"/>
                    </a:lnTo>
                    <a:close/>
                    <a:moveTo>
                      <a:pt x="112547" y="333585"/>
                    </a:moveTo>
                    <a:lnTo>
                      <a:pt x="93497" y="333585"/>
                    </a:lnTo>
                    <a:lnTo>
                      <a:pt x="93497" y="209712"/>
                    </a:lnTo>
                    <a:lnTo>
                      <a:pt x="112547" y="209712"/>
                    </a:lnTo>
                    <a:close/>
                  </a:path>
                </a:pathLst>
              </a:custGeom>
              <a:grpFill/>
              <a:ln w="9525" cap="flat">
                <a:noFill/>
                <a:prstDash val="solid"/>
                <a:miter/>
              </a:ln>
            </p:spPr>
            <p:txBody>
              <a:bodyPr rtlCol="0" anchor="ctr"/>
              <a:lstStyle/>
              <a:p>
                <a:endParaRPr lang="zh-CN" altLang="en-US"/>
              </a:p>
            </p:txBody>
          </p:sp>
          <p:sp>
            <p:nvSpPr>
              <p:cNvPr id="91" name="图形 180" descr="业务增长 轮廓"/>
              <p:cNvSpPr/>
              <p:nvPr/>
            </p:nvSpPr>
            <p:spPr>
              <a:xfrm>
                <a:off x="5695950" y="3276600"/>
                <a:ext cx="781167" cy="485892"/>
              </a:xfrm>
              <a:custGeom>
                <a:avLst/>
                <a:gdLst>
                  <a:gd name="connsiteX0" fmla="*/ 133350 w 781167"/>
                  <a:gd name="connsiteY0" fmla="*/ 0 h 485892"/>
                  <a:gd name="connsiteX1" fmla="*/ 142875 w 781167"/>
                  <a:gd name="connsiteY1" fmla="*/ 9525 h 485892"/>
                  <a:gd name="connsiteX2" fmla="*/ 133350 w 781167"/>
                  <a:gd name="connsiteY2" fmla="*/ 19050 h 485892"/>
                  <a:gd name="connsiteX3" fmla="*/ 32747 w 781167"/>
                  <a:gd name="connsiteY3" fmla="*/ 19050 h 485892"/>
                  <a:gd name="connsiteX4" fmla="*/ 32680 w 781167"/>
                  <a:gd name="connsiteY4" fmla="*/ 19212 h 485892"/>
                  <a:gd name="connsiteX5" fmla="*/ 352425 w 781167"/>
                  <a:gd name="connsiteY5" fmla="*/ 338957 h 485892"/>
                  <a:gd name="connsiteX6" fmla="*/ 500063 w 781167"/>
                  <a:gd name="connsiteY6" fmla="*/ 191319 h 485892"/>
                  <a:gd name="connsiteX7" fmla="*/ 778259 w 781167"/>
                  <a:gd name="connsiteY7" fmla="*/ 469516 h 485892"/>
                  <a:gd name="connsiteX8" fmla="*/ 778494 w 781167"/>
                  <a:gd name="connsiteY8" fmla="*/ 482984 h 485892"/>
                  <a:gd name="connsiteX9" fmla="*/ 765025 w 781167"/>
                  <a:gd name="connsiteY9" fmla="*/ 483218 h 485892"/>
                  <a:gd name="connsiteX10" fmla="*/ 764791 w 781167"/>
                  <a:gd name="connsiteY10" fmla="*/ 482984 h 485892"/>
                  <a:gd name="connsiteX11" fmla="*/ 500063 w 781167"/>
                  <a:gd name="connsiteY11" fmla="*/ 218256 h 485892"/>
                  <a:gd name="connsiteX12" fmla="*/ 352425 w 781167"/>
                  <a:gd name="connsiteY12" fmla="*/ 365893 h 485892"/>
                  <a:gd name="connsiteX13" fmla="*/ 19212 w 781167"/>
                  <a:gd name="connsiteY13" fmla="*/ 32680 h 485892"/>
                  <a:gd name="connsiteX14" fmla="*/ 19050 w 781167"/>
                  <a:gd name="connsiteY14" fmla="*/ 32747 h 485892"/>
                  <a:gd name="connsiteX15" fmla="*/ 19050 w 781167"/>
                  <a:gd name="connsiteY15" fmla="*/ 133350 h 485892"/>
                  <a:gd name="connsiteX16" fmla="*/ 9525 w 781167"/>
                  <a:gd name="connsiteY16" fmla="*/ 142875 h 485892"/>
                  <a:gd name="connsiteX17" fmla="*/ 0 w 781167"/>
                  <a:gd name="connsiteY17" fmla="*/ 133350 h 485892"/>
                  <a:gd name="connsiteX18" fmla="*/ 0 w 781167"/>
                  <a:gd name="connsiteY18" fmla="*/ 0 h 485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1167" h="485892">
                    <a:moveTo>
                      <a:pt x="133350" y="0"/>
                    </a:moveTo>
                    <a:cubicBezTo>
                      <a:pt x="138611" y="0"/>
                      <a:pt x="142875" y="4264"/>
                      <a:pt x="142875" y="9525"/>
                    </a:cubicBezTo>
                    <a:cubicBezTo>
                      <a:pt x="142875" y="14786"/>
                      <a:pt x="138611" y="19050"/>
                      <a:pt x="133350" y="19050"/>
                    </a:cubicBezTo>
                    <a:lnTo>
                      <a:pt x="32747" y="19050"/>
                    </a:lnTo>
                    <a:cubicBezTo>
                      <a:pt x="32623" y="19050"/>
                      <a:pt x="32595" y="19126"/>
                      <a:pt x="32680" y="19212"/>
                    </a:cubicBezTo>
                    <a:lnTo>
                      <a:pt x="352425" y="338957"/>
                    </a:lnTo>
                    <a:lnTo>
                      <a:pt x="500063" y="191319"/>
                    </a:lnTo>
                    <a:lnTo>
                      <a:pt x="778259" y="469516"/>
                    </a:lnTo>
                    <a:cubicBezTo>
                      <a:pt x="782044" y="473171"/>
                      <a:pt x="782148" y="479200"/>
                      <a:pt x="778494" y="482984"/>
                    </a:cubicBezTo>
                    <a:cubicBezTo>
                      <a:pt x="774839" y="486768"/>
                      <a:pt x="768808" y="486873"/>
                      <a:pt x="765025" y="483218"/>
                    </a:cubicBezTo>
                    <a:cubicBezTo>
                      <a:pt x="764945" y="483141"/>
                      <a:pt x="764867" y="483063"/>
                      <a:pt x="764791" y="482984"/>
                    </a:cubicBezTo>
                    <a:lnTo>
                      <a:pt x="500063" y="218256"/>
                    </a:lnTo>
                    <a:lnTo>
                      <a:pt x="352425" y="365893"/>
                    </a:lnTo>
                    <a:lnTo>
                      <a:pt x="19212" y="32680"/>
                    </a:lnTo>
                    <a:cubicBezTo>
                      <a:pt x="19126" y="32595"/>
                      <a:pt x="19050" y="32623"/>
                      <a:pt x="19050" y="32747"/>
                    </a:cubicBezTo>
                    <a:lnTo>
                      <a:pt x="19050" y="133350"/>
                    </a:lnTo>
                    <a:cubicBezTo>
                      <a:pt x="19050" y="138611"/>
                      <a:pt x="14785" y="142875"/>
                      <a:pt x="9525" y="142875"/>
                    </a:cubicBezTo>
                    <a:cubicBezTo>
                      <a:pt x="4265" y="142875"/>
                      <a:pt x="0" y="138611"/>
                      <a:pt x="0" y="133350"/>
                    </a:cubicBezTo>
                    <a:lnTo>
                      <a:pt x="0" y="0"/>
                    </a:lnTo>
                    <a:close/>
                  </a:path>
                </a:pathLst>
              </a:custGeom>
              <a:grpFill/>
              <a:ln w="9525" cap="flat">
                <a:noFill/>
                <a:prstDash val="solid"/>
                <a:miter/>
              </a:ln>
            </p:spPr>
            <p:txBody>
              <a:bodyPr rtlCol="0" anchor="ctr"/>
              <a:lstStyle/>
              <a:p>
                <a:endParaRPr lang="zh-CN" altLang="en-US"/>
              </a:p>
            </p:txBody>
          </p:sp>
        </p:grpSp>
      </p:grpSp>
      <p:sp>
        <p:nvSpPr>
          <p:cNvPr id="94" name="文本占位符 92"/>
          <p:cNvSpPr>
            <a:spLocks noGrp="1"/>
          </p:cNvSpPr>
          <p:nvPr userDrawn="1">
            <p:ph type="body" sz="quarter" idx="19" hasCustomPrompt="1"/>
          </p:nvPr>
        </p:nvSpPr>
        <p:spPr>
          <a:xfrm>
            <a:off x="1452119" y="3566310"/>
            <a:ext cx="923330" cy="249299"/>
          </a:xfrm>
          <a:prstGeom prst="rect">
            <a:avLst/>
          </a:prstGeom>
        </p:spPr>
        <p:txBody>
          <a:bodyPr wrap="none" lIns="0" tIns="0" rIns="0" bIns="0">
            <a:spAutoFit/>
          </a:bodyPr>
          <a:lstStyle>
            <a:lvl1pPr marL="0" indent="0" algn="l" defTabSz="457200" rtl="0" eaLnBrk="1" latinLnBrk="0" hangingPunct="1">
              <a:buNone/>
              <a:defRPr lang="zh-CN" altLang="en-US" sz="1800" b="1" kern="1200" dirty="0" smtClean="0">
                <a:solidFill>
                  <a:schemeClr val="bg2"/>
                </a:soli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sp>
        <p:nvSpPr>
          <p:cNvPr id="97" name="文本占位符 92"/>
          <p:cNvSpPr>
            <a:spLocks noGrp="1"/>
          </p:cNvSpPr>
          <p:nvPr userDrawn="1">
            <p:ph type="body" sz="quarter" idx="21" hasCustomPrompt="1"/>
          </p:nvPr>
        </p:nvSpPr>
        <p:spPr>
          <a:xfrm>
            <a:off x="9661840" y="3566310"/>
            <a:ext cx="1025922" cy="249299"/>
          </a:xfrm>
          <a:prstGeom prst="rect">
            <a:avLst/>
          </a:prstGeom>
        </p:spPr>
        <p:txBody>
          <a:bodyPr wrap="square" lIns="0" tIns="0" rIns="0" bIns="0">
            <a:spAutoFit/>
          </a:bodyPr>
          <a:lstStyle>
            <a:lvl1pPr marL="0" indent="0" algn="l" defTabSz="457200" rtl="0" eaLnBrk="1" latinLnBrk="0" hangingPunct="1">
              <a:buNone/>
              <a:defRPr lang="zh-CN" altLang="en-US" sz="1800" b="1" kern="1200" dirty="0" smtClean="0">
                <a:solidFill>
                  <a:schemeClr val="bg2"/>
                </a:soli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sp>
        <p:nvSpPr>
          <p:cNvPr id="148" name="文本占位符 92"/>
          <p:cNvSpPr>
            <a:spLocks noGrp="1"/>
          </p:cNvSpPr>
          <p:nvPr userDrawn="1">
            <p:ph type="body" sz="quarter" idx="24" hasCustomPrompt="1"/>
          </p:nvPr>
        </p:nvSpPr>
        <p:spPr>
          <a:xfrm>
            <a:off x="3574221" y="918402"/>
            <a:ext cx="5043559" cy="759525"/>
          </a:xfrm>
          <a:prstGeom prst="rect">
            <a:avLst/>
          </a:prstGeom>
        </p:spPr>
        <p:txBody>
          <a:bodyPr/>
          <a:lstStyle>
            <a:lvl1pPr marL="0" indent="0" algn="l" defTabSz="457200" rtl="0" eaLnBrk="1" latinLnBrk="0" hangingPunct="1">
              <a:buNone/>
              <a:defRPr lang="zh-CN" altLang="en-US" sz="6000" b="1" kern="1200" dirty="0">
                <a:ln w="12700">
                  <a:gradFill>
                    <a:gsLst>
                      <a:gs pos="31000">
                        <a:schemeClr val="accent1"/>
                      </a:gs>
                      <a:gs pos="40000">
                        <a:schemeClr val="accent1">
                          <a:alpha val="0"/>
                        </a:schemeClr>
                      </a:gs>
                    </a:gsLst>
                    <a:lin ang="5400000" scaled="1"/>
                  </a:gradFill>
                </a:ln>
                <a:no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PART FOUR</a:t>
            </a:r>
            <a:endParaRPr lang="zh-CN" altLang="en-US" dirty="0"/>
          </a:p>
        </p:txBody>
      </p:sp>
      <p:sp>
        <p:nvSpPr>
          <p:cNvPr id="149" name="文本占位符 92"/>
          <p:cNvSpPr>
            <a:spLocks noGrp="1"/>
          </p:cNvSpPr>
          <p:nvPr userDrawn="1">
            <p:ph type="body" sz="quarter" idx="25" hasCustomPrompt="1"/>
          </p:nvPr>
        </p:nvSpPr>
        <p:spPr>
          <a:xfrm>
            <a:off x="3574220" y="1174476"/>
            <a:ext cx="5043560" cy="759525"/>
          </a:xfrm>
          <a:prstGeom prst="rect">
            <a:avLst/>
          </a:prstGeom>
        </p:spPr>
        <p:txBody>
          <a:bodyPr/>
          <a:lstStyle>
            <a:lvl1pPr marL="0" indent="0" algn="l" defTabSz="457200" rtl="0" eaLnBrk="1" latinLnBrk="0" hangingPunct="1">
              <a:buNone/>
              <a:defRPr lang="zh-CN" altLang="en-US" sz="6000" b="1" kern="1200" dirty="0">
                <a:gradFill>
                  <a:gsLst>
                    <a:gs pos="12000">
                      <a:schemeClr val="accent1"/>
                    </a:gs>
                    <a:gs pos="100000">
                      <a:schemeClr val="accent2"/>
                    </a:gs>
                  </a:gsLst>
                  <a:lin ang="5400000" scaled="0"/>
                </a:gra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PART FOUR</a:t>
            </a:r>
            <a:endParaRPr lang="zh-CN" altLang="en-US" dirty="0"/>
          </a:p>
        </p:txBody>
      </p:sp>
      <p:sp>
        <p:nvSpPr>
          <p:cNvPr id="46" name="矩形: 圆角 45"/>
          <p:cNvSpPr/>
          <p:nvPr userDrawn="1"/>
        </p:nvSpPr>
        <p:spPr>
          <a:xfrm>
            <a:off x="1214134" y="2937068"/>
            <a:ext cx="758051" cy="319928"/>
          </a:xfrm>
          <a:prstGeom prst="roundRect">
            <a:avLst>
              <a:gd name="adj" fmla="val 27993"/>
            </a:avLst>
          </a:prstGeom>
          <a:solidFill>
            <a:schemeClr val="bg2"/>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占位符 92"/>
          <p:cNvSpPr>
            <a:spLocks noGrp="1"/>
          </p:cNvSpPr>
          <p:nvPr userDrawn="1">
            <p:ph type="body" sz="quarter" idx="12" hasCustomPrompt="1"/>
          </p:nvPr>
        </p:nvSpPr>
        <p:spPr>
          <a:xfrm>
            <a:off x="1220910" y="2937053"/>
            <a:ext cx="951828" cy="429589"/>
          </a:xfrm>
          <a:prstGeom prst="rect">
            <a:avLst/>
          </a:prstGeom>
        </p:spPr>
        <p:txBody>
          <a:bodyPr/>
          <a:lstStyle>
            <a:lvl1pPr marL="0" indent="0" algn="l" defTabSz="457200" rtl="0" eaLnBrk="1" latinLnBrk="0" hangingPunct="1">
              <a:buNone/>
              <a:defRPr lang="zh-CN" altLang="en-US" sz="20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01</a:t>
            </a:r>
            <a:endParaRPr lang="zh-CN" altLang="en-US" dirty="0"/>
          </a:p>
        </p:txBody>
      </p:sp>
      <p:sp>
        <p:nvSpPr>
          <p:cNvPr id="53" name="矩形: 圆角 52"/>
          <p:cNvSpPr/>
          <p:nvPr userDrawn="1"/>
        </p:nvSpPr>
        <p:spPr>
          <a:xfrm>
            <a:off x="9436976" y="2937068"/>
            <a:ext cx="758051" cy="319928"/>
          </a:xfrm>
          <a:prstGeom prst="roundRect">
            <a:avLst>
              <a:gd name="adj" fmla="val 27993"/>
            </a:avLst>
          </a:prstGeom>
          <a:solidFill>
            <a:schemeClr val="bg2"/>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4" name="文本占位符 92"/>
          <p:cNvSpPr>
            <a:spLocks noGrp="1"/>
          </p:cNvSpPr>
          <p:nvPr userDrawn="1">
            <p:ph type="body" sz="quarter" idx="16" hasCustomPrompt="1"/>
          </p:nvPr>
        </p:nvSpPr>
        <p:spPr>
          <a:xfrm>
            <a:off x="9442922" y="2937053"/>
            <a:ext cx="951828" cy="429589"/>
          </a:xfrm>
          <a:prstGeom prst="rect">
            <a:avLst/>
          </a:prstGeom>
        </p:spPr>
        <p:txBody>
          <a:bodyPr/>
          <a:lstStyle>
            <a:lvl1pPr marL="0" indent="0" algn="l" defTabSz="457200" rtl="0" eaLnBrk="1" latinLnBrk="0" hangingPunct="1">
              <a:buNone/>
              <a:defRPr lang="zh-CN" altLang="en-US" sz="20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05</a:t>
            </a:r>
            <a:endParaRPr lang="zh-CN" altLang="en-US" dirty="0"/>
          </a:p>
        </p:txBody>
      </p:sp>
      <p:sp>
        <p:nvSpPr>
          <p:cNvPr id="17" name="椭圆 16"/>
          <p:cNvSpPr/>
          <p:nvPr userDrawn="1"/>
        </p:nvSpPr>
        <p:spPr>
          <a:xfrm rot="8892418">
            <a:off x="1430166" y="3951088"/>
            <a:ext cx="935721" cy="935719"/>
          </a:xfrm>
          <a:prstGeom prst="ellipse">
            <a:avLst/>
          </a:pr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rot="8892418">
            <a:off x="1453845" y="3974767"/>
            <a:ext cx="888363" cy="888361"/>
          </a:xfrm>
          <a:prstGeom prst="ellipse">
            <a:avLst/>
          </a:prstGeom>
          <a:noFill/>
          <a:ln w="317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图形 42" descr="城市 轮廓"/>
          <p:cNvGrpSpPr/>
          <p:nvPr userDrawn="1"/>
        </p:nvGrpSpPr>
        <p:grpSpPr>
          <a:xfrm>
            <a:off x="1616501" y="4171754"/>
            <a:ext cx="556942" cy="466626"/>
            <a:chOff x="2959853" y="4250709"/>
            <a:chExt cx="704850" cy="590550"/>
          </a:xfrm>
          <a:solidFill>
            <a:schemeClr val="bg2"/>
          </a:solidFill>
        </p:grpSpPr>
        <p:sp>
          <p:nvSpPr>
            <p:cNvPr id="21" name="图形 42" descr="城市 轮廓"/>
            <p:cNvSpPr/>
            <p:nvPr/>
          </p:nvSpPr>
          <p:spPr>
            <a:xfrm>
              <a:off x="2959853" y="4250709"/>
              <a:ext cx="704850" cy="590550"/>
            </a:xfrm>
            <a:custGeom>
              <a:avLst/>
              <a:gdLst>
                <a:gd name="connsiteX0" fmla="*/ 457200 w 704850"/>
                <a:gd name="connsiteY0" fmla="*/ 46358 h 590550"/>
                <a:gd name="connsiteX1" fmla="*/ 457200 w 704850"/>
                <a:gd name="connsiteY1" fmla="*/ 295275 h 590550"/>
                <a:gd name="connsiteX2" fmla="*/ 352425 w 704850"/>
                <a:gd name="connsiteY2" fmla="*/ 295275 h 590550"/>
                <a:gd name="connsiteX3" fmla="*/ 352425 w 704850"/>
                <a:gd name="connsiteY3" fmla="*/ 0 h 590550"/>
                <a:gd name="connsiteX4" fmla="*/ 104775 w 704850"/>
                <a:gd name="connsiteY4" fmla="*/ 0 h 590550"/>
                <a:gd name="connsiteX5" fmla="*/ 104775 w 704850"/>
                <a:gd name="connsiteY5" fmla="*/ 219075 h 590550"/>
                <a:gd name="connsiteX6" fmla="*/ 0 w 704850"/>
                <a:gd name="connsiteY6" fmla="*/ 219075 h 590550"/>
                <a:gd name="connsiteX7" fmla="*/ 0 w 704850"/>
                <a:gd name="connsiteY7" fmla="*/ 590550 h 590550"/>
                <a:gd name="connsiteX8" fmla="*/ 704850 w 704850"/>
                <a:gd name="connsiteY8" fmla="*/ 590550 h 590550"/>
                <a:gd name="connsiteX9" fmla="*/ 704850 w 704850"/>
                <a:gd name="connsiteY9" fmla="*/ 77314 h 590550"/>
                <a:gd name="connsiteX10" fmla="*/ 123825 w 704850"/>
                <a:gd name="connsiteY10" fmla="*/ 19050 h 590550"/>
                <a:gd name="connsiteX11" fmla="*/ 333375 w 704850"/>
                <a:gd name="connsiteY11" fmla="*/ 19050 h 590550"/>
                <a:gd name="connsiteX12" fmla="*/ 333375 w 704850"/>
                <a:gd name="connsiteY12" fmla="*/ 295275 h 590550"/>
                <a:gd name="connsiteX13" fmla="*/ 247650 w 704850"/>
                <a:gd name="connsiteY13" fmla="*/ 295275 h 590550"/>
                <a:gd name="connsiteX14" fmla="*/ 247650 w 704850"/>
                <a:gd name="connsiteY14" fmla="*/ 219075 h 590550"/>
                <a:gd name="connsiteX15" fmla="*/ 123825 w 704850"/>
                <a:gd name="connsiteY15" fmla="*/ 219075 h 590550"/>
                <a:gd name="connsiteX16" fmla="*/ 228600 w 704850"/>
                <a:gd name="connsiteY16" fmla="*/ 571500 h 590550"/>
                <a:gd name="connsiteX17" fmla="*/ 142875 w 704850"/>
                <a:gd name="connsiteY17" fmla="*/ 571500 h 590550"/>
                <a:gd name="connsiteX18" fmla="*/ 142875 w 704850"/>
                <a:gd name="connsiteY18" fmla="*/ 514350 h 590550"/>
                <a:gd name="connsiteX19" fmla="*/ 104775 w 704850"/>
                <a:gd name="connsiteY19" fmla="*/ 514350 h 590550"/>
                <a:gd name="connsiteX20" fmla="*/ 104775 w 704850"/>
                <a:gd name="connsiteY20" fmla="*/ 571500 h 590550"/>
                <a:gd name="connsiteX21" fmla="*/ 19050 w 704850"/>
                <a:gd name="connsiteY21" fmla="*/ 571500 h 590550"/>
                <a:gd name="connsiteX22" fmla="*/ 19050 w 704850"/>
                <a:gd name="connsiteY22" fmla="*/ 238125 h 590550"/>
                <a:gd name="connsiteX23" fmla="*/ 228600 w 704850"/>
                <a:gd name="connsiteY23" fmla="*/ 238125 h 590550"/>
                <a:gd name="connsiteX24" fmla="*/ 228600 w 704850"/>
                <a:gd name="connsiteY24" fmla="*/ 571500 h 590550"/>
                <a:gd name="connsiteX25" fmla="*/ 457200 w 704850"/>
                <a:gd name="connsiteY25" fmla="*/ 571500 h 590550"/>
                <a:gd name="connsiteX26" fmla="*/ 371475 w 704850"/>
                <a:gd name="connsiteY26" fmla="*/ 571500 h 590550"/>
                <a:gd name="connsiteX27" fmla="*/ 371475 w 704850"/>
                <a:gd name="connsiteY27" fmla="*/ 514350 h 590550"/>
                <a:gd name="connsiteX28" fmla="*/ 333375 w 704850"/>
                <a:gd name="connsiteY28" fmla="*/ 514350 h 590550"/>
                <a:gd name="connsiteX29" fmla="*/ 333375 w 704850"/>
                <a:gd name="connsiteY29" fmla="*/ 571500 h 590550"/>
                <a:gd name="connsiteX30" fmla="*/ 247650 w 704850"/>
                <a:gd name="connsiteY30" fmla="*/ 571500 h 590550"/>
                <a:gd name="connsiteX31" fmla="*/ 247650 w 704850"/>
                <a:gd name="connsiteY31" fmla="*/ 314325 h 590550"/>
                <a:gd name="connsiteX32" fmla="*/ 457200 w 704850"/>
                <a:gd name="connsiteY32" fmla="*/ 314325 h 590550"/>
                <a:gd name="connsiteX33" fmla="*/ 685800 w 704850"/>
                <a:gd name="connsiteY33" fmla="*/ 571500 h 590550"/>
                <a:gd name="connsiteX34" fmla="*/ 600075 w 704850"/>
                <a:gd name="connsiteY34" fmla="*/ 571500 h 590550"/>
                <a:gd name="connsiteX35" fmla="*/ 600075 w 704850"/>
                <a:gd name="connsiteY35" fmla="*/ 514350 h 590550"/>
                <a:gd name="connsiteX36" fmla="*/ 561975 w 704850"/>
                <a:gd name="connsiteY36" fmla="*/ 514350 h 590550"/>
                <a:gd name="connsiteX37" fmla="*/ 561975 w 704850"/>
                <a:gd name="connsiteY37" fmla="*/ 571500 h 590550"/>
                <a:gd name="connsiteX38" fmla="*/ 476250 w 704850"/>
                <a:gd name="connsiteY38" fmla="*/ 571500 h 590550"/>
                <a:gd name="connsiteX39" fmla="*/ 476250 w 704850"/>
                <a:gd name="connsiteY39" fmla="*/ 67942 h 590550"/>
                <a:gd name="connsiteX40" fmla="*/ 685800 w 704850"/>
                <a:gd name="connsiteY40" fmla="*/ 94136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704850" h="590550">
                  <a:moveTo>
                    <a:pt x="457200" y="46358"/>
                  </a:moveTo>
                  <a:lnTo>
                    <a:pt x="457200" y="295275"/>
                  </a:lnTo>
                  <a:lnTo>
                    <a:pt x="352425" y="295275"/>
                  </a:lnTo>
                  <a:lnTo>
                    <a:pt x="352425" y="0"/>
                  </a:lnTo>
                  <a:lnTo>
                    <a:pt x="104775" y="0"/>
                  </a:lnTo>
                  <a:lnTo>
                    <a:pt x="104775" y="219075"/>
                  </a:lnTo>
                  <a:lnTo>
                    <a:pt x="0" y="219075"/>
                  </a:lnTo>
                  <a:lnTo>
                    <a:pt x="0" y="590550"/>
                  </a:lnTo>
                  <a:lnTo>
                    <a:pt x="704850" y="590550"/>
                  </a:lnTo>
                  <a:lnTo>
                    <a:pt x="704850" y="77314"/>
                  </a:lnTo>
                  <a:close/>
                  <a:moveTo>
                    <a:pt x="123825" y="19050"/>
                  </a:moveTo>
                  <a:lnTo>
                    <a:pt x="333375" y="19050"/>
                  </a:lnTo>
                  <a:lnTo>
                    <a:pt x="333375" y="295275"/>
                  </a:lnTo>
                  <a:lnTo>
                    <a:pt x="247650" y="295275"/>
                  </a:lnTo>
                  <a:lnTo>
                    <a:pt x="247650" y="219075"/>
                  </a:lnTo>
                  <a:lnTo>
                    <a:pt x="123825" y="219075"/>
                  </a:lnTo>
                  <a:close/>
                  <a:moveTo>
                    <a:pt x="228600" y="571500"/>
                  </a:moveTo>
                  <a:lnTo>
                    <a:pt x="142875" y="571500"/>
                  </a:lnTo>
                  <a:lnTo>
                    <a:pt x="142875" y="514350"/>
                  </a:lnTo>
                  <a:lnTo>
                    <a:pt x="104775" y="514350"/>
                  </a:lnTo>
                  <a:lnTo>
                    <a:pt x="104775" y="571500"/>
                  </a:lnTo>
                  <a:lnTo>
                    <a:pt x="19050" y="571500"/>
                  </a:lnTo>
                  <a:lnTo>
                    <a:pt x="19050" y="238125"/>
                  </a:lnTo>
                  <a:lnTo>
                    <a:pt x="228600" y="238125"/>
                  </a:lnTo>
                  <a:lnTo>
                    <a:pt x="228600" y="571500"/>
                  </a:lnTo>
                  <a:close/>
                  <a:moveTo>
                    <a:pt x="457200" y="571500"/>
                  </a:moveTo>
                  <a:lnTo>
                    <a:pt x="371475" y="571500"/>
                  </a:lnTo>
                  <a:lnTo>
                    <a:pt x="371475" y="514350"/>
                  </a:lnTo>
                  <a:lnTo>
                    <a:pt x="333375" y="514350"/>
                  </a:lnTo>
                  <a:lnTo>
                    <a:pt x="333375" y="571500"/>
                  </a:lnTo>
                  <a:lnTo>
                    <a:pt x="247650" y="571500"/>
                  </a:lnTo>
                  <a:lnTo>
                    <a:pt x="247650" y="314325"/>
                  </a:lnTo>
                  <a:lnTo>
                    <a:pt x="457200" y="314325"/>
                  </a:lnTo>
                  <a:close/>
                  <a:moveTo>
                    <a:pt x="685800" y="571500"/>
                  </a:moveTo>
                  <a:lnTo>
                    <a:pt x="600075" y="571500"/>
                  </a:lnTo>
                  <a:lnTo>
                    <a:pt x="600075" y="514350"/>
                  </a:lnTo>
                  <a:lnTo>
                    <a:pt x="561975" y="514350"/>
                  </a:lnTo>
                  <a:lnTo>
                    <a:pt x="561975" y="571500"/>
                  </a:lnTo>
                  <a:lnTo>
                    <a:pt x="476250" y="571500"/>
                  </a:lnTo>
                  <a:lnTo>
                    <a:pt x="476250" y="67942"/>
                  </a:lnTo>
                  <a:lnTo>
                    <a:pt x="685800" y="94136"/>
                  </a:lnTo>
                  <a:close/>
                </a:path>
              </a:pathLst>
            </a:custGeom>
            <a:grpFill/>
            <a:ln w="9525" cap="flat">
              <a:noFill/>
              <a:prstDash val="solid"/>
              <a:miter/>
            </a:ln>
          </p:spPr>
          <p:txBody>
            <a:bodyPr rtlCol="0" anchor="ctr"/>
            <a:lstStyle/>
            <a:p>
              <a:endParaRPr lang="zh-CN" altLang="en-US"/>
            </a:p>
          </p:txBody>
        </p:sp>
        <p:sp>
          <p:nvSpPr>
            <p:cNvPr id="22" name="图形 42" descr="城市 轮廓"/>
            <p:cNvSpPr/>
            <p:nvPr/>
          </p:nvSpPr>
          <p:spPr>
            <a:xfrm>
              <a:off x="32551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3" name="图形 42" descr="城市 轮廓"/>
            <p:cNvSpPr/>
            <p:nvPr/>
          </p:nvSpPr>
          <p:spPr>
            <a:xfrm>
              <a:off x="33313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4" name="图形 42" descr="城市 轮廓"/>
            <p:cNvSpPr/>
            <p:nvPr/>
          </p:nvSpPr>
          <p:spPr>
            <a:xfrm>
              <a:off x="32551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5" name="图形 42" descr="城市 轮廓"/>
            <p:cNvSpPr/>
            <p:nvPr/>
          </p:nvSpPr>
          <p:spPr>
            <a:xfrm>
              <a:off x="33313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6" name="图形 42" descr="城市 轮廓"/>
            <p:cNvSpPr/>
            <p:nvPr/>
          </p:nvSpPr>
          <p:spPr>
            <a:xfrm>
              <a:off x="3131303" y="4393755"/>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7" name="图形 42" descr="城市 轮廓"/>
            <p:cNvSpPr/>
            <p:nvPr/>
          </p:nvSpPr>
          <p:spPr>
            <a:xfrm>
              <a:off x="3207503" y="4393755"/>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8" name="图形 42" descr="城市 轮廓"/>
            <p:cNvSpPr/>
            <p:nvPr/>
          </p:nvSpPr>
          <p:spPr>
            <a:xfrm>
              <a:off x="3131303" y="4317384"/>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9" name="图形 42" descr="城市 轮廓"/>
            <p:cNvSpPr/>
            <p:nvPr/>
          </p:nvSpPr>
          <p:spPr>
            <a:xfrm>
              <a:off x="3207503" y="4317384"/>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0" name="图形 42" descr="城市 轮廓"/>
            <p:cNvSpPr/>
            <p:nvPr/>
          </p:nvSpPr>
          <p:spPr>
            <a:xfrm>
              <a:off x="3026537"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1" name="图形 42" descr="城市 轮廓"/>
            <p:cNvSpPr/>
            <p:nvPr/>
          </p:nvSpPr>
          <p:spPr>
            <a:xfrm>
              <a:off x="3102737"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2" name="图形 42" descr="城市 轮廓"/>
            <p:cNvSpPr/>
            <p:nvPr/>
          </p:nvSpPr>
          <p:spPr>
            <a:xfrm>
              <a:off x="3026537"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3" name="图形 42" descr="城市 轮廓"/>
            <p:cNvSpPr/>
            <p:nvPr/>
          </p:nvSpPr>
          <p:spPr>
            <a:xfrm>
              <a:off x="3102737"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4" name="图形 42" descr="城市 轮廓"/>
            <p:cNvSpPr/>
            <p:nvPr/>
          </p:nvSpPr>
          <p:spPr>
            <a:xfrm>
              <a:off x="3026537"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5" name="图形 42" descr="城市 轮廓"/>
            <p:cNvSpPr/>
            <p:nvPr/>
          </p:nvSpPr>
          <p:spPr>
            <a:xfrm>
              <a:off x="3102737"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6" name="图形 42" descr="城市 轮廓"/>
            <p:cNvSpPr/>
            <p:nvPr/>
          </p:nvSpPr>
          <p:spPr>
            <a:xfrm>
              <a:off x="34837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7" name="图形 42" descr="城市 轮廓"/>
            <p:cNvSpPr/>
            <p:nvPr/>
          </p:nvSpPr>
          <p:spPr>
            <a:xfrm>
              <a:off x="35599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8" name="图形 42" descr="城市 轮廓"/>
            <p:cNvSpPr/>
            <p:nvPr/>
          </p:nvSpPr>
          <p:spPr>
            <a:xfrm>
              <a:off x="34837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9" name="图形 42" descr="城市 轮廓"/>
            <p:cNvSpPr/>
            <p:nvPr/>
          </p:nvSpPr>
          <p:spPr>
            <a:xfrm>
              <a:off x="35599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0" name="图形 42" descr="城市 轮廓"/>
            <p:cNvSpPr/>
            <p:nvPr/>
          </p:nvSpPr>
          <p:spPr>
            <a:xfrm>
              <a:off x="3483728"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1" name="图形 42" descr="城市 轮廓"/>
            <p:cNvSpPr/>
            <p:nvPr/>
          </p:nvSpPr>
          <p:spPr>
            <a:xfrm>
              <a:off x="3559928"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2" name="图形 42" descr="城市 轮廓"/>
            <p:cNvSpPr/>
            <p:nvPr/>
          </p:nvSpPr>
          <p:spPr>
            <a:xfrm>
              <a:off x="3483728" y="44604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3" name="图形 42" descr="城市 轮廓"/>
            <p:cNvSpPr/>
            <p:nvPr/>
          </p:nvSpPr>
          <p:spPr>
            <a:xfrm>
              <a:off x="3559928" y="44604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4" name="图形 42" descr="城市 轮廓"/>
            <p:cNvSpPr/>
            <p:nvPr/>
          </p:nvSpPr>
          <p:spPr>
            <a:xfrm>
              <a:off x="3483728" y="43840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5" name="图形 42" descr="城市 轮廓"/>
            <p:cNvSpPr/>
            <p:nvPr/>
          </p:nvSpPr>
          <p:spPr>
            <a:xfrm>
              <a:off x="3559928" y="43840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grpSp>
      <p:grpSp>
        <p:nvGrpSpPr>
          <p:cNvPr id="133" name="组合 132"/>
          <p:cNvGrpSpPr/>
          <p:nvPr userDrawn="1"/>
        </p:nvGrpSpPr>
        <p:grpSpPr>
          <a:xfrm>
            <a:off x="3427166" y="2778998"/>
            <a:ext cx="1279132" cy="2584284"/>
            <a:chOff x="3374245" y="2672080"/>
            <a:chExt cx="1384974" cy="2798120"/>
          </a:xfrm>
        </p:grpSpPr>
        <p:sp>
          <p:nvSpPr>
            <p:cNvPr id="134" name="矩形: 圆角 133"/>
            <p:cNvSpPr/>
            <p:nvPr userDrawn="1"/>
          </p:nvSpPr>
          <p:spPr>
            <a:xfrm>
              <a:off x="3374245" y="2672080"/>
              <a:ext cx="1378536" cy="2798120"/>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5" name="任意多边形: 形状 134"/>
            <p:cNvSpPr/>
            <p:nvPr userDrawn="1"/>
          </p:nvSpPr>
          <p:spPr>
            <a:xfrm flipH="1">
              <a:off x="4197440" y="4874577"/>
              <a:ext cx="561779" cy="595623"/>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36" name="组合 135"/>
          <p:cNvGrpSpPr/>
          <p:nvPr userDrawn="1"/>
        </p:nvGrpSpPr>
        <p:grpSpPr>
          <a:xfrm>
            <a:off x="3592736" y="4022731"/>
            <a:ext cx="947778" cy="947776"/>
            <a:chOff x="3455021" y="3917828"/>
            <a:chExt cx="1184223" cy="1184223"/>
          </a:xfrm>
        </p:grpSpPr>
        <p:grpSp>
          <p:nvGrpSpPr>
            <p:cNvPr id="137" name="组合 136"/>
            <p:cNvGrpSpPr/>
            <p:nvPr userDrawn="1"/>
          </p:nvGrpSpPr>
          <p:grpSpPr>
            <a:xfrm>
              <a:off x="3455021" y="3917828"/>
              <a:ext cx="1184223" cy="1184223"/>
              <a:chOff x="3455021" y="3917828"/>
              <a:chExt cx="1184223" cy="1184223"/>
            </a:xfrm>
          </p:grpSpPr>
          <p:sp>
            <p:nvSpPr>
              <p:cNvPr id="150" name="椭圆 149"/>
              <p:cNvSpPr/>
              <p:nvPr userDrawn="1"/>
            </p:nvSpPr>
            <p:spPr>
              <a:xfrm rot="8892418">
                <a:off x="3455021" y="3917828"/>
                <a:ext cx="1184223" cy="1184223"/>
              </a:xfrm>
              <a:prstGeom prst="ellipse">
                <a:avLst/>
              </a:pr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userDrawn="1"/>
            </p:nvSpPr>
            <p:spPr>
              <a:xfrm rot="8892418">
                <a:off x="3484988" y="3947795"/>
                <a:ext cx="1124288" cy="1124288"/>
              </a:xfrm>
              <a:prstGeom prst="ellipse">
                <a:avLst/>
              </a:prstGeom>
              <a:noFill/>
              <a:ln w="317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8" name="图形 36" descr="用户 轮廓"/>
            <p:cNvGrpSpPr/>
            <p:nvPr userDrawn="1"/>
          </p:nvGrpSpPr>
          <p:grpSpPr>
            <a:xfrm>
              <a:off x="3646254" y="4257093"/>
              <a:ext cx="800035" cy="485727"/>
              <a:chOff x="5696026" y="3181397"/>
              <a:chExt cx="800035" cy="485727"/>
            </a:xfrm>
            <a:solidFill>
              <a:schemeClr val="bg2"/>
            </a:solidFill>
          </p:grpSpPr>
          <p:sp>
            <p:nvSpPr>
              <p:cNvPr id="142" name="图形 36" descr="用户 轮廓"/>
              <p:cNvSpPr/>
              <p:nvPr/>
            </p:nvSpPr>
            <p:spPr>
              <a:xfrm>
                <a:off x="5781675" y="3181397"/>
                <a:ext cx="171450" cy="171450"/>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02 h 171450"/>
                  <a:gd name="connsiteX6" fmla="*/ 152400 w 171450"/>
                  <a:gd name="connsiteY6" fmla="*/ 85677 h 171450"/>
                  <a:gd name="connsiteX7" fmla="*/ 85725 w 171450"/>
                  <a:gd name="connsiteY7" fmla="*/ 152352 h 171450"/>
                  <a:gd name="connsiteX8" fmla="*/ 19050 w 171450"/>
                  <a:gd name="connsiteY8" fmla="*/ 85677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02"/>
                    </a:moveTo>
                    <a:cubicBezTo>
                      <a:pt x="122549" y="19002"/>
                      <a:pt x="152400" y="48854"/>
                      <a:pt x="152400" y="85677"/>
                    </a:cubicBezTo>
                    <a:cubicBezTo>
                      <a:pt x="152400" y="122501"/>
                      <a:pt x="122549" y="152352"/>
                      <a:pt x="85725" y="152352"/>
                    </a:cubicBezTo>
                    <a:cubicBezTo>
                      <a:pt x="48901" y="152352"/>
                      <a:pt x="19050" y="122501"/>
                      <a:pt x="19050" y="85677"/>
                    </a:cubicBezTo>
                    <a:cubicBezTo>
                      <a:pt x="19098" y="48874"/>
                      <a:pt x="48921" y="19050"/>
                      <a:pt x="85725" y="19002"/>
                    </a:cubicBezTo>
                    <a:close/>
                  </a:path>
                </a:pathLst>
              </a:custGeom>
              <a:grpFill/>
              <a:ln w="9525" cap="flat">
                <a:noFill/>
                <a:prstDash val="solid"/>
                <a:miter/>
              </a:ln>
            </p:spPr>
            <p:txBody>
              <a:bodyPr rtlCol="0" anchor="ctr"/>
              <a:lstStyle/>
              <a:p>
                <a:endParaRPr lang="zh-CN" altLang="en-US"/>
              </a:p>
            </p:txBody>
          </p:sp>
          <p:sp>
            <p:nvSpPr>
              <p:cNvPr id="143" name="图形 36" descr="用户 轮廓"/>
              <p:cNvSpPr/>
              <p:nvPr/>
            </p:nvSpPr>
            <p:spPr>
              <a:xfrm>
                <a:off x="6238875" y="3181397"/>
                <a:ext cx="171450" cy="171450"/>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02 h 171450"/>
                  <a:gd name="connsiteX6" fmla="*/ 152400 w 171450"/>
                  <a:gd name="connsiteY6" fmla="*/ 85677 h 171450"/>
                  <a:gd name="connsiteX7" fmla="*/ 85725 w 171450"/>
                  <a:gd name="connsiteY7" fmla="*/ 152352 h 171450"/>
                  <a:gd name="connsiteX8" fmla="*/ 19050 w 171450"/>
                  <a:gd name="connsiteY8" fmla="*/ 85677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02"/>
                    </a:moveTo>
                    <a:cubicBezTo>
                      <a:pt x="122549" y="19002"/>
                      <a:pt x="152400" y="48854"/>
                      <a:pt x="152400" y="85677"/>
                    </a:cubicBezTo>
                    <a:cubicBezTo>
                      <a:pt x="152400" y="122501"/>
                      <a:pt x="122549" y="152352"/>
                      <a:pt x="85725" y="152352"/>
                    </a:cubicBezTo>
                    <a:cubicBezTo>
                      <a:pt x="48901" y="152352"/>
                      <a:pt x="19050" y="122501"/>
                      <a:pt x="19050" y="85677"/>
                    </a:cubicBezTo>
                    <a:cubicBezTo>
                      <a:pt x="19098" y="48874"/>
                      <a:pt x="48921" y="19050"/>
                      <a:pt x="85725" y="19002"/>
                    </a:cubicBezTo>
                    <a:close/>
                  </a:path>
                </a:pathLst>
              </a:custGeom>
              <a:grpFill/>
              <a:ln w="9525" cap="flat">
                <a:noFill/>
                <a:prstDash val="solid"/>
                <a:miter/>
              </a:ln>
            </p:spPr>
            <p:txBody>
              <a:bodyPr rtlCol="0" anchor="ctr"/>
              <a:lstStyle/>
              <a:p>
                <a:endParaRPr lang="zh-CN" altLang="en-US"/>
              </a:p>
            </p:txBody>
          </p:sp>
          <p:sp>
            <p:nvSpPr>
              <p:cNvPr id="144" name="图形 36" descr="用户 轮廓"/>
              <p:cNvSpPr/>
              <p:nvPr/>
            </p:nvSpPr>
            <p:spPr>
              <a:xfrm>
                <a:off x="6206975" y="3373659"/>
                <a:ext cx="289085" cy="161925"/>
              </a:xfrm>
              <a:custGeom>
                <a:avLst/>
                <a:gdLst>
                  <a:gd name="connsiteX0" fmla="*/ 269072 w 289085"/>
                  <a:gd name="connsiteY0" fmla="*/ 50473 h 161925"/>
                  <a:gd name="connsiteX1" fmla="*/ 186709 w 289085"/>
                  <a:gd name="connsiteY1" fmla="*/ 11125 h 161925"/>
                  <a:gd name="connsiteX2" fmla="*/ 117624 w 289085"/>
                  <a:gd name="connsiteY2" fmla="*/ 0 h 161925"/>
                  <a:gd name="connsiteX3" fmla="*/ 48749 w 289085"/>
                  <a:gd name="connsiteY3" fmla="*/ 11078 h 161925"/>
                  <a:gd name="connsiteX4" fmla="*/ 3124 w 289085"/>
                  <a:gd name="connsiteY4" fmla="*/ 28461 h 161925"/>
                  <a:gd name="connsiteX5" fmla="*/ 0 w 289085"/>
                  <a:gd name="connsiteY5" fmla="*/ 51702 h 161925"/>
                  <a:gd name="connsiteX6" fmla="*/ 54083 w 289085"/>
                  <a:gd name="connsiteY6" fmla="*/ 29356 h 161925"/>
                  <a:gd name="connsiteX7" fmla="*/ 117624 w 289085"/>
                  <a:gd name="connsiteY7" fmla="*/ 19050 h 161925"/>
                  <a:gd name="connsiteX8" fmla="*/ 181861 w 289085"/>
                  <a:gd name="connsiteY8" fmla="*/ 29528 h 161925"/>
                  <a:gd name="connsiteX9" fmla="*/ 257223 w 289085"/>
                  <a:gd name="connsiteY9" fmla="*/ 65389 h 161925"/>
                  <a:gd name="connsiteX10" fmla="*/ 258042 w 289085"/>
                  <a:gd name="connsiteY10" fmla="*/ 65999 h 161925"/>
                  <a:gd name="connsiteX11" fmla="*/ 270024 w 289085"/>
                  <a:gd name="connsiteY11" fmla="*/ 90488 h 161925"/>
                  <a:gd name="connsiteX12" fmla="*/ 270024 w 289085"/>
                  <a:gd name="connsiteY12" fmla="*/ 161925 h 161925"/>
                  <a:gd name="connsiteX13" fmla="*/ 289074 w 289085"/>
                  <a:gd name="connsiteY13" fmla="*/ 161925 h 161925"/>
                  <a:gd name="connsiteX14" fmla="*/ 289074 w 289085"/>
                  <a:gd name="connsiteY14" fmla="*/ 90488 h 161925"/>
                  <a:gd name="connsiteX15" fmla="*/ 269072 w 289085"/>
                  <a:gd name="connsiteY15" fmla="*/ 50473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9085" h="161925">
                    <a:moveTo>
                      <a:pt x="269072" y="50473"/>
                    </a:moveTo>
                    <a:cubicBezTo>
                      <a:pt x="244794" y="31541"/>
                      <a:pt x="216691" y="18115"/>
                      <a:pt x="186709" y="11125"/>
                    </a:cubicBezTo>
                    <a:cubicBezTo>
                      <a:pt x="164264" y="4422"/>
                      <a:pt x="141039" y="682"/>
                      <a:pt x="117624" y="0"/>
                    </a:cubicBezTo>
                    <a:cubicBezTo>
                      <a:pt x="94224" y="24"/>
                      <a:pt x="70976" y="3763"/>
                      <a:pt x="48749" y="11078"/>
                    </a:cubicBezTo>
                    <a:cubicBezTo>
                      <a:pt x="32945" y="15169"/>
                      <a:pt x="17644" y="20999"/>
                      <a:pt x="3124" y="28461"/>
                    </a:cubicBezTo>
                    <a:cubicBezTo>
                      <a:pt x="2891" y="36295"/>
                      <a:pt x="1844" y="44084"/>
                      <a:pt x="0" y="51702"/>
                    </a:cubicBezTo>
                    <a:cubicBezTo>
                      <a:pt x="16938" y="41851"/>
                      <a:pt x="35131" y="34335"/>
                      <a:pt x="54083" y="29356"/>
                    </a:cubicBezTo>
                    <a:cubicBezTo>
                      <a:pt x="74593" y="22617"/>
                      <a:pt x="96035" y="19140"/>
                      <a:pt x="117624" y="19050"/>
                    </a:cubicBezTo>
                    <a:cubicBezTo>
                      <a:pt x="139399" y="19752"/>
                      <a:pt x="160992" y="23273"/>
                      <a:pt x="181861" y="29528"/>
                    </a:cubicBezTo>
                    <a:cubicBezTo>
                      <a:pt x="209299" y="35836"/>
                      <a:pt x="235021" y="48077"/>
                      <a:pt x="257223" y="65389"/>
                    </a:cubicBezTo>
                    <a:lnTo>
                      <a:pt x="258042" y="65999"/>
                    </a:lnTo>
                    <a:cubicBezTo>
                      <a:pt x="265876" y="71647"/>
                      <a:pt x="270372" y="80836"/>
                      <a:pt x="270024" y="90488"/>
                    </a:cubicBezTo>
                    <a:lnTo>
                      <a:pt x="270024" y="161925"/>
                    </a:lnTo>
                    <a:lnTo>
                      <a:pt x="289074" y="161925"/>
                    </a:lnTo>
                    <a:lnTo>
                      <a:pt x="289074" y="90488"/>
                    </a:lnTo>
                    <a:cubicBezTo>
                      <a:pt x="289422" y="74665"/>
                      <a:pt x="281936" y="59690"/>
                      <a:pt x="269072" y="50473"/>
                    </a:cubicBezTo>
                    <a:close/>
                  </a:path>
                </a:pathLst>
              </a:custGeom>
              <a:grpFill/>
              <a:ln w="9525" cap="flat">
                <a:noFill/>
                <a:prstDash val="solid"/>
                <a:miter/>
              </a:ln>
            </p:spPr>
            <p:txBody>
              <a:bodyPr rtlCol="0" anchor="ctr"/>
              <a:lstStyle/>
              <a:p>
                <a:endParaRPr lang="zh-CN" altLang="en-US"/>
              </a:p>
            </p:txBody>
          </p:sp>
          <p:sp>
            <p:nvSpPr>
              <p:cNvPr id="145" name="图形 36" descr="用户 轮廓"/>
              <p:cNvSpPr/>
              <p:nvPr/>
            </p:nvSpPr>
            <p:spPr>
              <a:xfrm>
                <a:off x="5696026" y="3373659"/>
                <a:ext cx="288597" cy="161925"/>
              </a:xfrm>
              <a:custGeom>
                <a:avLst/>
                <a:gdLst>
                  <a:gd name="connsiteX0" fmla="*/ 288598 w 288597"/>
                  <a:gd name="connsiteY0" fmla="*/ 50225 h 161925"/>
                  <a:gd name="connsiteX1" fmla="*/ 285740 w 288597"/>
                  <a:gd name="connsiteY1" fmla="*/ 27289 h 161925"/>
                  <a:gd name="connsiteX2" fmla="*/ 240440 w 288597"/>
                  <a:gd name="connsiteY2" fmla="*/ 11097 h 161925"/>
                  <a:gd name="connsiteX3" fmla="*/ 171374 w 288597"/>
                  <a:gd name="connsiteY3" fmla="*/ 0 h 161925"/>
                  <a:gd name="connsiteX4" fmla="*/ 102499 w 288597"/>
                  <a:gd name="connsiteY4" fmla="*/ 11078 h 161925"/>
                  <a:gd name="connsiteX5" fmla="*/ 19564 w 288597"/>
                  <a:gd name="connsiteY5" fmla="*/ 50787 h 161925"/>
                  <a:gd name="connsiteX6" fmla="*/ 0 w 288597"/>
                  <a:gd name="connsiteY6" fmla="*/ 90488 h 161925"/>
                  <a:gd name="connsiteX7" fmla="*/ 0 w 288597"/>
                  <a:gd name="connsiteY7" fmla="*/ 161925 h 161925"/>
                  <a:gd name="connsiteX8" fmla="*/ 19050 w 288597"/>
                  <a:gd name="connsiteY8" fmla="*/ 161925 h 161925"/>
                  <a:gd name="connsiteX9" fmla="*/ 19050 w 288597"/>
                  <a:gd name="connsiteY9" fmla="*/ 90488 h 161925"/>
                  <a:gd name="connsiteX10" fmla="*/ 31128 w 288597"/>
                  <a:gd name="connsiteY10" fmla="*/ 65932 h 161925"/>
                  <a:gd name="connsiteX11" fmla="*/ 107871 w 288597"/>
                  <a:gd name="connsiteY11" fmla="*/ 29356 h 161925"/>
                  <a:gd name="connsiteX12" fmla="*/ 171374 w 288597"/>
                  <a:gd name="connsiteY12" fmla="*/ 19050 h 161925"/>
                  <a:gd name="connsiteX13" fmla="*/ 235610 w 288597"/>
                  <a:gd name="connsiteY13" fmla="*/ 29528 h 161925"/>
                  <a:gd name="connsiteX14" fmla="*/ 288598 w 288597"/>
                  <a:gd name="connsiteY14" fmla="*/ 50225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597" h="161925">
                    <a:moveTo>
                      <a:pt x="288598" y="50225"/>
                    </a:moveTo>
                    <a:cubicBezTo>
                      <a:pt x="286864" y="42698"/>
                      <a:pt x="285906" y="35012"/>
                      <a:pt x="285740" y="27289"/>
                    </a:cubicBezTo>
                    <a:cubicBezTo>
                      <a:pt x="271205" y="20426"/>
                      <a:pt x="256032" y="15003"/>
                      <a:pt x="240440" y="11097"/>
                    </a:cubicBezTo>
                    <a:cubicBezTo>
                      <a:pt x="218000" y="4405"/>
                      <a:pt x="194781" y="674"/>
                      <a:pt x="171374" y="0"/>
                    </a:cubicBezTo>
                    <a:cubicBezTo>
                      <a:pt x="147974" y="24"/>
                      <a:pt x="124726" y="3763"/>
                      <a:pt x="102499" y="11078"/>
                    </a:cubicBezTo>
                    <a:cubicBezTo>
                      <a:pt x="72686" y="19206"/>
                      <a:pt x="44588" y="32659"/>
                      <a:pt x="19564" y="50787"/>
                    </a:cubicBezTo>
                    <a:cubicBezTo>
                      <a:pt x="7241" y="60272"/>
                      <a:pt x="15" y="74937"/>
                      <a:pt x="0" y="90488"/>
                    </a:cubicBezTo>
                    <a:lnTo>
                      <a:pt x="0" y="161925"/>
                    </a:lnTo>
                    <a:lnTo>
                      <a:pt x="19050" y="161925"/>
                    </a:lnTo>
                    <a:lnTo>
                      <a:pt x="19050" y="90488"/>
                    </a:lnTo>
                    <a:cubicBezTo>
                      <a:pt x="19068" y="80877"/>
                      <a:pt x="23526" y="71813"/>
                      <a:pt x="31128" y="65932"/>
                    </a:cubicBezTo>
                    <a:cubicBezTo>
                      <a:pt x="54306" y="49233"/>
                      <a:pt x="80301" y="36843"/>
                      <a:pt x="107871" y="29356"/>
                    </a:cubicBezTo>
                    <a:cubicBezTo>
                      <a:pt x="128369" y="22621"/>
                      <a:pt x="149798" y="19143"/>
                      <a:pt x="171374" y="19050"/>
                    </a:cubicBezTo>
                    <a:cubicBezTo>
                      <a:pt x="193149" y="19752"/>
                      <a:pt x="214741" y="23274"/>
                      <a:pt x="235610" y="29528"/>
                    </a:cubicBezTo>
                    <a:cubicBezTo>
                      <a:pt x="254108" y="34061"/>
                      <a:pt x="271924" y="41021"/>
                      <a:pt x="288598" y="50225"/>
                    </a:cubicBezTo>
                    <a:close/>
                  </a:path>
                </a:pathLst>
              </a:custGeom>
              <a:grpFill/>
              <a:ln w="9525" cap="flat">
                <a:noFill/>
                <a:prstDash val="solid"/>
                <a:miter/>
              </a:ln>
            </p:spPr>
            <p:txBody>
              <a:bodyPr rtlCol="0" anchor="ctr"/>
              <a:lstStyle/>
              <a:p>
                <a:endParaRPr lang="zh-CN" altLang="en-US"/>
              </a:p>
            </p:txBody>
          </p:sp>
          <p:sp>
            <p:nvSpPr>
              <p:cNvPr id="146" name="图形 36" descr="用户 轮廓"/>
              <p:cNvSpPr/>
              <p:nvPr/>
            </p:nvSpPr>
            <p:spPr>
              <a:xfrm>
                <a:off x="5924550" y="3505200"/>
                <a:ext cx="342911" cy="161925"/>
              </a:xfrm>
              <a:custGeom>
                <a:avLst/>
                <a:gdLst>
                  <a:gd name="connsiteX0" fmla="*/ 322898 w 342911"/>
                  <a:gd name="connsiteY0" fmla="*/ 50482 h 161925"/>
                  <a:gd name="connsiteX1" fmla="*/ 240535 w 342911"/>
                  <a:gd name="connsiteY1" fmla="*/ 11135 h 161925"/>
                  <a:gd name="connsiteX2" fmla="*/ 171450 w 342911"/>
                  <a:gd name="connsiteY2" fmla="*/ 0 h 161925"/>
                  <a:gd name="connsiteX3" fmla="*/ 102594 w 342911"/>
                  <a:gd name="connsiteY3" fmla="*/ 11078 h 161925"/>
                  <a:gd name="connsiteX4" fmla="*/ 19660 w 342911"/>
                  <a:gd name="connsiteY4" fmla="*/ 50787 h 161925"/>
                  <a:gd name="connsiteX5" fmla="*/ 0 w 342911"/>
                  <a:gd name="connsiteY5" fmla="*/ 90488 h 161925"/>
                  <a:gd name="connsiteX6" fmla="*/ 0 w 342911"/>
                  <a:gd name="connsiteY6" fmla="*/ 161925 h 161925"/>
                  <a:gd name="connsiteX7" fmla="*/ 19050 w 342911"/>
                  <a:gd name="connsiteY7" fmla="*/ 161925 h 161925"/>
                  <a:gd name="connsiteX8" fmla="*/ 19050 w 342911"/>
                  <a:gd name="connsiteY8" fmla="*/ 90488 h 161925"/>
                  <a:gd name="connsiteX9" fmla="*/ 31137 w 342911"/>
                  <a:gd name="connsiteY9" fmla="*/ 65932 h 161925"/>
                  <a:gd name="connsiteX10" fmla="*/ 107871 w 342911"/>
                  <a:gd name="connsiteY10" fmla="*/ 29356 h 161925"/>
                  <a:gd name="connsiteX11" fmla="*/ 171450 w 342911"/>
                  <a:gd name="connsiteY11" fmla="*/ 19050 h 161925"/>
                  <a:gd name="connsiteX12" fmla="*/ 235696 w 342911"/>
                  <a:gd name="connsiteY12" fmla="*/ 29527 h 161925"/>
                  <a:gd name="connsiteX13" fmla="*/ 311048 w 342911"/>
                  <a:gd name="connsiteY13" fmla="*/ 65380 h 161925"/>
                  <a:gd name="connsiteX14" fmla="*/ 311868 w 342911"/>
                  <a:gd name="connsiteY14" fmla="*/ 65989 h 161925"/>
                  <a:gd name="connsiteX15" fmla="*/ 323850 w 342911"/>
                  <a:gd name="connsiteY15" fmla="*/ 90488 h 161925"/>
                  <a:gd name="connsiteX16" fmla="*/ 323850 w 342911"/>
                  <a:gd name="connsiteY16" fmla="*/ 161925 h 161925"/>
                  <a:gd name="connsiteX17" fmla="*/ 342900 w 342911"/>
                  <a:gd name="connsiteY17" fmla="*/ 161925 h 161925"/>
                  <a:gd name="connsiteX18" fmla="*/ 342900 w 342911"/>
                  <a:gd name="connsiteY18" fmla="*/ 90488 h 161925"/>
                  <a:gd name="connsiteX19" fmla="*/ 322898 w 342911"/>
                  <a:gd name="connsiteY19" fmla="*/ 50482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2911" h="161925">
                    <a:moveTo>
                      <a:pt x="322898" y="50482"/>
                    </a:moveTo>
                    <a:cubicBezTo>
                      <a:pt x="298622" y="31548"/>
                      <a:pt x="270518" y="18121"/>
                      <a:pt x="240535" y="11135"/>
                    </a:cubicBezTo>
                    <a:cubicBezTo>
                      <a:pt x="218089" y="4433"/>
                      <a:pt x="194864" y="691"/>
                      <a:pt x="171450" y="0"/>
                    </a:cubicBezTo>
                    <a:cubicBezTo>
                      <a:pt x="148057" y="23"/>
                      <a:pt x="124815" y="3762"/>
                      <a:pt x="102594" y="11078"/>
                    </a:cubicBezTo>
                    <a:cubicBezTo>
                      <a:pt x="72779" y="19201"/>
                      <a:pt x="44681" y="32654"/>
                      <a:pt x="19660" y="50787"/>
                    </a:cubicBezTo>
                    <a:cubicBezTo>
                      <a:pt x="7297" y="60250"/>
                      <a:pt x="33" y="74919"/>
                      <a:pt x="0" y="90488"/>
                    </a:cubicBezTo>
                    <a:lnTo>
                      <a:pt x="0" y="161925"/>
                    </a:lnTo>
                    <a:lnTo>
                      <a:pt x="19050" y="161925"/>
                    </a:lnTo>
                    <a:lnTo>
                      <a:pt x="19050" y="90488"/>
                    </a:lnTo>
                    <a:cubicBezTo>
                      <a:pt x="19067" y="80874"/>
                      <a:pt x="23530" y="71809"/>
                      <a:pt x="31137" y="65932"/>
                    </a:cubicBezTo>
                    <a:cubicBezTo>
                      <a:pt x="54310" y="49229"/>
                      <a:pt x="80303" y="36839"/>
                      <a:pt x="107871" y="29356"/>
                    </a:cubicBezTo>
                    <a:cubicBezTo>
                      <a:pt x="128393" y="22613"/>
                      <a:pt x="149848" y="19136"/>
                      <a:pt x="171450" y="19050"/>
                    </a:cubicBezTo>
                    <a:cubicBezTo>
                      <a:pt x="193229" y="19748"/>
                      <a:pt x="214824" y="23270"/>
                      <a:pt x="235696" y="29527"/>
                    </a:cubicBezTo>
                    <a:cubicBezTo>
                      <a:pt x="263132" y="35827"/>
                      <a:pt x="288853" y="48065"/>
                      <a:pt x="311048" y="65380"/>
                    </a:cubicBezTo>
                    <a:lnTo>
                      <a:pt x="311868" y="65989"/>
                    </a:lnTo>
                    <a:cubicBezTo>
                      <a:pt x="319704" y="71641"/>
                      <a:pt x="324199" y="80833"/>
                      <a:pt x="323850" y="90488"/>
                    </a:cubicBezTo>
                    <a:lnTo>
                      <a:pt x="323850" y="161925"/>
                    </a:lnTo>
                    <a:lnTo>
                      <a:pt x="342900" y="161925"/>
                    </a:lnTo>
                    <a:lnTo>
                      <a:pt x="342900" y="90488"/>
                    </a:lnTo>
                    <a:cubicBezTo>
                      <a:pt x="343245" y="74668"/>
                      <a:pt x="335760" y="59698"/>
                      <a:pt x="322898" y="50482"/>
                    </a:cubicBezTo>
                    <a:close/>
                  </a:path>
                </a:pathLst>
              </a:custGeom>
              <a:grpFill/>
              <a:ln w="9525" cap="flat">
                <a:noFill/>
                <a:prstDash val="solid"/>
                <a:miter/>
              </a:ln>
            </p:spPr>
            <p:txBody>
              <a:bodyPr rtlCol="0" anchor="ctr"/>
              <a:lstStyle/>
              <a:p>
                <a:endParaRPr lang="zh-CN" altLang="en-US"/>
              </a:p>
            </p:txBody>
          </p:sp>
          <p:sp>
            <p:nvSpPr>
              <p:cNvPr id="147" name="图形 36" descr="用户 轮廓"/>
              <p:cNvSpPr/>
              <p:nvPr/>
            </p:nvSpPr>
            <p:spPr>
              <a:xfrm>
                <a:off x="6010275" y="3312937"/>
                <a:ext cx="171450" cy="171450"/>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50 h 171450"/>
                  <a:gd name="connsiteX6" fmla="*/ 152400 w 171450"/>
                  <a:gd name="connsiteY6" fmla="*/ 85725 h 171450"/>
                  <a:gd name="connsiteX7" fmla="*/ 85725 w 171450"/>
                  <a:gd name="connsiteY7" fmla="*/ 152400 h 171450"/>
                  <a:gd name="connsiteX8" fmla="*/ 19050 w 171450"/>
                  <a:gd name="connsiteY8" fmla="*/ 85725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50"/>
                    </a:moveTo>
                    <a:cubicBezTo>
                      <a:pt x="122549" y="19050"/>
                      <a:pt x="152400" y="48901"/>
                      <a:pt x="152400" y="85725"/>
                    </a:cubicBezTo>
                    <a:cubicBezTo>
                      <a:pt x="152400" y="122549"/>
                      <a:pt x="122549" y="152400"/>
                      <a:pt x="85725" y="152400"/>
                    </a:cubicBezTo>
                    <a:cubicBezTo>
                      <a:pt x="48901" y="152400"/>
                      <a:pt x="19050" y="122549"/>
                      <a:pt x="19050" y="85725"/>
                    </a:cubicBezTo>
                    <a:cubicBezTo>
                      <a:pt x="19077" y="48904"/>
                      <a:pt x="48904" y="19055"/>
                      <a:pt x="85725" y="19002"/>
                    </a:cubicBezTo>
                    <a:close/>
                  </a:path>
                </a:pathLst>
              </a:custGeom>
              <a:grpFill/>
              <a:ln w="9525" cap="flat">
                <a:noFill/>
                <a:prstDash val="solid"/>
                <a:miter/>
              </a:ln>
            </p:spPr>
            <p:txBody>
              <a:bodyPr rtlCol="0" anchor="ctr"/>
              <a:lstStyle/>
              <a:p>
                <a:endParaRPr lang="zh-CN" altLang="en-US"/>
              </a:p>
            </p:txBody>
          </p:sp>
        </p:grpSp>
      </p:grpSp>
      <p:sp>
        <p:nvSpPr>
          <p:cNvPr id="152" name="文本占位符 92"/>
          <p:cNvSpPr>
            <a:spLocks noGrp="1"/>
          </p:cNvSpPr>
          <p:nvPr>
            <p:ph type="body" sz="quarter" idx="26" hasCustomPrompt="1"/>
          </p:nvPr>
        </p:nvSpPr>
        <p:spPr>
          <a:xfrm>
            <a:off x="3593071" y="3566310"/>
            <a:ext cx="923330" cy="249299"/>
          </a:xfrm>
          <a:prstGeom prst="rect">
            <a:avLst/>
          </a:prstGeom>
        </p:spPr>
        <p:txBody>
          <a:bodyPr wrap="none" lIns="0" tIns="0" rIns="0" bIns="0">
            <a:spAutoFit/>
          </a:bodyPr>
          <a:lstStyle>
            <a:lvl1pPr marL="0" indent="0" algn="l" defTabSz="457200" rtl="0" eaLnBrk="1" latinLnBrk="0" hangingPunct="1">
              <a:buNone/>
              <a:defRPr lang="zh-CN" altLang="en-US" sz="1800" b="1" kern="1200" dirty="0" smtClean="0">
                <a:solidFill>
                  <a:schemeClr val="bg2"/>
                </a:soli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sp>
        <p:nvSpPr>
          <p:cNvPr id="153" name="矩形: 圆角 152"/>
          <p:cNvSpPr/>
          <p:nvPr userDrawn="1"/>
        </p:nvSpPr>
        <p:spPr>
          <a:xfrm>
            <a:off x="3355086" y="2937068"/>
            <a:ext cx="758051" cy="319928"/>
          </a:xfrm>
          <a:prstGeom prst="roundRect">
            <a:avLst>
              <a:gd name="adj" fmla="val 27993"/>
            </a:avLst>
          </a:prstGeom>
          <a:solidFill>
            <a:schemeClr val="bg2"/>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文本占位符 92"/>
          <p:cNvSpPr>
            <a:spLocks noGrp="1"/>
          </p:cNvSpPr>
          <p:nvPr>
            <p:ph type="body" sz="quarter" idx="27" hasCustomPrompt="1"/>
          </p:nvPr>
        </p:nvSpPr>
        <p:spPr>
          <a:xfrm>
            <a:off x="3447192" y="2937053"/>
            <a:ext cx="951828" cy="429589"/>
          </a:xfrm>
          <a:prstGeom prst="rect">
            <a:avLst/>
          </a:prstGeom>
        </p:spPr>
        <p:txBody>
          <a:bodyPr/>
          <a:lstStyle>
            <a:lvl1pPr marL="0" indent="0" algn="l" defTabSz="457200" rtl="0" eaLnBrk="1" latinLnBrk="0" hangingPunct="1">
              <a:buNone/>
              <a:defRPr lang="zh-CN" altLang="en-US" sz="20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02</a:t>
            </a:r>
            <a:endParaRPr lang="zh-CN" altLang="en-US" dirty="0"/>
          </a:p>
        </p:txBody>
      </p:sp>
      <p:grpSp>
        <p:nvGrpSpPr>
          <p:cNvPr id="118" name="组合 117"/>
          <p:cNvGrpSpPr/>
          <p:nvPr userDrawn="1"/>
        </p:nvGrpSpPr>
        <p:grpSpPr>
          <a:xfrm>
            <a:off x="5453345" y="2778998"/>
            <a:ext cx="1279132" cy="2584284"/>
            <a:chOff x="5400424" y="2672080"/>
            <a:chExt cx="1384974" cy="2798120"/>
          </a:xfrm>
        </p:grpSpPr>
        <p:sp>
          <p:nvSpPr>
            <p:cNvPr id="119" name="矩形: 圆角 118"/>
            <p:cNvSpPr/>
            <p:nvPr userDrawn="1"/>
          </p:nvSpPr>
          <p:spPr>
            <a:xfrm>
              <a:off x="5400424" y="2672080"/>
              <a:ext cx="1378536" cy="2798120"/>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0" name="任意多边形: 形状 119"/>
            <p:cNvSpPr/>
            <p:nvPr userDrawn="1"/>
          </p:nvSpPr>
          <p:spPr>
            <a:xfrm flipH="1">
              <a:off x="6223619" y="4874577"/>
              <a:ext cx="561779" cy="595623"/>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21" name="文本占位符 92"/>
          <p:cNvSpPr>
            <a:spLocks noGrp="1"/>
          </p:cNvSpPr>
          <p:nvPr>
            <p:ph type="body" sz="quarter" idx="20" hasCustomPrompt="1"/>
          </p:nvPr>
        </p:nvSpPr>
        <p:spPr>
          <a:xfrm>
            <a:off x="5592954" y="3566310"/>
            <a:ext cx="923330" cy="249299"/>
          </a:xfrm>
          <a:prstGeom prst="rect">
            <a:avLst/>
          </a:prstGeom>
        </p:spPr>
        <p:txBody>
          <a:bodyPr wrap="none" lIns="0" tIns="0" rIns="0" bIns="0">
            <a:spAutoFit/>
          </a:bodyPr>
          <a:lstStyle>
            <a:lvl1pPr marL="0" indent="0" algn="l" defTabSz="457200" rtl="0" eaLnBrk="1" latinLnBrk="0" hangingPunct="1">
              <a:buNone/>
              <a:defRPr lang="zh-CN" altLang="en-US" sz="1800" b="1" kern="1200" dirty="0" smtClean="0">
                <a:solidFill>
                  <a:schemeClr val="bg2"/>
                </a:soli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grpSp>
        <p:nvGrpSpPr>
          <p:cNvPr id="122" name="组合 121"/>
          <p:cNvGrpSpPr/>
          <p:nvPr userDrawn="1"/>
        </p:nvGrpSpPr>
        <p:grpSpPr>
          <a:xfrm>
            <a:off x="5618915" y="4022731"/>
            <a:ext cx="947778" cy="947776"/>
            <a:chOff x="5481200" y="3917828"/>
            <a:chExt cx="1184223" cy="1184223"/>
          </a:xfrm>
        </p:grpSpPr>
        <p:grpSp>
          <p:nvGrpSpPr>
            <p:cNvPr id="123" name="组合 122"/>
            <p:cNvGrpSpPr/>
            <p:nvPr userDrawn="1"/>
          </p:nvGrpSpPr>
          <p:grpSpPr>
            <a:xfrm>
              <a:off x="5481200" y="3917828"/>
              <a:ext cx="1184223" cy="1184223"/>
              <a:chOff x="5481200" y="3917828"/>
              <a:chExt cx="1184223" cy="1184223"/>
            </a:xfrm>
          </p:grpSpPr>
          <p:sp>
            <p:nvSpPr>
              <p:cNvPr id="126" name="椭圆 125"/>
              <p:cNvSpPr/>
              <p:nvPr userDrawn="1"/>
            </p:nvSpPr>
            <p:spPr>
              <a:xfrm rot="8892418">
                <a:off x="5481200" y="3917828"/>
                <a:ext cx="1184223" cy="1184223"/>
              </a:xfrm>
              <a:prstGeom prst="ellipse">
                <a:avLst/>
              </a:pr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p:cNvSpPr/>
              <p:nvPr userDrawn="1"/>
            </p:nvSpPr>
            <p:spPr>
              <a:xfrm rot="8892418">
                <a:off x="5511167" y="3947795"/>
                <a:ext cx="1124288" cy="1124288"/>
              </a:xfrm>
              <a:prstGeom prst="ellipse">
                <a:avLst/>
              </a:prstGeom>
              <a:noFill/>
              <a:ln w="3175">
                <a:gradFill>
                  <a:gsLst>
                    <a:gs pos="12000">
                      <a:schemeClr val="accent1"/>
                    </a:gs>
                    <a:gs pos="100000">
                      <a:schemeClr val="accent1">
                        <a:lumMod val="30000"/>
                        <a:lumOff val="7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4" name="图形 44" descr="奖杯 轮廓"/>
            <p:cNvSpPr/>
            <p:nvPr userDrawn="1"/>
          </p:nvSpPr>
          <p:spPr>
            <a:xfrm>
              <a:off x="5787338" y="4189777"/>
              <a:ext cx="571946" cy="662597"/>
            </a:xfrm>
            <a:custGeom>
              <a:avLst/>
              <a:gdLst>
                <a:gd name="connsiteX0" fmla="*/ 533400 w 649528"/>
                <a:gd name="connsiteY0" fmla="*/ 62551 h 752475"/>
                <a:gd name="connsiteX1" fmla="*/ 533400 w 649528"/>
                <a:gd name="connsiteY1" fmla="*/ 0 h 752475"/>
                <a:gd name="connsiteX2" fmla="*/ 114300 w 649528"/>
                <a:gd name="connsiteY2" fmla="*/ 0 h 752475"/>
                <a:gd name="connsiteX3" fmla="*/ 114300 w 649528"/>
                <a:gd name="connsiteY3" fmla="*/ 62551 h 752475"/>
                <a:gd name="connsiteX4" fmla="*/ 0 w 649528"/>
                <a:gd name="connsiteY4" fmla="*/ 62551 h 752475"/>
                <a:gd name="connsiteX5" fmla="*/ 0 w 649528"/>
                <a:gd name="connsiteY5" fmla="*/ 255908 h 752475"/>
                <a:gd name="connsiteX6" fmla="*/ 52549 w 649528"/>
                <a:gd name="connsiteY6" fmla="*/ 385067 h 752475"/>
                <a:gd name="connsiteX7" fmla="*/ 256908 w 649528"/>
                <a:gd name="connsiteY7" fmla="*/ 466392 h 752475"/>
                <a:gd name="connsiteX8" fmla="*/ 264947 w 649528"/>
                <a:gd name="connsiteY8" fmla="*/ 475450 h 752475"/>
                <a:gd name="connsiteX9" fmla="*/ 284798 w 649528"/>
                <a:gd name="connsiteY9" fmla="*/ 514912 h 752475"/>
                <a:gd name="connsiteX10" fmla="*/ 285750 w 649528"/>
                <a:gd name="connsiteY10" fmla="*/ 527856 h 752475"/>
                <a:gd name="connsiteX11" fmla="*/ 285750 w 649528"/>
                <a:gd name="connsiteY11" fmla="*/ 638175 h 752475"/>
                <a:gd name="connsiteX12" fmla="*/ 247650 w 649528"/>
                <a:gd name="connsiteY12" fmla="*/ 638175 h 752475"/>
                <a:gd name="connsiteX13" fmla="*/ 200025 w 649528"/>
                <a:gd name="connsiteY13" fmla="*/ 685800 h 752475"/>
                <a:gd name="connsiteX14" fmla="*/ 171450 w 649528"/>
                <a:gd name="connsiteY14" fmla="*/ 685800 h 752475"/>
                <a:gd name="connsiteX15" fmla="*/ 123825 w 649528"/>
                <a:gd name="connsiteY15" fmla="*/ 733425 h 752475"/>
                <a:gd name="connsiteX16" fmla="*/ 123825 w 649528"/>
                <a:gd name="connsiteY16" fmla="*/ 752475 h 752475"/>
                <a:gd name="connsiteX17" fmla="*/ 523875 w 649528"/>
                <a:gd name="connsiteY17" fmla="*/ 752475 h 752475"/>
                <a:gd name="connsiteX18" fmla="*/ 523875 w 649528"/>
                <a:gd name="connsiteY18" fmla="*/ 733425 h 752475"/>
                <a:gd name="connsiteX19" fmla="*/ 476250 w 649528"/>
                <a:gd name="connsiteY19" fmla="*/ 685800 h 752475"/>
                <a:gd name="connsiteX20" fmla="*/ 447675 w 649528"/>
                <a:gd name="connsiteY20" fmla="*/ 685800 h 752475"/>
                <a:gd name="connsiteX21" fmla="*/ 400050 w 649528"/>
                <a:gd name="connsiteY21" fmla="*/ 638175 h 752475"/>
                <a:gd name="connsiteX22" fmla="*/ 361950 w 649528"/>
                <a:gd name="connsiteY22" fmla="*/ 638175 h 752475"/>
                <a:gd name="connsiteX23" fmla="*/ 361950 w 649528"/>
                <a:gd name="connsiteY23" fmla="*/ 528809 h 752475"/>
                <a:gd name="connsiteX24" fmla="*/ 364246 w 649528"/>
                <a:gd name="connsiteY24" fmla="*/ 509568 h 752475"/>
                <a:gd name="connsiteX25" fmla="*/ 381953 w 649528"/>
                <a:gd name="connsiteY25" fmla="*/ 477126 h 752475"/>
                <a:gd name="connsiteX26" fmla="*/ 391297 w 649528"/>
                <a:gd name="connsiteY26" fmla="*/ 466411 h 752475"/>
                <a:gd name="connsiteX27" fmla="*/ 597037 w 649528"/>
                <a:gd name="connsiteY27" fmla="*/ 384981 h 752475"/>
                <a:gd name="connsiteX28" fmla="*/ 649529 w 649528"/>
                <a:gd name="connsiteY28" fmla="*/ 255880 h 752475"/>
                <a:gd name="connsiteX29" fmla="*/ 649529 w 649528"/>
                <a:gd name="connsiteY29" fmla="*/ 62522 h 752475"/>
                <a:gd name="connsiteX30" fmla="*/ 66313 w 649528"/>
                <a:gd name="connsiteY30" fmla="*/ 371866 h 752475"/>
                <a:gd name="connsiteX31" fmla="*/ 19050 w 649528"/>
                <a:gd name="connsiteY31" fmla="*/ 255880 h 752475"/>
                <a:gd name="connsiteX32" fmla="*/ 19050 w 649528"/>
                <a:gd name="connsiteY32" fmla="*/ 81572 h 752475"/>
                <a:gd name="connsiteX33" fmla="*/ 114300 w 649528"/>
                <a:gd name="connsiteY33" fmla="*/ 81572 h 752475"/>
                <a:gd name="connsiteX34" fmla="*/ 114300 w 649528"/>
                <a:gd name="connsiteY34" fmla="*/ 242983 h 752475"/>
                <a:gd name="connsiteX35" fmla="*/ 141399 w 649528"/>
                <a:gd name="connsiteY35" fmla="*/ 338433 h 752475"/>
                <a:gd name="connsiteX36" fmla="*/ 141608 w 649528"/>
                <a:gd name="connsiteY36" fmla="*/ 338309 h 752475"/>
                <a:gd name="connsiteX37" fmla="*/ 164268 w 649528"/>
                <a:gd name="connsiteY37" fmla="*/ 368322 h 752475"/>
                <a:gd name="connsiteX38" fmla="*/ 164268 w 649528"/>
                <a:gd name="connsiteY38" fmla="*/ 368322 h 752475"/>
                <a:gd name="connsiteX39" fmla="*/ 206369 w 649528"/>
                <a:gd name="connsiteY39" fmla="*/ 411718 h 752475"/>
                <a:gd name="connsiteX40" fmla="*/ 212941 w 649528"/>
                <a:gd name="connsiteY40" fmla="*/ 418109 h 752475"/>
                <a:gd name="connsiteX41" fmla="*/ 229905 w 649528"/>
                <a:gd name="connsiteY41" fmla="*/ 435988 h 752475"/>
                <a:gd name="connsiteX42" fmla="*/ 239087 w 649528"/>
                <a:gd name="connsiteY42" fmla="*/ 446322 h 752475"/>
                <a:gd name="connsiteX43" fmla="*/ 66313 w 649528"/>
                <a:gd name="connsiteY43" fmla="*/ 371866 h 752475"/>
                <a:gd name="connsiteX44" fmla="*/ 476250 w 649528"/>
                <a:gd name="connsiteY44" fmla="*/ 704850 h 752475"/>
                <a:gd name="connsiteX45" fmla="*/ 476250 w 649528"/>
                <a:gd name="connsiteY45" fmla="*/ 704850 h 752475"/>
                <a:gd name="connsiteX46" fmla="*/ 504825 w 649528"/>
                <a:gd name="connsiteY46" fmla="*/ 733425 h 752475"/>
                <a:gd name="connsiteX47" fmla="*/ 142875 w 649528"/>
                <a:gd name="connsiteY47" fmla="*/ 733425 h 752475"/>
                <a:gd name="connsiteX48" fmla="*/ 142875 w 649528"/>
                <a:gd name="connsiteY48" fmla="*/ 733425 h 752475"/>
                <a:gd name="connsiteX49" fmla="*/ 171450 w 649528"/>
                <a:gd name="connsiteY49" fmla="*/ 704850 h 752475"/>
                <a:gd name="connsiteX50" fmla="*/ 476250 w 649528"/>
                <a:gd name="connsiteY50" fmla="*/ 704850 h 752475"/>
                <a:gd name="connsiteX51" fmla="*/ 400050 w 649528"/>
                <a:gd name="connsiteY51" fmla="*/ 657225 h 752475"/>
                <a:gd name="connsiteX52" fmla="*/ 428625 w 649528"/>
                <a:gd name="connsiteY52" fmla="*/ 685800 h 752475"/>
                <a:gd name="connsiteX53" fmla="*/ 219075 w 649528"/>
                <a:gd name="connsiteY53" fmla="*/ 685800 h 752475"/>
                <a:gd name="connsiteX54" fmla="*/ 247650 w 649528"/>
                <a:gd name="connsiteY54" fmla="*/ 657225 h 752475"/>
                <a:gd name="connsiteX55" fmla="*/ 295275 w 649528"/>
                <a:gd name="connsiteY55" fmla="*/ 657225 h 752475"/>
                <a:gd name="connsiteX56" fmla="*/ 352425 w 649528"/>
                <a:gd name="connsiteY56" fmla="*/ 657225 h 752475"/>
                <a:gd name="connsiteX57" fmla="*/ 367608 w 649528"/>
                <a:gd name="connsiteY57" fmla="*/ 464591 h 752475"/>
                <a:gd name="connsiteX58" fmla="*/ 345700 w 649528"/>
                <a:gd name="connsiteY58" fmla="*/ 505082 h 752475"/>
                <a:gd name="connsiteX59" fmla="*/ 342843 w 649528"/>
                <a:gd name="connsiteY59" fmla="*/ 528809 h 752475"/>
                <a:gd name="connsiteX60" fmla="*/ 342843 w 649528"/>
                <a:gd name="connsiteY60" fmla="*/ 638175 h 752475"/>
                <a:gd name="connsiteX61" fmla="*/ 304800 w 649528"/>
                <a:gd name="connsiteY61" fmla="*/ 638175 h 752475"/>
                <a:gd name="connsiteX62" fmla="*/ 304800 w 649528"/>
                <a:gd name="connsiteY62" fmla="*/ 527856 h 752475"/>
                <a:gd name="connsiteX63" fmla="*/ 303533 w 649528"/>
                <a:gd name="connsiteY63" fmla="*/ 511893 h 752475"/>
                <a:gd name="connsiteX64" fmla="*/ 279178 w 649528"/>
                <a:gd name="connsiteY64" fmla="*/ 462763 h 752475"/>
                <a:gd name="connsiteX65" fmla="*/ 244126 w 649528"/>
                <a:gd name="connsiteY65" fmla="*/ 423329 h 752475"/>
                <a:gd name="connsiteX66" fmla="*/ 226238 w 649528"/>
                <a:gd name="connsiteY66" fmla="*/ 404479 h 752475"/>
                <a:gd name="connsiteX67" fmla="*/ 219627 w 649528"/>
                <a:gd name="connsiteY67" fmla="*/ 398059 h 752475"/>
                <a:gd name="connsiteX68" fmla="*/ 178184 w 649528"/>
                <a:gd name="connsiteY68" fmla="*/ 355340 h 752475"/>
                <a:gd name="connsiteX69" fmla="*/ 159068 w 649528"/>
                <a:gd name="connsiteY69" fmla="*/ 330918 h 752475"/>
                <a:gd name="connsiteX70" fmla="*/ 157686 w 649528"/>
                <a:gd name="connsiteY70" fmla="*/ 328546 h 752475"/>
                <a:gd name="connsiteX71" fmla="*/ 133350 w 649528"/>
                <a:gd name="connsiteY71" fmla="*/ 242983 h 752475"/>
                <a:gd name="connsiteX72" fmla="*/ 133350 w 649528"/>
                <a:gd name="connsiteY72" fmla="*/ 19050 h 752475"/>
                <a:gd name="connsiteX73" fmla="*/ 514350 w 649528"/>
                <a:gd name="connsiteY73" fmla="*/ 19050 h 752475"/>
                <a:gd name="connsiteX74" fmla="*/ 514350 w 649528"/>
                <a:gd name="connsiteY74" fmla="*/ 71323 h 752475"/>
                <a:gd name="connsiteX75" fmla="*/ 513398 w 649528"/>
                <a:gd name="connsiteY75" fmla="*/ 129597 h 752475"/>
                <a:gd name="connsiteX76" fmla="*/ 513398 w 649528"/>
                <a:gd name="connsiteY76" fmla="*/ 243897 h 752475"/>
                <a:gd name="connsiteX77" fmla="*/ 489061 w 649528"/>
                <a:gd name="connsiteY77" fmla="*/ 329460 h 752475"/>
                <a:gd name="connsiteX78" fmla="*/ 487766 w 649528"/>
                <a:gd name="connsiteY78" fmla="*/ 331594 h 752475"/>
                <a:gd name="connsiteX79" fmla="*/ 467954 w 649528"/>
                <a:gd name="connsiteY79" fmla="*/ 356930 h 752475"/>
                <a:gd name="connsiteX80" fmla="*/ 430235 w 649528"/>
                <a:gd name="connsiteY80" fmla="*/ 396240 h 752475"/>
                <a:gd name="connsiteX81" fmla="*/ 395945 w 649528"/>
                <a:gd name="connsiteY81" fmla="*/ 432140 h 752475"/>
                <a:gd name="connsiteX82" fmla="*/ 630498 w 649528"/>
                <a:gd name="connsiteY82" fmla="*/ 255880 h 752475"/>
                <a:gd name="connsiteX83" fmla="*/ 583292 w 649528"/>
                <a:gd name="connsiteY83" fmla="*/ 371808 h 752475"/>
                <a:gd name="connsiteX84" fmla="*/ 408737 w 649528"/>
                <a:gd name="connsiteY84" fmla="*/ 446446 h 752475"/>
                <a:gd name="connsiteX85" fmla="*/ 410318 w 649528"/>
                <a:gd name="connsiteY85" fmla="*/ 444637 h 752475"/>
                <a:gd name="connsiteX86" fmla="*/ 443408 w 649528"/>
                <a:gd name="connsiteY86" fmla="*/ 409966 h 752475"/>
                <a:gd name="connsiteX87" fmla="*/ 482460 w 649528"/>
                <a:gd name="connsiteY87" fmla="*/ 369351 h 752475"/>
                <a:gd name="connsiteX88" fmla="*/ 505149 w 649528"/>
                <a:gd name="connsiteY88" fmla="*/ 339242 h 752475"/>
                <a:gd name="connsiteX89" fmla="*/ 505387 w 649528"/>
                <a:gd name="connsiteY89" fmla="*/ 339385 h 752475"/>
                <a:gd name="connsiteX90" fmla="*/ 532448 w 649528"/>
                <a:gd name="connsiteY90" fmla="*/ 243935 h 752475"/>
                <a:gd name="connsiteX91" fmla="*/ 532448 w 649528"/>
                <a:gd name="connsiteY91" fmla="*/ 129759 h 752475"/>
                <a:gd name="connsiteX92" fmla="*/ 533238 w 649528"/>
                <a:gd name="connsiteY92" fmla="*/ 81601 h 752475"/>
                <a:gd name="connsiteX93" fmla="*/ 630498 w 649528"/>
                <a:gd name="connsiteY93" fmla="*/ 81601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49528" h="752475">
                  <a:moveTo>
                    <a:pt x="533400" y="62551"/>
                  </a:moveTo>
                  <a:lnTo>
                    <a:pt x="533400" y="0"/>
                  </a:lnTo>
                  <a:lnTo>
                    <a:pt x="114300" y="0"/>
                  </a:lnTo>
                  <a:lnTo>
                    <a:pt x="114300" y="62551"/>
                  </a:lnTo>
                  <a:lnTo>
                    <a:pt x="0" y="62551"/>
                  </a:lnTo>
                  <a:lnTo>
                    <a:pt x="0" y="255908"/>
                  </a:lnTo>
                  <a:cubicBezTo>
                    <a:pt x="505" y="304067"/>
                    <a:pt x="19289" y="350235"/>
                    <a:pt x="52549" y="385067"/>
                  </a:cubicBezTo>
                  <a:cubicBezTo>
                    <a:pt x="104213" y="438626"/>
                    <a:pt x="165564" y="463039"/>
                    <a:pt x="256908" y="466392"/>
                  </a:cubicBezTo>
                  <a:lnTo>
                    <a:pt x="264947" y="475450"/>
                  </a:lnTo>
                  <a:cubicBezTo>
                    <a:pt x="275179" y="486450"/>
                    <a:pt x="282065" y="500139"/>
                    <a:pt x="284798" y="514912"/>
                  </a:cubicBezTo>
                  <a:cubicBezTo>
                    <a:pt x="285456" y="519195"/>
                    <a:pt x="285774" y="523524"/>
                    <a:pt x="285750" y="527856"/>
                  </a:cubicBezTo>
                  <a:lnTo>
                    <a:pt x="285750" y="638175"/>
                  </a:lnTo>
                  <a:lnTo>
                    <a:pt x="247650" y="638175"/>
                  </a:lnTo>
                  <a:cubicBezTo>
                    <a:pt x="221360" y="638206"/>
                    <a:pt x="200056" y="659510"/>
                    <a:pt x="200025" y="685800"/>
                  </a:cubicBezTo>
                  <a:lnTo>
                    <a:pt x="171450" y="685800"/>
                  </a:lnTo>
                  <a:cubicBezTo>
                    <a:pt x="145173" y="685863"/>
                    <a:pt x="123888" y="707148"/>
                    <a:pt x="123825" y="733425"/>
                  </a:cubicBezTo>
                  <a:lnTo>
                    <a:pt x="123825" y="752475"/>
                  </a:lnTo>
                  <a:lnTo>
                    <a:pt x="523875" y="752475"/>
                  </a:lnTo>
                  <a:lnTo>
                    <a:pt x="523875" y="733425"/>
                  </a:lnTo>
                  <a:cubicBezTo>
                    <a:pt x="523827" y="707142"/>
                    <a:pt x="502533" y="685848"/>
                    <a:pt x="476250" y="685800"/>
                  </a:cubicBezTo>
                  <a:lnTo>
                    <a:pt x="447675" y="685800"/>
                  </a:lnTo>
                  <a:cubicBezTo>
                    <a:pt x="447644" y="659510"/>
                    <a:pt x="426340" y="638206"/>
                    <a:pt x="400050" y="638175"/>
                  </a:cubicBezTo>
                  <a:lnTo>
                    <a:pt x="361950" y="638175"/>
                  </a:lnTo>
                  <a:lnTo>
                    <a:pt x="361950" y="528809"/>
                  </a:lnTo>
                  <a:cubicBezTo>
                    <a:pt x="361949" y="522327"/>
                    <a:pt x="362720" y="515868"/>
                    <a:pt x="364246" y="509568"/>
                  </a:cubicBezTo>
                  <a:cubicBezTo>
                    <a:pt x="367438" y="497482"/>
                    <a:pt x="373514" y="486349"/>
                    <a:pt x="381953" y="477126"/>
                  </a:cubicBezTo>
                  <a:lnTo>
                    <a:pt x="391297" y="466411"/>
                  </a:lnTo>
                  <a:cubicBezTo>
                    <a:pt x="483365" y="463248"/>
                    <a:pt x="545106" y="438788"/>
                    <a:pt x="597037" y="384981"/>
                  </a:cubicBezTo>
                  <a:cubicBezTo>
                    <a:pt x="630267" y="350158"/>
                    <a:pt x="649031" y="304012"/>
                    <a:pt x="649529" y="255880"/>
                  </a:cubicBezTo>
                  <a:lnTo>
                    <a:pt x="649529" y="62522"/>
                  </a:lnTo>
                  <a:close/>
                  <a:moveTo>
                    <a:pt x="66313" y="371866"/>
                  </a:moveTo>
                  <a:cubicBezTo>
                    <a:pt x="36646" y="340450"/>
                    <a:pt x="19789" y="299083"/>
                    <a:pt x="19050" y="255880"/>
                  </a:cubicBezTo>
                  <a:lnTo>
                    <a:pt x="19050" y="81572"/>
                  </a:lnTo>
                  <a:lnTo>
                    <a:pt x="114300" y="81572"/>
                  </a:lnTo>
                  <a:lnTo>
                    <a:pt x="114300" y="242983"/>
                  </a:lnTo>
                  <a:cubicBezTo>
                    <a:pt x="114301" y="276697"/>
                    <a:pt x="123684" y="309747"/>
                    <a:pt x="141399" y="338433"/>
                  </a:cubicBezTo>
                  <a:lnTo>
                    <a:pt x="141608" y="338309"/>
                  </a:lnTo>
                  <a:cubicBezTo>
                    <a:pt x="148261" y="348962"/>
                    <a:pt x="155844" y="359006"/>
                    <a:pt x="164268" y="368322"/>
                  </a:cubicBezTo>
                  <a:lnTo>
                    <a:pt x="164268" y="368322"/>
                  </a:lnTo>
                  <a:cubicBezTo>
                    <a:pt x="178241" y="384400"/>
                    <a:pt x="192538" y="398288"/>
                    <a:pt x="206369" y="411718"/>
                  </a:cubicBezTo>
                  <a:lnTo>
                    <a:pt x="212941" y="418109"/>
                  </a:lnTo>
                  <a:cubicBezTo>
                    <a:pt x="218399" y="423453"/>
                    <a:pt x="223952" y="429301"/>
                    <a:pt x="229905" y="435988"/>
                  </a:cubicBezTo>
                  <a:lnTo>
                    <a:pt x="239087" y="446322"/>
                  </a:lnTo>
                  <a:cubicBezTo>
                    <a:pt x="162487" y="440788"/>
                    <a:pt x="111300" y="418500"/>
                    <a:pt x="66313" y="371866"/>
                  </a:cubicBezTo>
                  <a:close/>
                  <a:moveTo>
                    <a:pt x="476250" y="704850"/>
                  </a:moveTo>
                  <a:lnTo>
                    <a:pt x="476250" y="704850"/>
                  </a:lnTo>
                  <a:cubicBezTo>
                    <a:pt x="492010" y="704902"/>
                    <a:pt x="504773" y="717665"/>
                    <a:pt x="504825" y="733425"/>
                  </a:cubicBezTo>
                  <a:lnTo>
                    <a:pt x="142875" y="733425"/>
                  </a:lnTo>
                  <a:lnTo>
                    <a:pt x="142875" y="733425"/>
                  </a:lnTo>
                  <a:cubicBezTo>
                    <a:pt x="142932" y="717667"/>
                    <a:pt x="155693" y="704907"/>
                    <a:pt x="171450" y="704850"/>
                  </a:cubicBezTo>
                  <a:lnTo>
                    <a:pt x="476250" y="704850"/>
                  </a:lnTo>
                  <a:close/>
                  <a:moveTo>
                    <a:pt x="400050" y="657225"/>
                  </a:moveTo>
                  <a:cubicBezTo>
                    <a:pt x="415832" y="657225"/>
                    <a:pt x="428625" y="670018"/>
                    <a:pt x="428625" y="685800"/>
                  </a:cubicBezTo>
                  <a:lnTo>
                    <a:pt x="219075" y="685800"/>
                  </a:lnTo>
                  <a:cubicBezTo>
                    <a:pt x="219075" y="670018"/>
                    <a:pt x="231868" y="657225"/>
                    <a:pt x="247650" y="657225"/>
                  </a:cubicBezTo>
                  <a:lnTo>
                    <a:pt x="295275" y="657225"/>
                  </a:lnTo>
                  <a:lnTo>
                    <a:pt x="352425" y="657225"/>
                  </a:lnTo>
                  <a:close/>
                  <a:moveTo>
                    <a:pt x="367608" y="464591"/>
                  </a:moveTo>
                  <a:cubicBezTo>
                    <a:pt x="357136" y="476117"/>
                    <a:pt x="349618" y="490011"/>
                    <a:pt x="345700" y="505082"/>
                  </a:cubicBezTo>
                  <a:cubicBezTo>
                    <a:pt x="343812" y="512850"/>
                    <a:pt x="342852" y="520815"/>
                    <a:pt x="342843" y="528809"/>
                  </a:cubicBezTo>
                  <a:lnTo>
                    <a:pt x="342843" y="638175"/>
                  </a:lnTo>
                  <a:lnTo>
                    <a:pt x="304800" y="638175"/>
                  </a:lnTo>
                  <a:lnTo>
                    <a:pt x="304800" y="527856"/>
                  </a:lnTo>
                  <a:cubicBezTo>
                    <a:pt x="304805" y="522510"/>
                    <a:pt x="304381" y="517171"/>
                    <a:pt x="303533" y="511893"/>
                  </a:cubicBezTo>
                  <a:cubicBezTo>
                    <a:pt x="300250" y="493534"/>
                    <a:pt x="291801" y="476491"/>
                    <a:pt x="279178" y="462763"/>
                  </a:cubicBezTo>
                  <a:lnTo>
                    <a:pt x="244126" y="423329"/>
                  </a:lnTo>
                  <a:cubicBezTo>
                    <a:pt x="237877" y="416300"/>
                    <a:pt x="232029" y="410137"/>
                    <a:pt x="226238" y="404479"/>
                  </a:cubicBezTo>
                  <a:lnTo>
                    <a:pt x="219627" y="398059"/>
                  </a:lnTo>
                  <a:cubicBezTo>
                    <a:pt x="206083" y="384896"/>
                    <a:pt x="192081" y="371294"/>
                    <a:pt x="178184" y="355340"/>
                  </a:cubicBezTo>
                  <a:cubicBezTo>
                    <a:pt x="171259" y="347647"/>
                    <a:pt x="164872" y="339487"/>
                    <a:pt x="159068" y="330918"/>
                  </a:cubicBezTo>
                  <a:lnTo>
                    <a:pt x="157686" y="328546"/>
                  </a:lnTo>
                  <a:cubicBezTo>
                    <a:pt x="141792" y="302836"/>
                    <a:pt x="133365" y="273209"/>
                    <a:pt x="133350" y="242983"/>
                  </a:cubicBezTo>
                  <a:lnTo>
                    <a:pt x="133350" y="19050"/>
                  </a:lnTo>
                  <a:lnTo>
                    <a:pt x="514350" y="19050"/>
                  </a:lnTo>
                  <a:lnTo>
                    <a:pt x="514350" y="71323"/>
                  </a:lnTo>
                  <a:lnTo>
                    <a:pt x="513398" y="129597"/>
                  </a:lnTo>
                  <a:lnTo>
                    <a:pt x="513398" y="243897"/>
                  </a:lnTo>
                  <a:cubicBezTo>
                    <a:pt x="513382" y="274124"/>
                    <a:pt x="504956" y="303750"/>
                    <a:pt x="489061" y="329460"/>
                  </a:cubicBezTo>
                  <a:lnTo>
                    <a:pt x="487766" y="331594"/>
                  </a:lnTo>
                  <a:cubicBezTo>
                    <a:pt x="484432" y="336356"/>
                    <a:pt x="474355" y="349691"/>
                    <a:pt x="467954" y="356930"/>
                  </a:cubicBezTo>
                  <a:cubicBezTo>
                    <a:pt x="456173" y="370771"/>
                    <a:pt x="443577" y="383898"/>
                    <a:pt x="430235" y="396240"/>
                  </a:cubicBezTo>
                  <a:cubicBezTo>
                    <a:pt x="418462" y="407508"/>
                    <a:pt x="406927" y="419586"/>
                    <a:pt x="395945" y="432140"/>
                  </a:cubicBezTo>
                  <a:close/>
                  <a:moveTo>
                    <a:pt x="630498" y="255880"/>
                  </a:moveTo>
                  <a:cubicBezTo>
                    <a:pt x="629765" y="299056"/>
                    <a:pt x="612929" y="340402"/>
                    <a:pt x="583292" y="371808"/>
                  </a:cubicBezTo>
                  <a:cubicBezTo>
                    <a:pt x="537943" y="418814"/>
                    <a:pt x="486280" y="441122"/>
                    <a:pt x="408737" y="446446"/>
                  </a:cubicBezTo>
                  <a:lnTo>
                    <a:pt x="410318" y="444637"/>
                  </a:lnTo>
                  <a:cubicBezTo>
                    <a:pt x="420900" y="432511"/>
                    <a:pt x="432035" y="420824"/>
                    <a:pt x="443408" y="409966"/>
                  </a:cubicBezTo>
                  <a:cubicBezTo>
                    <a:pt x="457224" y="397219"/>
                    <a:pt x="470265" y="383657"/>
                    <a:pt x="482460" y="369351"/>
                  </a:cubicBezTo>
                  <a:cubicBezTo>
                    <a:pt x="490864" y="359977"/>
                    <a:pt x="498455" y="349905"/>
                    <a:pt x="505149" y="339242"/>
                  </a:cubicBezTo>
                  <a:lnTo>
                    <a:pt x="505387" y="339385"/>
                  </a:lnTo>
                  <a:cubicBezTo>
                    <a:pt x="523090" y="310696"/>
                    <a:pt x="532460" y="277647"/>
                    <a:pt x="532448" y="243935"/>
                  </a:cubicBezTo>
                  <a:lnTo>
                    <a:pt x="532448" y="129759"/>
                  </a:lnTo>
                  <a:lnTo>
                    <a:pt x="533238" y="81601"/>
                  </a:lnTo>
                  <a:lnTo>
                    <a:pt x="630498" y="81601"/>
                  </a:lnTo>
                  <a:close/>
                </a:path>
              </a:pathLst>
            </a:custGeom>
            <a:solidFill>
              <a:schemeClr val="bg2"/>
            </a:solidFill>
            <a:ln w="9525" cap="flat">
              <a:noFill/>
              <a:prstDash val="solid"/>
              <a:miter/>
            </a:ln>
          </p:spPr>
          <p:txBody>
            <a:bodyPr rtlCol="0" anchor="ctr"/>
            <a:lstStyle/>
            <a:p>
              <a:endParaRPr lang="zh-CN" altLang="en-US"/>
            </a:p>
          </p:txBody>
        </p:sp>
        <p:sp>
          <p:nvSpPr>
            <p:cNvPr id="125" name="星形: 五角 124"/>
            <p:cNvSpPr/>
            <p:nvPr userDrawn="1"/>
          </p:nvSpPr>
          <p:spPr>
            <a:xfrm>
              <a:off x="5959805" y="4255835"/>
              <a:ext cx="227012" cy="227012"/>
            </a:xfrm>
            <a:prstGeom prst="star5">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8" name="矩形: 圆角 127"/>
          <p:cNvSpPr/>
          <p:nvPr userDrawn="1"/>
        </p:nvSpPr>
        <p:spPr>
          <a:xfrm>
            <a:off x="5381265" y="2937068"/>
            <a:ext cx="758051" cy="319928"/>
          </a:xfrm>
          <a:prstGeom prst="roundRect">
            <a:avLst>
              <a:gd name="adj" fmla="val 27993"/>
            </a:avLst>
          </a:prstGeom>
          <a:solidFill>
            <a:schemeClr val="bg2"/>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29" name="文本占位符 92"/>
          <p:cNvSpPr>
            <a:spLocks noGrp="1"/>
          </p:cNvSpPr>
          <p:nvPr>
            <p:ph type="body" sz="quarter" idx="14" hasCustomPrompt="1"/>
          </p:nvPr>
        </p:nvSpPr>
        <p:spPr>
          <a:xfrm>
            <a:off x="5399801" y="2937053"/>
            <a:ext cx="951828" cy="429589"/>
          </a:xfrm>
          <a:prstGeom prst="rect">
            <a:avLst/>
          </a:prstGeom>
        </p:spPr>
        <p:txBody>
          <a:bodyPr/>
          <a:lstStyle>
            <a:lvl1pPr marL="0" indent="0" algn="l" defTabSz="457200" rtl="0" eaLnBrk="1" latinLnBrk="0" hangingPunct="1">
              <a:buNone/>
              <a:defRPr lang="zh-CN" altLang="en-US" sz="20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03</a:t>
            </a:r>
            <a:endParaRPr lang="zh-CN" altLang="en-US" dirty="0"/>
          </a:p>
        </p:txBody>
      </p:sp>
      <p:sp>
        <p:nvSpPr>
          <p:cNvPr id="130" name="矩形: 圆角 129"/>
          <p:cNvSpPr/>
          <p:nvPr userDrawn="1"/>
        </p:nvSpPr>
        <p:spPr>
          <a:xfrm>
            <a:off x="7347650" y="2480334"/>
            <a:ext cx="1567468" cy="3181612"/>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矩形: 圆角 130"/>
          <p:cNvSpPr/>
          <p:nvPr userDrawn="1"/>
        </p:nvSpPr>
        <p:spPr>
          <a:xfrm>
            <a:off x="7277825" y="2729593"/>
            <a:ext cx="944881" cy="369333"/>
          </a:xfrm>
          <a:prstGeom prst="roundRect">
            <a:avLst>
              <a:gd name="adj" fmla="val 27993"/>
            </a:avLst>
          </a:prstGeom>
          <a:gradFill>
            <a:gsLst>
              <a:gs pos="98000">
                <a:schemeClr val="accent3"/>
              </a:gs>
              <a:gs pos="10000">
                <a:schemeClr val="accent6"/>
              </a:gs>
            </a:gsLst>
            <a:lin ang="2700000" scaled="0"/>
          </a:gra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39" name="任意多边形: 形状 138"/>
          <p:cNvSpPr/>
          <p:nvPr userDrawn="1"/>
        </p:nvSpPr>
        <p:spPr>
          <a:xfrm flipH="1">
            <a:off x="8074920" y="4776760"/>
            <a:ext cx="844431" cy="895302"/>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gradFill flip="none" rotWithShape="1">
            <a:gsLst>
              <a:gs pos="0">
                <a:schemeClr val="accent4"/>
              </a:gs>
              <a:gs pos="100000">
                <a:schemeClr val="accent6">
                  <a:alpha val="8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grpSp>
        <p:nvGrpSpPr>
          <p:cNvPr id="2" name="组合 1"/>
          <p:cNvGrpSpPr/>
          <p:nvPr userDrawn="1"/>
        </p:nvGrpSpPr>
        <p:grpSpPr>
          <a:xfrm>
            <a:off x="7522892" y="3917828"/>
            <a:ext cx="1184223" cy="1184223"/>
            <a:chOff x="7522892" y="3917828"/>
            <a:chExt cx="1184223" cy="1184223"/>
          </a:xfrm>
        </p:grpSpPr>
        <p:sp>
          <p:nvSpPr>
            <p:cNvPr id="132" name="椭圆 131"/>
            <p:cNvSpPr/>
            <p:nvPr userDrawn="1"/>
          </p:nvSpPr>
          <p:spPr>
            <a:xfrm rot="8892418">
              <a:off x="7522892" y="3917828"/>
              <a:ext cx="1184223" cy="1184223"/>
            </a:xfrm>
            <a:prstGeom prst="ellipse">
              <a:avLst/>
            </a:prstGeom>
            <a:noFill/>
            <a:ln w="19050">
              <a:gradFill>
                <a:gsLst>
                  <a:gs pos="12000">
                    <a:schemeClr val="accent3"/>
                  </a:gs>
                  <a:gs pos="100000">
                    <a:schemeClr val="accent1">
                      <a:lumMod val="30000"/>
                      <a:lumOff val="7000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椭圆 164"/>
            <p:cNvSpPr/>
            <p:nvPr userDrawn="1"/>
          </p:nvSpPr>
          <p:spPr>
            <a:xfrm rot="8892418">
              <a:off x="7552859" y="3947795"/>
              <a:ext cx="1124288" cy="1124288"/>
            </a:xfrm>
            <a:prstGeom prst="ellipse">
              <a:avLst/>
            </a:prstGeom>
            <a:noFill/>
            <a:ln w="3175">
              <a:gradFill>
                <a:gsLst>
                  <a:gs pos="12000">
                    <a:schemeClr val="accent1"/>
                  </a:gs>
                  <a:gs pos="100000">
                    <a:schemeClr val="accent1">
                      <a:lumMod val="30000"/>
                      <a:lumOff val="7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6" name="图形 171" descr="男侍者 轮廓"/>
            <p:cNvGrpSpPr/>
            <p:nvPr userDrawn="1"/>
          </p:nvGrpSpPr>
          <p:grpSpPr>
            <a:xfrm>
              <a:off x="7767233" y="4140412"/>
              <a:ext cx="653921" cy="714146"/>
              <a:chOff x="5667375" y="3057526"/>
              <a:chExt cx="723903" cy="790573"/>
            </a:xfrm>
            <a:gradFill flip="none" rotWithShape="1">
              <a:gsLst>
                <a:gs pos="10000">
                  <a:schemeClr val="accent3"/>
                </a:gs>
                <a:gs pos="95506">
                  <a:schemeClr val="accent1">
                    <a:alpha val="77000"/>
                  </a:schemeClr>
                </a:gs>
                <a:gs pos="61000">
                  <a:schemeClr val="accent2"/>
                </a:gs>
              </a:gsLst>
              <a:lin ang="5400000" scaled="1"/>
              <a:tileRect/>
            </a:gradFill>
          </p:grpSpPr>
          <p:sp>
            <p:nvSpPr>
              <p:cNvPr id="167" name="图形 171" descr="男侍者 轮廓"/>
              <p:cNvSpPr/>
              <p:nvPr/>
            </p:nvSpPr>
            <p:spPr>
              <a:xfrm>
                <a:off x="6029333" y="3458052"/>
                <a:ext cx="132397" cy="95726"/>
              </a:xfrm>
              <a:custGeom>
                <a:avLst/>
                <a:gdLst>
                  <a:gd name="connsiteX0" fmla="*/ 114300 w 132397"/>
                  <a:gd name="connsiteY0" fmla="*/ 93821 h 95726"/>
                  <a:gd name="connsiteX1" fmla="*/ 114300 w 132397"/>
                  <a:gd name="connsiteY1" fmla="*/ 93821 h 95726"/>
                  <a:gd name="connsiteX2" fmla="*/ 120015 w 132397"/>
                  <a:gd name="connsiteY2" fmla="*/ 95726 h 95726"/>
                  <a:gd name="connsiteX3" fmla="*/ 122873 w 132397"/>
                  <a:gd name="connsiteY3" fmla="*/ 95726 h 95726"/>
                  <a:gd name="connsiteX4" fmla="*/ 130493 w 132397"/>
                  <a:gd name="connsiteY4" fmla="*/ 90011 h 95726"/>
                  <a:gd name="connsiteX5" fmla="*/ 132398 w 132397"/>
                  <a:gd name="connsiteY5" fmla="*/ 82391 h 95726"/>
                  <a:gd name="connsiteX6" fmla="*/ 132398 w 132397"/>
                  <a:gd name="connsiteY6" fmla="*/ 13811 h 95726"/>
                  <a:gd name="connsiteX7" fmla="*/ 125730 w 132397"/>
                  <a:gd name="connsiteY7" fmla="*/ 2381 h 95726"/>
                  <a:gd name="connsiteX8" fmla="*/ 113348 w 132397"/>
                  <a:gd name="connsiteY8" fmla="*/ 2381 h 95726"/>
                  <a:gd name="connsiteX9" fmla="*/ 66675 w 132397"/>
                  <a:gd name="connsiteY9" fmla="*/ 28099 h 95726"/>
                  <a:gd name="connsiteX10" fmla="*/ 19050 w 132397"/>
                  <a:gd name="connsiteY10" fmla="*/ 1429 h 95726"/>
                  <a:gd name="connsiteX11" fmla="*/ 6668 w 132397"/>
                  <a:gd name="connsiteY11" fmla="*/ 1429 h 95726"/>
                  <a:gd name="connsiteX12" fmla="*/ 0 w 132397"/>
                  <a:gd name="connsiteY12" fmla="*/ 12859 h 95726"/>
                  <a:gd name="connsiteX13" fmla="*/ 0 w 132397"/>
                  <a:gd name="connsiteY13" fmla="*/ 81439 h 95726"/>
                  <a:gd name="connsiteX14" fmla="*/ 952 w 132397"/>
                  <a:gd name="connsiteY14" fmla="*/ 88106 h 95726"/>
                  <a:gd name="connsiteX15" fmla="*/ 18098 w 132397"/>
                  <a:gd name="connsiteY15" fmla="*/ 93821 h 95726"/>
                  <a:gd name="connsiteX16" fmla="*/ 18098 w 132397"/>
                  <a:gd name="connsiteY16" fmla="*/ 93821 h 95726"/>
                  <a:gd name="connsiteX17" fmla="*/ 65723 w 132397"/>
                  <a:gd name="connsiteY17" fmla="*/ 66199 h 95726"/>
                  <a:gd name="connsiteX18" fmla="*/ 114300 w 132397"/>
                  <a:gd name="connsiteY18" fmla="*/ 93821 h 95726"/>
                  <a:gd name="connsiteX19" fmla="*/ 114300 w 132397"/>
                  <a:gd name="connsiteY19" fmla="*/ 23336 h 95726"/>
                  <a:gd name="connsiteX20" fmla="*/ 114300 w 132397"/>
                  <a:gd name="connsiteY20" fmla="*/ 71914 h 95726"/>
                  <a:gd name="connsiteX21" fmla="*/ 71438 w 132397"/>
                  <a:gd name="connsiteY21" fmla="*/ 47149 h 95726"/>
                  <a:gd name="connsiteX22" fmla="*/ 114300 w 132397"/>
                  <a:gd name="connsiteY22" fmla="*/ 23336 h 95726"/>
                  <a:gd name="connsiteX23" fmla="*/ 19050 w 132397"/>
                  <a:gd name="connsiteY23" fmla="*/ 71914 h 95726"/>
                  <a:gd name="connsiteX24" fmla="*/ 19050 w 132397"/>
                  <a:gd name="connsiteY24" fmla="*/ 24289 h 95726"/>
                  <a:gd name="connsiteX25" fmla="*/ 61913 w 132397"/>
                  <a:gd name="connsiteY25" fmla="*/ 48101 h 95726"/>
                  <a:gd name="connsiteX26" fmla="*/ 19050 w 132397"/>
                  <a:gd name="connsiteY26" fmla="*/ 71914 h 95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397" h="95726">
                    <a:moveTo>
                      <a:pt x="114300" y="93821"/>
                    </a:moveTo>
                    <a:lnTo>
                      <a:pt x="114300" y="93821"/>
                    </a:lnTo>
                    <a:cubicBezTo>
                      <a:pt x="116205" y="94774"/>
                      <a:pt x="118110" y="95726"/>
                      <a:pt x="120015" y="95726"/>
                    </a:cubicBezTo>
                    <a:cubicBezTo>
                      <a:pt x="120968" y="95726"/>
                      <a:pt x="121920" y="95726"/>
                      <a:pt x="122873" y="95726"/>
                    </a:cubicBezTo>
                    <a:cubicBezTo>
                      <a:pt x="125730" y="94774"/>
                      <a:pt x="128588" y="92869"/>
                      <a:pt x="130493" y="90011"/>
                    </a:cubicBezTo>
                    <a:cubicBezTo>
                      <a:pt x="131445" y="87154"/>
                      <a:pt x="132398" y="85249"/>
                      <a:pt x="132398" y="82391"/>
                    </a:cubicBezTo>
                    <a:lnTo>
                      <a:pt x="132398" y="13811"/>
                    </a:lnTo>
                    <a:cubicBezTo>
                      <a:pt x="132398" y="9049"/>
                      <a:pt x="129540" y="4286"/>
                      <a:pt x="125730" y="2381"/>
                    </a:cubicBezTo>
                    <a:cubicBezTo>
                      <a:pt x="121920" y="476"/>
                      <a:pt x="117157" y="476"/>
                      <a:pt x="113348" y="2381"/>
                    </a:cubicBezTo>
                    <a:lnTo>
                      <a:pt x="66675" y="28099"/>
                    </a:lnTo>
                    <a:lnTo>
                      <a:pt x="19050" y="1429"/>
                    </a:lnTo>
                    <a:cubicBezTo>
                      <a:pt x="15240" y="-476"/>
                      <a:pt x="10477" y="-476"/>
                      <a:pt x="6668" y="1429"/>
                    </a:cubicBezTo>
                    <a:cubicBezTo>
                      <a:pt x="2857" y="3334"/>
                      <a:pt x="0" y="8096"/>
                      <a:pt x="0" y="12859"/>
                    </a:cubicBezTo>
                    <a:lnTo>
                      <a:pt x="0" y="81439"/>
                    </a:lnTo>
                    <a:cubicBezTo>
                      <a:pt x="0" y="83344"/>
                      <a:pt x="0" y="86201"/>
                      <a:pt x="952" y="88106"/>
                    </a:cubicBezTo>
                    <a:cubicBezTo>
                      <a:pt x="3810" y="94774"/>
                      <a:pt x="12382" y="96679"/>
                      <a:pt x="18098" y="93821"/>
                    </a:cubicBezTo>
                    <a:cubicBezTo>
                      <a:pt x="18098" y="93821"/>
                      <a:pt x="18098" y="93821"/>
                      <a:pt x="18098" y="93821"/>
                    </a:cubicBezTo>
                    <a:lnTo>
                      <a:pt x="65723" y="66199"/>
                    </a:lnTo>
                    <a:lnTo>
                      <a:pt x="114300" y="93821"/>
                    </a:lnTo>
                    <a:close/>
                    <a:moveTo>
                      <a:pt x="114300" y="23336"/>
                    </a:moveTo>
                    <a:lnTo>
                      <a:pt x="114300" y="71914"/>
                    </a:lnTo>
                    <a:lnTo>
                      <a:pt x="71438" y="47149"/>
                    </a:lnTo>
                    <a:lnTo>
                      <a:pt x="114300" y="23336"/>
                    </a:lnTo>
                    <a:close/>
                    <a:moveTo>
                      <a:pt x="19050" y="71914"/>
                    </a:moveTo>
                    <a:lnTo>
                      <a:pt x="19050" y="24289"/>
                    </a:lnTo>
                    <a:lnTo>
                      <a:pt x="61913" y="48101"/>
                    </a:lnTo>
                    <a:lnTo>
                      <a:pt x="19050" y="71914"/>
                    </a:lnTo>
                    <a:close/>
                  </a:path>
                </a:pathLst>
              </a:custGeom>
              <a:grpFill/>
              <a:ln w="9525" cap="flat">
                <a:noFill/>
                <a:prstDash val="solid"/>
                <a:miter/>
              </a:ln>
            </p:spPr>
            <p:txBody>
              <a:bodyPr rtlCol="0" anchor="ctr"/>
              <a:lstStyle/>
              <a:p>
                <a:endParaRPr lang="zh-CN" altLang="en-US"/>
              </a:p>
            </p:txBody>
          </p:sp>
          <p:sp>
            <p:nvSpPr>
              <p:cNvPr id="168" name="图形 171" descr="男侍者 轮廓"/>
              <p:cNvSpPr/>
              <p:nvPr/>
            </p:nvSpPr>
            <p:spPr>
              <a:xfrm>
                <a:off x="6081719" y="3562351"/>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grpFill/>
              <a:ln w="9525" cap="flat">
                <a:noFill/>
                <a:prstDash val="solid"/>
                <a:miter/>
              </a:ln>
            </p:spPr>
            <p:txBody>
              <a:bodyPr rtlCol="0" anchor="ctr"/>
              <a:lstStyle/>
              <a:p>
                <a:endParaRPr lang="zh-CN" altLang="en-US"/>
              </a:p>
            </p:txBody>
          </p:sp>
          <p:sp>
            <p:nvSpPr>
              <p:cNvPr id="169" name="图形 171" descr="男侍者 轮廓"/>
              <p:cNvSpPr/>
              <p:nvPr/>
            </p:nvSpPr>
            <p:spPr>
              <a:xfrm>
                <a:off x="6081719" y="3619501"/>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grpFill/>
              <a:ln w="9525" cap="flat">
                <a:noFill/>
                <a:prstDash val="solid"/>
                <a:miter/>
              </a:ln>
            </p:spPr>
            <p:txBody>
              <a:bodyPr rtlCol="0" anchor="ctr"/>
              <a:lstStyle/>
              <a:p>
                <a:endParaRPr lang="zh-CN" altLang="en-US"/>
              </a:p>
            </p:txBody>
          </p:sp>
          <p:sp>
            <p:nvSpPr>
              <p:cNvPr id="170" name="图形 171" descr="男侍者 轮廓"/>
              <p:cNvSpPr/>
              <p:nvPr/>
            </p:nvSpPr>
            <p:spPr>
              <a:xfrm>
                <a:off x="6081719" y="3676652"/>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grpFill/>
              <a:ln w="9525" cap="flat">
                <a:noFill/>
                <a:prstDash val="solid"/>
                <a:miter/>
              </a:ln>
            </p:spPr>
            <p:txBody>
              <a:bodyPr rtlCol="0" anchor="ctr"/>
              <a:lstStyle/>
              <a:p>
                <a:endParaRPr lang="zh-CN" altLang="en-US"/>
              </a:p>
            </p:txBody>
          </p:sp>
          <p:sp>
            <p:nvSpPr>
              <p:cNvPr id="171" name="图形 171" descr="男侍者 轮廓"/>
              <p:cNvSpPr/>
              <p:nvPr/>
            </p:nvSpPr>
            <p:spPr>
              <a:xfrm>
                <a:off x="5835971" y="3057526"/>
                <a:ext cx="555307" cy="743902"/>
              </a:xfrm>
              <a:custGeom>
                <a:avLst/>
                <a:gdLst>
                  <a:gd name="connsiteX0" fmla="*/ 522922 w 555307"/>
                  <a:gd name="connsiteY0" fmla="*/ 468630 h 743902"/>
                  <a:gd name="connsiteX1" fmla="*/ 403860 w 555307"/>
                  <a:gd name="connsiteY1" fmla="*/ 407670 h 743902"/>
                  <a:gd name="connsiteX2" fmla="*/ 357188 w 555307"/>
                  <a:gd name="connsiteY2" fmla="*/ 388620 h 743902"/>
                  <a:gd name="connsiteX3" fmla="*/ 345758 w 555307"/>
                  <a:gd name="connsiteY3" fmla="*/ 371475 h 743902"/>
                  <a:gd name="connsiteX4" fmla="*/ 345758 w 555307"/>
                  <a:gd name="connsiteY4" fmla="*/ 342900 h 743902"/>
                  <a:gd name="connsiteX5" fmla="*/ 402908 w 555307"/>
                  <a:gd name="connsiteY5" fmla="*/ 228600 h 743902"/>
                  <a:gd name="connsiteX6" fmla="*/ 402908 w 555307"/>
                  <a:gd name="connsiteY6" fmla="*/ 132398 h 743902"/>
                  <a:gd name="connsiteX7" fmla="*/ 339090 w 555307"/>
                  <a:gd name="connsiteY7" fmla="*/ 17145 h 743902"/>
                  <a:gd name="connsiteX8" fmla="*/ 316230 w 555307"/>
                  <a:gd name="connsiteY8" fmla="*/ 19050 h 743902"/>
                  <a:gd name="connsiteX9" fmla="*/ 315278 w 555307"/>
                  <a:gd name="connsiteY9" fmla="*/ 20003 h 743902"/>
                  <a:gd name="connsiteX10" fmla="*/ 310515 w 555307"/>
                  <a:gd name="connsiteY10" fmla="*/ 14288 h 743902"/>
                  <a:gd name="connsiteX11" fmla="*/ 291465 w 555307"/>
                  <a:gd name="connsiteY11" fmla="*/ 2858 h 743902"/>
                  <a:gd name="connsiteX12" fmla="*/ 261938 w 555307"/>
                  <a:gd name="connsiteY12" fmla="*/ 0 h 743902"/>
                  <a:gd name="connsiteX13" fmla="*/ 117157 w 555307"/>
                  <a:gd name="connsiteY13" fmla="*/ 142875 h 743902"/>
                  <a:gd name="connsiteX14" fmla="*/ 117157 w 555307"/>
                  <a:gd name="connsiteY14" fmla="*/ 228600 h 743902"/>
                  <a:gd name="connsiteX15" fmla="*/ 174308 w 555307"/>
                  <a:gd name="connsiteY15" fmla="*/ 342900 h 743902"/>
                  <a:gd name="connsiteX16" fmla="*/ 174308 w 555307"/>
                  <a:gd name="connsiteY16" fmla="*/ 371475 h 743902"/>
                  <a:gd name="connsiteX17" fmla="*/ 162877 w 555307"/>
                  <a:gd name="connsiteY17" fmla="*/ 388620 h 743902"/>
                  <a:gd name="connsiteX18" fmla="*/ 115252 w 555307"/>
                  <a:gd name="connsiteY18" fmla="*/ 407670 h 743902"/>
                  <a:gd name="connsiteX19" fmla="*/ 0 w 555307"/>
                  <a:gd name="connsiteY19" fmla="*/ 466725 h 743902"/>
                  <a:gd name="connsiteX20" fmla="*/ 1905 w 555307"/>
                  <a:gd name="connsiteY20" fmla="*/ 490538 h 743902"/>
                  <a:gd name="connsiteX21" fmla="*/ 9525 w 555307"/>
                  <a:gd name="connsiteY21" fmla="*/ 483870 h 743902"/>
                  <a:gd name="connsiteX22" fmla="*/ 120968 w 555307"/>
                  <a:gd name="connsiteY22" fmla="*/ 425768 h 743902"/>
                  <a:gd name="connsiteX23" fmla="*/ 120968 w 555307"/>
                  <a:gd name="connsiteY23" fmla="*/ 425768 h 743902"/>
                  <a:gd name="connsiteX24" fmla="*/ 121920 w 555307"/>
                  <a:gd name="connsiteY24" fmla="*/ 424815 h 743902"/>
                  <a:gd name="connsiteX25" fmla="*/ 135255 w 555307"/>
                  <a:gd name="connsiteY25" fmla="*/ 420053 h 743902"/>
                  <a:gd name="connsiteX26" fmla="*/ 219075 w 555307"/>
                  <a:gd name="connsiteY26" fmla="*/ 723900 h 743902"/>
                  <a:gd name="connsiteX27" fmla="*/ 107632 w 555307"/>
                  <a:gd name="connsiteY27" fmla="*/ 716280 h 743902"/>
                  <a:gd name="connsiteX28" fmla="*/ 107632 w 555307"/>
                  <a:gd name="connsiteY28" fmla="*/ 735330 h 743902"/>
                  <a:gd name="connsiteX29" fmla="*/ 262890 w 555307"/>
                  <a:gd name="connsiteY29" fmla="*/ 743903 h 743902"/>
                  <a:gd name="connsiteX30" fmla="*/ 551498 w 555307"/>
                  <a:gd name="connsiteY30" fmla="*/ 699135 h 743902"/>
                  <a:gd name="connsiteX31" fmla="*/ 555308 w 555307"/>
                  <a:gd name="connsiteY31" fmla="*/ 695325 h 743902"/>
                  <a:gd name="connsiteX32" fmla="*/ 555308 w 555307"/>
                  <a:gd name="connsiteY32" fmla="*/ 533400 h 743902"/>
                  <a:gd name="connsiteX33" fmla="*/ 522922 w 555307"/>
                  <a:gd name="connsiteY33" fmla="*/ 468630 h 743902"/>
                  <a:gd name="connsiteX34" fmla="*/ 136208 w 555307"/>
                  <a:gd name="connsiteY34" fmla="*/ 142875 h 743902"/>
                  <a:gd name="connsiteX35" fmla="*/ 262890 w 555307"/>
                  <a:gd name="connsiteY35" fmla="*/ 19050 h 743902"/>
                  <a:gd name="connsiteX36" fmla="*/ 288608 w 555307"/>
                  <a:gd name="connsiteY36" fmla="*/ 20955 h 743902"/>
                  <a:gd name="connsiteX37" fmla="*/ 295275 w 555307"/>
                  <a:gd name="connsiteY37" fmla="*/ 25717 h 743902"/>
                  <a:gd name="connsiteX38" fmla="*/ 304800 w 555307"/>
                  <a:gd name="connsiteY38" fmla="*/ 39053 h 743902"/>
                  <a:gd name="connsiteX39" fmla="*/ 318135 w 555307"/>
                  <a:gd name="connsiteY39" fmla="*/ 40958 h 743902"/>
                  <a:gd name="connsiteX40" fmla="*/ 326708 w 555307"/>
                  <a:gd name="connsiteY40" fmla="*/ 35243 h 743902"/>
                  <a:gd name="connsiteX41" fmla="*/ 329565 w 555307"/>
                  <a:gd name="connsiteY41" fmla="*/ 35243 h 743902"/>
                  <a:gd name="connsiteX42" fmla="*/ 382905 w 555307"/>
                  <a:gd name="connsiteY42" fmla="*/ 133350 h 743902"/>
                  <a:gd name="connsiteX43" fmla="*/ 382905 w 555307"/>
                  <a:gd name="connsiteY43" fmla="*/ 229552 h 743902"/>
                  <a:gd name="connsiteX44" fmla="*/ 382905 w 555307"/>
                  <a:gd name="connsiteY44" fmla="*/ 233363 h 743902"/>
                  <a:gd name="connsiteX45" fmla="*/ 369570 w 555307"/>
                  <a:gd name="connsiteY45" fmla="*/ 215265 h 743902"/>
                  <a:gd name="connsiteX46" fmla="*/ 363855 w 555307"/>
                  <a:gd name="connsiteY46" fmla="*/ 198120 h 743902"/>
                  <a:gd name="connsiteX47" fmla="*/ 363855 w 555307"/>
                  <a:gd name="connsiteY47" fmla="*/ 123825 h 743902"/>
                  <a:gd name="connsiteX48" fmla="*/ 354330 w 555307"/>
                  <a:gd name="connsiteY48" fmla="*/ 114300 h 743902"/>
                  <a:gd name="connsiteX49" fmla="*/ 349568 w 555307"/>
                  <a:gd name="connsiteY49" fmla="*/ 116205 h 743902"/>
                  <a:gd name="connsiteX50" fmla="*/ 163830 w 555307"/>
                  <a:gd name="connsiteY50" fmla="*/ 161925 h 743902"/>
                  <a:gd name="connsiteX51" fmla="*/ 154305 w 555307"/>
                  <a:gd name="connsiteY51" fmla="*/ 171450 h 743902"/>
                  <a:gd name="connsiteX52" fmla="*/ 154305 w 555307"/>
                  <a:gd name="connsiteY52" fmla="*/ 197168 h 743902"/>
                  <a:gd name="connsiteX53" fmla="*/ 148590 w 555307"/>
                  <a:gd name="connsiteY53" fmla="*/ 214313 h 743902"/>
                  <a:gd name="connsiteX54" fmla="*/ 136208 w 555307"/>
                  <a:gd name="connsiteY54" fmla="*/ 232410 h 743902"/>
                  <a:gd name="connsiteX55" fmla="*/ 136208 w 555307"/>
                  <a:gd name="connsiteY55" fmla="*/ 228600 h 743902"/>
                  <a:gd name="connsiteX56" fmla="*/ 136208 w 555307"/>
                  <a:gd name="connsiteY56" fmla="*/ 142875 h 743902"/>
                  <a:gd name="connsiteX57" fmla="*/ 140018 w 555307"/>
                  <a:gd name="connsiteY57" fmla="*/ 259080 h 743902"/>
                  <a:gd name="connsiteX58" fmla="*/ 164783 w 555307"/>
                  <a:gd name="connsiteY58" fmla="*/ 225743 h 743902"/>
                  <a:gd name="connsiteX59" fmla="*/ 174308 w 555307"/>
                  <a:gd name="connsiteY59" fmla="*/ 197168 h 743902"/>
                  <a:gd name="connsiteX60" fmla="*/ 174308 w 555307"/>
                  <a:gd name="connsiteY60" fmla="*/ 180975 h 743902"/>
                  <a:gd name="connsiteX61" fmla="*/ 345758 w 555307"/>
                  <a:gd name="connsiteY61" fmla="*/ 140018 h 743902"/>
                  <a:gd name="connsiteX62" fmla="*/ 345758 w 555307"/>
                  <a:gd name="connsiteY62" fmla="*/ 197168 h 743902"/>
                  <a:gd name="connsiteX63" fmla="*/ 355283 w 555307"/>
                  <a:gd name="connsiteY63" fmla="*/ 225743 h 743902"/>
                  <a:gd name="connsiteX64" fmla="*/ 380047 w 555307"/>
                  <a:gd name="connsiteY64" fmla="*/ 259080 h 743902"/>
                  <a:gd name="connsiteX65" fmla="*/ 229552 w 555307"/>
                  <a:gd name="connsiteY65" fmla="*/ 348615 h 743902"/>
                  <a:gd name="connsiteX66" fmla="*/ 140018 w 555307"/>
                  <a:gd name="connsiteY66" fmla="*/ 259080 h 743902"/>
                  <a:gd name="connsiteX67" fmla="*/ 239077 w 555307"/>
                  <a:gd name="connsiteY67" fmla="*/ 723900 h 743902"/>
                  <a:gd name="connsiteX68" fmla="*/ 153352 w 555307"/>
                  <a:gd name="connsiteY68" fmla="*/ 412433 h 743902"/>
                  <a:gd name="connsiteX69" fmla="*/ 169545 w 555307"/>
                  <a:gd name="connsiteY69" fmla="*/ 405765 h 743902"/>
                  <a:gd name="connsiteX70" fmla="*/ 193358 w 555307"/>
                  <a:gd name="connsiteY70" fmla="*/ 370523 h 743902"/>
                  <a:gd name="connsiteX71" fmla="*/ 193358 w 555307"/>
                  <a:gd name="connsiteY71" fmla="*/ 354330 h 743902"/>
                  <a:gd name="connsiteX72" fmla="*/ 326708 w 555307"/>
                  <a:gd name="connsiteY72" fmla="*/ 354330 h 743902"/>
                  <a:gd name="connsiteX73" fmla="*/ 326708 w 555307"/>
                  <a:gd name="connsiteY73" fmla="*/ 370523 h 743902"/>
                  <a:gd name="connsiteX74" fmla="*/ 350520 w 555307"/>
                  <a:gd name="connsiteY74" fmla="*/ 405765 h 743902"/>
                  <a:gd name="connsiteX75" fmla="*/ 366713 w 555307"/>
                  <a:gd name="connsiteY75" fmla="*/ 412433 h 743902"/>
                  <a:gd name="connsiteX76" fmla="*/ 280988 w 555307"/>
                  <a:gd name="connsiteY76" fmla="*/ 723900 h 743902"/>
                  <a:gd name="connsiteX77" fmla="*/ 239077 w 555307"/>
                  <a:gd name="connsiteY77" fmla="*/ 723900 h 743902"/>
                  <a:gd name="connsiteX78" fmla="*/ 536258 w 555307"/>
                  <a:gd name="connsiteY78" fmla="*/ 685800 h 743902"/>
                  <a:gd name="connsiteX79" fmla="*/ 300990 w 555307"/>
                  <a:gd name="connsiteY79" fmla="*/ 723900 h 743902"/>
                  <a:gd name="connsiteX80" fmla="*/ 384810 w 555307"/>
                  <a:gd name="connsiteY80" fmla="*/ 421005 h 743902"/>
                  <a:gd name="connsiteX81" fmla="*/ 398145 w 555307"/>
                  <a:gd name="connsiteY81" fmla="*/ 425768 h 743902"/>
                  <a:gd name="connsiteX82" fmla="*/ 400050 w 555307"/>
                  <a:gd name="connsiteY82" fmla="*/ 426720 h 743902"/>
                  <a:gd name="connsiteX83" fmla="*/ 400050 w 555307"/>
                  <a:gd name="connsiteY83" fmla="*/ 426720 h 743902"/>
                  <a:gd name="connsiteX84" fmla="*/ 512445 w 555307"/>
                  <a:gd name="connsiteY84" fmla="*/ 484823 h 743902"/>
                  <a:gd name="connsiteX85" fmla="*/ 536258 w 555307"/>
                  <a:gd name="connsiteY85" fmla="*/ 533400 h 743902"/>
                  <a:gd name="connsiteX86" fmla="*/ 536258 w 555307"/>
                  <a:gd name="connsiteY86" fmla="*/ 685800 h 743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555307" h="743902">
                    <a:moveTo>
                      <a:pt x="522922" y="468630"/>
                    </a:moveTo>
                    <a:cubicBezTo>
                      <a:pt x="488633" y="440055"/>
                      <a:pt x="447675" y="422910"/>
                      <a:pt x="403860" y="407670"/>
                    </a:cubicBezTo>
                    <a:lnTo>
                      <a:pt x="357188" y="388620"/>
                    </a:lnTo>
                    <a:cubicBezTo>
                      <a:pt x="349568" y="385763"/>
                      <a:pt x="345758" y="379095"/>
                      <a:pt x="345758" y="371475"/>
                    </a:cubicBezTo>
                    <a:lnTo>
                      <a:pt x="345758" y="342900"/>
                    </a:lnTo>
                    <a:cubicBezTo>
                      <a:pt x="381953" y="316230"/>
                      <a:pt x="402908" y="273368"/>
                      <a:pt x="402908" y="228600"/>
                    </a:cubicBezTo>
                    <a:cubicBezTo>
                      <a:pt x="402908" y="228600"/>
                      <a:pt x="402908" y="140970"/>
                      <a:pt x="402908" y="132398"/>
                    </a:cubicBezTo>
                    <a:cubicBezTo>
                      <a:pt x="402908" y="96203"/>
                      <a:pt x="396240" y="45720"/>
                      <a:pt x="339090" y="17145"/>
                    </a:cubicBezTo>
                    <a:cubicBezTo>
                      <a:pt x="331470" y="13335"/>
                      <a:pt x="322897" y="14288"/>
                      <a:pt x="316230" y="19050"/>
                    </a:cubicBezTo>
                    <a:lnTo>
                      <a:pt x="315278" y="20003"/>
                    </a:lnTo>
                    <a:lnTo>
                      <a:pt x="310515" y="14288"/>
                    </a:lnTo>
                    <a:cubicBezTo>
                      <a:pt x="305753" y="7620"/>
                      <a:pt x="299085" y="3810"/>
                      <a:pt x="291465" y="2858"/>
                    </a:cubicBezTo>
                    <a:cubicBezTo>
                      <a:pt x="281940" y="953"/>
                      <a:pt x="272415" y="0"/>
                      <a:pt x="261938" y="0"/>
                    </a:cubicBezTo>
                    <a:cubicBezTo>
                      <a:pt x="180022" y="0"/>
                      <a:pt x="117157" y="60960"/>
                      <a:pt x="117157" y="142875"/>
                    </a:cubicBezTo>
                    <a:lnTo>
                      <a:pt x="117157" y="228600"/>
                    </a:lnTo>
                    <a:cubicBezTo>
                      <a:pt x="117157" y="273368"/>
                      <a:pt x="138113" y="315278"/>
                      <a:pt x="174308" y="342900"/>
                    </a:cubicBezTo>
                    <a:lnTo>
                      <a:pt x="174308" y="371475"/>
                    </a:lnTo>
                    <a:cubicBezTo>
                      <a:pt x="174308" y="379095"/>
                      <a:pt x="169545" y="385763"/>
                      <a:pt x="162877" y="388620"/>
                    </a:cubicBezTo>
                    <a:lnTo>
                      <a:pt x="115252" y="407670"/>
                    </a:lnTo>
                    <a:cubicBezTo>
                      <a:pt x="74295" y="421005"/>
                      <a:pt x="35242" y="441008"/>
                      <a:pt x="0" y="466725"/>
                    </a:cubicBezTo>
                    <a:lnTo>
                      <a:pt x="1905" y="490538"/>
                    </a:lnTo>
                    <a:cubicBezTo>
                      <a:pt x="3810" y="487680"/>
                      <a:pt x="6667" y="485775"/>
                      <a:pt x="9525" y="483870"/>
                    </a:cubicBezTo>
                    <a:cubicBezTo>
                      <a:pt x="41910" y="458153"/>
                      <a:pt x="80010" y="441008"/>
                      <a:pt x="120968" y="425768"/>
                    </a:cubicBezTo>
                    <a:lnTo>
                      <a:pt x="120968" y="425768"/>
                    </a:lnTo>
                    <a:lnTo>
                      <a:pt x="121920" y="424815"/>
                    </a:lnTo>
                    <a:cubicBezTo>
                      <a:pt x="126682" y="422910"/>
                      <a:pt x="130493" y="421958"/>
                      <a:pt x="135255" y="420053"/>
                    </a:cubicBezTo>
                    <a:lnTo>
                      <a:pt x="219075" y="723900"/>
                    </a:lnTo>
                    <a:cubicBezTo>
                      <a:pt x="180022" y="722948"/>
                      <a:pt x="141922" y="720090"/>
                      <a:pt x="107632" y="716280"/>
                    </a:cubicBezTo>
                    <a:lnTo>
                      <a:pt x="107632" y="735330"/>
                    </a:lnTo>
                    <a:cubicBezTo>
                      <a:pt x="159068" y="741045"/>
                      <a:pt x="211455" y="743903"/>
                      <a:pt x="262890" y="743903"/>
                    </a:cubicBezTo>
                    <a:cubicBezTo>
                      <a:pt x="387668" y="743903"/>
                      <a:pt x="511493" y="728663"/>
                      <a:pt x="551498" y="699135"/>
                    </a:cubicBezTo>
                    <a:lnTo>
                      <a:pt x="555308" y="695325"/>
                    </a:lnTo>
                    <a:lnTo>
                      <a:pt x="555308" y="533400"/>
                    </a:lnTo>
                    <a:cubicBezTo>
                      <a:pt x="555308" y="507683"/>
                      <a:pt x="542925" y="484823"/>
                      <a:pt x="522922" y="468630"/>
                    </a:cubicBezTo>
                    <a:close/>
                    <a:moveTo>
                      <a:pt x="136208" y="142875"/>
                    </a:moveTo>
                    <a:cubicBezTo>
                      <a:pt x="136208" y="72390"/>
                      <a:pt x="190500" y="19050"/>
                      <a:pt x="262890" y="19050"/>
                    </a:cubicBezTo>
                    <a:cubicBezTo>
                      <a:pt x="271463" y="19050"/>
                      <a:pt x="280035" y="20003"/>
                      <a:pt x="288608" y="20955"/>
                    </a:cubicBezTo>
                    <a:cubicBezTo>
                      <a:pt x="291465" y="21908"/>
                      <a:pt x="293370" y="22860"/>
                      <a:pt x="295275" y="25717"/>
                    </a:cubicBezTo>
                    <a:lnTo>
                      <a:pt x="304800" y="39053"/>
                    </a:lnTo>
                    <a:cubicBezTo>
                      <a:pt x="307658" y="42863"/>
                      <a:pt x="313372" y="43815"/>
                      <a:pt x="318135" y="40958"/>
                    </a:cubicBezTo>
                    <a:lnTo>
                      <a:pt x="326708" y="35243"/>
                    </a:lnTo>
                    <a:cubicBezTo>
                      <a:pt x="327660" y="34290"/>
                      <a:pt x="328613" y="34290"/>
                      <a:pt x="329565" y="35243"/>
                    </a:cubicBezTo>
                    <a:cubicBezTo>
                      <a:pt x="377190" y="58103"/>
                      <a:pt x="382905" y="100013"/>
                      <a:pt x="382905" y="133350"/>
                    </a:cubicBezTo>
                    <a:cubicBezTo>
                      <a:pt x="382905" y="141923"/>
                      <a:pt x="382905" y="229552"/>
                      <a:pt x="382905" y="229552"/>
                    </a:cubicBezTo>
                    <a:cubicBezTo>
                      <a:pt x="382905" y="230505"/>
                      <a:pt x="382905" y="231458"/>
                      <a:pt x="382905" y="233363"/>
                    </a:cubicBezTo>
                    <a:lnTo>
                      <a:pt x="369570" y="215265"/>
                    </a:lnTo>
                    <a:cubicBezTo>
                      <a:pt x="365760" y="210503"/>
                      <a:pt x="363855" y="203835"/>
                      <a:pt x="363855" y="198120"/>
                    </a:cubicBezTo>
                    <a:lnTo>
                      <a:pt x="363855" y="123825"/>
                    </a:lnTo>
                    <a:cubicBezTo>
                      <a:pt x="363855" y="118110"/>
                      <a:pt x="360045" y="114300"/>
                      <a:pt x="354330" y="114300"/>
                    </a:cubicBezTo>
                    <a:cubicBezTo>
                      <a:pt x="352425" y="114300"/>
                      <a:pt x="350520" y="115253"/>
                      <a:pt x="349568" y="116205"/>
                    </a:cubicBezTo>
                    <a:cubicBezTo>
                      <a:pt x="292418" y="146685"/>
                      <a:pt x="228600" y="162878"/>
                      <a:pt x="163830" y="161925"/>
                    </a:cubicBezTo>
                    <a:cubicBezTo>
                      <a:pt x="158115" y="161925"/>
                      <a:pt x="154305" y="165735"/>
                      <a:pt x="154305" y="171450"/>
                    </a:cubicBezTo>
                    <a:lnTo>
                      <a:pt x="154305" y="197168"/>
                    </a:lnTo>
                    <a:cubicBezTo>
                      <a:pt x="154305" y="203835"/>
                      <a:pt x="152400" y="209550"/>
                      <a:pt x="148590" y="214313"/>
                    </a:cubicBezTo>
                    <a:lnTo>
                      <a:pt x="136208" y="232410"/>
                    </a:lnTo>
                    <a:cubicBezTo>
                      <a:pt x="136208" y="231458"/>
                      <a:pt x="136208" y="230505"/>
                      <a:pt x="136208" y="228600"/>
                    </a:cubicBezTo>
                    <a:lnTo>
                      <a:pt x="136208" y="142875"/>
                    </a:lnTo>
                    <a:close/>
                    <a:moveTo>
                      <a:pt x="140018" y="259080"/>
                    </a:moveTo>
                    <a:lnTo>
                      <a:pt x="164783" y="225743"/>
                    </a:lnTo>
                    <a:cubicBezTo>
                      <a:pt x="170497" y="217170"/>
                      <a:pt x="174308" y="207645"/>
                      <a:pt x="174308" y="197168"/>
                    </a:cubicBezTo>
                    <a:lnTo>
                      <a:pt x="174308" y="180975"/>
                    </a:lnTo>
                    <a:cubicBezTo>
                      <a:pt x="233363" y="180023"/>
                      <a:pt x="292418" y="165735"/>
                      <a:pt x="345758" y="140018"/>
                    </a:cubicBezTo>
                    <a:lnTo>
                      <a:pt x="345758" y="197168"/>
                    </a:lnTo>
                    <a:cubicBezTo>
                      <a:pt x="345758" y="207645"/>
                      <a:pt x="348615" y="217170"/>
                      <a:pt x="355283" y="225743"/>
                    </a:cubicBezTo>
                    <a:lnTo>
                      <a:pt x="380047" y="259080"/>
                    </a:lnTo>
                    <a:cubicBezTo>
                      <a:pt x="362903" y="325755"/>
                      <a:pt x="296228" y="365760"/>
                      <a:pt x="229552" y="348615"/>
                    </a:cubicBezTo>
                    <a:cubicBezTo>
                      <a:pt x="185738" y="337185"/>
                      <a:pt x="151447" y="302895"/>
                      <a:pt x="140018" y="259080"/>
                    </a:cubicBezTo>
                    <a:close/>
                    <a:moveTo>
                      <a:pt x="239077" y="723900"/>
                    </a:moveTo>
                    <a:lnTo>
                      <a:pt x="153352" y="412433"/>
                    </a:lnTo>
                    <a:lnTo>
                      <a:pt x="169545" y="405765"/>
                    </a:lnTo>
                    <a:cubicBezTo>
                      <a:pt x="183833" y="400050"/>
                      <a:pt x="193358" y="385763"/>
                      <a:pt x="193358" y="370523"/>
                    </a:cubicBezTo>
                    <a:lnTo>
                      <a:pt x="193358" y="354330"/>
                    </a:lnTo>
                    <a:cubicBezTo>
                      <a:pt x="235268" y="376238"/>
                      <a:pt x="284797" y="376238"/>
                      <a:pt x="326708" y="354330"/>
                    </a:cubicBezTo>
                    <a:lnTo>
                      <a:pt x="326708" y="370523"/>
                    </a:lnTo>
                    <a:cubicBezTo>
                      <a:pt x="326708" y="385763"/>
                      <a:pt x="336233" y="400050"/>
                      <a:pt x="350520" y="405765"/>
                    </a:cubicBezTo>
                    <a:lnTo>
                      <a:pt x="366713" y="412433"/>
                    </a:lnTo>
                    <a:lnTo>
                      <a:pt x="280988" y="723900"/>
                    </a:lnTo>
                    <a:cubicBezTo>
                      <a:pt x="266700" y="724853"/>
                      <a:pt x="253365" y="724853"/>
                      <a:pt x="239077" y="723900"/>
                    </a:cubicBezTo>
                    <a:close/>
                    <a:moveTo>
                      <a:pt x="536258" y="685800"/>
                    </a:moveTo>
                    <a:cubicBezTo>
                      <a:pt x="500062" y="708660"/>
                      <a:pt x="403860" y="721995"/>
                      <a:pt x="300990" y="723900"/>
                    </a:cubicBezTo>
                    <a:lnTo>
                      <a:pt x="384810" y="421005"/>
                    </a:lnTo>
                    <a:cubicBezTo>
                      <a:pt x="389572" y="422910"/>
                      <a:pt x="393383" y="423863"/>
                      <a:pt x="398145" y="425768"/>
                    </a:cubicBezTo>
                    <a:lnTo>
                      <a:pt x="400050" y="426720"/>
                    </a:lnTo>
                    <a:lnTo>
                      <a:pt x="400050" y="426720"/>
                    </a:lnTo>
                    <a:cubicBezTo>
                      <a:pt x="441008" y="441008"/>
                      <a:pt x="480060" y="458153"/>
                      <a:pt x="512445" y="484823"/>
                    </a:cubicBezTo>
                    <a:cubicBezTo>
                      <a:pt x="526733" y="495300"/>
                      <a:pt x="536258" y="514350"/>
                      <a:pt x="536258" y="533400"/>
                    </a:cubicBezTo>
                    <a:lnTo>
                      <a:pt x="536258" y="685800"/>
                    </a:lnTo>
                    <a:close/>
                  </a:path>
                </a:pathLst>
              </a:custGeom>
              <a:grpFill/>
              <a:ln w="9525" cap="flat">
                <a:noFill/>
                <a:prstDash val="solid"/>
                <a:miter/>
              </a:ln>
            </p:spPr>
            <p:txBody>
              <a:bodyPr rtlCol="0" anchor="ctr"/>
              <a:lstStyle/>
              <a:p>
                <a:endParaRPr lang="zh-CN" altLang="en-US"/>
              </a:p>
            </p:txBody>
          </p:sp>
          <p:sp>
            <p:nvSpPr>
              <p:cNvPr id="172" name="图形 171" descr="男侍者 轮廓"/>
              <p:cNvSpPr/>
              <p:nvPr/>
            </p:nvSpPr>
            <p:spPr>
              <a:xfrm>
                <a:off x="5667375" y="3447097"/>
                <a:ext cx="495300" cy="401002"/>
              </a:xfrm>
              <a:custGeom>
                <a:avLst/>
                <a:gdLst>
                  <a:gd name="connsiteX0" fmla="*/ 485775 w 495300"/>
                  <a:gd name="connsiteY0" fmla="*/ 381953 h 401002"/>
                  <a:gd name="connsiteX1" fmla="*/ 288608 w 495300"/>
                  <a:gd name="connsiteY1" fmla="*/ 381953 h 401002"/>
                  <a:gd name="connsiteX2" fmla="*/ 288608 w 495300"/>
                  <a:gd name="connsiteY2" fmla="*/ 381953 h 401002"/>
                  <a:gd name="connsiteX3" fmla="*/ 263843 w 495300"/>
                  <a:gd name="connsiteY3" fmla="*/ 372428 h 401002"/>
                  <a:gd name="connsiteX4" fmla="*/ 257175 w 495300"/>
                  <a:gd name="connsiteY4" fmla="*/ 364807 h 401002"/>
                  <a:gd name="connsiteX5" fmla="*/ 257175 w 495300"/>
                  <a:gd name="connsiteY5" fmla="*/ 317182 h 401002"/>
                  <a:gd name="connsiteX6" fmla="*/ 264795 w 495300"/>
                  <a:gd name="connsiteY6" fmla="*/ 307657 h 401002"/>
                  <a:gd name="connsiteX7" fmla="*/ 300990 w 495300"/>
                  <a:gd name="connsiteY7" fmla="*/ 276225 h 401002"/>
                  <a:gd name="connsiteX8" fmla="*/ 295275 w 495300"/>
                  <a:gd name="connsiteY8" fmla="*/ 200977 h 401002"/>
                  <a:gd name="connsiteX9" fmla="*/ 205740 w 495300"/>
                  <a:gd name="connsiteY9" fmla="*/ 200977 h 401002"/>
                  <a:gd name="connsiteX10" fmla="*/ 200025 w 495300"/>
                  <a:gd name="connsiteY10" fmla="*/ 276225 h 401002"/>
                  <a:gd name="connsiteX11" fmla="*/ 235268 w 495300"/>
                  <a:gd name="connsiteY11" fmla="*/ 307657 h 401002"/>
                  <a:gd name="connsiteX12" fmla="*/ 242888 w 495300"/>
                  <a:gd name="connsiteY12" fmla="*/ 317182 h 401002"/>
                  <a:gd name="connsiteX13" fmla="*/ 242888 w 495300"/>
                  <a:gd name="connsiteY13" fmla="*/ 364807 h 401002"/>
                  <a:gd name="connsiteX14" fmla="*/ 236220 w 495300"/>
                  <a:gd name="connsiteY14" fmla="*/ 372428 h 401002"/>
                  <a:gd name="connsiteX15" fmla="*/ 211455 w 495300"/>
                  <a:gd name="connsiteY15" fmla="*/ 381953 h 401002"/>
                  <a:gd name="connsiteX16" fmla="*/ 211455 w 495300"/>
                  <a:gd name="connsiteY16" fmla="*/ 381953 h 401002"/>
                  <a:gd name="connsiteX17" fmla="*/ 180975 w 495300"/>
                  <a:gd name="connsiteY17" fmla="*/ 381953 h 401002"/>
                  <a:gd name="connsiteX18" fmla="*/ 180975 w 495300"/>
                  <a:gd name="connsiteY18" fmla="*/ 164782 h 401002"/>
                  <a:gd name="connsiteX19" fmla="*/ 151448 w 495300"/>
                  <a:gd name="connsiteY19" fmla="*/ 116205 h 401002"/>
                  <a:gd name="connsiteX20" fmla="*/ 145733 w 495300"/>
                  <a:gd name="connsiteY20" fmla="*/ 27622 h 401002"/>
                  <a:gd name="connsiteX21" fmla="*/ 153353 w 495300"/>
                  <a:gd name="connsiteY21" fmla="*/ 27622 h 401002"/>
                  <a:gd name="connsiteX22" fmla="*/ 153353 w 495300"/>
                  <a:gd name="connsiteY22" fmla="*/ 18097 h 401002"/>
                  <a:gd name="connsiteX23" fmla="*/ 135255 w 495300"/>
                  <a:gd name="connsiteY23" fmla="*/ 0 h 401002"/>
                  <a:gd name="connsiteX24" fmla="*/ 107633 w 495300"/>
                  <a:gd name="connsiteY24" fmla="*/ 0 h 401002"/>
                  <a:gd name="connsiteX25" fmla="*/ 89535 w 495300"/>
                  <a:gd name="connsiteY25" fmla="*/ 18097 h 401002"/>
                  <a:gd name="connsiteX26" fmla="*/ 89535 w 495300"/>
                  <a:gd name="connsiteY26" fmla="*/ 18097 h 401002"/>
                  <a:gd name="connsiteX27" fmla="*/ 89535 w 495300"/>
                  <a:gd name="connsiteY27" fmla="*/ 27622 h 401002"/>
                  <a:gd name="connsiteX28" fmla="*/ 97155 w 495300"/>
                  <a:gd name="connsiteY28" fmla="*/ 27622 h 401002"/>
                  <a:gd name="connsiteX29" fmla="*/ 91440 w 495300"/>
                  <a:gd name="connsiteY29" fmla="*/ 116205 h 401002"/>
                  <a:gd name="connsiteX30" fmla="*/ 62865 w 495300"/>
                  <a:gd name="connsiteY30" fmla="*/ 164782 h 401002"/>
                  <a:gd name="connsiteX31" fmla="*/ 62865 w 495300"/>
                  <a:gd name="connsiteY31" fmla="*/ 381953 h 401002"/>
                  <a:gd name="connsiteX32" fmla="*/ 9525 w 495300"/>
                  <a:gd name="connsiteY32" fmla="*/ 381953 h 401002"/>
                  <a:gd name="connsiteX33" fmla="*/ 0 w 495300"/>
                  <a:gd name="connsiteY33" fmla="*/ 391478 h 401002"/>
                  <a:gd name="connsiteX34" fmla="*/ 9525 w 495300"/>
                  <a:gd name="connsiteY34" fmla="*/ 401003 h 401002"/>
                  <a:gd name="connsiteX35" fmla="*/ 485775 w 495300"/>
                  <a:gd name="connsiteY35" fmla="*/ 401003 h 401002"/>
                  <a:gd name="connsiteX36" fmla="*/ 495300 w 495300"/>
                  <a:gd name="connsiteY36" fmla="*/ 391478 h 401002"/>
                  <a:gd name="connsiteX37" fmla="*/ 485775 w 495300"/>
                  <a:gd name="connsiteY37" fmla="*/ 381953 h 401002"/>
                  <a:gd name="connsiteX38" fmla="*/ 278130 w 495300"/>
                  <a:gd name="connsiteY38" fmla="*/ 220027 h 401002"/>
                  <a:gd name="connsiteX39" fmla="*/ 279083 w 495300"/>
                  <a:gd name="connsiteY39" fmla="*/ 239077 h 401002"/>
                  <a:gd name="connsiteX40" fmla="*/ 221933 w 495300"/>
                  <a:gd name="connsiteY40" fmla="*/ 239077 h 401002"/>
                  <a:gd name="connsiteX41" fmla="*/ 223838 w 495300"/>
                  <a:gd name="connsiteY41" fmla="*/ 220027 h 401002"/>
                  <a:gd name="connsiteX42" fmla="*/ 278130 w 495300"/>
                  <a:gd name="connsiteY42" fmla="*/ 220027 h 401002"/>
                  <a:gd name="connsiteX43" fmla="*/ 240030 w 495300"/>
                  <a:gd name="connsiteY43" fmla="*/ 288607 h 401002"/>
                  <a:gd name="connsiteX44" fmla="*/ 219075 w 495300"/>
                  <a:gd name="connsiteY44" fmla="*/ 276225 h 401002"/>
                  <a:gd name="connsiteX45" fmla="*/ 220980 w 495300"/>
                  <a:gd name="connsiteY45" fmla="*/ 258127 h 401002"/>
                  <a:gd name="connsiteX46" fmla="*/ 280988 w 495300"/>
                  <a:gd name="connsiteY46" fmla="*/ 258127 h 401002"/>
                  <a:gd name="connsiteX47" fmla="*/ 281940 w 495300"/>
                  <a:gd name="connsiteY47" fmla="*/ 276225 h 401002"/>
                  <a:gd name="connsiteX48" fmla="*/ 260985 w 495300"/>
                  <a:gd name="connsiteY48" fmla="*/ 288607 h 401002"/>
                  <a:gd name="connsiteX49" fmla="*/ 250508 w 495300"/>
                  <a:gd name="connsiteY49" fmla="*/ 293370 h 401002"/>
                  <a:gd name="connsiteX50" fmla="*/ 240030 w 495300"/>
                  <a:gd name="connsiteY50" fmla="*/ 288607 h 401002"/>
                  <a:gd name="connsiteX51" fmla="*/ 127635 w 495300"/>
                  <a:gd name="connsiteY51" fmla="*/ 33338 h 401002"/>
                  <a:gd name="connsiteX52" fmla="*/ 128588 w 495300"/>
                  <a:gd name="connsiteY52" fmla="*/ 55245 h 401002"/>
                  <a:gd name="connsiteX53" fmla="*/ 114300 w 495300"/>
                  <a:gd name="connsiteY53" fmla="*/ 55245 h 401002"/>
                  <a:gd name="connsiteX54" fmla="*/ 115253 w 495300"/>
                  <a:gd name="connsiteY54" fmla="*/ 33338 h 401002"/>
                  <a:gd name="connsiteX55" fmla="*/ 127635 w 495300"/>
                  <a:gd name="connsiteY55" fmla="*/ 33338 h 401002"/>
                  <a:gd name="connsiteX56" fmla="*/ 81915 w 495300"/>
                  <a:gd name="connsiteY56" fmla="*/ 376238 h 401002"/>
                  <a:gd name="connsiteX57" fmla="*/ 81915 w 495300"/>
                  <a:gd name="connsiteY57" fmla="*/ 164782 h 401002"/>
                  <a:gd name="connsiteX58" fmla="*/ 100965 w 495300"/>
                  <a:gd name="connsiteY58" fmla="*/ 133350 h 401002"/>
                  <a:gd name="connsiteX59" fmla="*/ 110490 w 495300"/>
                  <a:gd name="connsiteY59" fmla="*/ 128588 h 401002"/>
                  <a:gd name="connsiteX60" fmla="*/ 111443 w 495300"/>
                  <a:gd name="connsiteY60" fmla="*/ 118110 h 401002"/>
                  <a:gd name="connsiteX61" fmla="*/ 114300 w 495300"/>
                  <a:gd name="connsiteY61" fmla="*/ 74295 h 401002"/>
                  <a:gd name="connsiteX62" fmla="*/ 130493 w 495300"/>
                  <a:gd name="connsiteY62" fmla="*/ 74295 h 401002"/>
                  <a:gd name="connsiteX63" fmla="*/ 133350 w 495300"/>
                  <a:gd name="connsiteY63" fmla="*/ 118110 h 401002"/>
                  <a:gd name="connsiteX64" fmla="*/ 134303 w 495300"/>
                  <a:gd name="connsiteY64" fmla="*/ 128588 h 401002"/>
                  <a:gd name="connsiteX65" fmla="*/ 143828 w 495300"/>
                  <a:gd name="connsiteY65" fmla="*/ 133350 h 401002"/>
                  <a:gd name="connsiteX66" fmla="*/ 162878 w 495300"/>
                  <a:gd name="connsiteY66" fmla="*/ 164782 h 401002"/>
                  <a:gd name="connsiteX67" fmla="*/ 162878 w 495300"/>
                  <a:gd name="connsiteY67" fmla="*/ 376238 h 401002"/>
                  <a:gd name="connsiteX68" fmla="*/ 122873 w 495300"/>
                  <a:gd name="connsiteY68" fmla="*/ 381953 h 401002"/>
                  <a:gd name="connsiteX69" fmla="*/ 122873 w 495300"/>
                  <a:gd name="connsiteY69" fmla="*/ 381953 h 401002"/>
                  <a:gd name="connsiteX70" fmla="*/ 81915 w 495300"/>
                  <a:gd name="connsiteY70" fmla="*/ 376238 h 401002"/>
                  <a:gd name="connsiteX71" fmla="*/ 81915 w 495300"/>
                  <a:gd name="connsiteY71" fmla="*/ 376238 h 401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495300" h="401002">
                    <a:moveTo>
                      <a:pt x="485775" y="381953"/>
                    </a:moveTo>
                    <a:lnTo>
                      <a:pt x="288608" y="381953"/>
                    </a:lnTo>
                    <a:cubicBezTo>
                      <a:pt x="288608" y="381953"/>
                      <a:pt x="288608" y="381953"/>
                      <a:pt x="288608" y="381953"/>
                    </a:cubicBezTo>
                    <a:cubicBezTo>
                      <a:pt x="288608" y="378142"/>
                      <a:pt x="278130" y="373380"/>
                      <a:pt x="263843" y="372428"/>
                    </a:cubicBezTo>
                    <a:cubicBezTo>
                      <a:pt x="260033" y="372428"/>
                      <a:pt x="257175" y="368617"/>
                      <a:pt x="257175" y="364807"/>
                    </a:cubicBezTo>
                    <a:lnTo>
                      <a:pt x="257175" y="317182"/>
                    </a:lnTo>
                    <a:cubicBezTo>
                      <a:pt x="257175" y="312420"/>
                      <a:pt x="260033" y="308610"/>
                      <a:pt x="264795" y="307657"/>
                    </a:cubicBezTo>
                    <a:cubicBezTo>
                      <a:pt x="280988" y="303848"/>
                      <a:pt x="301943" y="290513"/>
                      <a:pt x="300990" y="276225"/>
                    </a:cubicBezTo>
                    <a:lnTo>
                      <a:pt x="295275" y="200977"/>
                    </a:lnTo>
                    <a:lnTo>
                      <a:pt x="205740" y="200977"/>
                    </a:lnTo>
                    <a:lnTo>
                      <a:pt x="200025" y="276225"/>
                    </a:lnTo>
                    <a:cubicBezTo>
                      <a:pt x="199073" y="289560"/>
                      <a:pt x="219075" y="303848"/>
                      <a:pt x="235268" y="307657"/>
                    </a:cubicBezTo>
                    <a:cubicBezTo>
                      <a:pt x="240030" y="308610"/>
                      <a:pt x="242888" y="312420"/>
                      <a:pt x="242888" y="317182"/>
                    </a:cubicBezTo>
                    <a:lnTo>
                      <a:pt x="242888" y="364807"/>
                    </a:lnTo>
                    <a:cubicBezTo>
                      <a:pt x="242888" y="368617"/>
                      <a:pt x="240030" y="371475"/>
                      <a:pt x="236220" y="372428"/>
                    </a:cubicBezTo>
                    <a:cubicBezTo>
                      <a:pt x="221933" y="374332"/>
                      <a:pt x="211455" y="378142"/>
                      <a:pt x="211455" y="381953"/>
                    </a:cubicBezTo>
                    <a:cubicBezTo>
                      <a:pt x="211455" y="381953"/>
                      <a:pt x="211455" y="381953"/>
                      <a:pt x="211455" y="381953"/>
                    </a:cubicBezTo>
                    <a:lnTo>
                      <a:pt x="180975" y="381953"/>
                    </a:lnTo>
                    <a:lnTo>
                      <a:pt x="180975" y="164782"/>
                    </a:lnTo>
                    <a:cubicBezTo>
                      <a:pt x="180975" y="144780"/>
                      <a:pt x="169545" y="125730"/>
                      <a:pt x="151448" y="116205"/>
                    </a:cubicBezTo>
                    <a:lnTo>
                      <a:pt x="145733" y="27622"/>
                    </a:lnTo>
                    <a:lnTo>
                      <a:pt x="153353" y="27622"/>
                    </a:lnTo>
                    <a:lnTo>
                      <a:pt x="153353" y="18097"/>
                    </a:lnTo>
                    <a:cubicBezTo>
                      <a:pt x="153353" y="7620"/>
                      <a:pt x="144780" y="0"/>
                      <a:pt x="135255" y="0"/>
                    </a:cubicBezTo>
                    <a:lnTo>
                      <a:pt x="107633" y="0"/>
                    </a:lnTo>
                    <a:cubicBezTo>
                      <a:pt x="97155" y="0"/>
                      <a:pt x="89535" y="8572"/>
                      <a:pt x="89535" y="18097"/>
                    </a:cubicBezTo>
                    <a:lnTo>
                      <a:pt x="89535" y="18097"/>
                    </a:lnTo>
                    <a:lnTo>
                      <a:pt x="89535" y="27622"/>
                    </a:lnTo>
                    <a:lnTo>
                      <a:pt x="97155" y="27622"/>
                    </a:lnTo>
                    <a:lnTo>
                      <a:pt x="91440" y="116205"/>
                    </a:lnTo>
                    <a:cubicBezTo>
                      <a:pt x="73343" y="125730"/>
                      <a:pt x="61913" y="143827"/>
                      <a:pt x="62865" y="164782"/>
                    </a:cubicBezTo>
                    <a:lnTo>
                      <a:pt x="62865" y="381953"/>
                    </a:lnTo>
                    <a:lnTo>
                      <a:pt x="9525" y="381953"/>
                    </a:lnTo>
                    <a:cubicBezTo>
                      <a:pt x="3810" y="381953"/>
                      <a:pt x="0" y="385763"/>
                      <a:pt x="0" y="391478"/>
                    </a:cubicBezTo>
                    <a:cubicBezTo>
                      <a:pt x="0" y="397192"/>
                      <a:pt x="3810" y="401003"/>
                      <a:pt x="9525" y="401003"/>
                    </a:cubicBezTo>
                    <a:lnTo>
                      <a:pt x="485775" y="401003"/>
                    </a:lnTo>
                    <a:cubicBezTo>
                      <a:pt x="491490" y="401003"/>
                      <a:pt x="495300" y="397192"/>
                      <a:pt x="495300" y="391478"/>
                    </a:cubicBezTo>
                    <a:cubicBezTo>
                      <a:pt x="495300" y="385763"/>
                      <a:pt x="491490" y="381953"/>
                      <a:pt x="485775" y="381953"/>
                    </a:cubicBezTo>
                    <a:close/>
                    <a:moveTo>
                      <a:pt x="278130" y="220027"/>
                    </a:moveTo>
                    <a:lnTo>
                      <a:pt x="279083" y="239077"/>
                    </a:lnTo>
                    <a:lnTo>
                      <a:pt x="221933" y="239077"/>
                    </a:lnTo>
                    <a:lnTo>
                      <a:pt x="223838" y="220027"/>
                    </a:lnTo>
                    <a:lnTo>
                      <a:pt x="278130" y="220027"/>
                    </a:lnTo>
                    <a:close/>
                    <a:moveTo>
                      <a:pt x="240030" y="288607"/>
                    </a:moveTo>
                    <a:cubicBezTo>
                      <a:pt x="232410" y="286703"/>
                      <a:pt x="224790" y="281940"/>
                      <a:pt x="219075" y="276225"/>
                    </a:cubicBezTo>
                    <a:lnTo>
                      <a:pt x="220980" y="258127"/>
                    </a:lnTo>
                    <a:lnTo>
                      <a:pt x="280988" y="258127"/>
                    </a:lnTo>
                    <a:lnTo>
                      <a:pt x="281940" y="276225"/>
                    </a:lnTo>
                    <a:cubicBezTo>
                      <a:pt x="276225" y="282892"/>
                      <a:pt x="268605" y="286703"/>
                      <a:pt x="260985" y="288607"/>
                    </a:cubicBezTo>
                    <a:cubicBezTo>
                      <a:pt x="257175" y="289560"/>
                      <a:pt x="253365" y="291465"/>
                      <a:pt x="250508" y="293370"/>
                    </a:cubicBezTo>
                    <a:cubicBezTo>
                      <a:pt x="246698" y="291465"/>
                      <a:pt x="243840" y="289560"/>
                      <a:pt x="240030" y="288607"/>
                    </a:cubicBezTo>
                    <a:close/>
                    <a:moveTo>
                      <a:pt x="127635" y="33338"/>
                    </a:moveTo>
                    <a:lnTo>
                      <a:pt x="128588" y="55245"/>
                    </a:lnTo>
                    <a:lnTo>
                      <a:pt x="114300" y="55245"/>
                    </a:lnTo>
                    <a:lnTo>
                      <a:pt x="115253" y="33338"/>
                    </a:lnTo>
                    <a:lnTo>
                      <a:pt x="127635" y="33338"/>
                    </a:lnTo>
                    <a:close/>
                    <a:moveTo>
                      <a:pt x="81915" y="376238"/>
                    </a:moveTo>
                    <a:lnTo>
                      <a:pt x="81915" y="164782"/>
                    </a:lnTo>
                    <a:cubicBezTo>
                      <a:pt x="81915" y="151448"/>
                      <a:pt x="89535" y="140017"/>
                      <a:pt x="100965" y="133350"/>
                    </a:cubicBezTo>
                    <a:lnTo>
                      <a:pt x="110490" y="128588"/>
                    </a:lnTo>
                    <a:lnTo>
                      <a:pt x="111443" y="118110"/>
                    </a:lnTo>
                    <a:lnTo>
                      <a:pt x="114300" y="74295"/>
                    </a:lnTo>
                    <a:lnTo>
                      <a:pt x="130493" y="74295"/>
                    </a:lnTo>
                    <a:lnTo>
                      <a:pt x="133350" y="118110"/>
                    </a:lnTo>
                    <a:lnTo>
                      <a:pt x="134303" y="128588"/>
                    </a:lnTo>
                    <a:lnTo>
                      <a:pt x="143828" y="133350"/>
                    </a:lnTo>
                    <a:cubicBezTo>
                      <a:pt x="155258" y="139065"/>
                      <a:pt x="162878" y="151448"/>
                      <a:pt x="162878" y="164782"/>
                    </a:cubicBezTo>
                    <a:lnTo>
                      <a:pt x="162878" y="376238"/>
                    </a:lnTo>
                    <a:cubicBezTo>
                      <a:pt x="149543" y="381000"/>
                      <a:pt x="136208" y="382905"/>
                      <a:pt x="122873" y="381953"/>
                    </a:cubicBezTo>
                    <a:lnTo>
                      <a:pt x="122873" y="381953"/>
                    </a:lnTo>
                    <a:cubicBezTo>
                      <a:pt x="108585" y="381953"/>
                      <a:pt x="94298" y="380048"/>
                      <a:pt x="81915" y="376238"/>
                    </a:cubicBezTo>
                    <a:lnTo>
                      <a:pt x="81915" y="376238"/>
                    </a:lnTo>
                    <a:close/>
                  </a:path>
                </a:pathLst>
              </a:custGeom>
              <a:grpFill/>
              <a:ln w="9525" cap="flat">
                <a:noFill/>
                <a:prstDash val="solid"/>
                <a:miter/>
              </a:ln>
            </p:spPr>
            <p:txBody>
              <a:bodyPr rtlCol="0" anchor="ctr"/>
              <a:lstStyle/>
              <a:p>
                <a:endParaRPr lang="zh-CN" altLang="en-US"/>
              </a:p>
            </p:txBody>
          </p:sp>
        </p:grpSp>
      </p:grpSp>
      <p:sp>
        <p:nvSpPr>
          <p:cNvPr id="173" name="文本占位符 92"/>
          <p:cNvSpPr>
            <a:spLocks noGrp="1"/>
          </p:cNvSpPr>
          <p:nvPr>
            <p:ph type="body" sz="quarter" idx="22" hasCustomPrompt="1"/>
          </p:nvPr>
        </p:nvSpPr>
        <p:spPr>
          <a:xfrm>
            <a:off x="7472259" y="2725082"/>
            <a:ext cx="951828" cy="429589"/>
          </a:xfrm>
          <a:prstGeom prst="rect">
            <a:avLst/>
          </a:prstGeom>
        </p:spPr>
        <p:txBody>
          <a:bodyPr/>
          <a:lstStyle>
            <a:lvl1pPr marL="0" indent="0" algn="l" defTabSz="457200" rtl="0" eaLnBrk="1" latinLnBrk="0" hangingPunct="1">
              <a:buNone/>
              <a:defRPr lang="zh-CN" altLang="en-US" sz="24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04</a:t>
            </a:r>
            <a:endParaRPr lang="zh-CN" altLang="en-US" dirty="0"/>
          </a:p>
        </p:txBody>
      </p:sp>
      <p:sp>
        <p:nvSpPr>
          <p:cNvPr id="174" name="文本占位符 92"/>
          <p:cNvSpPr>
            <a:spLocks noGrp="1"/>
          </p:cNvSpPr>
          <p:nvPr>
            <p:ph type="body" sz="quarter" idx="23" hasCustomPrompt="1"/>
          </p:nvPr>
        </p:nvSpPr>
        <p:spPr>
          <a:xfrm>
            <a:off x="7613184" y="3459700"/>
            <a:ext cx="1025922" cy="276999"/>
          </a:xfrm>
          <a:prstGeom prst="rect">
            <a:avLst/>
          </a:prstGeom>
        </p:spPr>
        <p:txBody>
          <a:bodyPr wrap="none" lIns="0" tIns="0" rIns="0" bIns="0">
            <a:spAutoFit/>
          </a:bodyPr>
          <a:lstStyle>
            <a:lvl1pPr marL="0" indent="0" algn="l" defTabSz="457200" rtl="0" eaLnBrk="1" latinLnBrk="0" hangingPunct="1">
              <a:buNone/>
              <a:defRPr lang="zh-CN" altLang="en-US" sz="2000" b="1" kern="1200" dirty="0" smtClean="0">
                <a:gradFill>
                  <a:gsLst>
                    <a:gs pos="10000">
                      <a:schemeClr val="accent1"/>
                    </a:gs>
                    <a:gs pos="100000">
                      <a:schemeClr val="accent2"/>
                    </a:gs>
                  </a:gsLst>
                  <a:lin ang="5400000" scaled="1"/>
                </a:gra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sp>
        <p:nvSpPr>
          <p:cNvPr id="175" name="矩形: 圆角 174"/>
          <p:cNvSpPr/>
          <p:nvPr userDrawn="1"/>
        </p:nvSpPr>
        <p:spPr>
          <a:xfrm>
            <a:off x="7342411" y="2484070"/>
            <a:ext cx="1567468" cy="45719"/>
          </a:xfrm>
          <a:prstGeom prst="roundRect">
            <a:avLst>
              <a:gd name="adj" fmla="val 50000"/>
            </a:avLst>
          </a:prstGeom>
          <a:gradFill>
            <a:gsLst>
              <a:gs pos="100000">
                <a:schemeClr val="accent2"/>
              </a:gs>
              <a:gs pos="0">
                <a:schemeClr val="accent6"/>
              </a:gs>
            </a:gsLst>
            <a:lin ang="2700000" scaled="0"/>
          </a:gradFill>
          <a:ln>
            <a:noFill/>
          </a:ln>
          <a:effectLst>
            <a:outerShdw blurRad="38100" dist="38100" dir="5400000" algn="ctr" rotWithShape="0">
              <a:schemeClr val="accent6">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副标题页5(五项）">
    <p:bg>
      <p:bgPr>
        <a:gradFill flip="none" rotWithShape="1">
          <a:gsLst>
            <a:gs pos="37000">
              <a:schemeClr val="accent5"/>
            </a:gs>
            <a:gs pos="100000">
              <a:schemeClr val="accent4"/>
            </a:gs>
          </a:gsLst>
          <a:lin ang="5400000" scaled="1"/>
          <a:tileRect/>
        </a:gradFill>
        <a:effectLst/>
      </p:bgPr>
    </p:bg>
    <p:spTree>
      <p:nvGrpSpPr>
        <p:cNvPr id="1" name=""/>
        <p:cNvGrpSpPr/>
        <p:nvPr/>
      </p:nvGrpSpPr>
      <p:grpSpPr>
        <a:xfrm>
          <a:off x="0" y="0"/>
          <a:ext cx="0" cy="0"/>
          <a:chOff x="0" y="0"/>
          <a:chExt cx="0" cy="0"/>
        </a:xfrm>
      </p:grpSpPr>
      <p:pic>
        <p:nvPicPr>
          <p:cNvPr id="140" name="图片 139" descr="植物叶子特写"/>
          <p:cNvPicPr>
            <a:picLocks noChangeAspect="1"/>
          </p:cNvPicPr>
          <p:nvPr userDrawn="1"/>
        </p:nvPicPr>
        <p:blipFill>
          <a:blip r:embed="rId2" cstate="screen">
            <a:extLst>
              <a:ext uri="{BEBA8EAE-BF5A-486C-A8C5-ECC9F3942E4B}">
                <a14:imgProps xmlns:a14="http://schemas.microsoft.com/office/drawing/2010/main">
                  <a14:imgLayer r:embed="rId3">
                    <a14:imgEffect>
                      <a14:artisticBlur radius="35"/>
                    </a14:imgEffect>
                  </a14:imgLayer>
                </a14:imgProps>
              </a:ext>
            </a:extLst>
          </a:blip>
          <a:stretch>
            <a:fillRect/>
          </a:stretch>
        </p:blipFill>
        <p:spPr>
          <a:xfrm>
            <a:off x="4515" y="0"/>
            <a:ext cx="12182970" cy="6858000"/>
          </a:xfrm>
          <a:prstGeom prst="rect">
            <a:avLst/>
          </a:prstGeom>
        </p:spPr>
      </p:pic>
      <p:sp>
        <p:nvSpPr>
          <p:cNvPr id="141" name="矩形: 圆角 140"/>
          <p:cNvSpPr/>
          <p:nvPr userDrawn="1"/>
        </p:nvSpPr>
        <p:spPr>
          <a:xfrm>
            <a:off x="695325" y="549275"/>
            <a:ext cx="10801350" cy="5759450"/>
          </a:xfrm>
          <a:prstGeom prst="roundRect">
            <a:avLst>
              <a:gd name="adj" fmla="val 4671"/>
            </a:avLst>
          </a:prstGeom>
          <a:gradFill flip="none" rotWithShape="1">
            <a:gsLst>
              <a:gs pos="0">
                <a:schemeClr val="bg1"/>
              </a:gs>
              <a:gs pos="52000">
                <a:schemeClr val="accent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userDrawn="1"/>
        </p:nvSpPr>
        <p:spPr>
          <a:xfrm>
            <a:off x="1286214" y="2778998"/>
            <a:ext cx="1273186" cy="2584284"/>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50" name="任意多边形: 形状 49"/>
          <p:cNvSpPr/>
          <p:nvPr userDrawn="1"/>
        </p:nvSpPr>
        <p:spPr>
          <a:xfrm flipH="1">
            <a:off x="2046499" y="4813177"/>
            <a:ext cx="518847" cy="550105"/>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4" name="文本占位符 92"/>
          <p:cNvSpPr>
            <a:spLocks noGrp="1"/>
          </p:cNvSpPr>
          <p:nvPr userDrawn="1">
            <p:ph type="body" sz="quarter" idx="19" hasCustomPrompt="1"/>
          </p:nvPr>
        </p:nvSpPr>
        <p:spPr>
          <a:xfrm>
            <a:off x="1452119" y="3566310"/>
            <a:ext cx="923330" cy="249299"/>
          </a:xfrm>
          <a:prstGeom prst="rect">
            <a:avLst/>
          </a:prstGeom>
        </p:spPr>
        <p:txBody>
          <a:bodyPr wrap="none" lIns="0" tIns="0" rIns="0" bIns="0">
            <a:spAutoFit/>
          </a:bodyPr>
          <a:lstStyle>
            <a:lvl1pPr marL="0" indent="0" algn="l" defTabSz="457200" rtl="0" eaLnBrk="1" latinLnBrk="0" hangingPunct="1">
              <a:buNone/>
              <a:defRPr lang="zh-CN" altLang="en-US" sz="1800" b="1" kern="1200" dirty="0" smtClean="0">
                <a:solidFill>
                  <a:schemeClr val="bg2"/>
                </a:soli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sp>
        <p:nvSpPr>
          <p:cNvPr id="148" name="文本占位符 92"/>
          <p:cNvSpPr>
            <a:spLocks noGrp="1"/>
          </p:cNvSpPr>
          <p:nvPr userDrawn="1">
            <p:ph type="body" sz="quarter" idx="24" hasCustomPrompt="1"/>
          </p:nvPr>
        </p:nvSpPr>
        <p:spPr>
          <a:xfrm>
            <a:off x="3794922" y="918402"/>
            <a:ext cx="4602157" cy="759525"/>
          </a:xfrm>
          <a:prstGeom prst="rect">
            <a:avLst/>
          </a:prstGeom>
        </p:spPr>
        <p:txBody>
          <a:bodyPr/>
          <a:lstStyle>
            <a:lvl1pPr marL="0" indent="0" algn="l" defTabSz="457200" rtl="0" eaLnBrk="1" latinLnBrk="0" hangingPunct="1">
              <a:buNone/>
              <a:defRPr lang="zh-CN" altLang="en-US" sz="6000" b="1" kern="1200" dirty="0">
                <a:ln w="12700">
                  <a:gradFill>
                    <a:gsLst>
                      <a:gs pos="31000">
                        <a:schemeClr val="accent1"/>
                      </a:gs>
                      <a:gs pos="40000">
                        <a:schemeClr val="accent1">
                          <a:alpha val="0"/>
                        </a:schemeClr>
                      </a:gs>
                    </a:gsLst>
                    <a:lin ang="5400000" scaled="1"/>
                  </a:gradFill>
                </a:ln>
                <a:no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PART FIVE</a:t>
            </a:r>
            <a:endParaRPr lang="zh-CN" altLang="en-US" dirty="0"/>
          </a:p>
        </p:txBody>
      </p:sp>
      <p:sp>
        <p:nvSpPr>
          <p:cNvPr id="149" name="文本占位符 92"/>
          <p:cNvSpPr>
            <a:spLocks noGrp="1"/>
          </p:cNvSpPr>
          <p:nvPr userDrawn="1">
            <p:ph type="body" sz="quarter" idx="25" hasCustomPrompt="1"/>
          </p:nvPr>
        </p:nvSpPr>
        <p:spPr>
          <a:xfrm>
            <a:off x="3794922" y="1174476"/>
            <a:ext cx="4602156" cy="759525"/>
          </a:xfrm>
          <a:prstGeom prst="rect">
            <a:avLst/>
          </a:prstGeom>
        </p:spPr>
        <p:txBody>
          <a:bodyPr/>
          <a:lstStyle>
            <a:lvl1pPr marL="0" indent="0" algn="l" defTabSz="457200" rtl="0" eaLnBrk="1" latinLnBrk="0" hangingPunct="1">
              <a:buNone/>
              <a:defRPr lang="zh-CN" altLang="en-US" sz="6000" b="1" kern="1200" dirty="0">
                <a:gradFill>
                  <a:gsLst>
                    <a:gs pos="12000">
                      <a:schemeClr val="accent1"/>
                    </a:gs>
                    <a:gs pos="100000">
                      <a:schemeClr val="accent2"/>
                    </a:gs>
                  </a:gsLst>
                  <a:lin ang="5400000" scaled="0"/>
                </a:gra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PART FIVE</a:t>
            </a:r>
            <a:endParaRPr lang="zh-CN" altLang="en-US" dirty="0"/>
          </a:p>
        </p:txBody>
      </p:sp>
      <p:sp>
        <p:nvSpPr>
          <p:cNvPr id="46" name="矩形: 圆角 45"/>
          <p:cNvSpPr/>
          <p:nvPr userDrawn="1"/>
        </p:nvSpPr>
        <p:spPr>
          <a:xfrm>
            <a:off x="1214134" y="2937068"/>
            <a:ext cx="758051" cy="319928"/>
          </a:xfrm>
          <a:prstGeom prst="roundRect">
            <a:avLst>
              <a:gd name="adj" fmla="val 27993"/>
            </a:avLst>
          </a:prstGeom>
          <a:solidFill>
            <a:schemeClr val="bg2"/>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占位符 92"/>
          <p:cNvSpPr>
            <a:spLocks noGrp="1"/>
          </p:cNvSpPr>
          <p:nvPr userDrawn="1">
            <p:ph type="body" sz="quarter" idx="12" hasCustomPrompt="1"/>
          </p:nvPr>
        </p:nvSpPr>
        <p:spPr>
          <a:xfrm>
            <a:off x="1220910" y="2937053"/>
            <a:ext cx="951828" cy="429589"/>
          </a:xfrm>
          <a:prstGeom prst="rect">
            <a:avLst/>
          </a:prstGeom>
        </p:spPr>
        <p:txBody>
          <a:bodyPr/>
          <a:lstStyle>
            <a:lvl1pPr marL="0" indent="0" algn="l" defTabSz="457200" rtl="0" eaLnBrk="1" latinLnBrk="0" hangingPunct="1">
              <a:buNone/>
              <a:defRPr lang="zh-CN" altLang="en-US" sz="20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01</a:t>
            </a:r>
            <a:endParaRPr lang="zh-CN" altLang="en-US" dirty="0"/>
          </a:p>
        </p:txBody>
      </p:sp>
      <p:sp>
        <p:nvSpPr>
          <p:cNvPr id="17" name="椭圆 16"/>
          <p:cNvSpPr/>
          <p:nvPr userDrawn="1"/>
        </p:nvSpPr>
        <p:spPr>
          <a:xfrm rot="8892418">
            <a:off x="1430166" y="3951088"/>
            <a:ext cx="935721" cy="935719"/>
          </a:xfrm>
          <a:prstGeom prst="ellipse">
            <a:avLst/>
          </a:pr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rot="8892418">
            <a:off x="1453845" y="3974767"/>
            <a:ext cx="888363" cy="888361"/>
          </a:xfrm>
          <a:prstGeom prst="ellipse">
            <a:avLst/>
          </a:prstGeom>
          <a:noFill/>
          <a:ln w="317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图形 42" descr="城市 轮廓"/>
          <p:cNvGrpSpPr/>
          <p:nvPr userDrawn="1"/>
        </p:nvGrpSpPr>
        <p:grpSpPr>
          <a:xfrm>
            <a:off x="1616501" y="4171754"/>
            <a:ext cx="556942" cy="466626"/>
            <a:chOff x="2959853" y="4250709"/>
            <a:chExt cx="704850" cy="590550"/>
          </a:xfrm>
          <a:solidFill>
            <a:schemeClr val="bg2"/>
          </a:solidFill>
        </p:grpSpPr>
        <p:sp>
          <p:nvSpPr>
            <p:cNvPr id="21" name="图形 42" descr="城市 轮廓"/>
            <p:cNvSpPr/>
            <p:nvPr/>
          </p:nvSpPr>
          <p:spPr>
            <a:xfrm>
              <a:off x="2959853" y="4250709"/>
              <a:ext cx="704850" cy="590550"/>
            </a:xfrm>
            <a:custGeom>
              <a:avLst/>
              <a:gdLst>
                <a:gd name="connsiteX0" fmla="*/ 457200 w 704850"/>
                <a:gd name="connsiteY0" fmla="*/ 46358 h 590550"/>
                <a:gd name="connsiteX1" fmla="*/ 457200 w 704850"/>
                <a:gd name="connsiteY1" fmla="*/ 295275 h 590550"/>
                <a:gd name="connsiteX2" fmla="*/ 352425 w 704850"/>
                <a:gd name="connsiteY2" fmla="*/ 295275 h 590550"/>
                <a:gd name="connsiteX3" fmla="*/ 352425 w 704850"/>
                <a:gd name="connsiteY3" fmla="*/ 0 h 590550"/>
                <a:gd name="connsiteX4" fmla="*/ 104775 w 704850"/>
                <a:gd name="connsiteY4" fmla="*/ 0 h 590550"/>
                <a:gd name="connsiteX5" fmla="*/ 104775 w 704850"/>
                <a:gd name="connsiteY5" fmla="*/ 219075 h 590550"/>
                <a:gd name="connsiteX6" fmla="*/ 0 w 704850"/>
                <a:gd name="connsiteY6" fmla="*/ 219075 h 590550"/>
                <a:gd name="connsiteX7" fmla="*/ 0 w 704850"/>
                <a:gd name="connsiteY7" fmla="*/ 590550 h 590550"/>
                <a:gd name="connsiteX8" fmla="*/ 704850 w 704850"/>
                <a:gd name="connsiteY8" fmla="*/ 590550 h 590550"/>
                <a:gd name="connsiteX9" fmla="*/ 704850 w 704850"/>
                <a:gd name="connsiteY9" fmla="*/ 77314 h 590550"/>
                <a:gd name="connsiteX10" fmla="*/ 123825 w 704850"/>
                <a:gd name="connsiteY10" fmla="*/ 19050 h 590550"/>
                <a:gd name="connsiteX11" fmla="*/ 333375 w 704850"/>
                <a:gd name="connsiteY11" fmla="*/ 19050 h 590550"/>
                <a:gd name="connsiteX12" fmla="*/ 333375 w 704850"/>
                <a:gd name="connsiteY12" fmla="*/ 295275 h 590550"/>
                <a:gd name="connsiteX13" fmla="*/ 247650 w 704850"/>
                <a:gd name="connsiteY13" fmla="*/ 295275 h 590550"/>
                <a:gd name="connsiteX14" fmla="*/ 247650 w 704850"/>
                <a:gd name="connsiteY14" fmla="*/ 219075 h 590550"/>
                <a:gd name="connsiteX15" fmla="*/ 123825 w 704850"/>
                <a:gd name="connsiteY15" fmla="*/ 219075 h 590550"/>
                <a:gd name="connsiteX16" fmla="*/ 228600 w 704850"/>
                <a:gd name="connsiteY16" fmla="*/ 571500 h 590550"/>
                <a:gd name="connsiteX17" fmla="*/ 142875 w 704850"/>
                <a:gd name="connsiteY17" fmla="*/ 571500 h 590550"/>
                <a:gd name="connsiteX18" fmla="*/ 142875 w 704850"/>
                <a:gd name="connsiteY18" fmla="*/ 514350 h 590550"/>
                <a:gd name="connsiteX19" fmla="*/ 104775 w 704850"/>
                <a:gd name="connsiteY19" fmla="*/ 514350 h 590550"/>
                <a:gd name="connsiteX20" fmla="*/ 104775 w 704850"/>
                <a:gd name="connsiteY20" fmla="*/ 571500 h 590550"/>
                <a:gd name="connsiteX21" fmla="*/ 19050 w 704850"/>
                <a:gd name="connsiteY21" fmla="*/ 571500 h 590550"/>
                <a:gd name="connsiteX22" fmla="*/ 19050 w 704850"/>
                <a:gd name="connsiteY22" fmla="*/ 238125 h 590550"/>
                <a:gd name="connsiteX23" fmla="*/ 228600 w 704850"/>
                <a:gd name="connsiteY23" fmla="*/ 238125 h 590550"/>
                <a:gd name="connsiteX24" fmla="*/ 228600 w 704850"/>
                <a:gd name="connsiteY24" fmla="*/ 571500 h 590550"/>
                <a:gd name="connsiteX25" fmla="*/ 457200 w 704850"/>
                <a:gd name="connsiteY25" fmla="*/ 571500 h 590550"/>
                <a:gd name="connsiteX26" fmla="*/ 371475 w 704850"/>
                <a:gd name="connsiteY26" fmla="*/ 571500 h 590550"/>
                <a:gd name="connsiteX27" fmla="*/ 371475 w 704850"/>
                <a:gd name="connsiteY27" fmla="*/ 514350 h 590550"/>
                <a:gd name="connsiteX28" fmla="*/ 333375 w 704850"/>
                <a:gd name="connsiteY28" fmla="*/ 514350 h 590550"/>
                <a:gd name="connsiteX29" fmla="*/ 333375 w 704850"/>
                <a:gd name="connsiteY29" fmla="*/ 571500 h 590550"/>
                <a:gd name="connsiteX30" fmla="*/ 247650 w 704850"/>
                <a:gd name="connsiteY30" fmla="*/ 571500 h 590550"/>
                <a:gd name="connsiteX31" fmla="*/ 247650 w 704850"/>
                <a:gd name="connsiteY31" fmla="*/ 314325 h 590550"/>
                <a:gd name="connsiteX32" fmla="*/ 457200 w 704850"/>
                <a:gd name="connsiteY32" fmla="*/ 314325 h 590550"/>
                <a:gd name="connsiteX33" fmla="*/ 685800 w 704850"/>
                <a:gd name="connsiteY33" fmla="*/ 571500 h 590550"/>
                <a:gd name="connsiteX34" fmla="*/ 600075 w 704850"/>
                <a:gd name="connsiteY34" fmla="*/ 571500 h 590550"/>
                <a:gd name="connsiteX35" fmla="*/ 600075 w 704850"/>
                <a:gd name="connsiteY35" fmla="*/ 514350 h 590550"/>
                <a:gd name="connsiteX36" fmla="*/ 561975 w 704850"/>
                <a:gd name="connsiteY36" fmla="*/ 514350 h 590550"/>
                <a:gd name="connsiteX37" fmla="*/ 561975 w 704850"/>
                <a:gd name="connsiteY37" fmla="*/ 571500 h 590550"/>
                <a:gd name="connsiteX38" fmla="*/ 476250 w 704850"/>
                <a:gd name="connsiteY38" fmla="*/ 571500 h 590550"/>
                <a:gd name="connsiteX39" fmla="*/ 476250 w 704850"/>
                <a:gd name="connsiteY39" fmla="*/ 67942 h 590550"/>
                <a:gd name="connsiteX40" fmla="*/ 685800 w 704850"/>
                <a:gd name="connsiteY40" fmla="*/ 94136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704850" h="590550">
                  <a:moveTo>
                    <a:pt x="457200" y="46358"/>
                  </a:moveTo>
                  <a:lnTo>
                    <a:pt x="457200" y="295275"/>
                  </a:lnTo>
                  <a:lnTo>
                    <a:pt x="352425" y="295275"/>
                  </a:lnTo>
                  <a:lnTo>
                    <a:pt x="352425" y="0"/>
                  </a:lnTo>
                  <a:lnTo>
                    <a:pt x="104775" y="0"/>
                  </a:lnTo>
                  <a:lnTo>
                    <a:pt x="104775" y="219075"/>
                  </a:lnTo>
                  <a:lnTo>
                    <a:pt x="0" y="219075"/>
                  </a:lnTo>
                  <a:lnTo>
                    <a:pt x="0" y="590550"/>
                  </a:lnTo>
                  <a:lnTo>
                    <a:pt x="704850" y="590550"/>
                  </a:lnTo>
                  <a:lnTo>
                    <a:pt x="704850" y="77314"/>
                  </a:lnTo>
                  <a:close/>
                  <a:moveTo>
                    <a:pt x="123825" y="19050"/>
                  </a:moveTo>
                  <a:lnTo>
                    <a:pt x="333375" y="19050"/>
                  </a:lnTo>
                  <a:lnTo>
                    <a:pt x="333375" y="295275"/>
                  </a:lnTo>
                  <a:lnTo>
                    <a:pt x="247650" y="295275"/>
                  </a:lnTo>
                  <a:lnTo>
                    <a:pt x="247650" y="219075"/>
                  </a:lnTo>
                  <a:lnTo>
                    <a:pt x="123825" y="219075"/>
                  </a:lnTo>
                  <a:close/>
                  <a:moveTo>
                    <a:pt x="228600" y="571500"/>
                  </a:moveTo>
                  <a:lnTo>
                    <a:pt x="142875" y="571500"/>
                  </a:lnTo>
                  <a:lnTo>
                    <a:pt x="142875" y="514350"/>
                  </a:lnTo>
                  <a:lnTo>
                    <a:pt x="104775" y="514350"/>
                  </a:lnTo>
                  <a:lnTo>
                    <a:pt x="104775" y="571500"/>
                  </a:lnTo>
                  <a:lnTo>
                    <a:pt x="19050" y="571500"/>
                  </a:lnTo>
                  <a:lnTo>
                    <a:pt x="19050" y="238125"/>
                  </a:lnTo>
                  <a:lnTo>
                    <a:pt x="228600" y="238125"/>
                  </a:lnTo>
                  <a:lnTo>
                    <a:pt x="228600" y="571500"/>
                  </a:lnTo>
                  <a:close/>
                  <a:moveTo>
                    <a:pt x="457200" y="571500"/>
                  </a:moveTo>
                  <a:lnTo>
                    <a:pt x="371475" y="571500"/>
                  </a:lnTo>
                  <a:lnTo>
                    <a:pt x="371475" y="514350"/>
                  </a:lnTo>
                  <a:lnTo>
                    <a:pt x="333375" y="514350"/>
                  </a:lnTo>
                  <a:lnTo>
                    <a:pt x="333375" y="571500"/>
                  </a:lnTo>
                  <a:lnTo>
                    <a:pt x="247650" y="571500"/>
                  </a:lnTo>
                  <a:lnTo>
                    <a:pt x="247650" y="314325"/>
                  </a:lnTo>
                  <a:lnTo>
                    <a:pt x="457200" y="314325"/>
                  </a:lnTo>
                  <a:close/>
                  <a:moveTo>
                    <a:pt x="685800" y="571500"/>
                  </a:moveTo>
                  <a:lnTo>
                    <a:pt x="600075" y="571500"/>
                  </a:lnTo>
                  <a:lnTo>
                    <a:pt x="600075" y="514350"/>
                  </a:lnTo>
                  <a:lnTo>
                    <a:pt x="561975" y="514350"/>
                  </a:lnTo>
                  <a:lnTo>
                    <a:pt x="561975" y="571500"/>
                  </a:lnTo>
                  <a:lnTo>
                    <a:pt x="476250" y="571500"/>
                  </a:lnTo>
                  <a:lnTo>
                    <a:pt x="476250" y="67942"/>
                  </a:lnTo>
                  <a:lnTo>
                    <a:pt x="685800" y="94136"/>
                  </a:lnTo>
                  <a:close/>
                </a:path>
              </a:pathLst>
            </a:custGeom>
            <a:grpFill/>
            <a:ln w="9525" cap="flat">
              <a:noFill/>
              <a:prstDash val="solid"/>
              <a:miter/>
            </a:ln>
          </p:spPr>
          <p:txBody>
            <a:bodyPr rtlCol="0" anchor="ctr"/>
            <a:lstStyle/>
            <a:p>
              <a:endParaRPr lang="zh-CN" altLang="en-US"/>
            </a:p>
          </p:txBody>
        </p:sp>
        <p:sp>
          <p:nvSpPr>
            <p:cNvPr id="22" name="图形 42" descr="城市 轮廓"/>
            <p:cNvSpPr/>
            <p:nvPr/>
          </p:nvSpPr>
          <p:spPr>
            <a:xfrm>
              <a:off x="32551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3" name="图形 42" descr="城市 轮廓"/>
            <p:cNvSpPr/>
            <p:nvPr/>
          </p:nvSpPr>
          <p:spPr>
            <a:xfrm>
              <a:off x="33313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4" name="图形 42" descr="城市 轮廓"/>
            <p:cNvSpPr/>
            <p:nvPr/>
          </p:nvSpPr>
          <p:spPr>
            <a:xfrm>
              <a:off x="32551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5" name="图形 42" descr="城市 轮廓"/>
            <p:cNvSpPr/>
            <p:nvPr/>
          </p:nvSpPr>
          <p:spPr>
            <a:xfrm>
              <a:off x="33313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6" name="图形 42" descr="城市 轮廓"/>
            <p:cNvSpPr/>
            <p:nvPr/>
          </p:nvSpPr>
          <p:spPr>
            <a:xfrm>
              <a:off x="3131303" y="4393755"/>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7" name="图形 42" descr="城市 轮廓"/>
            <p:cNvSpPr/>
            <p:nvPr/>
          </p:nvSpPr>
          <p:spPr>
            <a:xfrm>
              <a:off x="3207503" y="4393755"/>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8" name="图形 42" descr="城市 轮廓"/>
            <p:cNvSpPr/>
            <p:nvPr/>
          </p:nvSpPr>
          <p:spPr>
            <a:xfrm>
              <a:off x="3131303" y="4317384"/>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9" name="图形 42" descr="城市 轮廓"/>
            <p:cNvSpPr/>
            <p:nvPr/>
          </p:nvSpPr>
          <p:spPr>
            <a:xfrm>
              <a:off x="3207503" y="4317384"/>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0" name="图形 42" descr="城市 轮廓"/>
            <p:cNvSpPr/>
            <p:nvPr/>
          </p:nvSpPr>
          <p:spPr>
            <a:xfrm>
              <a:off x="3026537"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1" name="图形 42" descr="城市 轮廓"/>
            <p:cNvSpPr/>
            <p:nvPr/>
          </p:nvSpPr>
          <p:spPr>
            <a:xfrm>
              <a:off x="3102737"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2" name="图形 42" descr="城市 轮廓"/>
            <p:cNvSpPr/>
            <p:nvPr/>
          </p:nvSpPr>
          <p:spPr>
            <a:xfrm>
              <a:off x="3026537"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3" name="图形 42" descr="城市 轮廓"/>
            <p:cNvSpPr/>
            <p:nvPr/>
          </p:nvSpPr>
          <p:spPr>
            <a:xfrm>
              <a:off x="3102737"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4" name="图形 42" descr="城市 轮廓"/>
            <p:cNvSpPr/>
            <p:nvPr/>
          </p:nvSpPr>
          <p:spPr>
            <a:xfrm>
              <a:off x="3026537"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5" name="图形 42" descr="城市 轮廓"/>
            <p:cNvSpPr/>
            <p:nvPr/>
          </p:nvSpPr>
          <p:spPr>
            <a:xfrm>
              <a:off x="3102737"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6" name="图形 42" descr="城市 轮廓"/>
            <p:cNvSpPr/>
            <p:nvPr/>
          </p:nvSpPr>
          <p:spPr>
            <a:xfrm>
              <a:off x="34837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7" name="图形 42" descr="城市 轮廓"/>
            <p:cNvSpPr/>
            <p:nvPr/>
          </p:nvSpPr>
          <p:spPr>
            <a:xfrm>
              <a:off x="35599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8" name="图形 42" descr="城市 轮廓"/>
            <p:cNvSpPr/>
            <p:nvPr/>
          </p:nvSpPr>
          <p:spPr>
            <a:xfrm>
              <a:off x="34837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9" name="图形 42" descr="城市 轮廓"/>
            <p:cNvSpPr/>
            <p:nvPr/>
          </p:nvSpPr>
          <p:spPr>
            <a:xfrm>
              <a:off x="35599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0" name="图形 42" descr="城市 轮廓"/>
            <p:cNvSpPr/>
            <p:nvPr/>
          </p:nvSpPr>
          <p:spPr>
            <a:xfrm>
              <a:off x="3483728"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1" name="图形 42" descr="城市 轮廓"/>
            <p:cNvSpPr/>
            <p:nvPr/>
          </p:nvSpPr>
          <p:spPr>
            <a:xfrm>
              <a:off x="3559928"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2" name="图形 42" descr="城市 轮廓"/>
            <p:cNvSpPr/>
            <p:nvPr/>
          </p:nvSpPr>
          <p:spPr>
            <a:xfrm>
              <a:off x="3483728" y="44604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3" name="图形 42" descr="城市 轮廓"/>
            <p:cNvSpPr/>
            <p:nvPr/>
          </p:nvSpPr>
          <p:spPr>
            <a:xfrm>
              <a:off x="3559928" y="44604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4" name="图形 42" descr="城市 轮廓"/>
            <p:cNvSpPr/>
            <p:nvPr/>
          </p:nvSpPr>
          <p:spPr>
            <a:xfrm>
              <a:off x="3483728" y="43840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5" name="图形 42" descr="城市 轮廓"/>
            <p:cNvSpPr/>
            <p:nvPr/>
          </p:nvSpPr>
          <p:spPr>
            <a:xfrm>
              <a:off x="3559928" y="43840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grpSp>
      <p:grpSp>
        <p:nvGrpSpPr>
          <p:cNvPr id="133" name="组合 132"/>
          <p:cNvGrpSpPr/>
          <p:nvPr userDrawn="1"/>
        </p:nvGrpSpPr>
        <p:grpSpPr>
          <a:xfrm>
            <a:off x="3427166" y="2778998"/>
            <a:ext cx="1279132" cy="2584284"/>
            <a:chOff x="3374245" y="2672080"/>
            <a:chExt cx="1384974" cy="2798120"/>
          </a:xfrm>
        </p:grpSpPr>
        <p:sp>
          <p:nvSpPr>
            <p:cNvPr id="134" name="矩形: 圆角 133"/>
            <p:cNvSpPr/>
            <p:nvPr userDrawn="1"/>
          </p:nvSpPr>
          <p:spPr>
            <a:xfrm>
              <a:off x="3374245" y="2672080"/>
              <a:ext cx="1378536" cy="2798120"/>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5" name="任意多边形: 形状 134"/>
            <p:cNvSpPr/>
            <p:nvPr userDrawn="1"/>
          </p:nvSpPr>
          <p:spPr>
            <a:xfrm flipH="1">
              <a:off x="4197440" y="4874577"/>
              <a:ext cx="561779" cy="595623"/>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36" name="组合 135"/>
          <p:cNvGrpSpPr/>
          <p:nvPr userDrawn="1"/>
        </p:nvGrpSpPr>
        <p:grpSpPr>
          <a:xfrm>
            <a:off x="3592736" y="4022731"/>
            <a:ext cx="947778" cy="947776"/>
            <a:chOff x="3455021" y="3917828"/>
            <a:chExt cx="1184223" cy="1184223"/>
          </a:xfrm>
        </p:grpSpPr>
        <p:grpSp>
          <p:nvGrpSpPr>
            <p:cNvPr id="137" name="组合 136"/>
            <p:cNvGrpSpPr/>
            <p:nvPr userDrawn="1"/>
          </p:nvGrpSpPr>
          <p:grpSpPr>
            <a:xfrm>
              <a:off x="3455021" y="3917828"/>
              <a:ext cx="1184223" cy="1184223"/>
              <a:chOff x="3455021" y="3917828"/>
              <a:chExt cx="1184223" cy="1184223"/>
            </a:xfrm>
          </p:grpSpPr>
          <p:sp>
            <p:nvSpPr>
              <p:cNvPr id="150" name="椭圆 149"/>
              <p:cNvSpPr/>
              <p:nvPr userDrawn="1"/>
            </p:nvSpPr>
            <p:spPr>
              <a:xfrm rot="8892418">
                <a:off x="3455021" y="3917828"/>
                <a:ext cx="1184223" cy="1184223"/>
              </a:xfrm>
              <a:prstGeom prst="ellipse">
                <a:avLst/>
              </a:pr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userDrawn="1"/>
            </p:nvSpPr>
            <p:spPr>
              <a:xfrm rot="8892418">
                <a:off x="3484988" y="3947795"/>
                <a:ext cx="1124288" cy="1124288"/>
              </a:xfrm>
              <a:prstGeom prst="ellipse">
                <a:avLst/>
              </a:prstGeom>
              <a:noFill/>
              <a:ln w="317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8" name="图形 36" descr="用户 轮廓"/>
            <p:cNvGrpSpPr/>
            <p:nvPr userDrawn="1"/>
          </p:nvGrpSpPr>
          <p:grpSpPr>
            <a:xfrm>
              <a:off x="3646254" y="4257093"/>
              <a:ext cx="800035" cy="485727"/>
              <a:chOff x="5696026" y="3181397"/>
              <a:chExt cx="800035" cy="485727"/>
            </a:xfrm>
            <a:solidFill>
              <a:schemeClr val="bg2"/>
            </a:solidFill>
          </p:grpSpPr>
          <p:sp>
            <p:nvSpPr>
              <p:cNvPr id="142" name="图形 36" descr="用户 轮廓"/>
              <p:cNvSpPr/>
              <p:nvPr/>
            </p:nvSpPr>
            <p:spPr>
              <a:xfrm>
                <a:off x="5781675" y="3181397"/>
                <a:ext cx="171450" cy="171450"/>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02 h 171450"/>
                  <a:gd name="connsiteX6" fmla="*/ 152400 w 171450"/>
                  <a:gd name="connsiteY6" fmla="*/ 85677 h 171450"/>
                  <a:gd name="connsiteX7" fmla="*/ 85725 w 171450"/>
                  <a:gd name="connsiteY7" fmla="*/ 152352 h 171450"/>
                  <a:gd name="connsiteX8" fmla="*/ 19050 w 171450"/>
                  <a:gd name="connsiteY8" fmla="*/ 85677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02"/>
                    </a:moveTo>
                    <a:cubicBezTo>
                      <a:pt x="122549" y="19002"/>
                      <a:pt x="152400" y="48854"/>
                      <a:pt x="152400" y="85677"/>
                    </a:cubicBezTo>
                    <a:cubicBezTo>
                      <a:pt x="152400" y="122501"/>
                      <a:pt x="122549" y="152352"/>
                      <a:pt x="85725" y="152352"/>
                    </a:cubicBezTo>
                    <a:cubicBezTo>
                      <a:pt x="48901" y="152352"/>
                      <a:pt x="19050" y="122501"/>
                      <a:pt x="19050" y="85677"/>
                    </a:cubicBezTo>
                    <a:cubicBezTo>
                      <a:pt x="19098" y="48874"/>
                      <a:pt x="48921" y="19050"/>
                      <a:pt x="85725" y="19002"/>
                    </a:cubicBezTo>
                    <a:close/>
                  </a:path>
                </a:pathLst>
              </a:custGeom>
              <a:grpFill/>
              <a:ln w="9525" cap="flat">
                <a:noFill/>
                <a:prstDash val="solid"/>
                <a:miter/>
              </a:ln>
            </p:spPr>
            <p:txBody>
              <a:bodyPr rtlCol="0" anchor="ctr"/>
              <a:lstStyle/>
              <a:p>
                <a:endParaRPr lang="zh-CN" altLang="en-US"/>
              </a:p>
            </p:txBody>
          </p:sp>
          <p:sp>
            <p:nvSpPr>
              <p:cNvPr id="143" name="图形 36" descr="用户 轮廓"/>
              <p:cNvSpPr/>
              <p:nvPr/>
            </p:nvSpPr>
            <p:spPr>
              <a:xfrm>
                <a:off x="6238875" y="3181397"/>
                <a:ext cx="171450" cy="171450"/>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02 h 171450"/>
                  <a:gd name="connsiteX6" fmla="*/ 152400 w 171450"/>
                  <a:gd name="connsiteY6" fmla="*/ 85677 h 171450"/>
                  <a:gd name="connsiteX7" fmla="*/ 85725 w 171450"/>
                  <a:gd name="connsiteY7" fmla="*/ 152352 h 171450"/>
                  <a:gd name="connsiteX8" fmla="*/ 19050 w 171450"/>
                  <a:gd name="connsiteY8" fmla="*/ 85677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02"/>
                    </a:moveTo>
                    <a:cubicBezTo>
                      <a:pt x="122549" y="19002"/>
                      <a:pt x="152400" y="48854"/>
                      <a:pt x="152400" y="85677"/>
                    </a:cubicBezTo>
                    <a:cubicBezTo>
                      <a:pt x="152400" y="122501"/>
                      <a:pt x="122549" y="152352"/>
                      <a:pt x="85725" y="152352"/>
                    </a:cubicBezTo>
                    <a:cubicBezTo>
                      <a:pt x="48901" y="152352"/>
                      <a:pt x="19050" y="122501"/>
                      <a:pt x="19050" y="85677"/>
                    </a:cubicBezTo>
                    <a:cubicBezTo>
                      <a:pt x="19098" y="48874"/>
                      <a:pt x="48921" y="19050"/>
                      <a:pt x="85725" y="19002"/>
                    </a:cubicBezTo>
                    <a:close/>
                  </a:path>
                </a:pathLst>
              </a:custGeom>
              <a:grpFill/>
              <a:ln w="9525" cap="flat">
                <a:noFill/>
                <a:prstDash val="solid"/>
                <a:miter/>
              </a:ln>
            </p:spPr>
            <p:txBody>
              <a:bodyPr rtlCol="0" anchor="ctr"/>
              <a:lstStyle/>
              <a:p>
                <a:endParaRPr lang="zh-CN" altLang="en-US"/>
              </a:p>
            </p:txBody>
          </p:sp>
          <p:sp>
            <p:nvSpPr>
              <p:cNvPr id="144" name="图形 36" descr="用户 轮廓"/>
              <p:cNvSpPr/>
              <p:nvPr/>
            </p:nvSpPr>
            <p:spPr>
              <a:xfrm>
                <a:off x="6206975" y="3373659"/>
                <a:ext cx="289085" cy="161925"/>
              </a:xfrm>
              <a:custGeom>
                <a:avLst/>
                <a:gdLst>
                  <a:gd name="connsiteX0" fmla="*/ 269072 w 289085"/>
                  <a:gd name="connsiteY0" fmla="*/ 50473 h 161925"/>
                  <a:gd name="connsiteX1" fmla="*/ 186709 w 289085"/>
                  <a:gd name="connsiteY1" fmla="*/ 11125 h 161925"/>
                  <a:gd name="connsiteX2" fmla="*/ 117624 w 289085"/>
                  <a:gd name="connsiteY2" fmla="*/ 0 h 161925"/>
                  <a:gd name="connsiteX3" fmla="*/ 48749 w 289085"/>
                  <a:gd name="connsiteY3" fmla="*/ 11078 h 161925"/>
                  <a:gd name="connsiteX4" fmla="*/ 3124 w 289085"/>
                  <a:gd name="connsiteY4" fmla="*/ 28461 h 161925"/>
                  <a:gd name="connsiteX5" fmla="*/ 0 w 289085"/>
                  <a:gd name="connsiteY5" fmla="*/ 51702 h 161925"/>
                  <a:gd name="connsiteX6" fmla="*/ 54083 w 289085"/>
                  <a:gd name="connsiteY6" fmla="*/ 29356 h 161925"/>
                  <a:gd name="connsiteX7" fmla="*/ 117624 w 289085"/>
                  <a:gd name="connsiteY7" fmla="*/ 19050 h 161925"/>
                  <a:gd name="connsiteX8" fmla="*/ 181861 w 289085"/>
                  <a:gd name="connsiteY8" fmla="*/ 29528 h 161925"/>
                  <a:gd name="connsiteX9" fmla="*/ 257223 w 289085"/>
                  <a:gd name="connsiteY9" fmla="*/ 65389 h 161925"/>
                  <a:gd name="connsiteX10" fmla="*/ 258042 w 289085"/>
                  <a:gd name="connsiteY10" fmla="*/ 65999 h 161925"/>
                  <a:gd name="connsiteX11" fmla="*/ 270024 w 289085"/>
                  <a:gd name="connsiteY11" fmla="*/ 90488 h 161925"/>
                  <a:gd name="connsiteX12" fmla="*/ 270024 w 289085"/>
                  <a:gd name="connsiteY12" fmla="*/ 161925 h 161925"/>
                  <a:gd name="connsiteX13" fmla="*/ 289074 w 289085"/>
                  <a:gd name="connsiteY13" fmla="*/ 161925 h 161925"/>
                  <a:gd name="connsiteX14" fmla="*/ 289074 w 289085"/>
                  <a:gd name="connsiteY14" fmla="*/ 90488 h 161925"/>
                  <a:gd name="connsiteX15" fmla="*/ 269072 w 289085"/>
                  <a:gd name="connsiteY15" fmla="*/ 50473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9085" h="161925">
                    <a:moveTo>
                      <a:pt x="269072" y="50473"/>
                    </a:moveTo>
                    <a:cubicBezTo>
                      <a:pt x="244794" y="31541"/>
                      <a:pt x="216691" y="18115"/>
                      <a:pt x="186709" y="11125"/>
                    </a:cubicBezTo>
                    <a:cubicBezTo>
                      <a:pt x="164264" y="4422"/>
                      <a:pt x="141039" y="682"/>
                      <a:pt x="117624" y="0"/>
                    </a:cubicBezTo>
                    <a:cubicBezTo>
                      <a:pt x="94224" y="24"/>
                      <a:pt x="70976" y="3763"/>
                      <a:pt x="48749" y="11078"/>
                    </a:cubicBezTo>
                    <a:cubicBezTo>
                      <a:pt x="32945" y="15169"/>
                      <a:pt x="17644" y="20999"/>
                      <a:pt x="3124" y="28461"/>
                    </a:cubicBezTo>
                    <a:cubicBezTo>
                      <a:pt x="2891" y="36295"/>
                      <a:pt x="1844" y="44084"/>
                      <a:pt x="0" y="51702"/>
                    </a:cubicBezTo>
                    <a:cubicBezTo>
                      <a:pt x="16938" y="41851"/>
                      <a:pt x="35131" y="34335"/>
                      <a:pt x="54083" y="29356"/>
                    </a:cubicBezTo>
                    <a:cubicBezTo>
                      <a:pt x="74593" y="22617"/>
                      <a:pt x="96035" y="19140"/>
                      <a:pt x="117624" y="19050"/>
                    </a:cubicBezTo>
                    <a:cubicBezTo>
                      <a:pt x="139399" y="19752"/>
                      <a:pt x="160992" y="23273"/>
                      <a:pt x="181861" y="29528"/>
                    </a:cubicBezTo>
                    <a:cubicBezTo>
                      <a:pt x="209299" y="35836"/>
                      <a:pt x="235021" y="48077"/>
                      <a:pt x="257223" y="65389"/>
                    </a:cubicBezTo>
                    <a:lnTo>
                      <a:pt x="258042" y="65999"/>
                    </a:lnTo>
                    <a:cubicBezTo>
                      <a:pt x="265876" y="71647"/>
                      <a:pt x="270372" y="80836"/>
                      <a:pt x="270024" y="90488"/>
                    </a:cubicBezTo>
                    <a:lnTo>
                      <a:pt x="270024" y="161925"/>
                    </a:lnTo>
                    <a:lnTo>
                      <a:pt x="289074" y="161925"/>
                    </a:lnTo>
                    <a:lnTo>
                      <a:pt x="289074" y="90488"/>
                    </a:lnTo>
                    <a:cubicBezTo>
                      <a:pt x="289422" y="74665"/>
                      <a:pt x="281936" y="59690"/>
                      <a:pt x="269072" y="50473"/>
                    </a:cubicBezTo>
                    <a:close/>
                  </a:path>
                </a:pathLst>
              </a:custGeom>
              <a:grpFill/>
              <a:ln w="9525" cap="flat">
                <a:noFill/>
                <a:prstDash val="solid"/>
                <a:miter/>
              </a:ln>
            </p:spPr>
            <p:txBody>
              <a:bodyPr rtlCol="0" anchor="ctr"/>
              <a:lstStyle/>
              <a:p>
                <a:endParaRPr lang="zh-CN" altLang="en-US"/>
              </a:p>
            </p:txBody>
          </p:sp>
          <p:sp>
            <p:nvSpPr>
              <p:cNvPr id="145" name="图形 36" descr="用户 轮廓"/>
              <p:cNvSpPr/>
              <p:nvPr/>
            </p:nvSpPr>
            <p:spPr>
              <a:xfrm>
                <a:off x="5696026" y="3373659"/>
                <a:ext cx="288597" cy="161925"/>
              </a:xfrm>
              <a:custGeom>
                <a:avLst/>
                <a:gdLst>
                  <a:gd name="connsiteX0" fmla="*/ 288598 w 288597"/>
                  <a:gd name="connsiteY0" fmla="*/ 50225 h 161925"/>
                  <a:gd name="connsiteX1" fmla="*/ 285740 w 288597"/>
                  <a:gd name="connsiteY1" fmla="*/ 27289 h 161925"/>
                  <a:gd name="connsiteX2" fmla="*/ 240440 w 288597"/>
                  <a:gd name="connsiteY2" fmla="*/ 11097 h 161925"/>
                  <a:gd name="connsiteX3" fmla="*/ 171374 w 288597"/>
                  <a:gd name="connsiteY3" fmla="*/ 0 h 161925"/>
                  <a:gd name="connsiteX4" fmla="*/ 102499 w 288597"/>
                  <a:gd name="connsiteY4" fmla="*/ 11078 h 161925"/>
                  <a:gd name="connsiteX5" fmla="*/ 19564 w 288597"/>
                  <a:gd name="connsiteY5" fmla="*/ 50787 h 161925"/>
                  <a:gd name="connsiteX6" fmla="*/ 0 w 288597"/>
                  <a:gd name="connsiteY6" fmla="*/ 90488 h 161925"/>
                  <a:gd name="connsiteX7" fmla="*/ 0 w 288597"/>
                  <a:gd name="connsiteY7" fmla="*/ 161925 h 161925"/>
                  <a:gd name="connsiteX8" fmla="*/ 19050 w 288597"/>
                  <a:gd name="connsiteY8" fmla="*/ 161925 h 161925"/>
                  <a:gd name="connsiteX9" fmla="*/ 19050 w 288597"/>
                  <a:gd name="connsiteY9" fmla="*/ 90488 h 161925"/>
                  <a:gd name="connsiteX10" fmla="*/ 31128 w 288597"/>
                  <a:gd name="connsiteY10" fmla="*/ 65932 h 161925"/>
                  <a:gd name="connsiteX11" fmla="*/ 107871 w 288597"/>
                  <a:gd name="connsiteY11" fmla="*/ 29356 h 161925"/>
                  <a:gd name="connsiteX12" fmla="*/ 171374 w 288597"/>
                  <a:gd name="connsiteY12" fmla="*/ 19050 h 161925"/>
                  <a:gd name="connsiteX13" fmla="*/ 235610 w 288597"/>
                  <a:gd name="connsiteY13" fmla="*/ 29528 h 161925"/>
                  <a:gd name="connsiteX14" fmla="*/ 288598 w 288597"/>
                  <a:gd name="connsiteY14" fmla="*/ 50225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597" h="161925">
                    <a:moveTo>
                      <a:pt x="288598" y="50225"/>
                    </a:moveTo>
                    <a:cubicBezTo>
                      <a:pt x="286864" y="42698"/>
                      <a:pt x="285906" y="35012"/>
                      <a:pt x="285740" y="27289"/>
                    </a:cubicBezTo>
                    <a:cubicBezTo>
                      <a:pt x="271205" y="20426"/>
                      <a:pt x="256032" y="15003"/>
                      <a:pt x="240440" y="11097"/>
                    </a:cubicBezTo>
                    <a:cubicBezTo>
                      <a:pt x="218000" y="4405"/>
                      <a:pt x="194781" y="674"/>
                      <a:pt x="171374" y="0"/>
                    </a:cubicBezTo>
                    <a:cubicBezTo>
                      <a:pt x="147974" y="24"/>
                      <a:pt x="124726" y="3763"/>
                      <a:pt x="102499" y="11078"/>
                    </a:cubicBezTo>
                    <a:cubicBezTo>
                      <a:pt x="72686" y="19206"/>
                      <a:pt x="44588" y="32659"/>
                      <a:pt x="19564" y="50787"/>
                    </a:cubicBezTo>
                    <a:cubicBezTo>
                      <a:pt x="7241" y="60272"/>
                      <a:pt x="15" y="74937"/>
                      <a:pt x="0" y="90488"/>
                    </a:cubicBezTo>
                    <a:lnTo>
                      <a:pt x="0" y="161925"/>
                    </a:lnTo>
                    <a:lnTo>
                      <a:pt x="19050" y="161925"/>
                    </a:lnTo>
                    <a:lnTo>
                      <a:pt x="19050" y="90488"/>
                    </a:lnTo>
                    <a:cubicBezTo>
                      <a:pt x="19068" y="80877"/>
                      <a:pt x="23526" y="71813"/>
                      <a:pt x="31128" y="65932"/>
                    </a:cubicBezTo>
                    <a:cubicBezTo>
                      <a:pt x="54306" y="49233"/>
                      <a:pt x="80301" y="36843"/>
                      <a:pt x="107871" y="29356"/>
                    </a:cubicBezTo>
                    <a:cubicBezTo>
                      <a:pt x="128369" y="22621"/>
                      <a:pt x="149798" y="19143"/>
                      <a:pt x="171374" y="19050"/>
                    </a:cubicBezTo>
                    <a:cubicBezTo>
                      <a:pt x="193149" y="19752"/>
                      <a:pt x="214741" y="23274"/>
                      <a:pt x="235610" y="29528"/>
                    </a:cubicBezTo>
                    <a:cubicBezTo>
                      <a:pt x="254108" y="34061"/>
                      <a:pt x="271924" y="41021"/>
                      <a:pt x="288598" y="50225"/>
                    </a:cubicBezTo>
                    <a:close/>
                  </a:path>
                </a:pathLst>
              </a:custGeom>
              <a:grpFill/>
              <a:ln w="9525" cap="flat">
                <a:noFill/>
                <a:prstDash val="solid"/>
                <a:miter/>
              </a:ln>
            </p:spPr>
            <p:txBody>
              <a:bodyPr rtlCol="0" anchor="ctr"/>
              <a:lstStyle/>
              <a:p>
                <a:endParaRPr lang="zh-CN" altLang="en-US"/>
              </a:p>
            </p:txBody>
          </p:sp>
          <p:sp>
            <p:nvSpPr>
              <p:cNvPr id="146" name="图形 36" descr="用户 轮廓"/>
              <p:cNvSpPr/>
              <p:nvPr/>
            </p:nvSpPr>
            <p:spPr>
              <a:xfrm>
                <a:off x="5924550" y="3505200"/>
                <a:ext cx="342911" cy="161925"/>
              </a:xfrm>
              <a:custGeom>
                <a:avLst/>
                <a:gdLst>
                  <a:gd name="connsiteX0" fmla="*/ 322898 w 342911"/>
                  <a:gd name="connsiteY0" fmla="*/ 50482 h 161925"/>
                  <a:gd name="connsiteX1" fmla="*/ 240535 w 342911"/>
                  <a:gd name="connsiteY1" fmla="*/ 11135 h 161925"/>
                  <a:gd name="connsiteX2" fmla="*/ 171450 w 342911"/>
                  <a:gd name="connsiteY2" fmla="*/ 0 h 161925"/>
                  <a:gd name="connsiteX3" fmla="*/ 102594 w 342911"/>
                  <a:gd name="connsiteY3" fmla="*/ 11078 h 161925"/>
                  <a:gd name="connsiteX4" fmla="*/ 19660 w 342911"/>
                  <a:gd name="connsiteY4" fmla="*/ 50787 h 161925"/>
                  <a:gd name="connsiteX5" fmla="*/ 0 w 342911"/>
                  <a:gd name="connsiteY5" fmla="*/ 90488 h 161925"/>
                  <a:gd name="connsiteX6" fmla="*/ 0 w 342911"/>
                  <a:gd name="connsiteY6" fmla="*/ 161925 h 161925"/>
                  <a:gd name="connsiteX7" fmla="*/ 19050 w 342911"/>
                  <a:gd name="connsiteY7" fmla="*/ 161925 h 161925"/>
                  <a:gd name="connsiteX8" fmla="*/ 19050 w 342911"/>
                  <a:gd name="connsiteY8" fmla="*/ 90488 h 161925"/>
                  <a:gd name="connsiteX9" fmla="*/ 31137 w 342911"/>
                  <a:gd name="connsiteY9" fmla="*/ 65932 h 161925"/>
                  <a:gd name="connsiteX10" fmla="*/ 107871 w 342911"/>
                  <a:gd name="connsiteY10" fmla="*/ 29356 h 161925"/>
                  <a:gd name="connsiteX11" fmla="*/ 171450 w 342911"/>
                  <a:gd name="connsiteY11" fmla="*/ 19050 h 161925"/>
                  <a:gd name="connsiteX12" fmla="*/ 235696 w 342911"/>
                  <a:gd name="connsiteY12" fmla="*/ 29527 h 161925"/>
                  <a:gd name="connsiteX13" fmla="*/ 311048 w 342911"/>
                  <a:gd name="connsiteY13" fmla="*/ 65380 h 161925"/>
                  <a:gd name="connsiteX14" fmla="*/ 311868 w 342911"/>
                  <a:gd name="connsiteY14" fmla="*/ 65989 h 161925"/>
                  <a:gd name="connsiteX15" fmla="*/ 323850 w 342911"/>
                  <a:gd name="connsiteY15" fmla="*/ 90488 h 161925"/>
                  <a:gd name="connsiteX16" fmla="*/ 323850 w 342911"/>
                  <a:gd name="connsiteY16" fmla="*/ 161925 h 161925"/>
                  <a:gd name="connsiteX17" fmla="*/ 342900 w 342911"/>
                  <a:gd name="connsiteY17" fmla="*/ 161925 h 161925"/>
                  <a:gd name="connsiteX18" fmla="*/ 342900 w 342911"/>
                  <a:gd name="connsiteY18" fmla="*/ 90488 h 161925"/>
                  <a:gd name="connsiteX19" fmla="*/ 322898 w 342911"/>
                  <a:gd name="connsiteY19" fmla="*/ 50482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2911" h="161925">
                    <a:moveTo>
                      <a:pt x="322898" y="50482"/>
                    </a:moveTo>
                    <a:cubicBezTo>
                      <a:pt x="298622" y="31548"/>
                      <a:pt x="270518" y="18121"/>
                      <a:pt x="240535" y="11135"/>
                    </a:cubicBezTo>
                    <a:cubicBezTo>
                      <a:pt x="218089" y="4433"/>
                      <a:pt x="194864" y="691"/>
                      <a:pt x="171450" y="0"/>
                    </a:cubicBezTo>
                    <a:cubicBezTo>
                      <a:pt x="148057" y="23"/>
                      <a:pt x="124815" y="3762"/>
                      <a:pt x="102594" y="11078"/>
                    </a:cubicBezTo>
                    <a:cubicBezTo>
                      <a:pt x="72779" y="19201"/>
                      <a:pt x="44681" y="32654"/>
                      <a:pt x="19660" y="50787"/>
                    </a:cubicBezTo>
                    <a:cubicBezTo>
                      <a:pt x="7297" y="60250"/>
                      <a:pt x="33" y="74919"/>
                      <a:pt x="0" y="90488"/>
                    </a:cubicBezTo>
                    <a:lnTo>
                      <a:pt x="0" y="161925"/>
                    </a:lnTo>
                    <a:lnTo>
                      <a:pt x="19050" y="161925"/>
                    </a:lnTo>
                    <a:lnTo>
                      <a:pt x="19050" y="90488"/>
                    </a:lnTo>
                    <a:cubicBezTo>
                      <a:pt x="19067" y="80874"/>
                      <a:pt x="23530" y="71809"/>
                      <a:pt x="31137" y="65932"/>
                    </a:cubicBezTo>
                    <a:cubicBezTo>
                      <a:pt x="54310" y="49229"/>
                      <a:pt x="80303" y="36839"/>
                      <a:pt x="107871" y="29356"/>
                    </a:cubicBezTo>
                    <a:cubicBezTo>
                      <a:pt x="128393" y="22613"/>
                      <a:pt x="149848" y="19136"/>
                      <a:pt x="171450" y="19050"/>
                    </a:cubicBezTo>
                    <a:cubicBezTo>
                      <a:pt x="193229" y="19748"/>
                      <a:pt x="214824" y="23270"/>
                      <a:pt x="235696" y="29527"/>
                    </a:cubicBezTo>
                    <a:cubicBezTo>
                      <a:pt x="263132" y="35827"/>
                      <a:pt x="288853" y="48065"/>
                      <a:pt x="311048" y="65380"/>
                    </a:cubicBezTo>
                    <a:lnTo>
                      <a:pt x="311868" y="65989"/>
                    </a:lnTo>
                    <a:cubicBezTo>
                      <a:pt x="319704" y="71641"/>
                      <a:pt x="324199" y="80833"/>
                      <a:pt x="323850" y="90488"/>
                    </a:cubicBezTo>
                    <a:lnTo>
                      <a:pt x="323850" y="161925"/>
                    </a:lnTo>
                    <a:lnTo>
                      <a:pt x="342900" y="161925"/>
                    </a:lnTo>
                    <a:lnTo>
                      <a:pt x="342900" y="90488"/>
                    </a:lnTo>
                    <a:cubicBezTo>
                      <a:pt x="343245" y="74668"/>
                      <a:pt x="335760" y="59698"/>
                      <a:pt x="322898" y="50482"/>
                    </a:cubicBezTo>
                    <a:close/>
                  </a:path>
                </a:pathLst>
              </a:custGeom>
              <a:grpFill/>
              <a:ln w="9525" cap="flat">
                <a:noFill/>
                <a:prstDash val="solid"/>
                <a:miter/>
              </a:ln>
            </p:spPr>
            <p:txBody>
              <a:bodyPr rtlCol="0" anchor="ctr"/>
              <a:lstStyle/>
              <a:p>
                <a:endParaRPr lang="zh-CN" altLang="en-US"/>
              </a:p>
            </p:txBody>
          </p:sp>
          <p:sp>
            <p:nvSpPr>
              <p:cNvPr id="147" name="图形 36" descr="用户 轮廓"/>
              <p:cNvSpPr/>
              <p:nvPr/>
            </p:nvSpPr>
            <p:spPr>
              <a:xfrm>
                <a:off x="6010275" y="3312937"/>
                <a:ext cx="171450" cy="171450"/>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50 h 171450"/>
                  <a:gd name="connsiteX6" fmla="*/ 152400 w 171450"/>
                  <a:gd name="connsiteY6" fmla="*/ 85725 h 171450"/>
                  <a:gd name="connsiteX7" fmla="*/ 85725 w 171450"/>
                  <a:gd name="connsiteY7" fmla="*/ 152400 h 171450"/>
                  <a:gd name="connsiteX8" fmla="*/ 19050 w 171450"/>
                  <a:gd name="connsiteY8" fmla="*/ 85725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50"/>
                    </a:moveTo>
                    <a:cubicBezTo>
                      <a:pt x="122549" y="19050"/>
                      <a:pt x="152400" y="48901"/>
                      <a:pt x="152400" y="85725"/>
                    </a:cubicBezTo>
                    <a:cubicBezTo>
                      <a:pt x="152400" y="122549"/>
                      <a:pt x="122549" y="152400"/>
                      <a:pt x="85725" y="152400"/>
                    </a:cubicBezTo>
                    <a:cubicBezTo>
                      <a:pt x="48901" y="152400"/>
                      <a:pt x="19050" y="122549"/>
                      <a:pt x="19050" y="85725"/>
                    </a:cubicBezTo>
                    <a:cubicBezTo>
                      <a:pt x="19077" y="48904"/>
                      <a:pt x="48904" y="19055"/>
                      <a:pt x="85725" y="19002"/>
                    </a:cubicBezTo>
                    <a:close/>
                  </a:path>
                </a:pathLst>
              </a:custGeom>
              <a:grpFill/>
              <a:ln w="9525" cap="flat">
                <a:noFill/>
                <a:prstDash val="solid"/>
                <a:miter/>
              </a:ln>
            </p:spPr>
            <p:txBody>
              <a:bodyPr rtlCol="0" anchor="ctr"/>
              <a:lstStyle/>
              <a:p>
                <a:endParaRPr lang="zh-CN" altLang="en-US"/>
              </a:p>
            </p:txBody>
          </p:sp>
        </p:grpSp>
      </p:grpSp>
      <p:sp>
        <p:nvSpPr>
          <p:cNvPr id="152" name="文本占位符 92"/>
          <p:cNvSpPr>
            <a:spLocks noGrp="1"/>
          </p:cNvSpPr>
          <p:nvPr>
            <p:ph type="body" sz="quarter" idx="26" hasCustomPrompt="1"/>
          </p:nvPr>
        </p:nvSpPr>
        <p:spPr>
          <a:xfrm>
            <a:off x="3593071" y="3566310"/>
            <a:ext cx="923330" cy="249299"/>
          </a:xfrm>
          <a:prstGeom prst="rect">
            <a:avLst/>
          </a:prstGeom>
        </p:spPr>
        <p:txBody>
          <a:bodyPr wrap="none" lIns="0" tIns="0" rIns="0" bIns="0">
            <a:spAutoFit/>
          </a:bodyPr>
          <a:lstStyle>
            <a:lvl1pPr marL="0" indent="0" algn="l" defTabSz="457200" rtl="0" eaLnBrk="1" latinLnBrk="0" hangingPunct="1">
              <a:buNone/>
              <a:defRPr lang="zh-CN" altLang="en-US" sz="1800" b="1" kern="1200" dirty="0" smtClean="0">
                <a:solidFill>
                  <a:schemeClr val="bg2"/>
                </a:soli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sp>
        <p:nvSpPr>
          <p:cNvPr id="153" name="矩形: 圆角 152"/>
          <p:cNvSpPr/>
          <p:nvPr userDrawn="1"/>
        </p:nvSpPr>
        <p:spPr>
          <a:xfrm>
            <a:off x="3355086" y="2937068"/>
            <a:ext cx="758051" cy="319928"/>
          </a:xfrm>
          <a:prstGeom prst="roundRect">
            <a:avLst>
              <a:gd name="adj" fmla="val 27993"/>
            </a:avLst>
          </a:prstGeom>
          <a:solidFill>
            <a:schemeClr val="bg2"/>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文本占位符 92"/>
          <p:cNvSpPr>
            <a:spLocks noGrp="1"/>
          </p:cNvSpPr>
          <p:nvPr>
            <p:ph type="body" sz="quarter" idx="27" hasCustomPrompt="1"/>
          </p:nvPr>
        </p:nvSpPr>
        <p:spPr>
          <a:xfrm>
            <a:off x="3447192" y="2937053"/>
            <a:ext cx="951828" cy="429589"/>
          </a:xfrm>
          <a:prstGeom prst="rect">
            <a:avLst/>
          </a:prstGeom>
        </p:spPr>
        <p:txBody>
          <a:bodyPr/>
          <a:lstStyle>
            <a:lvl1pPr marL="0" indent="0" algn="l" defTabSz="457200" rtl="0" eaLnBrk="1" latinLnBrk="0" hangingPunct="1">
              <a:buNone/>
              <a:defRPr lang="zh-CN" altLang="en-US" sz="20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02</a:t>
            </a:r>
            <a:endParaRPr lang="zh-CN" altLang="en-US" dirty="0"/>
          </a:p>
        </p:txBody>
      </p:sp>
      <p:grpSp>
        <p:nvGrpSpPr>
          <p:cNvPr id="118" name="组合 117"/>
          <p:cNvGrpSpPr/>
          <p:nvPr userDrawn="1"/>
        </p:nvGrpSpPr>
        <p:grpSpPr>
          <a:xfrm>
            <a:off x="5453345" y="2778998"/>
            <a:ext cx="1279132" cy="2584284"/>
            <a:chOff x="5400424" y="2672080"/>
            <a:chExt cx="1384974" cy="2798120"/>
          </a:xfrm>
        </p:grpSpPr>
        <p:sp>
          <p:nvSpPr>
            <p:cNvPr id="119" name="矩形: 圆角 118"/>
            <p:cNvSpPr/>
            <p:nvPr userDrawn="1"/>
          </p:nvSpPr>
          <p:spPr>
            <a:xfrm>
              <a:off x="5400424" y="2672080"/>
              <a:ext cx="1378536" cy="2798120"/>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0" name="任意多边形: 形状 119"/>
            <p:cNvSpPr/>
            <p:nvPr userDrawn="1"/>
          </p:nvSpPr>
          <p:spPr>
            <a:xfrm flipH="1">
              <a:off x="6223619" y="4874577"/>
              <a:ext cx="561779" cy="595623"/>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21" name="文本占位符 92"/>
          <p:cNvSpPr>
            <a:spLocks noGrp="1"/>
          </p:cNvSpPr>
          <p:nvPr>
            <p:ph type="body" sz="quarter" idx="20" hasCustomPrompt="1"/>
          </p:nvPr>
        </p:nvSpPr>
        <p:spPr>
          <a:xfrm>
            <a:off x="5592954" y="3566310"/>
            <a:ext cx="923330" cy="249299"/>
          </a:xfrm>
          <a:prstGeom prst="rect">
            <a:avLst/>
          </a:prstGeom>
        </p:spPr>
        <p:txBody>
          <a:bodyPr wrap="none" lIns="0" tIns="0" rIns="0" bIns="0">
            <a:spAutoFit/>
          </a:bodyPr>
          <a:lstStyle>
            <a:lvl1pPr marL="0" indent="0" algn="l" defTabSz="457200" rtl="0" eaLnBrk="1" latinLnBrk="0" hangingPunct="1">
              <a:buNone/>
              <a:defRPr lang="zh-CN" altLang="en-US" sz="1800" b="1" kern="1200" dirty="0" smtClean="0">
                <a:solidFill>
                  <a:schemeClr val="bg2"/>
                </a:soli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grpSp>
        <p:nvGrpSpPr>
          <p:cNvPr id="122" name="组合 121"/>
          <p:cNvGrpSpPr/>
          <p:nvPr userDrawn="1"/>
        </p:nvGrpSpPr>
        <p:grpSpPr>
          <a:xfrm>
            <a:off x="5618915" y="4022731"/>
            <a:ext cx="947778" cy="947776"/>
            <a:chOff x="5481200" y="3917828"/>
            <a:chExt cx="1184223" cy="1184223"/>
          </a:xfrm>
        </p:grpSpPr>
        <p:grpSp>
          <p:nvGrpSpPr>
            <p:cNvPr id="123" name="组合 122"/>
            <p:cNvGrpSpPr/>
            <p:nvPr userDrawn="1"/>
          </p:nvGrpSpPr>
          <p:grpSpPr>
            <a:xfrm>
              <a:off x="5481200" y="3917828"/>
              <a:ext cx="1184223" cy="1184223"/>
              <a:chOff x="5481200" y="3917828"/>
              <a:chExt cx="1184223" cy="1184223"/>
            </a:xfrm>
          </p:grpSpPr>
          <p:sp>
            <p:nvSpPr>
              <p:cNvPr id="126" name="椭圆 125"/>
              <p:cNvSpPr/>
              <p:nvPr userDrawn="1"/>
            </p:nvSpPr>
            <p:spPr>
              <a:xfrm rot="8892418">
                <a:off x="5481200" y="3917828"/>
                <a:ext cx="1184223" cy="1184223"/>
              </a:xfrm>
              <a:prstGeom prst="ellipse">
                <a:avLst/>
              </a:pr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p:cNvSpPr/>
              <p:nvPr userDrawn="1"/>
            </p:nvSpPr>
            <p:spPr>
              <a:xfrm rot="8892418">
                <a:off x="5511167" y="3947795"/>
                <a:ext cx="1124288" cy="1124288"/>
              </a:xfrm>
              <a:prstGeom prst="ellipse">
                <a:avLst/>
              </a:prstGeom>
              <a:noFill/>
              <a:ln w="3175">
                <a:gradFill>
                  <a:gsLst>
                    <a:gs pos="12000">
                      <a:schemeClr val="accent1"/>
                    </a:gs>
                    <a:gs pos="100000">
                      <a:schemeClr val="accent1">
                        <a:lumMod val="30000"/>
                        <a:lumOff val="7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4" name="图形 44" descr="奖杯 轮廓"/>
            <p:cNvSpPr/>
            <p:nvPr userDrawn="1"/>
          </p:nvSpPr>
          <p:spPr>
            <a:xfrm>
              <a:off x="5787338" y="4189777"/>
              <a:ext cx="571946" cy="662597"/>
            </a:xfrm>
            <a:custGeom>
              <a:avLst/>
              <a:gdLst>
                <a:gd name="connsiteX0" fmla="*/ 533400 w 649528"/>
                <a:gd name="connsiteY0" fmla="*/ 62551 h 752475"/>
                <a:gd name="connsiteX1" fmla="*/ 533400 w 649528"/>
                <a:gd name="connsiteY1" fmla="*/ 0 h 752475"/>
                <a:gd name="connsiteX2" fmla="*/ 114300 w 649528"/>
                <a:gd name="connsiteY2" fmla="*/ 0 h 752475"/>
                <a:gd name="connsiteX3" fmla="*/ 114300 w 649528"/>
                <a:gd name="connsiteY3" fmla="*/ 62551 h 752475"/>
                <a:gd name="connsiteX4" fmla="*/ 0 w 649528"/>
                <a:gd name="connsiteY4" fmla="*/ 62551 h 752475"/>
                <a:gd name="connsiteX5" fmla="*/ 0 w 649528"/>
                <a:gd name="connsiteY5" fmla="*/ 255908 h 752475"/>
                <a:gd name="connsiteX6" fmla="*/ 52549 w 649528"/>
                <a:gd name="connsiteY6" fmla="*/ 385067 h 752475"/>
                <a:gd name="connsiteX7" fmla="*/ 256908 w 649528"/>
                <a:gd name="connsiteY7" fmla="*/ 466392 h 752475"/>
                <a:gd name="connsiteX8" fmla="*/ 264947 w 649528"/>
                <a:gd name="connsiteY8" fmla="*/ 475450 h 752475"/>
                <a:gd name="connsiteX9" fmla="*/ 284798 w 649528"/>
                <a:gd name="connsiteY9" fmla="*/ 514912 h 752475"/>
                <a:gd name="connsiteX10" fmla="*/ 285750 w 649528"/>
                <a:gd name="connsiteY10" fmla="*/ 527856 h 752475"/>
                <a:gd name="connsiteX11" fmla="*/ 285750 w 649528"/>
                <a:gd name="connsiteY11" fmla="*/ 638175 h 752475"/>
                <a:gd name="connsiteX12" fmla="*/ 247650 w 649528"/>
                <a:gd name="connsiteY12" fmla="*/ 638175 h 752475"/>
                <a:gd name="connsiteX13" fmla="*/ 200025 w 649528"/>
                <a:gd name="connsiteY13" fmla="*/ 685800 h 752475"/>
                <a:gd name="connsiteX14" fmla="*/ 171450 w 649528"/>
                <a:gd name="connsiteY14" fmla="*/ 685800 h 752475"/>
                <a:gd name="connsiteX15" fmla="*/ 123825 w 649528"/>
                <a:gd name="connsiteY15" fmla="*/ 733425 h 752475"/>
                <a:gd name="connsiteX16" fmla="*/ 123825 w 649528"/>
                <a:gd name="connsiteY16" fmla="*/ 752475 h 752475"/>
                <a:gd name="connsiteX17" fmla="*/ 523875 w 649528"/>
                <a:gd name="connsiteY17" fmla="*/ 752475 h 752475"/>
                <a:gd name="connsiteX18" fmla="*/ 523875 w 649528"/>
                <a:gd name="connsiteY18" fmla="*/ 733425 h 752475"/>
                <a:gd name="connsiteX19" fmla="*/ 476250 w 649528"/>
                <a:gd name="connsiteY19" fmla="*/ 685800 h 752475"/>
                <a:gd name="connsiteX20" fmla="*/ 447675 w 649528"/>
                <a:gd name="connsiteY20" fmla="*/ 685800 h 752475"/>
                <a:gd name="connsiteX21" fmla="*/ 400050 w 649528"/>
                <a:gd name="connsiteY21" fmla="*/ 638175 h 752475"/>
                <a:gd name="connsiteX22" fmla="*/ 361950 w 649528"/>
                <a:gd name="connsiteY22" fmla="*/ 638175 h 752475"/>
                <a:gd name="connsiteX23" fmla="*/ 361950 w 649528"/>
                <a:gd name="connsiteY23" fmla="*/ 528809 h 752475"/>
                <a:gd name="connsiteX24" fmla="*/ 364246 w 649528"/>
                <a:gd name="connsiteY24" fmla="*/ 509568 h 752475"/>
                <a:gd name="connsiteX25" fmla="*/ 381953 w 649528"/>
                <a:gd name="connsiteY25" fmla="*/ 477126 h 752475"/>
                <a:gd name="connsiteX26" fmla="*/ 391297 w 649528"/>
                <a:gd name="connsiteY26" fmla="*/ 466411 h 752475"/>
                <a:gd name="connsiteX27" fmla="*/ 597037 w 649528"/>
                <a:gd name="connsiteY27" fmla="*/ 384981 h 752475"/>
                <a:gd name="connsiteX28" fmla="*/ 649529 w 649528"/>
                <a:gd name="connsiteY28" fmla="*/ 255880 h 752475"/>
                <a:gd name="connsiteX29" fmla="*/ 649529 w 649528"/>
                <a:gd name="connsiteY29" fmla="*/ 62522 h 752475"/>
                <a:gd name="connsiteX30" fmla="*/ 66313 w 649528"/>
                <a:gd name="connsiteY30" fmla="*/ 371866 h 752475"/>
                <a:gd name="connsiteX31" fmla="*/ 19050 w 649528"/>
                <a:gd name="connsiteY31" fmla="*/ 255880 h 752475"/>
                <a:gd name="connsiteX32" fmla="*/ 19050 w 649528"/>
                <a:gd name="connsiteY32" fmla="*/ 81572 h 752475"/>
                <a:gd name="connsiteX33" fmla="*/ 114300 w 649528"/>
                <a:gd name="connsiteY33" fmla="*/ 81572 h 752475"/>
                <a:gd name="connsiteX34" fmla="*/ 114300 w 649528"/>
                <a:gd name="connsiteY34" fmla="*/ 242983 h 752475"/>
                <a:gd name="connsiteX35" fmla="*/ 141399 w 649528"/>
                <a:gd name="connsiteY35" fmla="*/ 338433 h 752475"/>
                <a:gd name="connsiteX36" fmla="*/ 141608 w 649528"/>
                <a:gd name="connsiteY36" fmla="*/ 338309 h 752475"/>
                <a:gd name="connsiteX37" fmla="*/ 164268 w 649528"/>
                <a:gd name="connsiteY37" fmla="*/ 368322 h 752475"/>
                <a:gd name="connsiteX38" fmla="*/ 164268 w 649528"/>
                <a:gd name="connsiteY38" fmla="*/ 368322 h 752475"/>
                <a:gd name="connsiteX39" fmla="*/ 206369 w 649528"/>
                <a:gd name="connsiteY39" fmla="*/ 411718 h 752475"/>
                <a:gd name="connsiteX40" fmla="*/ 212941 w 649528"/>
                <a:gd name="connsiteY40" fmla="*/ 418109 h 752475"/>
                <a:gd name="connsiteX41" fmla="*/ 229905 w 649528"/>
                <a:gd name="connsiteY41" fmla="*/ 435988 h 752475"/>
                <a:gd name="connsiteX42" fmla="*/ 239087 w 649528"/>
                <a:gd name="connsiteY42" fmla="*/ 446322 h 752475"/>
                <a:gd name="connsiteX43" fmla="*/ 66313 w 649528"/>
                <a:gd name="connsiteY43" fmla="*/ 371866 h 752475"/>
                <a:gd name="connsiteX44" fmla="*/ 476250 w 649528"/>
                <a:gd name="connsiteY44" fmla="*/ 704850 h 752475"/>
                <a:gd name="connsiteX45" fmla="*/ 476250 w 649528"/>
                <a:gd name="connsiteY45" fmla="*/ 704850 h 752475"/>
                <a:gd name="connsiteX46" fmla="*/ 504825 w 649528"/>
                <a:gd name="connsiteY46" fmla="*/ 733425 h 752475"/>
                <a:gd name="connsiteX47" fmla="*/ 142875 w 649528"/>
                <a:gd name="connsiteY47" fmla="*/ 733425 h 752475"/>
                <a:gd name="connsiteX48" fmla="*/ 142875 w 649528"/>
                <a:gd name="connsiteY48" fmla="*/ 733425 h 752475"/>
                <a:gd name="connsiteX49" fmla="*/ 171450 w 649528"/>
                <a:gd name="connsiteY49" fmla="*/ 704850 h 752475"/>
                <a:gd name="connsiteX50" fmla="*/ 476250 w 649528"/>
                <a:gd name="connsiteY50" fmla="*/ 704850 h 752475"/>
                <a:gd name="connsiteX51" fmla="*/ 400050 w 649528"/>
                <a:gd name="connsiteY51" fmla="*/ 657225 h 752475"/>
                <a:gd name="connsiteX52" fmla="*/ 428625 w 649528"/>
                <a:gd name="connsiteY52" fmla="*/ 685800 h 752475"/>
                <a:gd name="connsiteX53" fmla="*/ 219075 w 649528"/>
                <a:gd name="connsiteY53" fmla="*/ 685800 h 752475"/>
                <a:gd name="connsiteX54" fmla="*/ 247650 w 649528"/>
                <a:gd name="connsiteY54" fmla="*/ 657225 h 752475"/>
                <a:gd name="connsiteX55" fmla="*/ 295275 w 649528"/>
                <a:gd name="connsiteY55" fmla="*/ 657225 h 752475"/>
                <a:gd name="connsiteX56" fmla="*/ 352425 w 649528"/>
                <a:gd name="connsiteY56" fmla="*/ 657225 h 752475"/>
                <a:gd name="connsiteX57" fmla="*/ 367608 w 649528"/>
                <a:gd name="connsiteY57" fmla="*/ 464591 h 752475"/>
                <a:gd name="connsiteX58" fmla="*/ 345700 w 649528"/>
                <a:gd name="connsiteY58" fmla="*/ 505082 h 752475"/>
                <a:gd name="connsiteX59" fmla="*/ 342843 w 649528"/>
                <a:gd name="connsiteY59" fmla="*/ 528809 h 752475"/>
                <a:gd name="connsiteX60" fmla="*/ 342843 w 649528"/>
                <a:gd name="connsiteY60" fmla="*/ 638175 h 752475"/>
                <a:gd name="connsiteX61" fmla="*/ 304800 w 649528"/>
                <a:gd name="connsiteY61" fmla="*/ 638175 h 752475"/>
                <a:gd name="connsiteX62" fmla="*/ 304800 w 649528"/>
                <a:gd name="connsiteY62" fmla="*/ 527856 h 752475"/>
                <a:gd name="connsiteX63" fmla="*/ 303533 w 649528"/>
                <a:gd name="connsiteY63" fmla="*/ 511893 h 752475"/>
                <a:gd name="connsiteX64" fmla="*/ 279178 w 649528"/>
                <a:gd name="connsiteY64" fmla="*/ 462763 h 752475"/>
                <a:gd name="connsiteX65" fmla="*/ 244126 w 649528"/>
                <a:gd name="connsiteY65" fmla="*/ 423329 h 752475"/>
                <a:gd name="connsiteX66" fmla="*/ 226238 w 649528"/>
                <a:gd name="connsiteY66" fmla="*/ 404479 h 752475"/>
                <a:gd name="connsiteX67" fmla="*/ 219627 w 649528"/>
                <a:gd name="connsiteY67" fmla="*/ 398059 h 752475"/>
                <a:gd name="connsiteX68" fmla="*/ 178184 w 649528"/>
                <a:gd name="connsiteY68" fmla="*/ 355340 h 752475"/>
                <a:gd name="connsiteX69" fmla="*/ 159068 w 649528"/>
                <a:gd name="connsiteY69" fmla="*/ 330918 h 752475"/>
                <a:gd name="connsiteX70" fmla="*/ 157686 w 649528"/>
                <a:gd name="connsiteY70" fmla="*/ 328546 h 752475"/>
                <a:gd name="connsiteX71" fmla="*/ 133350 w 649528"/>
                <a:gd name="connsiteY71" fmla="*/ 242983 h 752475"/>
                <a:gd name="connsiteX72" fmla="*/ 133350 w 649528"/>
                <a:gd name="connsiteY72" fmla="*/ 19050 h 752475"/>
                <a:gd name="connsiteX73" fmla="*/ 514350 w 649528"/>
                <a:gd name="connsiteY73" fmla="*/ 19050 h 752475"/>
                <a:gd name="connsiteX74" fmla="*/ 514350 w 649528"/>
                <a:gd name="connsiteY74" fmla="*/ 71323 h 752475"/>
                <a:gd name="connsiteX75" fmla="*/ 513398 w 649528"/>
                <a:gd name="connsiteY75" fmla="*/ 129597 h 752475"/>
                <a:gd name="connsiteX76" fmla="*/ 513398 w 649528"/>
                <a:gd name="connsiteY76" fmla="*/ 243897 h 752475"/>
                <a:gd name="connsiteX77" fmla="*/ 489061 w 649528"/>
                <a:gd name="connsiteY77" fmla="*/ 329460 h 752475"/>
                <a:gd name="connsiteX78" fmla="*/ 487766 w 649528"/>
                <a:gd name="connsiteY78" fmla="*/ 331594 h 752475"/>
                <a:gd name="connsiteX79" fmla="*/ 467954 w 649528"/>
                <a:gd name="connsiteY79" fmla="*/ 356930 h 752475"/>
                <a:gd name="connsiteX80" fmla="*/ 430235 w 649528"/>
                <a:gd name="connsiteY80" fmla="*/ 396240 h 752475"/>
                <a:gd name="connsiteX81" fmla="*/ 395945 w 649528"/>
                <a:gd name="connsiteY81" fmla="*/ 432140 h 752475"/>
                <a:gd name="connsiteX82" fmla="*/ 630498 w 649528"/>
                <a:gd name="connsiteY82" fmla="*/ 255880 h 752475"/>
                <a:gd name="connsiteX83" fmla="*/ 583292 w 649528"/>
                <a:gd name="connsiteY83" fmla="*/ 371808 h 752475"/>
                <a:gd name="connsiteX84" fmla="*/ 408737 w 649528"/>
                <a:gd name="connsiteY84" fmla="*/ 446446 h 752475"/>
                <a:gd name="connsiteX85" fmla="*/ 410318 w 649528"/>
                <a:gd name="connsiteY85" fmla="*/ 444637 h 752475"/>
                <a:gd name="connsiteX86" fmla="*/ 443408 w 649528"/>
                <a:gd name="connsiteY86" fmla="*/ 409966 h 752475"/>
                <a:gd name="connsiteX87" fmla="*/ 482460 w 649528"/>
                <a:gd name="connsiteY87" fmla="*/ 369351 h 752475"/>
                <a:gd name="connsiteX88" fmla="*/ 505149 w 649528"/>
                <a:gd name="connsiteY88" fmla="*/ 339242 h 752475"/>
                <a:gd name="connsiteX89" fmla="*/ 505387 w 649528"/>
                <a:gd name="connsiteY89" fmla="*/ 339385 h 752475"/>
                <a:gd name="connsiteX90" fmla="*/ 532448 w 649528"/>
                <a:gd name="connsiteY90" fmla="*/ 243935 h 752475"/>
                <a:gd name="connsiteX91" fmla="*/ 532448 w 649528"/>
                <a:gd name="connsiteY91" fmla="*/ 129759 h 752475"/>
                <a:gd name="connsiteX92" fmla="*/ 533238 w 649528"/>
                <a:gd name="connsiteY92" fmla="*/ 81601 h 752475"/>
                <a:gd name="connsiteX93" fmla="*/ 630498 w 649528"/>
                <a:gd name="connsiteY93" fmla="*/ 81601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49528" h="752475">
                  <a:moveTo>
                    <a:pt x="533400" y="62551"/>
                  </a:moveTo>
                  <a:lnTo>
                    <a:pt x="533400" y="0"/>
                  </a:lnTo>
                  <a:lnTo>
                    <a:pt x="114300" y="0"/>
                  </a:lnTo>
                  <a:lnTo>
                    <a:pt x="114300" y="62551"/>
                  </a:lnTo>
                  <a:lnTo>
                    <a:pt x="0" y="62551"/>
                  </a:lnTo>
                  <a:lnTo>
                    <a:pt x="0" y="255908"/>
                  </a:lnTo>
                  <a:cubicBezTo>
                    <a:pt x="505" y="304067"/>
                    <a:pt x="19289" y="350235"/>
                    <a:pt x="52549" y="385067"/>
                  </a:cubicBezTo>
                  <a:cubicBezTo>
                    <a:pt x="104213" y="438626"/>
                    <a:pt x="165564" y="463039"/>
                    <a:pt x="256908" y="466392"/>
                  </a:cubicBezTo>
                  <a:lnTo>
                    <a:pt x="264947" y="475450"/>
                  </a:lnTo>
                  <a:cubicBezTo>
                    <a:pt x="275179" y="486450"/>
                    <a:pt x="282065" y="500139"/>
                    <a:pt x="284798" y="514912"/>
                  </a:cubicBezTo>
                  <a:cubicBezTo>
                    <a:pt x="285456" y="519195"/>
                    <a:pt x="285774" y="523524"/>
                    <a:pt x="285750" y="527856"/>
                  </a:cubicBezTo>
                  <a:lnTo>
                    <a:pt x="285750" y="638175"/>
                  </a:lnTo>
                  <a:lnTo>
                    <a:pt x="247650" y="638175"/>
                  </a:lnTo>
                  <a:cubicBezTo>
                    <a:pt x="221360" y="638206"/>
                    <a:pt x="200056" y="659510"/>
                    <a:pt x="200025" y="685800"/>
                  </a:cubicBezTo>
                  <a:lnTo>
                    <a:pt x="171450" y="685800"/>
                  </a:lnTo>
                  <a:cubicBezTo>
                    <a:pt x="145173" y="685863"/>
                    <a:pt x="123888" y="707148"/>
                    <a:pt x="123825" y="733425"/>
                  </a:cubicBezTo>
                  <a:lnTo>
                    <a:pt x="123825" y="752475"/>
                  </a:lnTo>
                  <a:lnTo>
                    <a:pt x="523875" y="752475"/>
                  </a:lnTo>
                  <a:lnTo>
                    <a:pt x="523875" y="733425"/>
                  </a:lnTo>
                  <a:cubicBezTo>
                    <a:pt x="523827" y="707142"/>
                    <a:pt x="502533" y="685848"/>
                    <a:pt x="476250" y="685800"/>
                  </a:cubicBezTo>
                  <a:lnTo>
                    <a:pt x="447675" y="685800"/>
                  </a:lnTo>
                  <a:cubicBezTo>
                    <a:pt x="447644" y="659510"/>
                    <a:pt x="426340" y="638206"/>
                    <a:pt x="400050" y="638175"/>
                  </a:cubicBezTo>
                  <a:lnTo>
                    <a:pt x="361950" y="638175"/>
                  </a:lnTo>
                  <a:lnTo>
                    <a:pt x="361950" y="528809"/>
                  </a:lnTo>
                  <a:cubicBezTo>
                    <a:pt x="361949" y="522327"/>
                    <a:pt x="362720" y="515868"/>
                    <a:pt x="364246" y="509568"/>
                  </a:cubicBezTo>
                  <a:cubicBezTo>
                    <a:pt x="367438" y="497482"/>
                    <a:pt x="373514" y="486349"/>
                    <a:pt x="381953" y="477126"/>
                  </a:cubicBezTo>
                  <a:lnTo>
                    <a:pt x="391297" y="466411"/>
                  </a:lnTo>
                  <a:cubicBezTo>
                    <a:pt x="483365" y="463248"/>
                    <a:pt x="545106" y="438788"/>
                    <a:pt x="597037" y="384981"/>
                  </a:cubicBezTo>
                  <a:cubicBezTo>
                    <a:pt x="630267" y="350158"/>
                    <a:pt x="649031" y="304012"/>
                    <a:pt x="649529" y="255880"/>
                  </a:cubicBezTo>
                  <a:lnTo>
                    <a:pt x="649529" y="62522"/>
                  </a:lnTo>
                  <a:close/>
                  <a:moveTo>
                    <a:pt x="66313" y="371866"/>
                  </a:moveTo>
                  <a:cubicBezTo>
                    <a:pt x="36646" y="340450"/>
                    <a:pt x="19789" y="299083"/>
                    <a:pt x="19050" y="255880"/>
                  </a:cubicBezTo>
                  <a:lnTo>
                    <a:pt x="19050" y="81572"/>
                  </a:lnTo>
                  <a:lnTo>
                    <a:pt x="114300" y="81572"/>
                  </a:lnTo>
                  <a:lnTo>
                    <a:pt x="114300" y="242983"/>
                  </a:lnTo>
                  <a:cubicBezTo>
                    <a:pt x="114301" y="276697"/>
                    <a:pt x="123684" y="309747"/>
                    <a:pt x="141399" y="338433"/>
                  </a:cubicBezTo>
                  <a:lnTo>
                    <a:pt x="141608" y="338309"/>
                  </a:lnTo>
                  <a:cubicBezTo>
                    <a:pt x="148261" y="348962"/>
                    <a:pt x="155844" y="359006"/>
                    <a:pt x="164268" y="368322"/>
                  </a:cubicBezTo>
                  <a:lnTo>
                    <a:pt x="164268" y="368322"/>
                  </a:lnTo>
                  <a:cubicBezTo>
                    <a:pt x="178241" y="384400"/>
                    <a:pt x="192538" y="398288"/>
                    <a:pt x="206369" y="411718"/>
                  </a:cubicBezTo>
                  <a:lnTo>
                    <a:pt x="212941" y="418109"/>
                  </a:lnTo>
                  <a:cubicBezTo>
                    <a:pt x="218399" y="423453"/>
                    <a:pt x="223952" y="429301"/>
                    <a:pt x="229905" y="435988"/>
                  </a:cubicBezTo>
                  <a:lnTo>
                    <a:pt x="239087" y="446322"/>
                  </a:lnTo>
                  <a:cubicBezTo>
                    <a:pt x="162487" y="440788"/>
                    <a:pt x="111300" y="418500"/>
                    <a:pt x="66313" y="371866"/>
                  </a:cubicBezTo>
                  <a:close/>
                  <a:moveTo>
                    <a:pt x="476250" y="704850"/>
                  </a:moveTo>
                  <a:lnTo>
                    <a:pt x="476250" y="704850"/>
                  </a:lnTo>
                  <a:cubicBezTo>
                    <a:pt x="492010" y="704902"/>
                    <a:pt x="504773" y="717665"/>
                    <a:pt x="504825" y="733425"/>
                  </a:cubicBezTo>
                  <a:lnTo>
                    <a:pt x="142875" y="733425"/>
                  </a:lnTo>
                  <a:lnTo>
                    <a:pt x="142875" y="733425"/>
                  </a:lnTo>
                  <a:cubicBezTo>
                    <a:pt x="142932" y="717667"/>
                    <a:pt x="155693" y="704907"/>
                    <a:pt x="171450" y="704850"/>
                  </a:cubicBezTo>
                  <a:lnTo>
                    <a:pt x="476250" y="704850"/>
                  </a:lnTo>
                  <a:close/>
                  <a:moveTo>
                    <a:pt x="400050" y="657225"/>
                  </a:moveTo>
                  <a:cubicBezTo>
                    <a:pt x="415832" y="657225"/>
                    <a:pt x="428625" y="670018"/>
                    <a:pt x="428625" y="685800"/>
                  </a:cubicBezTo>
                  <a:lnTo>
                    <a:pt x="219075" y="685800"/>
                  </a:lnTo>
                  <a:cubicBezTo>
                    <a:pt x="219075" y="670018"/>
                    <a:pt x="231868" y="657225"/>
                    <a:pt x="247650" y="657225"/>
                  </a:cubicBezTo>
                  <a:lnTo>
                    <a:pt x="295275" y="657225"/>
                  </a:lnTo>
                  <a:lnTo>
                    <a:pt x="352425" y="657225"/>
                  </a:lnTo>
                  <a:close/>
                  <a:moveTo>
                    <a:pt x="367608" y="464591"/>
                  </a:moveTo>
                  <a:cubicBezTo>
                    <a:pt x="357136" y="476117"/>
                    <a:pt x="349618" y="490011"/>
                    <a:pt x="345700" y="505082"/>
                  </a:cubicBezTo>
                  <a:cubicBezTo>
                    <a:pt x="343812" y="512850"/>
                    <a:pt x="342852" y="520815"/>
                    <a:pt x="342843" y="528809"/>
                  </a:cubicBezTo>
                  <a:lnTo>
                    <a:pt x="342843" y="638175"/>
                  </a:lnTo>
                  <a:lnTo>
                    <a:pt x="304800" y="638175"/>
                  </a:lnTo>
                  <a:lnTo>
                    <a:pt x="304800" y="527856"/>
                  </a:lnTo>
                  <a:cubicBezTo>
                    <a:pt x="304805" y="522510"/>
                    <a:pt x="304381" y="517171"/>
                    <a:pt x="303533" y="511893"/>
                  </a:cubicBezTo>
                  <a:cubicBezTo>
                    <a:pt x="300250" y="493534"/>
                    <a:pt x="291801" y="476491"/>
                    <a:pt x="279178" y="462763"/>
                  </a:cubicBezTo>
                  <a:lnTo>
                    <a:pt x="244126" y="423329"/>
                  </a:lnTo>
                  <a:cubicBezTo>
                    <a:pt x="237877" y="416300"/>
                    <a:pt x="232029" y="410137"/>
                    <a:pt x="226238" y="404479"/>
                  </a:cubicBezTo>
                  <a:lnTo>
                    <a:pt x="219627" y="398059"/>
                  </a:lnTo>
                  <a:cubicBezTo>
                    <a:pt x="206083" y="384896"/>
                    <a:pt x="192081" y="371294"/>
                    <a:pt x="178184" y="355340"/>
                  </a:cubicBezTo>
                  <a:cubicBezTo>
                    <a:pt x="171259" y="347647"/>
                    <a:pt x="164872" y="339487"/>
                    <a:pt x="159068" y="330918"/>
                  </a:cubicBezTo>
                  <a:lnTo>
                    <a:pt x="157686" y="328546"/>
                  </a:lnTo>
                  <a:cubicBezTo>
                    <a:pt x="141792" y="302836"/>
                    <a:pt x="133365" y="273209"/>
                    <a:pt x="133350" y="242983"/>
                  </a:cubicBezTo>
                  <a:lnTo>
                    <a:pt x="133350" y="19050"/>
                  </a:lnTo>
                  <a:lnTo>
                    <a:pt x="514350" y="19050"/>
                  </a:lnTo>
                  <a:lnTo>
                    <a:pt x="514350" y="71323"/>
                  </a:lnTo>
                  <a:lnTo>
                    <a:pt x="513398" y="129597"/>
                  </a:lnTo>
                  <a:lnTo>
                    <a:pt x="513398" y="243897"/>
                  </a:lnTo>
                  <a:cubicBezTo>
                    <a:pt x="513382" y="274124"/>
                    <a:pt x="504956" y="303750"/>
                    <a:pt x="489061" y="329460"/>
                  </a:cubicBezTo>
                  <a:lnTo>
                    <a:pt x="487766" y="331594"/>
                  </a:lnTo>
                  <a:cubicBezTo>
                    <a:pt x="484432" y="336356"/>
                    <a:pt x="474355" y="349691"/>
                    <a:pt x="467954" y="356930"/>
                  </a:cubicBezTo>
                  <a:cubicBezTo>
                    <a:pt x="456173" y="370771"/>
                    <a:pt x="443577" y="383898"/>
                    <a:pt x="430235" y="396240"/>
                  </a:cubicBezTo>
                  <a:cubicBezTo>
                    <a:pt x="418462" y="407508"/>
                    <a:pt x="406927" y="419586"/>
                    <a:pt x="395945" y="432140"/>
                  </a:cubicBezTo>
                  <a:close/>
                  <a:moveTo>
                    <a:pt x="630498" y="255880"/>
                  </a:moveTo>
                  <a:cubicBezTo>
                    <a:pt x="629765" y="299056"/>
                    <a:pt x="612929" y="340402"/>
                    <a:pt x="583292" y="371808"/>
                  </a:cubicBezTo>
                  <a:cubicBezTo>
                    <a:pt x="537943" y="418814"/>
                    <a:pt x="486280" y="441122"/>
                    <a:pt x="408737" y="446446"/>
                  </a:cubicBezTo>
                  <a:lnTo>
                    <a:pt x="410318" y="444637"/>
                  </a:lnTo>
                  <a:cubicBezTo>
                    <a:pt x="420900" y="432511"/>
                    <a:pt x="432035" y="420824"/>
                    <a:pt x="443408" y="409966"/>
                  </a:cubicBezTo>
                  <a:cubicBezTo>
                    <a:pt x="457224" y="397219"/>
                    <a:pt x="470265" y="383657"/>
                    <a:pt x="482460" y="369351"/>
                  </a:cubicBezTo>
                  <a:cubicBezTo>
                    <a:pt x="490864" y="359977"/>
                    <a:pt x="498455" y="349905"/>
                    <a:pt x="505149" y="339242"/>
                  </a:cubicBezTo>
                  <a:lnTo>
                    <a:pt x="505387" y="339385"/>
                  </a:lnTo>
                  <a:cubicBezTo>
                    <a:pt x="523090" y="310696"/>
                    <a:pt x="532460" y="277647"/>
                    <a:pt x="532448" y="243935"/>
                  </a:cubicBezTo>
                  <a:lnTo>
                    <a:pt x="532448" y="129759"/>
                  </a:lnTo>
                  <a:lnTo>
                    <a:pt x="533238" y="81601"/>
                  </a:lnTo>
                  <a:lnTo>
                    <a:pt x="630498" y="81601"/>
                  </a:lnTo>
                  <a:close/>
                </a:path>
              </a:pathLst>
            </a:custGeom>
            <a:solidFill>
              <a:schemeClr val="bg2"/>
            </a:solidFill>
            <a:ln w="9525" cap="flat">
              <a:noFill/>
              <a:prstDash val="solid"/>
              <a:miter/>
            </a:ln>
          </p:spPr>
          <p:txBody>
            <a:bodyPr rtlCol="0" anchor="ctr"/>
            <a:lstStyle/>
            <a:p>
              <a:endParaRPr lang="zh-CN" altLang="en-US"/>
            </a:p>
          </p:txBody>
        </p:sp>
        <p:sp>
          <p:nvSpPr>
            <p:cNvPr id="125" name="星形: 五角 124"/>
            <p:cNvSpPr/>
            <p:nvPr userDrawn="1"/>
          </p:nvSpPr>
          <p:spPr>
            <a:xfrm>
              <a:off x="5959805" y="4255835"/>
              <a:ext cx="227012" cy="227012"/>
            </a:xfrm>
            <a:prstGeom prst="star5">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8" name="矩形: 圆角 127"/>
          <p:cNvSpPr/>
          <p:nvPr userDrawn="1"/>
        </p:nvSpPr>
        <p:spPr>
          <a:xfrm>
            <a:off x="5381265" y="2937068"/>
            <a:ext cx="758051" cy="319928"/>
          </a:xfrm>
          <a:prstGeom prst="roundRect">
            <a:avLst>
              <a:gd name="adj" fmla="val 27993"/>
            </a:avLst>
          </a:prstGeom>
          <a:solidFill>
            <a:schemeClr val="bg2"/>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29" name="文本占位符 92"/>
          <p:cNvSpPr>
            <a:spLocks noGrp="1"/>
          </p:cNvSpPr>
          <p:nvPr>
            <p:ph type="body" sz="quarter" idx="14" hasCustomPrompt="1"/>
          </p:nvPr>
        </p:nvSpPr>
        <p:spPr>
          <a:xfrm>
            <a:off x="5399801" y="2937053"/>
            <a:ext cx="951828" cy="429589"/>
          </a:xfrm>
          <a:prstGeom prst="rect">
            <a:avLst/>
          </a:prstGeom>
        </p:spPr>
        <p:txBody>
          <a:bodyPr/>
          <a:lstStyle>
            <a:lvl1pPr marL="0" indent="0" algn="l" defTabSz="457200" rtl="0" eaLnBrk="1" latinLnBrk="0" hangingPunct="1">
              <a:buNone/>
              <a:defRPr lang="zh-CN" altLang="en-US" sz="20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03</a:t>
            </a:r>
            <a:endParaRPr lang="zh-CN" altLang="en-US" dirty="0"/>
          </a:p>
        </p:txBody>
      </p:sp>
      <p:grpSp>
        <p:nvGrpSpPr>
          <p:cNvPr id="106" name="组合 105"/>
          <p:cNvGrpSpPr/>
          <p:nvPr userDrawn="1"/>
        </p:nvGrpSpPr>
        <p:grpSpPr>
          <a:xfrm>
            <a:off x="7495037" y="2778998"/>
            <a:ext cx="1279132" cy="2584284"/>
            <a:chOff x="7442116" y="2672080"/>
            <a:chExt cx="1384974" cy="2798120"/>
          </a:xfrm>
        </p:grpSpPr>
        <p:sp>
          <p:nvSpPr>
            <p:cNvPr id="107" name="矩形: 圆角 106"/>
            <p:cNvSpPr/>
            <p:nvPr userDrawn="1"/>
          </p:nvSpPr>
          <p:spPr>
            <a:xfrm>
              <a:off x="7442116" y="2672080"/>
              <a:ext cx="1378536" cy="2798120"/>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任意多边形: 形状 107"/>
            <p:cNvSpPr/>
            <p:nvPr userDrawn="1"/>
          </p:nvSpPr>
          <p:spPr>
            <a:xfrm flipH="1">
              <a:off x="8265311" y="4874577"/>
              <a:ext cx="561779" cy="595623"/>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grpSp>
      <p:grpSp>
        <p:nvGrpSpPr>
          <p:cNvPr id="109" name="组合 108"/>
          <p:cNvGrpSpPr/>
          <p:nvPr userDrawn="1"/>
        </p:nvGrpSpPr>
        <p:grpSpPr>
          <a:xfrm>
            <a:off x="7660607" y="4022731"/>
            <a:ext cx="947778" cy="947776"/>
            <a:chOff x="7522892" y="3917828"/>
            <a:chExt cx="1184223" cy="1184223"/>
          </a:xfrm>
        </p:grpSpPr>
        <p:grpSp>
          <p:nvGrpSpPr>
            <p:cNvPr id="110" name="组合 109"/>
            <p:cNvGrpSpPr/>
            <p:nvPr userDrawn="1"/>
          </p:nvGrpSpPr>
          <p:grpSpPr>
            <a:xfrm>
              <a:off x="7522892" y="3917828"/>
              <a:ext cx="1184223" cy="1184223"/>
              <a:chOff x="7522892" y="3917828"/>
              <a:chExt cx="1184223" cy="1184223"/>
            </a:xfrm>
          </p:grpSpPr>
          <p:sp>
            <p:nvSpPr>
              <p:cNvPr id="155" name="椭圆 154"/>
              <p:cNvSpPr/>
              <p:nvPr userDrawn="1"/>
            </p:nvSpPr>
            <p:spPr>
              <a:xfrm rot="8892418">
                <a:off x="7522892" y="3917828"/>
                <a:ext cx="1184223" cy="1184223"/>
              </a:xfrm>
              <a:prstGeom prst="ellipse">
                <a:avLst/>
              </a:pr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p:cNvSpPr/>
              <p:nvPr userDrawn="1"/>
            </p:nvSpPr>
            <p:spPr>
              <a:xfrm rot="8892418">
                <a:off x="7552859" y="3947795"/>
                <a:ext cx="1124288" cy="1124288"/>
              </a:xfrm>
              <a:prstGeom prst="ellipse">
                <a:avLst/>
              </a:prstGeom>
              <a:noFill/>
              <a:ln w="317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1" name="图形 171" descr="男侍者 轮廓"/>
            <p:cNvGrpSpPr/>
            <p:nvPr userDrawn="1"/>
          </p:nvGrpSpPr>
          <p:grpSpPr>
            <a:xfrm>
              <a:off x="7767239" y="4140412"/>
              <a:ext cx="653919" cy="714148"/>
              <a:chOff x="5667375" y="3057525"/>
              <a:chExt cx="723900" cy="790575"/>
            </a:xfrm>
            <a:solidFill>
              <a:schemeClr val="bg2"/>
            </a:solidFill>
          </p:grpSpPr>
          <p:sp>
            <p:nvSpPr>
              <p:cNvPr id="112" name="图形 171" descr="男侍者 轮廓"/>
              <p:cNvSpPr/>
              <p:nvPr/>
            </p:nvSpPr>
            <p:spPr>
              <a:xfrm>
                <a:off x="6029325" y="3458051"/>
                <a:ext cx="132397" cy="95726"/>
              </a:xfrm>
              <a:custGeom>
                <a:avLst/>
                <a:gdLst>
                  <a:gd name="connsiteX0" fmla="*/ 114300 w 132397"/>
                  <a:gd name="connsiteY0" fmla="*/ 93821 h 95726"/>
                  <a:gd name="connsiteX1" fmla="*/ 114300 w 132397"/>
                  <a:gd name="connsiteY1" fmla="*/ 93821 h 95726"/>
                  <a:gd name="connsiteX2" fmla="*/ 120015 w 132397"/>
                  <a:gd name="connsiteY2" fmla="*/ 95726 h 95726"/>
                  <a:gd name="connsiteX3" fmla="*/ 122873 w 132397"/>
                  <a:gd name="connsiteY3" fmla="*/ 95726 h 95726"/>
                  <a:gd name="connsiteX4" fmla="*/ 130493 w 132397"/>
                  <a:gd name="connsiteY4" fmla="*/ 90011 h 95726"/>
                  <a:gd name="connsiteX5" fmla="*/ 132398 w 132397"/>
                  <a:gd name="connsiteY5" fmla="*/ 82391 h 95726"/>
                  <a:gd name="connsiteX6" fmla="*/ 132398 w 132397"/>
                  <a:gd name="connsiteY6" fmla="*/ 13811 h 95726"/>
                  <a:gd name="connsiteX7" fmla="*/ 125730 w 132397"/>
                  <a:gd name="connsiteY7" fmla="*/ 2381 h 95726"/>
                  <a:gd name="connsiteX8" fmla="*/ 113348 w 132397"/>
                  <a:gd name="connsiteY8" fmla="*/ 2381 h 95726"/>
                  <a:gd name="connsiteX9" fmla="*/ 66675 w 132397"/>
                  <a:gd name="connsiteY9" fmla="*/ 28099 h 95726"/>
                  <a:gd name="connsiteX10" fmla="*/ 19050 w 132397"/>
                  <a:gd name="connsiteY10" fmla="*/ 1429 h 95726"/>
                  <a:gd name="connsiteX11" fmla="*/ 6668 w 132397"/>
                  <a:gd name="connsiteY11" fmla="*/ 1429 h 95726"/>
                  <a:gd name="connsiteX12" fmla="*/ 0 w 132397"/>
                  <a:gd name="connsiteY12" fmla="*/ 12859 h 95726"/>
                  <a:gd name="connsiteX13" fmla="*/ 0 w 132397"/>
                  <a:gd name="connsiteY13" fmla="*/ 81439 h 95726"/>
                  <a:gd name="connsiteX14" fmla="*/ 952 w 132397"/>
                  <a:gd name="connsiteY14" fmla="*/ 88106 h 95726"/>
                  <a:gd name="connsiteX15" fmla="*/ 18098 w 132397"/>
                  <a:gd name="connsiteY15" fmla="*/ 93821 h 95726"/>
                  <a:gd name="connsiteX16" fmla="*/ 18098 w 132397"/>
                  <a:gd name="connsiteY16" fmla="*/ 93821 h 95726"/>
                  <a:gd name="connsiteX17" fmla="*/ 65723 w 132397"/>
                  <a:gd name="connsiteY17" fmla="*/ 66199 h 95726"/>
                  <a:gd name="connsiteX18" fmla="*/ 114300 w 132397"/>
                  <a:gd name="connsiteY18" fmla="*/ 93821 h 95726"/>
                  <a:gd name="connsiteX19" fmla="*/ 114300 w 132397"/>
                  <a:gd name="connsiteY19" fmla="*/ 23336 h 95726"/>
                  <a:gd name="connsiteX20" fmla="*/ 114300 w 132397"/>
                  <a:gd name="connsiteY20" fmla="*/ 71914 h 95726"/>
                  <a:gd name="connsiteX21" fmla="*/ 71438 w 132397"/>
                  <a:gd name="connsiteY21" fmla="*/ 47149 h 95726"/>
                  <a:gd name="connsiteX22" fmla="*/ 114300 w 132397"/>
                  <a:gd name="connsiteY22" fmla="*/ 23336 h 95726"/>
                  <a:gd name="connsiteX23" fmla="*/ 19050 w 132397"/>
                  <a:gd name="connsiteY23" fmla="*/ 71914 h 95726"/>
                  <a:gd name="connsiteX24" fmla="*/ 19050 w 132397"/>
                  <a:gd name="connsiteY24" fmla="*/ 24289 h 95726"/>
                  <a:gd name="connsiteX25" fmla="*/ 61913 w 132397"/>
                  <a:gd name="connsiteY25" fmla="*/ 48101 h 95726"/>
                  <a:gd name="connsiteX26" fmla="*/ 19050 w 132397"/>
                  <a:gd name="connsiteY26" fmla="*/ 71914 h 95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397" h="95726">
                    <a:moveTo>
                      <a:pt x="114300" y="93821"/>
                    </a:moveTo>
                    <a:lnTo>
                      <a:pt x="114300" y="93821"/>
                    </a:lnTo>
                    <a:cubicBezTo>
                      <a:pt x="116205" y="94774"/>
                      <a:pt x="118110" y="95726"/>
                      <a:pt x="120015" y="95726"/>
                    </a:cubicBezTo>
                    <a:cubicBezTo>
                      <a:pt x="120968" y="95726"/>
                      <a:pt x="121920" y="95726"/>
                      <a:pt x="122873" y="95726"/>
                    </a:cubicBezTo>
                    <a:cubicBezTo>
                      <a:pt x="125730" y="94774"/>
                      <a:pt x="128588" y="92869"/>
                      <a:pt x="130493" y="90011"/>
                    </a:cubicBezTo>
                    <a:cubicBezTo>
                      <a:pt x="131445" y="87154"/>
                      <a:pt x="132398" y="85249"/>
                      <a:pt x="132398" y="82391"/>
                    </a:cubicBezTo>
                    <a:lnTo>
                      <a:pt x="132398" y="13811"/>
                    </a:lnTo>
                    <a:cubicBezTo>
                      <a:pt x="132398" y="9049"/>
                      <a:pt x="129540" y="4286"/>
                      <a:pt x="125730" y="2381"/>
                    </a:cubicBezTo>
                    <a:cubicBezTo>
                      <a:pt x="121920" y="476"/>
                      <a:pt x="117157" y="476"/>
                      <a:pt x="113348" y="2381"/>
                    </a:cubicBezTo>
                    <a:lnTo>
                      <a:pt x="66675" y="28099"/>
                    </a:lnTo>
                    <a:lnTo>
                      <a:pt x="19050" y="1429"/>
                    </a:lnTo>
                    <a:cubicBezTo>
                      <a:pt x="15240" y="-476"/>
                      <a:pt x="10477" y="-476"/>
                      <a:pt x="6668" y="1429"/>
                    </a:cubicBezTo>
                    <a:cubicBezTo>
                      <a:pt x="2857" y="3334"/>
                      <a:pt x="0" y="8096"/>
                      <a:pt x="0" y="12859"/>
                    </a:cubicBezTo>
                    <a:lnTo>
                      <a:pt x="0" y="81439"/>
                    </a:lnTo>
                    <a:cubicBezTo>
                      <a:pt x="0" y="83344"/>
                      <a:pt x="0" y="86201"/>
                      <a:pt x="952" y="88106"/>
                    </a:cubicBezTo>
                    <a:cubicBezTo>
                      <a:pt x="3810" y="94774"/>
                      <a:pt x="12382" y="96679"/>
                      <a:pt x="18098" y="93821"/>
                    </a:cubicBezTo>
                    <a:cubicBezTo>
                      <a:pt x="18098" y="93821"/>
                      <a:pt x="18098" y="93821"/>
                      <a:pt x="18098" y="93821"/>
                    </a:cubicBezTo>
                    <a:lnTo>
                      <a:pt x="65723" y="66199"/>
                    </a:lnTo>
                    <a:lnTo>
                      <a:pt x="114300" y="93821"/>
                    </a:lnTo>
                    <a:close/>
                    <a:moveTo>
                      <a:pt x="114300" y="23336"/>
                    </a:moveTo>
                    <a:lnTo>
                      <a:pt x="114300" y="71914"/>
                    </a:lnTo>
                    <a:lnTo>
                      <a:pt x="71438" y="47149"/>
                    </a:lnTo>
                    <a:lnTo>
                      <a:pt x="114300" y="23336"/>
                    </a:lnTo>
                    <a:close/>
                    <a:moveTo>
                      <a:pt x="19050" y="71914"/>
                    </a:moveTo>
                    <a:lnTo>
                      <a:pt x="19050" y="24289"/>
                    </a:lnTo>
                    <a:lnTo>
                      <a:pt x="61913" y="48101"/>
                    </a:lnTo>
                    <a:lnTo>
                      <a:pt x="19050" y="71914"/>
                    </a:lnTo>
                    <a:close/>
                  </a:path>
                </a:pathLst>
              </a:custGeom>
              <a:grpFill/>
              <a:ln w="9525" cap="flat">
                <a:noFill/>
                <a:prstDash val="solid"/>
                <a:miter/>
              </a:ln>
            </p:spPr>
            <p:txBody>
              <a:bodyPr rtlCol="0" anchor="ctr"/>
              <a:lstStyle/>
              <a:p>
                <a:endParaRPr lang="zh-CN" altLang="en-US"/>
              </a:p>
            </p:txBody>
          </p:sp>
          <p:sp>
            <p:nvSpPr>
              <p:cNvPr id="113" name="图形 171" descr="男侍者 轮廓"/>
              <p:cNvSpPr/>
              <p:nvPr/>
            </p:nvSpPr>
            <p:spPr>
              <a:xfrm>
                <a:off x="6081712" y="3562350"/>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grpFill/>
              <a:ln w="9525" cap="flat">
                <a:noFill/>
                <a:prstDash val="solid"/>
                <a:miter/>
              </a:ln>
            </p:spPr>
            <p:txBody>
              <a:bodyPr rtlCol="0" anchor="ctr"/>
              <a:lstStyle/>
              <a:p>
                <a:endParaRPr lang="zh-CN" altLang="en-US"/>
              </a:p>
            </p:txBody>
          </p:sp>
          <p:sp>
            <p:nvSpPr>
              <p:cNvPr id="114" name="图形 171" descr="男侍者 轮廓"/>
              <p:cNvSpPr/>
              <p:nvPr/>
            </p:nvSpPr>
            <p:spPr>
              <a:xfrm>
                <a:off x="6081712" y="3619500"/>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grpFill/>
              <a:ln w="9525" cap="flat">
                <a:noFill/>
                <a:prstDash val="solid"/>
                <a:miter/>
              </a:ln>
            </p:spPr>
            <p:txBody>
              <a:bodyPr rtlCol="0" anchor="ctr"/>
              <a:lstStyle/>
              <a:p>
                <a:endParaRPr lang="zh-CN" altLang="en-US"/>
              </a:p>
            </p:txBody>
          </p:sp>
          <p:sp>
            <p:nvSpPr>
              <p:cNvPr id="115" name="图形 171" descr="男侍者 轮廓"/>
              <p:cNvSpPr/>
              <p:nvPr/>
            </p:nvSpPr>
            <p:spPr>
              <a:xfrm>
                <a:off x="6081712" y="3676650"/>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grpFill/>
              <a:ln w="9525" cap="flat">
                <a:noFill/>
                <a:prstDash val="solid"/>
                <a:miter/>
              </a:ln>
            </p:spPr>
            <p:txBody>
              <a:bodyPr rtlCol="0" anchor="ctr"/>
              <a:lstStyle/>
              <a:p>
                <a:endParaRPr lang="zh-CN" altLang="en-US"/>
              </a:p>
            </p:txBody>
          </p:sp>
          <p:sp>
            <p:nvSpPr>
              <p:cNvPr id="116" name="图形 171" descr="男侍者 轮廓"/>
              <p:cNvSpPr/>
              <p:nvPr/>
            </p:nvSpPr>
            <p:spPr>
              <a:xfrm>
                <a:off x="5835967" y="3057525"/>
                <a:ext cx="555307" cy="743902"/>
              </a:xfrm>
              <a:custGeom>
                <a:avLst/>
                <a:gdLst>
                  <a:gd name="connsiteX0" fmla="*/ 522922 w 555307"/>
                  <a:gd name="connsiteY0" fmla="*/ 468630 h 743902"/>
                  <a:gd name="connsiteX1" fmla="*/ 403860 w 555307"/>
                  <a:gd name="connsiteY1" fmla="*/ 407670 h 743902"/>
                  <a:gd name="connsiteX2" fmla="*/ 357188 w 555307"/>
                  <a:gd name="connsiteY2" fmla="*/ 388620 h 743902"/>
                  <a:gd name="connsiteX3" fmla="*/ 345758 w 555307"/>
                  <a:gd name="connsiteY3" fmla="*/ 371475 h 743902"/>
                  <a:gd name="connsiteX4" fmla="*/ 345758 w 555307"/>
                  <a:gd name="connsiteY4" fmla="*/ 342900 h 743902"/>
                  <a:gd name="connsiteX5" fmla="*/ 402908 w 555307"/>
                  <a:gd name="connsiteY5" fmla="*/ 228600 h 743902"/>
                  <a:gd name="connsiteX6" fmla="*/ 402908 w 555307"/>
                  <a:gd name="connsiteY6" fmla="*/ 132398 h 743902"/>
                  <a:gd name="connsiteX7" fmla="*/ 339090 w 555307"/>
                  <a:gd name="connsiteY7" fmla="*/ 17145 h 743902"/>
                  <a:gd name="connsiteX8" fmla="*/ 316230 w 555307"/>
                  <a:gd name="connsiteY8" fmla="*/ 19050 h 743902"/>
                  <a:gd name="connsiteX9" fmla="*/ 315278 w 555307"/>
                  <a:gd name="connsiteY9" fmla="*/ 20003 h 743902"/>
                  <a:gd name="connsiteX10" fmla="*/ 310515 w 555307"/>
                  <a:gd name="connsiteY10" fmla="*/ 14288 h 743902"/>
                  <a:gd name="connsiteX11" fmla="*/ 291465 w 555307"/>
                  <a:gd name="connsiteY11" fmla="*/ 2858 h 743902"/>
                  <a:gd name="connsiteX12" fmla="*/ 261938 w 555307"/>
                  <a:gd name="connsiteY12" fmla="*/ 0 h 743902"/>
                  <a:gd name="connsiteX13" fmla="*/ 117157 w 555307"/>
                  <a:gd name="connsiteY13" fmla="*/ 142875 h 743902"/>
                  <a:gd name="connsiteX14" fmla="*/ 117157 w 555307"/>
                  <a:gd name="connsiteY14" fmla="*/ 228600 h 743902"/>
                  <a:gd name="connsiteX15" fmla="*/ 174308 w 555307"/>
                  <a:gd name="connsiteY15" fmla="*/ 342900 h 743902"/>
                  <a:gd name="connsiteX16" fmla="*/ 174308 w 555307"/>
                  <a:gd name="connsiteY16" fmla="*/ 371475 h 743902"/>
                  <a:gd name="connsiteX17" fmla="*/ 162877 w 555307"/>
                  <a:gd name="connsiteY17" fmla="*/ 388620 h 743902"/>
                  <a:gd name="connsiteX18" fmla="*/ 115252 w 555307"/>
                  <a:gd name="connsiteY18" fmla="*/ 407670 h 743902"/>
                  <a:gd name="connsiteX19" fmla="*/ 0 w 555307"/>
                  <a:gd name="connsiteY19" fmla="*/ 466725 h 743902"/>
                  <a:gd name="connsiteX20" fmla="*/ 1905 w 555307"/>
                  <a:gd name="connsiteY20" fmla="*/ 490538 h 743902"/>
                  <a:gd name="connsiteX21" fmla="*/ 9525 w 555307"/>
                  <a:gd name="connsiteY21" fmla="*/ 483870 h 743902"/>
                  <a:gd name="connsiteX22" fmla="*/ 120968 w 555307"/>
                  <a:gd name="connsiteY22" fmla="*/ 425768 h 743902"/>
                  <a:gd name="connsiteX23" fmla="*/ 120968 w 555307"/>
                  <a:gd name="connsiteY23" fmla="*/ 425768 h 743902"/>
                  <a:gd name="connsiteX24" fmla="*/ 121920 w 555307"/>
                  <a:gd name="connsiteY24" fmla="*/ 424815 h 743902"/>
                  <a:gd name="connsiteX25" fmla="*/ 135255 w 555307"/>
                  <a:gd name="connsiteY25" fmla="*/ 420053 h 743902"/>
                  <a:gd name="connsiteX26" fmla="*/ 219075 w 555307"/>
                  <a:gd name="connsiteY26" fmla="*/ 723900 h 743902"/>
                  <a:gd name="connsiteX27" fmla="*/ 107632 w 555307"/>
                  <a:gd name="connsiteY27" fmla="*/ 716280 h 743902"/>
                  <a:gd name="connsiteX28" fmla="*/ 107632 w 555307"/>
                  <a:gd name="connsiteY28" fmla="*/ 735330 h 743902"/>
                  <a:gd name="connsiteX29" fmla="*/ 262890 w 555307"/>
                  <a:gd name="connsiteY29" fmla="*/ 743903 h 743902"/>
                  <a:gd name="connsiteX30" fmla="*/ 551498 w 555307"/>
                  <a:gd name="connsiteY30" fmla="*/ 699135 h 743902"/>
                  <a:gd name="connsiteX31" fmla="*/ 555308 w 555307"/>
                  <a:gd name="connsiteY31" fmla="*/ 695325 h 743902"/>
                  <a:gd name="connsiteX32" fmla="*/ 555308 w 555307"/>
                  <a:gd name="connsiteY32" fmla="*/ 533400 h 743902"/>
                  <a:gd name="connsiteX33" fmla="*/ 522922 w 555307"/>
                  <a:gd name="connsiteY33" fmla="*/ 468630 h 743902"/>
                  <a:gd name="connsiteX34" fmla="*/ 136208 w 555307"/>
                  <a:gd name="connsiteY34" fmla="*/ 142875 h 743902"/>
                  <a:gd name="connsiteX35" fmla="*/ 262890 w 555307"/>
                  <a:gd name="connsiteY35" fmla="*/ 19050 h 743902"/>
                  <a:gd name="connsiteX36" fmla="*/ 288608 w 555307"/>
                  <a:gd name="connsiteY36" fmla="*/ 20955 h 743902"/>
                  <a:gd name="connsiteX37" fmla="*/ 295275 w 555307"/>
                  <a:gd name="connsiteY37" fmla="*/ 25717 h 743902"/>
                  <a:gd name="connsiteX38" fmla="*/ 304800 w 555307"/>
                  <a:gd name="connsiteY38" fmla="*/ 39053 h 743902"/>
                  <a:gd name="connsiteX39" fmla="*/ 318135 w 555307"/>
                  <a:gd name="connsiteY39" fmla="*/ 40958 h 743902"/>
                  <a:gd name="connsiteX40" fmla="*/ 326708 w 555307"/>
                  <a:gd name="connsiteY40" fmla="*/ 35243 h 743902"/>
                  <a:gd name="connsiteX41" fmla="*/ 329565 w 555307"/>
                  <a:gd name="connsiteY41" fmla="*/ 35243 h 743902"/>
                  <a:gd name="connsiteX42" fmla="*/ 382905 w 555307"/>
                  <a:gd name="connsiteY42" fmla="*/ 133350 h 743902"/>
                  <a:gd name="connsiteX43" fmla="*/ 382905 w 555307"/>
                  <a:gd name="connsiteY43" fmla="*/ 229552 h 743902"/>
                  <a:gd name="connsiteX44" fmla="*/ 382905 w 555307"/>
                  <a:gd name="connsiteY44" fmla="*/ 233363 h 743902"/>
                  <a:gd name="connsiteX45" fmla="*/ 369570 w 555307"/>
                  <a:gd name="connsiteY45" fmla="*/ 215265 h 743902"/>
                  <a:gd name="connsiteX46" fmla="*/ 363855 w 555307"/>
                  <a:gd name="connsiteY46" fmla="*/ 198120 h 743902"/>
                  <a:gd name="connsiteX47" fmla="*/ 363855 w 555307"/>
                  <a:gd name="connsiteY47" fmla="*/ 123825 h 743902"/>
                  <a:gd name="connsiteX48" fmla="*/ 354330 w 555307"/>
                  <a:gd name="connsiteY48" fmla="*/ 114300 h 743902"/>
                  <a:gd name="connsiteX49" fmla="*/ 349568 w 555307"/>
                  <a:gd name="connsiteY49" fmla="*/ 116205 h 743902"/>
                  <a:gd name="connsiteX50" fmla="*/ 163830 w 555307"/>
                  <a:gd name="connsiteY50" fmla="*/ 161925 h 743902"/>
                  <a:gd name="connsiteX51" fmla="*/ 154305 w 555307"/>
                  <a:gd name="connsiteY51" fmla="*/ 171450 h 743902"/>
                  <a:gd name="connsiteX52" fmla="*/ 154305 w 555307"/>
                  <a:gd name="connsiteY52" fmla="*/ 197168 h 743902"/>
                  <a:gd name="connsiteX53" fmla="*/ 148590 w 555307"/>
                  <a:gd name="connsiteY53" fmla="*/ 214313 h 743902"/>
                  <a:gd name="connsiteX54" fmla="*/ 136208 w 555307"/>
                  <a:gd name="connsiteY54" fmla="*/ 232410 h 743902"/>
                  <a:gd name="connsiteX55" fmla="*/ 136208 w 555307"/>
                  <a:gd name="connsiteY55" fmla="*/ 228600 h 743902"/>
                  <a:gd name="connsiteX56" fmla="*/ 136208 w 555307"/>
                  <a:gd name="connsiteY56" fmla="*/ 142875 h 743902"/>
                  <a:gd name="connsiteX57" fmla="*/ 140018 w 555307"/>
                  <a:gd name="connsiteY57" fmla="*/ 259080 h 743902"/>
                  <a:gd name="connsiteX58" fmla="*/ 164783 w 555307"/>
                  <a:gd name="connsiteY58" fmla="*/ 225743 h 743902"/>
                  <a:gd name="connsiteX59" fmla="*/ 174308 w 555307"/>
                  <a:gd name="connsiteY59" fmla="*/ 197168 h 743902"/>
                  <a:gd name="connsiteX60" fmla="*/ 174308 w 555307"/>
                  <a:gd name="connsiteY60" fmla="*/ 180975 h 743902"/>
                  <a:gd name="connsiteX61" fmla="*/ 345758 w 555307"/>
                  <a:gd name="connsiteY61" fmla="*/ 140018 h 743902"/>
                  <a:gd name="connsiteX62" fmla="*/ 345758 w 555307"/>
                  <a:gd name="connsiteY62" fmla="*/ 197168 h 743902"/>
                  <a:gd name="connsiteX63" fmla="*/ 355283 w 555307"/>
                  <a:gd name="connsiteY63" fmla="*/ 225743 h 743902"/>
                  <a:gd name="connsiteX64" fmla="*/ 380047 w 555307"/>
                  <a:gd name="connsiteY64" fmla="*/ 259080 h 743902"/>
                  <a:gd name="connsiteX65" fmla="*/ 229552 w 555307"/>
                  <a:gd name="connsiteY65" fmla="*/ 348615 h 743902"/>
                  <a:gd name="connsiteX66" fmla="*/ 140018 w 555307"/>
                  <a:gd name="connsiteY66" fmla="*/ 259080 h 743902"/>
                  <a:gd name="connsiteX67" fmla="*/ 239077 w 555307"/>
                  <a:gd name="connsiteY67" fmla="*/ 723900 h 743902"/>
                  <a:gd name="connsiteX68" fmla="*/ 153352 w 555307"/>
                  <a:gd name="connsiteY68" fmla="*/ 412433 h 743902"/>
                  <a:gd name="connsiteX69" fmla="*/ 169545 w 555307"/>
                  <a:gd name="connsiteY69" fmla="*/ 405765 h 743902"/>
                  <a:gd name="connsiteX70" fmla="*/ 193358 w 555307"/>
                  <a:gd name="connsiteY70" fmla="*/ 370523 h 743902"/>
                  <a:gd name="connsiteX71" fmla="*/ 193358 w 555307"/>
                  <a:gd name="connsiteY71" fmla="*/ 354330 h 743902"/>
                  <a:gd name="connsiteX72" fmla="*/ 326708 w 555307"/>
                  <a:gd name="connsiteY72" fmla="*/ 354330 h 743902"/>
                  <a:gd name="connsiteX73" fmla="*/ 326708 w 555307"/>
                  <a:gd name="connsiteY73" fmla="*/ 370523 h 743902"/>
                  <a:gd name="connsiteX74" fmla="*/ 350520 w 555307"/>
                  <a:gd name="connsiteY74" fmla="*/ 405765 h 743902"/>
                  <a:gd name="connsiteX75" fmla="*/ 366713 w 555307"/>
                  <a:gd name="connsiteY75" fmla="*/ 412433 h 743902"/>
                  <a:gd name="connsiteX76" fmla="*/ 280988 w 555307"/>
                  <a:gd name="connsiteY76" fmla="*/ 723900 h 743902"/>
                  <a:gd name="connsiteX77" fmla="*/ 239077 w 555307"/>
                  <a:gd name="connsiteY77" fmla="*/ 723900 h 743902"/>
                  <a:gd name="connsiteX78" fmla="*/ 536258 w 555307"/>
                  <a:gd name="connsiteY78" fmla="*/ 685800 h 743902"/>
                  <a:gd name="connsiteX79" fmla="*/ 300990 w 555307"/>
                  <a:gd name="connsiteY79" fmla="*/ 723900 h 743902"/>
                  <a:gd name="connsiteX80" fmla="*/ 384810 w 555307"/>
                  <a:gd name="connsiteY80" fmla="*/ 421005 h 743902"/>
                  <a:gd name="connsiteX81" fmla="*/ 398145 w 555307"/>
                  <a:gd name="connsiteY81" fmla="*/ 425768 h 743902"/>
                  <a:gd name="connsiteX82" fmla="*/ 400050 w 555307"/>
                  <a:gd name="connsiteY82" fmla="*/ 426720 h 743902"/>
                  <a:gd name="connsiteX83" fmla="*/ 400050 w 555307"/>
                  <a:gd name="connsiteY83" fmla="*/ 426720 h 743902"/>
                  <a:gd name="connsiteX84" fmla="*/ 512445 w 555307"/>
                  <a:gd name="connsiteY84" fmla="*/ 484823 h 743902"/>
                  <a:gd name="connsiteX85" fmla="*/ 536258 w 555307"/>
                  <a:gd name="connsiteY85" fmla="*/ 533400 h 743902"/>
                  <a:gd name="connsiteX86" fmla="*/ 536258 w 555307"/>
                  <a:gd name="connsiteY86" fmla="*/ 685800 h 743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555307" h="743902">
                    <a:moveTo>
                      <a:pt x="522922" y="468630"/>
                    </a:moveTo>
                    <a:cubicBezTo>
                      <a:pt x="488633" y="440055"/>
                      <a:pt x="447675" y="422910"/>
                      <a:pt x="403860" y="407670"/>
                    </a:cubicBezTo>
                    <a:lnTo>
                      <a:pt x="357188" y="388620"/>
                    </a:lnTo>
                    <a:cubicBezTo>
                      <a:pt x="349568" y="385763"/>
                      <a:pt x="345758" y="379095"/>
                      <a:pt x="345758" y="371475"/>
                    </a:cubicBezTo>
                    <a:lnTo>
                      <a:pt x="345758" y="342900"/>
                    </a:lnTo>
                    <a:cubicBezTo>
                      <a:pt x="381953" y="316230"/>
                      <a:pt x="402908" y="273368"/>
                      <a:pt x="402908" y="228600"/>
                    </a:cubicBezTo>
                    <a:cubicBezTo>
                      <a:pt x="402908" y="228600"/>
                      <a:pt x="402908" y="140970"/>
                      <a:pt x="402908" y="132398"/>
                    </a:cubicBezTo>
                    <a:cubicBezTo>
                      <a:pt x="402908" y="96203"/>
                      <a:pt x="396240" y="45720"/>
                      <a:pt x="339090" y="17145"/>
                    </a:cubicBezTo>
                    <a:cubicBezTo>
                      <a:pt x="331470" y="13335"/>
                      <a:pt x="322897" y="14288"/>
                      <a:pt x="316230" y="19050"/>
                    </a:cubicBezTo>
                    <a:lnTo>
                      <a:pt x="315278" y="20003"/>
                    </a:lnTo>
                    <a:lnTo>
                      <a:pt x="310515" y="14288"/>
                    </a:lnTo>
                    <a:cubicBezTo>
                      <a:pt x="305753" y="7620"/>
                      <a:pt x="299085" y="3810"/>
                      <a:pt x="291465" y="2858"/>
                    </a:cubicBezTo>
                    <a:cubicBezTo>
                      <a:pt x="281940" y="953"/>
                      <a:pt x="272415" y="0"/>
                      <a:pt x="261938" y="0"/>
                    </a:cubicBezTo>
                    <a:cubicBezTo>
                      <a:pt x="180022" y="0"/>
                      <a:pt x="117157" y="60960"/>
                      <a:pt x="117157" y="142875"/>
                    </a:cubicBezTo>
                    <a:lnTo>
                      <a:pt x="117157" y="228600"/>
                    </a:lnTo>
                    <a:cubicBezTo>
                      <a:pt x="117157" y="273368"/>
                      <a:pt x="138113" y="315278"/>
                      <a:pt x="174308" y="342900"/>
                    </a:cubicBezTo>
                    <a:lnTo>
                      <a:pt x="174308" y="371475"/>
                    </a:lnTo>
                    <a:cubicBezTo>
                      <a:pt x="174308" y="379095"/>
                      <a:pt x="169545" y="385763"/>
                      <a:pt x="162877" y="388620"/>
                    </a:cubicBezTo>
                    <a:lnTo>
                      <a:pt x="115252" y="407670"/>
                    </a:lnTo>
                    <a:cubicBezTo>
                      <a:pt x="74295" y="421005"/>
                      <a:pt x="35242" y="441008"/>
                      <a:pt x="0" y="466725"/>
                    </a:cubicBezTo>
                    <a:lnTo>
                      <a:pt x="1905" y="490538"/>
                    </a:lnTo>
                    <a:cubicBezTo>
                      <a:pt x="3810" y="487680"/>
                      <a:pt x="6667" y="485775"/>
                      <a:pt x="9525" y="483870"/>
                    </a:cubicBezTo>
                    <a:cubicBezTo>
                      <a:pt x="41910" y="458153"/>
                      <a:pt x="80010" y="441008"/>
                      <a:pt x="120968" y="425768"/>
                    </a:cubicBezTo>
                    <a:lnTo>
                      <a:pt x="120968" y="425768"/>
                    </a:lnTo>
                    <a:lnTo>
                      <a:pt x="121920" y="424815"/>
                    </a:lnTo>
                    <a:cubicBezTo>
                      <a:pt x="126682" y="422910"/>
                      <a:pt x="130493" y="421958"/>
                      <a:pt x="135255" y="420053"/>
                    </a:cubicBezTo>
                    <a:lnTo>
                      <a:pt x="219075" y="723900"/>
                    </a:lnTo>
                    <a:cubicBezTo>
                      <a:pt x="180022" y="722948"/>
                      <a:pt x="141922" y="720090"/>
                      <a:pt x="107632" y="716280"/>
                    </a:cubicBezTo>
                    <a:lnTo>
                      <a:pt x="107632" y="735330"/>
                    </a:lnTo>
                    <a:cubicBezTo>
                      <a:pt x="159068" y="741045"/>
                      <a:pt x="211455" y="743903"/>
                      <a:pt x="262890" y="743903"/>
                    </a:cubicBezTo>
                    <a:cubicBezTo>
                      <a:pt x="387668" y="743903"/>
                      <a:pt x="511493" y="728663"/>
                      <a:pt x="551498" y="699135"/>
                    </a:cubicBezTo>
                    <a:lnTo>
                      <a:pt x="555308" y="695325"/>
                    </a:lnTo>
                    <a:lnTo>
                      <a:pt x="555308" y="533400"/>
                    </a:lnTo>
                    <a:cubicBezTo>
                      <a:pt x="555308" y="507683"/>
                      <a:pt x="542925" y="484823"/>
                      <a:pt x="522922" y="468630"/>
                    </a:cubicBezTo>
                    <a:close/>
                    <a:moveTo>
                      <a:pt x="136208" y="142875"/>
                    </a:moveTo>
                    <a:cubicBezTo>
                      <a:pt x="136208" y="72390"/>
                      <a:pt x="190500" y="19050"/>
                      <a:pt x="262890" y="19050"/>
                    </a:cubicBezTo>
                    <a:cubicBezTo>
                      <a:pt x="271463" y="19050"/>
                      <a:pt x="280035" y="20003"/>
                      <a:pt x="288608" y="20955"/>
                    </a:cubicBezTo>
                    <a:cubicBezTo>
                      <a:pt x="291465" y="21908"/>
                      <a:pt x="293370" y="22860"/>
                      <a:pt x="295275" y="25717"/>
                    </a:cubicBezTo>
                    <a:lnTo>
                      <a:pt x="304800" y="39053"/>
                    </a:lnTo>
                    <a:cubicBezTo>
                      <a:pt x="307658" y="42863"/>
                      <a:pt x="313372" y="43815"/>
                      <a:pt x="318135" y="40958"/>
                    </a:cubicBezTo>
                    <a:lnTo>
                      <a:pt x="326708" y="35243"/>
                    </a:lnTo>
                    <a:cubicBezTo>
                      <a:pt x="327660" y="34290"/>
                      <a:pt x="328613" y="34290"/>
                      <a:pt x="329565" y="35243"/>
                    </a:cubicBezTo>
                    <a:cubicBezTo>
                      <a:pt x="377190" y="58103"/>
                      <a:pt x="382905" y="100013"/>
                      <a:pt x="382905" y="133350"/>
                    </a:cubicBezTo>
                    <a:cubicBezTo>
                      <a:pt x="382905" y="141923"/>
                      <a:pt x="382905" y="229552"/>
                      <a:pt x="382905" y="229552"/>
                    </a:cubicBezTo>
                    <a:cubicBezTo>
                      <a:pt x="382905" y="230505"/>
                      <a:pt x="382905" y="231458"/>
                      <a:pt x="382905" y="233363"/>
                    </a:cubicBezTo>
                    <a:lnTo>
                      <a:pt x="369570" y="215265"/>
                    </a:lnTo>
                    <a:cubicBezTo>
                      <a:pt x="365760" y="210503"/>
                      <a:pt x="363855" y="203835"/>
                      <a:pt x="363855" y="198120"/>
                    </a:cubicBezTo>
                    <a:lnTo>
                      <a:pt x="363855" y="123825"/>
                    </a:lnTo>
                    <a:cubicBezTo>
                      <a:pt x="363855" y="118110"/>
                      <a:pt x="360045" y="114300"/>
                      <a:pt x="354330" y="114300"/>
                    </a:cubicBezTo>
                    <a:cubicBezTo>
                      <a:pt x="352425" y="114300"/>
                      <a:pt x="350520" y="115253"/>
                      <a:pt x="349568" y="116205"/>
                    </a:cubicBezTo>
                    <a:cubicBezTo>
                      <a:pt x="292418" y="146685"/>
                      <a:pt x="228600" y="162878"/>
                      <a:pt x="163830" y="161925"/>
                    </a:cubicBezTo>
                    <a:cubicBezTo>
                      <a:pt x="158115" y="161925"/>
                      <a:pt x="154305" y="165735"/>
                      <a:pt x="154305" y="171450"/>
                    </a:cubicBezTo>
                    <a:lnTo>
                      <a:pt x="154305" y="197168"/>
                    </a:lnTo>
                    <a:cubicBezTo>
                      <a:pt x="154305" y="203835"/>
                      <a:pt x="152400" y="209550"/>
                      <a:pt x="148590" y="214313"/>
                    </a:cubicBezTo>
                    <a:lnTo>
                      <a:pt x="136208" y="232410"/>
                    </a:lnTo>
                    <a:cubicBezTo>
                      <a:pt x="136208" y="231458"/>
                      <a:pt x="136208" y="230505"/>
                      <a:pt x="136208" y="228600"/>
                    </a:cubicBezTo>
                    <a:lnTo>
                      <a:pt x="136208" y="142875"/>
                    </a:lnTo>
                    <a:close/>
                    <a:moveTo>
                      <a:pt x="140018" y="259080"/>
                    </a:moveTo>
                    <a:lnTo>
                      <a:pt x="164783" y="225743"/>
                    </a:lnTo>
                    <a:cubicBezTo>
                      <a:pt x="170497" y="217170"/>
                      <a:pt x="174308" y="207645"/>
                      <a:pt x="174308" y="197168"/>
                    </a:cubicBezTo>
                    <a:lnTo>
                      <a:pt x="174308" y="180975"/>
                    </a:lnTo>
                    <a:cubicBezTo>
                      <a:pt x="233363" y="180023"/>
                      <a:pt x="292418" y="165735"/>
                      <a:pt x="345758" y="140018"/>
                    </a:cubicBezTo>
                    <a:lnTo>
                      <a:pt x="345758" y="197168"/>
                    </a:lnTo>
                    <a:cubicBezTo>
                      <a:pt x="345758" y="207645"/>
                      <a:pt x="348615" y="217170"/>
                      <a:pt x="355283" y="225743"/>
                    </a:cubicBezTo>
                    <a:lnTo>
                      <a:pt x="380047" y="259080"/>
                    </a:lnTo>
                    <a:cubicBezTo>
                      <a:pt x="362903" y="325755"/>
                      <a:pt x="296228" y="365760"/>
                      <a:pt x="229552" y="348615"/>
                    </a:cubicBezTo>
                    <a:cubicBezTo>
                      <a:pt x="185738" y="337185"/>
                      <a:pt x="151447" y="302895"/>
                      <a:pt x="140018" y="259080"/>
                    </a:cubicBezTo>
                    <a:close/>
                    <a:moveTo>
                      <a:pt x="239077" y="723900"/>
                    </a:moveTo>
                    <a:lnTo>
                      <a:pt x="153352" y="412433"/>
                    </a:lnTo>
                    <a:lnTo>
                      <a:pt x="169545" y="405765"/>
                    </a:lnTo>
                    <a:cubicBezTo>
                      <a:pt x="183833" y="400050"/>
                      <a:pt x="193358" y="385763"/>
                      <a:pt x="193358" y="370523"/>
                    </a:cubicBezTo>
                    <a:lnTo>
                      <a:pt x="193358" y="354330"/>
                    </a:lnTo>
                    <a:cubicBezTo>
                      <a:pt x="235268" y="376238"/>
                      <a:pt x="284797" y="376238"/>
                      <a:pt x="326708" y="354330"/>
                    </a:cubicBezTo>
                    <a:lnTo>
                      <a:pt x="326708" y="370523"/>
                    </a:lnTo>
                    <a:cubicBezTo>
                      <a:pt x="326708" y="385763"/>
                      <a:pt x="336233" y="400050"/>
                      <a:pt x="350520" y="405765"/>
                    </a:cubicBezTo>
                    <a:lnTo>
                      <a:pt x="366713" y="412433"/>
                    </a:lnTo>
                    <a:lnTo>
                      <a:pt x="280988" y="723900"/>
                    </a:lnTo>
                    <a:cubicBezTo>
                      <a:pt x="266700" y="724853"/>
                      <a:pt x="253365" y="724853"/>
                      <a:pt x="239077" y="723900"/>
                    </a:cubicBezTo>
                    <a:close/>
                    <a:moveTo>
                      <a:pt x="536258" y="685800"/>
                    </a:moveTo>
                    <a:cubicBezTo>
                      <a:pt x="500062" y="708660"/>
                      <a:pt x="403860" y="721995"/>
                      <a:pt x="300990" y="723900"/>
                    </a:cubicBezTo>
                    <a:lnTo>
                      <a:pt x="384810" y="421005"/>
                    </a:lnTo>
                    <a:cubicBezTo>
                      <a:pt x="389572" y="422910"/>
                      <a:pt x="393383" y="423863"/>
                      <a:pt x="398145" y="425768"/>
                    </a:cubicBezTo>
                    <a:lnTo>
                      <a:pt x="400050" y="426720"/>
                    </a:lnTo>
                    <a:lnTo>
                      <a:pt x="400050" y="426720"/>
                    </a:lnTo>
                    <a:cubicBezTo>
                      <a:pt x="441008" y="441008"/>
                      <a:pt x="480060" y="458153"/>
                      <a:pt x="512445" y="484823"/>
                    </a:cubicBezTo>
                    <a:cubicBezTo>
                      <a:pt x="526733" y="495300"/>
                      <a:pt x="536258" y="514350"/>
                      <a:pt x="536258" y="533400"/>
                    </a:cubicBezTo>
                    <a:lnTo>
                      <a:pt x="536258" y="685800"/>
                    </a:lnTo>
                    <a:close/>
                  </a:path>
                </a:pathLst>
              </a:custGeom>
              <a:grpFill/>
              <a:ln w="9525" cap="flat">
                <a:noFill/>
                <a:prstDash val="solid"/>
                <a:miter/>
              </a:ln>
            </p:spPr>
            <p:txBody>
              <a:bodyPr rtlCol="0" anchor="ctr"/>
              <a:lstStyle/>
              <a:p>
                <a:endParaRPr lang="zh-CN" altLang="en-US"/>
              </a:p>
            </p:txBody>
          </p:sp>
          <p:sp>
            <p:nvSpPr>
              <p:cNvPr id="117" name="图形 171" descr="男侍者 轮廓"/>
              <p:cNvSpPr/>
              <p:nvPr/>
            </p:nvSpPr>
            <p:spPr>
              <a:xfrm>
                <a:off x="5667375" y="3447097"/>
                <a:ext cx="495300" cy="401002"/>
              </a:xfrm>
              <a:custGeom>
                <a:avLst/>
                <a:gdLst>
                  <a:gd name="connsiteX0" fmla="*/ 485775 w 495300"/>
                  <a:gd name="connsiteY0" fmla="*/ 381953 h 401002"/>
                  <a:gd name="connsiteX1" fmla="*/ 288608 w 495300"/>
                  <a:gd name="connsiteY1" fmla="*/ 381953 h 401002"/>
                  <a:gd name="connsiteX2" fmla="*/ 288608 w 495300"/>
                  <a:gd name="connsiteY2" fmla="*/ 381953 h 401002"/>
                  <a:gd name="connsiteX3" fmla="*/ 263843 w 495300"/>
                  <a:gd name="connsiteY3" fmla="*/ 372428 h 401002"/>
                  <a:gd name="connsiteX4" fmla="*/ 257175 w 495300"/>
                  <a:gd name="connsiteY4" fmla="*/ 364807 h 401002"/>
                  <a:gd name="connsiteX5" fmla="*/ 257175 w 495300"/>
                  <a:gd name="connsiteY5" fmla="*/ 317182 h 401002"/>
                  <a:gd name="connsiteX6" fmla="*/ 264795 w 495300"/>
                  <a:gd name="connsiteY6" fmla="*/ 307657 h 401002"/>
                  <a:gd name="connsiteX7" fmla="*/ 300990 w 495300"/>
                  <a:gd name="connsiteY7" fmla="*/ 276225 h 401002"/>
                  <a:gd name="connsiteX8" fmla="*/ 295275 w 495300"/>
                  <a:gd name="connsiteY8" fmla="*/ 200977 h 401002"/>
                  <a:gd name="connsiteX9" fmla="*/ 205740 w 495300"/>
                  <a:gd name="connsiteY9" fmla="*/ 200977 h 401002"/>
                  <a:gd name="connsiteX10" fmla="*/ 200025 w 495300"/>
                  <a:gd name="connsiteY10" fmla="*/ 276225 h 401002"/>
                  <a:gd name="connsiteX11" fmla="*/ 235268 w 495300"/>
                  <a:gd name="connsiteY11" fmla="*/ 307657 h 401002"/>
                  <a:gd name="connsiteX12" fmla="*/ 242888 w 495300"/>
                  <a:gd name="connsiteY12" fmla="*/ 317182 h 401002"/>
                  <a:gd name="connsiteX13" fmla="*/ 242888 w 495300"/>
                  <a:gd name="connsiteY13" fmla="*/ 364807 h 401002"/>
                  <a:gd name="connsiteX14" fmla="*/ 236220 w 495300"/>
                  <a:gd name="connsiteY14" fmla="*/ 372428 h 401002"/>
                  <a:gd name="connsiteX15" fmla="*/ 211455 w 495300"/>
                  <a:gd name="connsiteY15" fmla="*/ 381953 h 401002"/>
                  <a:gd name="connsiteX16" fmla="*/ 211455 w 495300"/>
                  <a:gd name="connsiteY16" fmla="*/ 381953 h 401002"/>
                  <a:gd name="connsiteX17" fmla="*/ 180975 w 495300"/>
                  <a:gd name="connsiteY17" fmla="*/ 381953 h 401002"/>
                  <a:gd name="connsiteX18" fmla="*/ 180975 w 495300"/>
                  <a:gd name="connsiteY18" fmla="*/ 164782 h 401002"/>
                  <a:gd name="connsiteX19" fmla="*/ 151448 w 495300"/>
                  <a:gd name="connsiteY19" fmla="*/ 116205 h 401002"/>
                  <a:gd name="connsiteX20" fmla="*/ 145733 w 495300"/>
                  <a:gd name="connsiteY20" fmla="*/ 27622 h 401002"/>
                  <a:gd name="connsiteX21" fmla="*/ 153353 w 495300"/>
                  <a:gd name="connsiteY21" fmla="*/ 27622 h 401002"/>
                  <a:gd name="connsiteX22" fmla="*/ 153353 w 495300"/>
                  <a:gd name="connsiteY22" fmla="*/ 18097 h 401002"/>
                  <a:gd name="connsiteX23" fmla="*/ 135255 w 495300"/>
                  <a:gd name="connsiteY23" fmla="*/ 0 h 401002"/>
                  <a:gd name="connsiteX24" fmla="*/ 107633 w 495300"/>
                  <a:gd name="connsiteY24" fmla="*/ 0 h 401002"/>
                  <a:gd name="connsiteX25" fmla="*/ 89535 w 495300"/>
                  <a:gd name="connsiteY25" fmla="*/ 18097 h 401002"/>
                  <a:gd name="connsiteX26" fmla="*/ 89535 w 495300"/>
                  <a:gd name="connsiteY26" fmla="*/ 18097 h 401002"/>
                  <a:gd name="connsiteX27" fmla="*/ 89535 w 495300"/>
                  <a:gd name="connsiteY27" fmla="*/ 27622 h 401002"/>
                  <a:gd name="connsiteX28" fmla="*/ 97155 w 495300"/>
                  <a:gd name="connsiteY28" fmla="*/ 27622 h 401002"/>
                  <a:gd name="connsiteX29" fmla="*/ 91440 w 495300"/>
                  <a:gd name="connsiteY29" fmla="*/ 116205 h 401002"/>
                  <a:gd name="connsiteX30" fmla="*/ 62865 w 495300"/>
                  <a:gd name="connsiteY30" fmla="*/ 164782 h 401002"/>
                  <a:gd name="connsiteX31" fmla="*/ 62865 w 495300"/>
                  <a:gd name="connsiteY31" fmla="*/ 381953 h 401002"/>
                  <a:gd name="connsiteX32" fmla="*/ 9525 w 495300"/>
                  <a:gd name="connsiteY32" fmla="*/ 381953 h 401002"/>
                  <a:gd name="connsiteX33" fmla="*/ 0 w 495300"/>
                  <a:gd name="connsiteY33" fmla="*/ 391478 h 401002"/>
                  <a:gd name="connsiteX34" fmla="*/ 9525 w 495300"/>
                  <a:gd name="connsiteY34" fmla="*/ 401003 h 401002"/>
                  <a:gd name="connsiteX35" fmla="*/ 485775 w 495300"/>
                  <a:gd name="connsiteY35" fmla="*/ 401003 h 401002"/>
                  <a:gd name="connsiteX36" fmla="*/ 495300 w 495300"/>
                  <a:gd name="connsiteY36" fmla="*/ 391478 h 401002"/>
                  <a:gd name="connsiteX37" fmla="*/ 485775 w 495300"/>
                  <a:gd name="connsiteY37" fmla="*/ 381953 h 401002"/>
                  <a:gd name="connsiteX38" fmla="*/ 278130 w 495300"/>
                  <a:gd name="connsiteY38" fmla="*/ 220027 h 401002"/>
                  <a:gd name="connsiteX39" fmla="*/ 279083 w 495300"/>
                  <a:gd name="connsiteY39" fmla="*/ 239077 h 401002"/>
                  <a:gd name="connsiteX40" fmla="*/ 221933 w 495300"/>
                  <a:gd name="connsiteY40" fmla="*/ 239077 h 401002"/>
                  <a:gd name="connsiteX41" fmla="*/ 223838 w 495300"/>
                  <a:gd name="connsiteY41" fmla="*/ 220027 h 401002"/>
                  <a:gd name="connsiteX42" fmla="*/ 278130 w 495300"/>
                  <a:gd name="connsiteY42" fmla="*/ 220027 h 401002"/>
                  <a:gd name="connsiteX43" fmla="*/ 240030 w 495300"/>
                  <a:gd name="connsiteY43" fmla="*/ 288607 h 401002"/>
                  <a:gd name="connsiteX44" fmla="*/ 219075 w 495300"/>
                  <a:gd name="connsiteY44" fmla="*/ 276225 h 401002"/>
                  <a:gd name="connsiteX45" fmla="*/ 220980 w 495300"/>
                  <a:gd name="connsiteY45" fmla="*/ 258127 h 401002"/>
                  <a:gd name="connsiteX46" fmla="*/ 280988 w 495300"/>
                  <a:gd name="connsiteY46" fmla="*/ 258127 h 401002"/>
                  <a:gd name="connsiteX47" fmla="*/ 281940 w 495300"/>
                  <a:gd name="connsiteY47" fmla="*/ 276225 h 401002"/>
                  <a:gd name="connsiteX48" fmla="*/ 260985 w 495300"/>
                  <a:gd name="connsiteY48" fmla="*/ 288607 h 401002"/>
                  <a:gd name="connsiteX49" fmla="*/ 250508 w 495300"/>
                  <a:gd name="connsiteY49" fmla="*/ 293370 h 401002"/>
                  <a:gd name="connsiteX50" fmla="*/ 240030 w 495300"/>
                  <a:gd name="connsiteY50" fmla="*/ 288607 h 401002"/>
                  <a:gd name="connsiteX51" fmla="*/ 127635 w 495300"/>
                  <a:gd name="connsiteY51" fmla="*/ 33338 h 401002"/>
                  <a:gd name="connsiteX52" fmla="*/ 128588 w 495300"/>
                  <a:gd name="connsiteY52" fmla="*/ 55245 h 401002"/>
                  <a:gd name="connsiteX53" fmla="*/ 114300 w 495300"/>
                  <a:gd name="connsiteY53" fmla="*/ 55245 h 401002"/>
                  <a:gd name="connsiteX54" fmla="*/ 115253 w 495300"/>
                  <a:gd name="connsiteY54" fmla="*/ 33338 h 401002"/>
                  <a:gd name="connsiteX55" fmla="*/ 127635 w 495300"/>
                  <a:gd name="connsiteY55" fmla="*/ 33338 h 401002"/>
                  <a:gd name="connsiteX56" fmla="*/ 81915 w 495300"/>
                  <a:gd name="connsiteY56" fmla="*/ 376238 h 401002"/>
                  <a:gd name="connsiteX57" fmla="*/ 81915 w 495300"/>
                  <a:gd name="connsiteY57" fmla="*/ 164782 h 401002"/>
                  <a:gd name="connsiteX58" fmla="*/ 100965 w 495300"/>
                  <a:gd name="connsiteY58" fmla="*/ 133350 h 401002"/>
                  <a:gd name="connsiteX59" fmla="*/ 110490 w 495300"/>
                  <a:gd name="connsiteY59" fmla="*/ 128588 h 401002"/>
                  <a:gd name="connsiteX60" fmla="*/ 111443 w 495300"/>
                  <a:gd name="connsiteY60" fmla="*/ 118110 h 401002"/>
                  <a:gd name="connsiteX61" fmla="*/ 114300 w 495300"/>
                  <a:gd name="connsiteY61" fmla="*/ 74295 h 401002"/>
                  <a:gd name="connsiteX62" fmla="*/ 130493 w 495300"/>
                  <a:gd name="connsiteY62" fmla="*/ 74295 h 401002"/>
                  <a:gd name="connsiteX63" fmla="*/ 133350 w 495300"/>
                  <a:gd name="connsiteY63" fmla="*/ 118110 h 401002"/>
                  <a:gd name="connsiteX64" fmla="*/ 134303 w 495300"/>
                  <a:gd name="connsiteY64" fmla="*/ 128588 h 401002"/>
                  <a:gd name="connsiteX65" fmla="*/ 143828 w 495300"/>
                  <a:gd name="connsiteY65" fmla="*/ 133350 h 401002"/>
                  <a:gd name="connsiteX66" fmla="*/ 162878 w 495300"/>
                  <a:gd name="connsiteY66" fmla="*/ 164782 h 401002"/>
                  <a:gd name="connsiteX67" fmla="*/ 162878 w 495300"/>
                  <a:gd name="connsiteY67" fmla="*/ 376238 h 401002"/>
                  <a:gd name="connsiteX68" fmla="*/ 122873 w 495300"/>
                  <a:gd name="connsiteY68" fmla="*/ 381953 h 401002"/>
                  <a:gd name="connsiteX69" fmla="*/ 122873 w 495300"/>
                  <a:gd name="connsiteY69" fmla="*/ 381953 h 401002"/>
                  <a:gd name="connsiteX70" fmla="*/ 81915 w 495300"/>
                  <a:gd name="connsiteY70" fmla="*/ 376238 h 401002"/>
                  <a:gd name="connsiteX71" fmla="*/ 81915 w 495300"/>
                  <a:gd name="connsiteY71" fmla="*/ 376238 h 401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495300" h="401002">
                    <a:moveTo>
                      <a:pt x="485775" y="381953"/>
                    </a:moveTo>
                    <a:lnTo>
                      <a:pt x="288608" y="381953"/>
                    </a:lnTo>
                    <a:cubicBezTo>
                      <a:pt x="288608" y="381953"/>
                      <a:pt x="288608" y="381953"/>
                      <a:pt x="288608" y="381953"/>
                    </a:cubicBezTo>
                    <a:cubicBezTo>
                      <a:pt x="288608" y="378142"/>
                      <a:pt x="278130" y="373380"/>
                      <a:pt x="263843" y="372428"/>
                    </a:cubicBezTo>
                    <a:cubicBezTo>
                      <a:pt x="260033" y="372428"/>
                      <a:pt x="257175" y="368617"/>
                      <a:pt x="257175" y="364807"/>
                    </a:cubicBezTo>
                    <a:lnTo>
                      <a:pt x="257175" y="317182"/>
                    </a:lnTo>
                    <a:cubicBezTo>
                      <a:pt x="257175" y="312420"/>
                      <a:pt x="260033" y="308610"/>
                      <a:pt x="264795" y="307657"/>
                    </a:cubicBezTo>
                    <a:cubicBezTo>
                      <a:pt x="280988" y="303848"/>
                      <a:pt x="301943" y="290513"/>
                      <a:pt x="300990" y="276225"/>
                    </a:cubicBezTo>
                    <a:lnTo>
                      <a:pt x="295275" y="200977"/>
                    </a:lnTo>
                    <a:lnTo>
                      <a:pt x="205740" y="200977"/>
                    </a:lnTo>
                    <a:lnTo>
                      <a:pt x="200025" y="276225"/>
                    </a:lnTo>
                    <a:cubicBezTo>
                      <a:pt x="199073" y="289560"/>
                      <a:pt x="219075" y="303848"/>
                      <a:pt x="235268" y="307657"/>
                    </a:cubicBezTo>
                    <a:cubicBezTo>
                      <a:pt x="240030" y="308610"/>
                      <a:pt x="242888" y="312420"/>
                      <a:pt x="242888" y="317182"/>
                    </a:cubicBezTo>
                    <a:lnTo>
                      <a:pt x="242888" y="364807"/>
                    </a:lnTo>
                    <a:cubicBezTo>
                      <a:pt x="242888" y="368617"/>
                      <a:pt x="240030" y="371475"/>
                      <a:pt x="236220" y="372428"/>
                    </a:cubicBezTo>
                    <a:cubicBezTo>
                      <a:pt x="221933" y="374332"/>
                      <a:pt x="211455" y="378142"/>
                      <a:pt x="211455" y="381953"/>
                    </a:cubicBezTo>
                    <a:cubicBezTo>
                      <a:pt x="211455" y="381953"/>
                      <a:pt x="211455" y="381953"/>
                      <a:pt x="211455" y="381953"/>
                    </a:cubicBezTo>
                    <a:lnTo>
                      <a:pt x="180975" y="381953"/>
                    </a:lnTo>
                    <a:lnTo>
                      <a:pt x="180975" y="164782"/>
                    </a:lnTo>
                    <a:cubicBezTo>
                      <a:pt x="180975" y="144780"/>
                      <a:pt x="169545" y="125730"/>
                      <a:pt x="151448" y="116205"/>
                    </a:cubicBezTo>
                    <a:lnTo>
                      <a:pt x="145733" y="27622"/>
                    </a:lnTo>
                    <a:lnTo>
                      <a:pt x="153353" y="27622"/>
                    </a:lnTo>
                    <a:lnTo>
                      <a:pt x="153353" y="18097"/>
                    </a:lnTo>
                    <a:cubicBezTo>
                      <a:pt x="153353" y="7620"/>
                      <a:pt x="144780" y="0"/>
                      <a:pt x="135255" y="0"/>
                    </a:cubicBezTo>
                    <a:lnTo>
                      <a:pt x="107633" y="0"/>
                    </a:lnTo>
                    <a:cubicBezTo>
                      <a:pt x="97155" y="0"/>
                      <a:pt x="89535" y="8572"/>
                      <a:pt x="89535" y="18097"/>
                    </a:cubicBezTo>
                    <a:lnTo>
                      <a:pt x="89535" y="18097"/>
                    </a:lnTo>
                    <a:lnTo>
                      <a:pt x="89535" y="27622"/>
                    </a:lnTo>
                    <a:lnTo>
                      <a:pt x="97155" y="27622"/>
                    </a:lnTo>
                    <a:lnTo>
                      <a:pt x="91440" y="116205"/>
                    </a:lnTo>
                    <a:cubicBezTo>
                      <a:pt x="73343" y="125730"/>
                      <a:pt x="61913" y="143827"/>
                      <a:pt x="62865" y="164782"/>
                    </a:cubicBezTo>
                    <a:lnTo>
                      <a:pt x="62865" y="381953"/>
                    </a:lnTo>
                    <a:lnTo>
                      <a:pt x="9525" y="381953"/>
                    </a:lnTo>
                    <a:cubicBezTo>
                      <a:pt x="3810" y="381953"/>
                      <a:pt x="0" y="385763"/>
                      <a:pt x="0" y="391478"/>
                    </a:cubicBezTo>
                    <a:cubicBezTo>
                      <a:pt x="0" y="397192"/>
                      <a:pt x="3810" y="401003"/>
                      <a:pt x="9525" y="401003"/>
                    </a:cubicBezTo>
                    <a:lnTo>
                      <a:pt x="485775" y="401003"/>
                    </a:lnTo>
                    <a:cubicBezTo>
                      <a:pt x="491490" y="401003"/>
                      <a:pt x="495300" y="397192"/>
                      <a:pt x="495300" y="391478"/>
                    </a:cubicBezTo>
                    <a:cubicBezTo>
                      <a:pt x="495300" y="385763"/>
                      <a:pt x="491490" y="381953"/>
                      <a:pt x="485775" y="381953"/>
                    </a:cubicBezTo>
                    <a:close/>
                    <a:moveTo>
                      <a:pt x="278130" y="220027"/>
                    </a:moveTo>
                    <a:lnTo>
                      <a:pt x="279083" y="239077"/>
                    </a:lnTo>
                    <a:lnTo>
                      <a:pt x="221933" y="239077"/>
                    </a:lnTo>
                    <a:lnTo>
                      <a:pt x="223838" y="220027"/>
                    </a:lnTo>
                    <a:lnTo>
                      <a:pt x="278130" y="220027"/>
                    </a:lnTo>
                    <a:close/>
                    <a:moveTo>
                      <a:pt x="240030" y="288607"/>
                    </a:moveTo>
                    <a:cubicBezTo>
                      <a:pt x="232410" y="286703"/>
                      <a:pt x="224790" y="281940"/>
                      <a:pt x="219075" y="276225"/>
                    </a:cubicBezTo>
                    <a:lnTo>
                      <a:pt x="220980" y="258127"/>
                    </a:lnTo>
                    <a:lnTo>
                      <a:pt x="280988" y="258127"/>
                    </a:lnTo>
                    <a:lnTo>
                      <a:pt x="281940" y="276225"/>
                    </a:lnTo>
                    <a:cubicBezTo>
                      <a:pt x="276225" y="282892"/>
                      <a:pt x="268605" y="286703"/>
                      <a:pt x="260985" y="288607"/>
                    </a:cubicBezTo>
                    <a:cubicBezTo>
                      <a:pt x="257175" y="289560"/>
                      <a:pt x="253365" y="291465"/>
                      <a:pt x="250508" y="293370"/>
                    </a:cubicBezTo>
                    <a:cubicBezTo>
                      <a:pt x="246698" y="291465"/>
                      <a:pt x="243840" y="289560"/>
                      <a:pt x="240030" y="288607"/>
                    </a:cubicBezTo>
                    <a:close/>
                    <a:moveTo>
                      <a:pt x="127635" y="33338"/>
                    </a:moveTo>
                    <a:lnTo>
                      <a:pt x="128588" y="55245"/>
                    </a:lnTo>
                    <a:lnTo>
                      <a:pt x="114300" y="55245"/>
                    </a:lnTo>
                    <a:lnTo>
                      <a:pt x="115253" y="33338"/>
                    </a:lnTo>
                    <a:lnTo>
                      <a:pt x="127635" y="33338"/>
                    </a:lnTo>
                    <a:close/>
                    <a:moveTo>
                      <a:pt x="81915" y="376238"/>
                    </a:moveTo>
                    <a:lnTo>
                      <a:pt x="81915" y="164782"/>
                    </a:lnTo>
                    <a:cubicBezTo>
                      <a:pt x="81915" y="151448"/>
                      <a:pt x="89535" y="140017"/>
                      <a:pt x="100965" y="133350"/>
                    </a:cubicBezTo>
                    <a:lnTo>
                      <a:pt x="110490" y="128588"/>
                    </a:lnTo>
                    <a:lnTo>
                      <a:pt x="111443" y="118110"/>
                    </a:lnTo>
                    <a:lnTo>
                      <a:pt x="114300" y="74295"/>
                    </a:lnTo>
                    <a:lnTo>
                      <a:pt x="130493" y="74295"/>
                    </a:lnTo>
                    <a:lnTo>
                      <a:pt x="133350" y="118110"/>
                    </a:lnTo>
                    <a:lnTo>
                      <a:pt x="134303" y="128588"/>
                    </a:lnTo>
                    <a:lnTo>
                      <a:pt x="143828" y="133350"/>
                    </a:lnTo>
                    <a:cubicBezTo>
                      <a:pt x="155258" y="139065"/>
                      <a:pt x="162878" y="151448"/>
                      <a:pt x="162878" y="164782"/>
                    </a:cubicBezTo>
                    <a:lnTo>
                      <a:pt x="162878" y="376238"/>
                    </a:lnTo>
                    <a:cubicBezTo>
                      <a:pt x="149543" y="381000"/>
                      <a:pt x="136208" y="382905"/>
                      <a:pt x="122873" y="381953"/>
                    </a:cubicBezTo>
                    <a:lnTo>
                      <a:pt x="122873" y="381953"/>
                    </a:lnTo>
                    <a:cubicBezTo>
                      <a:pt x="108585" y="381953"/>
                      <a:pt x="94298" y="380048"/>
                      <a:pt x="81915" y="376238"/>
                    </a:cubicBezTo>
                    <a:lnTo>
                      <a:pt x="81915" y="376238"/>
                    </a:lnTo>
                    <a:close/>
                  </a:path>
                </a:pathLst>
              </a:custGeom>
              <a:grpFill/>
              <a:ln w="9525" cap="flat">
                <a:noFill/>
                <a:prstDash val="solid"/>
                <a:miter/>
              </a:ln>
            </p:spPr>
            <p:txBody>
              <a:bodyPr rtlCol="0" anchor="ctr"/>
              <a:lstStyle/>
              <a:p>
                <a:endParaRPr lang="zh-CN" altLang="en-US"/>
              </a:p>
            </p:txBody>
          </p:sp>
        </p:grpSp>
      </p:grpSp>
      <p:sp>
        <p:nvSpPr>
          <p:cNvPr id="157" name="文本占位符 92"/>
          <p:cNvSpPr>
            <a:spLocks noGrp="1"/>
          </p:cNvSpPr>
          <p:nvPr>
            <p:ph type="body" sz="quarter" idx="23" hasCustomPrompt="1"/>
          </p:nvPr>
        </p:nvSpPr>
        <p:spPr>
          <a:xfrm>
            <a:off x="7675256" y="3566310"/>
            <a:ext cx="923330" cy="249299"/>
          </a:xfrm>
          <a:prstGeom prst="rect">
            <a:avLst/>
          </a:prstGeom>
        </p:spPr>
        <p:txBody>
          <a:bodyPr wrap="none" lIns="0" tIns="0" rIns="0" bIns="0">
            <a:spAutoFit/>
          </a:bodyPr>
          <a:lstStyle>
            <a:lvl1pPr marL="0" indent="0" algn="l" defTabSz="457200" rtl="0" eaLnBrk="1" latinLnBrk="0" hangingPunct="1">
              <a:buNone/>
              <a:defRPr lang="zh-CN" altLang="en-US" sz="1800" b="1" kern="1200" dirty="0" smtClean="0">
                <a:solidFill>
                  <a:schemeClr val="bg2"/>
                </a:soli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sp>
        <p:nvSpPr>
          <p:cNvPr id="158" name="矩形: 圆角 157"/>
          <p:cNvSpPr/>
          <p:nvPr userDrawn="1"/>
        </p:nvSpPr>
        <p:spPr>
          <a:xfrm>
            <a:off x="7422957" y="2937068"/>
            <a:ext cx="758051" cy="319928"/>
          </a:xfrm>
          <a:prstGeom prst="roundRect">
            <a:avLst>
              <a:gd name="adj" fmla="val 27993"/>
            </a:avLst>
          </a:prstGeom>
          <a:solidFill>
            <a:schemeClr val="bg2"/>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59" name="文本占位符 92"/>
          <p:cNvSpPr>
            <a:spLocks noGrp="1"/>
          </p:cNvSpPr>
          <p:nvPr>
            <p:ph type="body" sz="quarter" idx="22" hasCustomPrompt="1"/>
          </p:nvPr>
        </p:nvSpPr>
        <p:spPr>
          <a:xfrm>
            <a:off x="7455570" y="2937053"/>
            <a:ext cx="951828" cy="429589"/>
          </a:xfrm>
          <a:prstGeom prst="rect">
            <a:avLst/>
          </a:prstGeom>
        </p:spPr>
        <p:txBody>
          <a:bodyPr/>
          <a:lstStyle>
            <a:lvl1pPr marL="0" indent="0" algn="l" defTabSz="457200" rtl="0" eaLnBrk="1" latinLnBrk="0" hangingPunct="1">
              <a:buNone/>
              <a:defRPr lang="zh-CN" altLang="en-US" sz="20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04</a:t>
            </a:r>
            <a:endParaRPr lang="zh-CN" altLang="en-US" dirty="0"/>
          </a:p>
        </p:txBody>
      </p:sp>
      <p:sp>
        <p:nvSpPr>
          <p:cNvPr id="160" name="矩形: 圆角 159"/>
          <p:cNvSpPr/>
          <p:nvPr userDrawn="1"/>
        </p:nvSpPr>
        <p:spPr>
          <a:xfrm>
            <a:off x="9361669" y="2480334"/>
            <a:ext cx="1567468" cy="3181612"/>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矩形: 圆角 160"/>
          <p:cNvSpPr/>
          <p:nvPr userDrawn="1"/>
        </p:nvSpPr>
        <p:spPr>
          <a:xfrm>
            <a:off x="9291844" y="2729593"/>
            <a:ext cx="944881" cy="369333"/>
          </a:xfrm>
          <a:prstGeom prst="roundRect">
            <a:avLst>
              <a:gd name="adj" fmla="val 27993"/>
            </a:avLst>
          </a:prstGeom>
          <a:solidFill>
            <a:schemeClr val="accent3"/>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2" name="椭圆 161"/>
          <p:cNvSpPr/>
          <p:nvPr userDrawn="1"/>
        </p:nvSpPr>
        <p:spPr>
          <a:xfrm rot="8892418">
            <a:off x="9536911" y="3917828"/>
            <a:ext cx="1184223" cy="1184223"/>
          </a:xfrm>
          <a:prstGeom prst="ellipse">
            <a:avLst/>
          </a:prstGeom>
          <a:noFill/>
          <a:ln w="19050">
            <a:gradFill>
              <a:gsLst>
                <a:gs pos="12000">
                  <a:schemeClr val="accent2"/>
                </a:gs>
                <a:gs pos="100000">
                  <a:schemeClr val="accent1">
                    <a:lumMod val="30000"/>
                    <a:lumOff val="7000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任意多边形: 形状 162"/>
          <p:cNvSpPr/>
          <p:nvPr userDrawn="1"/>
        </p:nvSpPr>
        <p:spPr>
          <a:xfrm flipH="1">
            <a:off x="10088939" y="4776760"/>
            <a:ext cx="844431" cy="895302"/>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gradFill>
            <a:gsLst>
              <a:gs pos="12000">
                <a:schemeClr val="accent6"/>
              </a:gs>
              <a:gs pos="100000">
                <a:schemeClr val="accent1">
                  <a:lumMod val="30000"/>
                  <a:lumOff val="7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64" name="椭圆 163"/>
          <p:cNvSpPr/>
          <p:nvPr userDrawn="1"/>
        </p:nvSpPr>
        <p:spPr>
          <a:xfrm rot="8892418">
            <a:off x="9566878" y="3947795"/>
            <a:ext cx="1124288" cy="1124288"/>
          </a:xfrm>
          <a:prstGeom prst="ellipse">
            <a:avLst/>
          </a:prstGeom>
          <a:noFill/>
          <a:ln w="3175">
            <a:gradFill>
              <a:gsLst>
                <a:gs pos="12000">
                  <a:schemeClr val="accent1"/>
                </a:gs>
                <a:gs pos="100000">
                  <a:schemeClr val="accent1">
                    <a:lumMod val="30000"/>
                    <a:lumOff val="7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6" name="组合 175"/>
          <p:cNvGrpSpPr/>
          <p:nvPr userDrawn="1"/>
        </p:nvGrpSpPr>
        <p:grpSpPr>
          <a:xfrm flipH="1">
            <a:off x="9741153" y="4192270"/>
            <a:ext cx="811296" cy="647817"/>
            <a:chOff x="5695950" y="3114675"/>
            <a:chExt cx="811296" cy="647817"/>
          </a:xfrm>
          <a:gradFill flip="none" rotWithShape="1">
            <a:gsLst>
              <a:gs pos="10000">
                <a:schemeClr val="accent3"/>
              </a:gs>
              <a:gs pos="91573">
                <a:schemeClr val="accent1"/>
              </a:gs>
              <a:gs pos="54000">
                <a:schemeClr val="accent2"/>
              </a:gs>
            </a:gsLst>
            <a:lin ang="8100000" scaled="1"/>
            <a:tileRect/>
          </a:gradFill>
        </p:grpSpPr>
        <p:sp>
          <p:nvSpPr>
            <p:cNvPr id="177" name="图形 180" descr="业务增长 轮廓"/>
            <p:cNvSpPr/>
            <p:nvPr/>
          </p:nvSpPr>
          <p:spPr>
            <a:xfrm>
              <a:off x="5971317" y="3438525"/>
              <a:ext cx="19050" cy="78609"/>
            </a:xfrm>
            <a:custGeom>
              <a:avLst/>
              <a:gdLst>
                <a:gd name="connsiteX0" fmla="*/ 0 w 19050"/>
                <a:gd name="connsiteY0" fmla="*/ 59569 h 78609"/>
                <a:gd name="connsiteX1" fmla="*/ 0 w 19050"/>
                <a:gd name="connsiteY1" fmla="*/ 0 h 78609"/>
                <a:gd name="connsiteX2" fmla="*/ 19050 w 19050"/>
                <a:gd name="connsiteY2" fmla="*/ 0 h 78609"/>
                <a:gd name="connsiteX3" fmla="*/ 19050 w 19050"/>
                <a:gd name="connsiteY3" fmla="*/ 78610 h 78609"/>
                <a:gd name="connsiteX4" fmla="*/ 0 w 19050"/>
                <a:gd name="connsiteY4" fmla="*/ 59569 h 786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78609">
                  <a:moveTo>
                    <a:pt x="0" y="59569"/>
                  </a:moveTo>
                  <a:lnTo>
                    <a:pt x="0" y="0"/>
                  </a:lnTo>
                  <a:lnTo>
                    <a:pt x="19050" y="0"/>
                  </a:lnTo>
                  <a:lnTo>
                    <a:pt x="19050" y="78610"/>
                  </a:lnTo>
                  <a:lnTo>
                    <a:pt x="0" y="59569"/>
                  </a:lnTo>
                  <a:close/>
                </a:path>
              </a:pathLst>
            </a:custGeom>
            <a:grpFill/>
            <a:ln w="9525" cap="flat">
              <a:noFill/>
              <a:prstDash val="solid"/>
              <a:miter/>
            </a:ln>
          </p:spPr>
          <p:txBody>
            <a:bodyPr rtlCol="0" anchor="ctr"/>
            <a:lstStyle/>
            <a:p>
              <a:endParaRPr lang="zh-CN" altLang="en-US"/>
            </a:p>
          </p:txBody>
        </p:sp>
        <p:sp>
          <p:nvSpPr>
            <p:cNvPr id="178" name="图形 180" descr="业务增长 轮廓"/>
            <p:cNvSpPr/>
            <p:nvPr/>
          </p:nvSpPr>
          <p:spPr>
            <a:xfrm>
              <a:off x="5933198" y="3295650"/>
              <a:ext cx="19050" cy="183375"/>
            </a:xfrm>
            <a:custGeom>
              <a:avLst/>
              <a:gdLst>
                <a:gd name="connsiteX0" fmla="*/ 0 w 19050"/>
                <a:gd name="connsiteY0" fmla="*/ 164325 h 183375"/>
                <a:gd name="connsiteX1" fmla="*/ 0 w 19050"/>
                <a:gd name="connsiteY1" fmla="*/ 9525 h 183375"/>
                <a:gd name="connsiteX2" fmla="*/ 9525 w 19050"/>
                <a:gd name="connsiteY2" fmla="*/ 0 h 183375"/>
                <a:gd name="connsiteX3" fmla="*/ 19050 w 19050"/>
                <a:gd name="connsiteY3" fmla="*/ 9525 h 183375"/>
                <a:gd name="connsiteX4" fmla="*/ 19050 w 19050"/>
                <a:gd name="connsiteY4" fmla="*/ 183375 h 183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83375">
                  <a:moveTo>
                    <a:pt x="0" y="164325"/>
                  </a:moveTo>
                  <a:lnTo>
                    <a:pt x="0" y="9525"/>
                  </a:lnTo>
                  <a:cubicBezTo>
                    <a:pt x="0" y="4264"/>
                    <a:pt x="4264" y="0"/>
                    <a:pt x="9525" y="0"/>
                  </a:cubicBezTo>
                  <a:cubicBezTo>
                    <a:pt x="14786" y="0"/>
                    <a:pt x="19050" y="4264"/>
                    <a:pt x="19050" y="9525"/>
                  </a:cubicBezTo>
                  <a:lnTo>
                    <a:pt x="19050" y="183375"/>
                  </a:lnTo>
                  <a:close/>
                </a:path>
              </a:pathLst>
            </a:custGeom>
            <a:grpFill/>
            <a:ln w="9525" cap="flat">
              <a:noFill/>
              <a:prstDash val="solid"/>
              <a:miter/>
            </a:ln>
          </p:spPr>
          <p:txBody>
            <a:bodyPr rtlCol="0" anchor="ctr"/>
            <a:lstStyle/>
            <a:p>
              <a:endParaRPr lang="zh-CN" altLang="en-US"/>
            </a:p>
          </p:txBody>
        </p:sp>
        <p:sp>
          <p:nvSpPr>
            <p:cNvPr id="179" name="图形 180" descr="业务增长 轮廓"/>
            <p:cNvSpPr/>
            <p:nvPr/>
          </p:nvSpPr>
          <p:spPr>
            <a:xfrm>
              <a:off x="6009398" y="3295650"/>
              <a:ext cx="19050" cy="259565"/>
            </a:xfrm>
            <a:custGeom>
              <a:avLst/>
              <a:gdLst>
                <a:gd name="connsiteX0" fmla="*/ 0 w 19050"/>
                <a:gd name="connsiteY0" fmla="*/ 240516 h 259565"/>
                <a:gd name="connsiteX1" fmla="*/ 0 w 19050"/>
                <a:gd name="connsiteY1" fmla="*/ 9525 h 259565"/>
                <a:gd name="connsiteX2" fmla="*/ 9525 w 19050"/>
                <a:gd name="connsiteY2" fmla="*/ 0 h 259565"/>
                <a:gd name="connsiteX3" fmla="*/ 19050 w 19050"/>
                <a:gd name="connsiteY3" fmla="*/ 9525 h 259565"/>
                <a:gd name="connsiteX4" fmla="*/ 19050 w 19050"/>
                <a:gd name="connsiteY4" fmla="*/ 259566 h 259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259565">
                  <a:moveTo>
                    <a:pt x="0" y="240516"/>
                  </a:moveTo>
                  <a:lnTo>
                    <a:pt x="0" y="9525"/>
                  </a:lnTo>
                  <a:cubicBezTo>
                    <a:pt x="0" y="4264"/>
                    <a:pt x="4264" y="0"/>
                    <a:pt x="9525" y="0"/>
                  </a:cubicBezTo>
                  <a:cubicBezTo>
                    <a:pt x="14786" y="0"/>
                    <a:pt x="19050" y="4264"/>
                    <a:pt x="19050" y="9525"/>
                  </a:cubicBezTo>
                  <a:lnTo>
                    <a:pt x="19050" y="259566"/>
                  </a:lnTo>
                  <a:close/>
                </a:path>
              </a:pathLst>
            </a:custGeom>
            <a:grpFill/>
            <a:ln w="9525" cap="flat">
              <a:noFill/>
              <a:prstDash val="solid"/>
              <a:miter/>
            </a:ln>
          </p:spPr>
          <p:txBody>
            <a:bodyPr rtlCol="0" anchor="ctr"/>
            <a:lstStyle/>
            <a:p>
              <a:endParaRPr lang="zh-CN" altLang="en-US"/>
            </a:p>
          </p:txBody>
        </p:sp>
        <p:sp>
          <p:nvSpPr>
            <p:cNvPr id="180" name="图形 180" descr="业务增长 轮廓"/>
            <p:cNvSpPr/>
            <p:nvPr/>
          </p:nvSpPr>
          <p:spPr>
            <a:xfrm>
              <a:off x="6139681" y="3295650"/>
              <a:ext cx="19050" cy="188185"/>
            </a:xfrm>
            <a:custGeom>
              <a:avLst/>
              <a:gdLst>
                <a:gd name="connsiteX0" fmla="*/ 0 w 19050"/>
                <a:gd name="connsiteY0" fmla="*/ 188185 h 188185"/>
                <a:gd name="connsiteX1" fmla="*/ 0 w 19050"/>
                <a:gd name="connsiteY1" fmla="*/ 9525 h 188185"/>
                <a:gd name="connsiteX2" fmla="*/ 9525 w 19050"/>
                <a:gd name="connsiteY2" fmla="*/ 0 h 188185"/>
                <a:gd name="connsiteX3" fmla="*/ 19050 w 19050"/>
                <a:gd name="connsiteY3" fmla="*/ 9525 h 188185"/>
                <a:gd name="connsiteX4" fmla="*/ 19050 w 19050"/>
                <a:gd name="connsiteY4" fmla="*/ 169135 h 1881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88185">
                  <a:moveTo>
                    <a:pt x="0" y="188185"/>
                  </a:moveTo>
                  <a:lnTo>
                    <a:pt x="0" y="9525"/>
                  </a:lnTo>
                  <a:cubicBezTo>
                    <a:pt x="0" y="4264"/>
                    <a:pt x="4264" y="0"/>
                    <a:pt x="9525" y="0"/>
                  </a:cubicBezTo>
                  <a:cubicBezTo>
                    <a:pt x="14786" y="0"/>
                    <a:pt x="19050" y="4264"/>
                    <a:pt x="19050" y="9525"/>
                  </a:cubicBezTo>
                  <a:lnTo>
                    <a:pt x="19050" y="169135"/>
                  </a:lnTo>
                  <a:close/>
                </a:path>
              </a:pathLst>
            </a:custGeom>
            <a:grpFill/>
            <a:ln w="9525" cap="flat">
              <a:noFill/>
              <a:prstDash val="solid"/>
              <a:miter/>
            </a:ln>
          </p:spPr>
          <p:txBody>
            <a:bodyPr rtlCol="0" anchor="ctr"/>
            <a:lstStyle/>
            <a:p>
              <a:endParaRPr lang="zh-CN" altLang="en-US"/>
            </a:p>
          </p:txBody>
        </p:sp>
        <p:sp>
          <p:nvSpPr>
            <p:cNvPr id="181" name="图形 180" descr="业务增长 轮廓"/>
            <p:cNvSpPr/>
            <p:nvPr/>
          </p:nvSpPr>
          <p:spPr>
            <a:xfrm>
              <a:off x="6215881" y="3295650"/>
              <a:ext cx="19050" cy="170773"/>
            </a:xfrm>
            <a:custGeom>
              <a:avLst/>
              <a:gdLst>
                <a:gd name="connsiteX0" fmla="*/ 0 w 19050"/>
                <a:gd name="connsiteY0" fmla="*/ 151724 h 170773"/>
                <a:gd name="connsiteX1" fmla="*/ 0 w 19050"/>
                <a:gd name="connsiteY1" fmla="*/ 9525 h 170773"/>
                <a:gd name="connsiteX2" fmla="*/ 9525 w 19050"/>
                <a:gd name="connsiteY2" fmla="*/ 0 h 170773"/>
                <a:gd name="connsiteX3" fmla="*/ 19050 w 19050"/>
                <a:gd name="connsiteY3" fmla="*/ 9525 h 170773"/>
                <a:gd name="connsiteX4" fmla="*/ 19050 w 19050"/>
                <a:gd name="connsiteY4" fmla="*/ 170774 h 170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70773">
                  <a:moveTo>
                    <a:pt x="0" y="151724"/>
                  </a:moveTo>
                  <a:lnTo>
                    <a:pt x="0" y="9525"/>
                  </a:lnTo>
                  <a:cubicBezTo>
                    <a:pt x="0" y="4264"/>
                    <a:pt x="4264" y="0"/>
                    <a:pt x="9525" y="0"/>
                  </a:cubicBezTo>
                  <a:cubicBezTo>
                    <a:pt x="14786" y="0"/>
                    <a:pt x="19050" y="4264"/>
                    <a:pt x="19050" y="9525"/>
                  </a:cubicBezTo>
                  <a:lnTo>
                    <a:pt x="19050" y="170774"/>
                  </a:lnTo>
                  <a:close/>
                </a:path>
              </a:pathLst>
            </a:custGeom>
            <a:grpFill/>
            <a:ln w="9525" cap="flat">
              <a:noFill/>
              <a:prstDash val="solid"/>
              <a:miter/>
            </a:ln>
          </p:spPr>
          <p:txBody>
            <a:bodyPr rtlCol="0" anchor="ctr"/>
            <a:lstStyle/>
            <a:p>
              <a:endParaRPr lang="zh-CN" altLang="en-US"/>
            </a:p>
          </p:txBody>
        </p:sp>
        <p:sp>
          <p:nvSpPr>
            <p:cNvPr id="182" name="图形 180" descr="业务增长 轮廓"/>
            <p:cNvSpPr/>
            <p:nvPr/>
          </p:nvSpPr>
          <p:spPr>
            <a:xfrm>
              <a:off x="5873696" y="3228975"/>
              <a:ext cx="633550" cy="212643"/>
            </a:xfrm>
            <a:custGeom>
              <a:avLst/>
              <a:gdLst>
                <a:gd name="connsiteX0" fmla="*/ 616229 w 633550"/>
                <a:gd name="connsiteY0" fmla="*/ 211626 h 212643"/>
                <a:gd name="connsiteX1" fmla="*/ 603441 w 633550"/>
                <a:gd name="connsiteY1" fmla="*/ 207395 h 212643"/>
                <a:gd name="connsiteX2" fmla="*/ 607600 w 633550"/>
                <a:gd name="connsiteY2" fmla="*/ 194643 h 212643"/>
                <a:gd name="connsiteX3" fmla="*/ 614267 w 633550"/>
                <a:gd name="connsiteY3" fmla="*/ 180175 h 212643"/>
                <a:gd name="connsiteX4" fmla="*/ 590388 w 633550"/>
                <a:gd name="connsiteY4" fmla="*/ 44501 h 212643"/>
                <a:gd name="connsiteX5" fmla="*/ 587531 w 633550"/>
                <a:gd name="connsiteY5" fmla="*/ 39834 h 212643"/>
                <a:gd name="connsiteX6" fmla="*/ 553774 w 633550"/>
                <a:gd name="connsiteY6" fmla="*/ 23308 h 212643"/>
                <a:gd name="connsiteX7" fmla="*/ 523399 w 633550"/>
                <a:gd name="connsiteY7" fmla="*/ 19050 h 212643"/>
                <a:gd name="connsiteX8" fmla="*/ 494090 w 633550"/>
                <a:gd name="connsiteY8" fmla="*/ 23270 h 212643"/>
                <a:gd name="connsiteX9" fmla="*/ 460143 w 633550"/>
                <a:gd name="connsiteY9" fmla="*/ 39843 h 212643"/>
                <a:gd name="connsiteX10" fmla="*/ 457438 w 633550"/>
                <a:gd name="connsiteY10" fmla="*/ 43958 h 212643"/>
                <a:gd name="connsiteX11" fmla="*/ 427758 w 633550"/>
                <a:gd name="connsiteY11" fmla="*/ 201787 h 212643"/>
                <a:gd name="connsiteX12" fmla="*/ 416625 w 633550"/>
                <a:gd name="connsiteY12" fmla="*/ 209371 h 212643"/>
                <a:gd name="connsiteX13" fmla="*/ 409042 w 633550"/>
                <a:gd name="connsiteY13" fmla="*/ 201787 h 212643"/>
                <a:gd name="connsiteX14" fmla="*/ 379466 w 633550"/>
                <a:gd name="connsiteY14" fmla="*/ 44520 h 212643"/>
                <a:gd name="connsiteX15" fmla="*/ 376609 w 633550"/>
                <a:gd name="connsiteY15" fmla="*/ 39843 h 212643"/>
                <a:gd name="connsiteX16" fmla="*/ 342605 w 633550"/>
                <a:gd name="connsiteY16" fmla="*/ 23251 h 212643"/>
                <a:gd name="connsiteX17" fmla="*/ 313392 w 633550"/>
                <a:gd name="connsiteY17" fmla="*/ 19050 h 212643"/>
                <a:gd name="connsiteX18" fmla="*/ 283169 w 633550"/>
                <a:gd name="connsiteY18" fmla="*/ 23270 h 212643"/>
                <a:gd name="connsiteX19" fmla="*/ 248879 w 633550"/>
                <a:gd name="connsiteY19" fmla="*/ 40062 h 212643"/>
                <a:gd name="connsiteX20" fmla="*/ 246536 w 633550"/>
                <a:gd name="connsiteY20" fmla="*/ 43701 h 212643"/>
                <a:gd name="connsiteX21" fmla="*/ 221352 w 633550"/>
                <a:gd name="connsiteY21" fmla="*/ 201530 h 212643"/>
                <a:gd name="connsiteX22" fmla="*/ 212084 w 633550"/>
                <a:gd name="connsiteY22" fmla="*/ 209550 h 212643"/>
                <a:gd name="connsiteX23" fmla="*/ 202559 w 633550"/>
                <a:gd name="connsiteY23" fmla="*/ 201787 h 212643"/>
                <a:gd name="connsiteX24" fmla="*/ 173031 w 633550"/>
                <a:gd name="connsiteY24" fmla="*/ 44520 h 212643"/>
                <a:gd name="connsiteX25" fmla="*/ 170174 w 633550"/>
                <a:gd name="connsiteY25" fmla="*/ 39843 h 212643"/>
                <a:gd name="connsiteX26" fmla="*/ 136169 w 633550"/>
                <a:gd name="connsiteY26" fmla="*/ 23251 h 212643"/>
                <a:gd name="connsiteX27" fmla="*/ 106909 w 633550"/>
                <a:gd name="connsiteY27" fmla="*/ 19050 h 212643"/>
                <a:gd name="connsiteX28" fmla="*/ 76686 w 633550"/>
                <a:gd name="connsiteY28" fmla="*/ 23270 h 212643"/>
                <a:gd name="connsiteX29" fmla="*/ 42396 w 633550"/>
                <a:gd name="connsiteY29" fmla="*/ 40062 h 212643"/>
                <a:gd name="connsiteX30" fmla="*/ 40053 w 633550"/>
                <a:gd name="connsiteY30" fmla="*/ 43729 h 212643"/>
                <a:gd name="connsiteX31" fmla="*/ 16564 w 633550"/>
                <a:gd name="connsiteY31" fmla="*/ 188090 h 212643"/>
                <a:gd name="connsiteX32" fmla="*/ 0 w 633550"/>
                <a:gd name="connsiteY32" fmla="*/ 171450 h 212643"/>
                <a:gd name="connsiteX33" fmla="*/ 21431 w 633550"/>
                <a:gd name="connsiteY33" fmla="*/ 39843 h 212643"/>
                <a:gd name="connsiteX34" fmla="*/ 31309 w 633550"/>
                <a:gd name="connsiteY34" fmla="*/ 24555 h 212643"/>
                <a:gd name="connsiteX35" fmla="*/ 71914 w 633550"/>
                <a:gd name="connsiteY35" fmla="*/ 4782 h 212643"/>
                <a:gd name="connsiteX36" fmla="*/ 106909 w 633550"/>
                <a:gd name="connsiteY36" fmla="*/ 0 h 212643"/>
                <a:gd name="connsiteX37" fmla="*/ 141132 w 633550"/>
                <a:gd name="connsiteY37" fmla="*/ 4858 h 212643"/>
                <a:gd name="connsiteX38" fmla="*/ 181604 w 633550"/>
                <a:gd name="connsiteY38" fmla="*/ 24603 h 212643"/>
                <a:gd name="connsiteX39" fmla="*/ 191586 w 633550"/>
                <a:gd name="connsiteY39" fmla="*/ 40443 h 212643"/>
                <a:gd name="connsiteX40" fmla="*/ 211064 w 633550"/>
                <a:gd name="connsiteY40" fmla="*/ 143951 h 212643"/>
                <a:gd name="connsiteX41" fmla="*/ 211255 w 633550"/>
                <a:gd name="connsiteY41" fmla="*/ 143951 h 212643"/>
                <a:gd name="connsiteX42" fmla="*/ 227914 w 633550"/>
                <a:gd name="connsiteY42" fmla="*/ 39881 h 212643"/>
                <a:gd name="connsiteX43" fmla="*/ 237792 w 633550"/>
                <a:gd name="connsiteY43" fmla="*/ 24594 h 212643"/>
                <a:gd name="connsiteX44" fmla="*/ 278397 w 633550"/>
                <a:gd name="connsiteY44" fmla="*/ 4820 h 212643"/>
                <a:gd name="connsiteX45" fmla="*/ 313392 w 633550"/>
                <a:gd name="connsiteY45" fmla="*/ 0 h 212643"/>
                <a:gd name="connsiteX46" fmla="*/ 347605 w 633550"/>
                <a:gd name="connsiteY46" fmla="*/ 4858 h 212643"/>
                <a:gd name="connsiteX47" fmla="*/ 388039 w 633550"/>
                <a:gd name="connsiteY47" fmla="*/ 24603 h 212643"/>
                <a:gd name="connsiteX48" fmla="*/ 398031 w 633550"/>
                <a:gd name="connsiteY48" fmla="*/ 40443 h 212643"/>
                <a:gd name="connsiteX49" fmla="*/ 418262 w 633550"/>
                <a:gd name="connsiteY49" fmla="*/ 148009 h 212643"/>
                <a:gd name="connsiteX50" fmla="*/ 418452 w 633550"/>
                <a:gd name="connsiteY50" fmla="*/ 148009 h 212643"/>
                <a:gd name="connsiteX51" fmla="*/ 438788 w 633550"/>
                <a:gd name="connsiteY51" fmla="*/ 39900 h 212643"/>
                <a:gd name="connsiteX52" fmla="*/ 448675 w 633550"/>
                <a:gd name="connsiteY52" fmla="*/ 24603 h 212643"/>
                <a:gd name="connsiteX53" fmla="*/ 489090 w 633550"/>
                <a:gd name="connsiteY53" fmla="*/ 4877 h 212643"/>
                <a:gd name="connsiteX54" fmla="*/ 523380 w 633550"/>
                <a:gd name="connsiteY54" fmla="*/ 0 h 212643"/>
                <a:gd name="connsiteX55" fmla="*/ 558508 w 633550"/>
                <a:gd name="connsiteY55" fmla="*/ 4858 h 212643"/>
                <a:gd name="connsiteX56" fmla="*/ 598513 w 633550"/>
                <a:gd name="connsiteY56" fmla="*/ 24289 h 212643"/>
                <a:gd name="connsiteX57" fmla="*/ 608990 w 633550"/>
                <a:gd name="connsiteY57" fmla="*/ 40548 h 212643"/>
                <a:gd name="connsiteX58" fmla="*/ 633041 w 633550"/>
                <a:gd name="connsiteY58" fmla="*/ 176936 h 212643"/>
                <a:gd name="connsiteX59" fmla="*/ 616229 w 633550"/>
                <a:gd name="connsiteY59" fmla="*/ 211626 h 212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33550" h="212643">
                  <a:moveTo>
                    <a:pt x="616229" y="211626"/>
                  </a:moveTo>
                  <a:cubicBezTo>
                    <a:pt x="611530" y="213990"/>
                    <a:pt x="605804" y="212094"/>
                    <a:pt x="603441" y="207395"/>
                  </a:cubicBezTo>
                  <a:cubicBezTo>
                    <a:pt x="601093" y="202723"/>
                    <a:pt x="602949" y="197032"/>
                    <a:pt x="607600" y="194643"/>
                  </a:cubicBezTo>
                  <a:cubicBezTo>
                    <a:pt x="612662" y="191719"/>
                    <a:pt x="615333" y="185923"/>
                    <a:pt x="614267" y="180175"/>
                  </a:cubicBezTo>
                  <a:lnTo>
                    <a:pt x="590388" y="44501"/>
                  </a:lnTo>
                  <a:cubicBezTo>
                    <a:pt x="589860" y="42722"/>
                    <a:pt x="588876" y="41112"/>
                    <a:pt x="587531" y="39834"/>
                  </a:cubicBezTo>
                  <a:cubicBezTo>
                    <a:pt x="577427" y="32237"/>
                    <a:pt x="565971" y="26629"/>
                    <a:pt x="553774" y="23308"/>
                  </a:cubicBezTo>
                  <a:cubicBezTo>
                    <a:pt x="543861" y="20649"/>
                    <a:pt x="533660" y="19219"/>
                    <a:pt x="523399" y="19050"/>
                  </a:cubicBezTo>
                  <a:cubicBezTo>
                    <a:pt x="513485" y="19148"/>
                    <a:pt x="503629" y="20567"/>
                    <a:pt x="494090" y="23270"/>
                  </a:cubicBezTo>
                  <a:cubicBezTo>
                    <a:pt x="481824" y="26585"/>
                    <a:pt x="470303" y="32211"/>
                    <a:pt x="460143" y="39843"/>
                  </a:cubicBezTo>
                  <a:cubicBezTo>
                    <a:pt x="458791" y="40858"/>
                    <a:pt x="457834" y="42314"/>
                    <a:pt x="457438" y="43958"/>
                  </a:cubicBezTo>
                  <a:lnTo>
                    <a:pt x="427758" y="201787"/>
                  </a:lnTo>
                  <a:cubicBezTo>
                    <a:pt x="426778" y="206955"/>
                    <a:pt x="421795" y="210351"/>
                    <a:pt x="416625" y="209371"/>
                  </a:cubicBezTo>
                  <a:cubicBezTo>
                    <a:pt x="412779" y="208642"/>
                    <a:pt x="409771" y="205633"/>
                    <a:pt x="409042" y="201787"/>
                  </a:cubicBezTo>
                  <a:lnTo>
                    <a:pt x="379466" y="44520"/>
                  </a:lnTo>
                  <a:cubicBezTo>
                    <a:pt x="379115" y="42665"/>
                    <a:pt x="378099" y="41002"/>
                    <a:pt x="376609" y="39843"/>
                  </a:cubicBezTo>
                  <a:cubicBezTo>
                    <a:pt x="366428" y="32208"/>
                    <a:pt x="354888" y="26577"/>
                    <a:pt x="342605" y="23251"/>
                  </a:cubicBezTo>
                  <a:cubicBezTo>
                    <a:pt x="333096" y="20564"/>
                    <a:pt x="323272" y="19152"/>
                    <a:pt x="313392" y="19050"/>
                  </a:cubicBezTo>
                  <a:cubicBezTo>
                    <a:pt x="303183" y="19216"/>
                    <a:pt x="293033" y="20633"/>
                    <a:pt x="283169" y="23270"/>
                  </a:cubicBezTo>
                  <a:cubicBezTo>
                    <a:pt x="270776" y="26639"/>
                    <a:pt x="259138" y="32337"/>
                    <a:pt x="248879" y="40062"/>
                  </a:cubicBezTo>
                  <a:cubicBezTo>
                    <a:pt x="247890" y="41128"/>
                    <a:pt x="247097" y="42360"/>
                    <a:pt x="246536" y="43701"/>
                  </a:cubicBezTo>
                  <a:lnTo>
                    <a:pt x="221352" y="201530"/>
                  </a:lnTo>
                  <a:cubicBezTo>
                    <a:pt x="220621" y="206100"/>
                    <a:pt x="216711" y="209483"/>
                    <a:pt x="212084" y="209550"/>
                  </a:cubicBezTo>
                  <a:cubicBezTo>
                    <a:pt x="207491" y="209489"/>
                    <a:pt x="203545" y="206273"/>
                    <a:pt x="202559" y="201787"/>
                  </a:cubicBezTo>
                  <a:lnTo>
                    <a:pt x="173031" y="44520"/>
                  </a:lnTo>
                  <a:cubicBezTo>
                    <a:pt x="172684" y="42663"/>
                    <a:pt x="171667" y="40999"/>
                    <a:pt x="170174" y="39843"/>
                  </a:cubicBezTo>
                  <a:cubicBezTo>
                    <a:pt x="159993" y="32206"/>
                    <a:pt x="148454" y="26575"/>
                    <a:pt x="136169" y="23251"/>
                  </a:cubicBezTo>
                  <a:cubicBezTo>
                    <a:pt x="126645" y="20559"/>
                    <a:pt x="116805" y="19146"/>
                    <a:pt x="106909" y="19050"/>
                  </a:cubicBezTo>
                  <a:cubicBezTo>
                    <a:pt x="96700" y="19216"/>
                    <a:pt x="86550" y="20633"/>
                    <a:pt x="76686" y="23270"/>
                  </a:cubicBezTo>
                  <a:cubicBezTo>
                    <a:pt x="64293" y="26639"/>
                    <a:pt x="52655" y="32337"/>
                    <a:pt x="42396" y="40062"/>
                  </a:cubicBezTo>
                  <a:cubicBezTo>
                    <a:pt x="41404" y="41137"/>
                    <a:pt x="40611" y="42379"/>
                    <a:pt x="40053" y="43729"/>
                  </a:cubicBezTo>
                  <a:lnTo>
                    <a:pt x="16564" y="188090"/>
                  </a:lnTo>
                  <a:lnTo>
                    <a:pt x="0" y="171450"/>
                  </a:lnTo>
                  <a:lnTo>
                    <a:pt x="21431" y="39843"/>
                  </a:lnTo>
                  <a:cubicBezTo>
                    <a:pt x="22955" y="33800"/>
                    <a:pt x="26427" y="28428"/>
                    <a:pt x="31309" y="24555"/>
                  </a:cubicBezTo>
                  <a:cubicBezTo>
                    <a:pt x="43467" y="15450"/>
                    <a:pt x="57247" y="8739"/>
                    <a:pt x="71914" y="4782"/>
                  </a:cubicBezTo>
                  <a:cubicBezTo>
                    <a:pt x="83339" y="1762"/>
                    <a:pt x="95092" y="156"/>
                    <a:pt x="106909" y="0"/>
                  </a:cubicBezTo>
                  <a:cubicBezTo>
                    <a:pt x="118481" y="98"/>
                    <a:pt x="129990" y="1732"/>
                    <a:pt x="141132" y="4858"/>
                  </a:cubicBezTo>
                  <a:cubicBezTo>
                    <a:pt x="155751" y="8817"/>
                    <a:pt x="169485" y="15518"/>
                    <a:pt x="181604" y="24603"/>
                  </a:cubicBezTo>
                  <a:cubicBezTo>
                    <a:pt x="186711" y="28526"/>
                    <a:pt x="190250" y="34143"/>
                    <a:pt x="191586" y="40443"/>
                  </a:cubicBezTo>
                  <a:lnTo>
                    <a:pt x="211064" y="143951"/>
                  </a:lnTo>
                  <a:cubicBezTo>
                    <a:pt x="211122" y="144247"/>
                    <a:pt x="211207" y="144247"/>
                    <a:pt x="211255" y="143951"/>
                  </a:cubicBezTo>
                  <a:lnTo>
                    <a:pt x="227914" y="39881"/>
                  </a:lnTo>
                  <a:cubicBezTo>
                    <a:pt x="229438" y="33839"/>
                    <a:pt x="232910" y="28466"/>
                    <a:pt x="237792" y="24594"/>
                  </a:cubicBezTo>
                  <a:cubicBezTo>
                    <a:pt x="249948" y="15484"/>
                    <a:pt x="263729" y="8773"/>
                    <a:pt x="278397" y="4820"/>
                  </a:cubicBezTo>
                  <a:cubicBezTo>
                    <a:pt x="289820" y="1787"/>
                    <a:pt x="301573" y="169"/>
                    <a:pt x="313392" y="0"/>
                  </a:cubicBezTo>
                  <a:cubicBezTo>
                    <a:pt x="324961" y="97"/>
                    <a:pt x="336466" y="1731"/>
                    <a:pt x="347605" y="4858"/>
                  </a:cubicBezTo>
                  <a:cubicBezTo>
                    <a:pt x="362213" y="8818"/>
                    <a:pt x="375934" y="15519"/>
                    <a:pt x="388039" y="24603"/>
                  </a:cubicBezTo>
                  <a:cubicBezTo>
                    <a:pt x="393153" y="28522"/>
                    <a:pt x="396696" y="34140"/>
                    <a:pt x="398031" y="40443"/>
                  </a:cubicBezTo>
                  <a:lnTo>
                    <a:pt x="418262" y="148009"/>
                  </a:lnTo>
                  <a:cubicBezTo>
                    <a:pt x="418262" y="148285"/>
                    <a:pt x="418395" y="148285"/>
                    <a:pt x="418452" y="148009"/>
                  </a:cubicBezTo>
                  <a:lnTo>
                    <a:pt x="438788" y="39900"/>
                  </a:lnTo>
                  <a:cubicBezTo>
                    <a:pt x="440178" y="33796"/>
                    <a:pt x="443680" y="28378"/>
                    <a:pt x="448675" y="24603"/>
                  </a:cubicBezTo>
                  <a:cubicBezTo>
                    <a:pt x="460771" y="15520"/>
                    <a:pt x="474487" y="8825"/>
                    <a:pt x="489090" y="4877"/>
                  </a:cubicBezTo>
                  <a:cubicBezTo>
                    <a:pt x="500252" y="1735"/>
                    <a:pt x="511784" y="94"/>
                    <a:pt x="523380" y="0"/>
                  </a:cubicBezTo>
                  <a:cubicBezTo>
                    <a:pt x="535244" y="172"/>
                    <a:pt x="547042" y="1804"/>
                    <a:pt x="558508" y="4858"/>
                  </a:cubicBezTo>
                  <a:cubicBezTo>
                    <a:pt x="572951" y="8750"/>
                    <a:pt x="586525" y="15343"/>
                    <a:pt x="598513" y="24289"/>
                  </a:cubicBezTo>
                  <a:cubicBezTo>
                    <a:pt x="603777" y="28337"/>
                    <a:pt x="607480" y="34081"/>
                    <a:pt x="608990" y="40548"/>
                  </a:cubicBezTo>
                  <a:lnTo>
                    <a:pt x="633041" y="176936"/>
                  </a:lnTo>
                  <a:cubicBezTo>
                    <a:pt x="635527" y="190918"/>
                    <a:pt x="628744" y="204914"/>
                    <a:pt x="616229" y="211626"/>
                  </a:cubicBezTo>
                  <a:close/>
                </a:path>
              </a:pathLst>
            </a:custGeom>
            <a:grpFill/>
            <a:ln w="9525" cap="flat">
              <a:noFill/>
              <a:prstDash val="solid"/>
              <a:miter/>
            </a:ln>
          </p:spPr>
          <p:txBody>
            <a:bodyPr rtlCol="0" anchor="ctr"/>
            <a:lstStyle/>
            <a:p>
              <a:endParaRPr lang="zh-CN" altLang="en-US"/>
            </a:p>
          </p:txBody>
        </p:sp>
        <p:sp>
          <p:nvSpPr>
            <p:cNvPr id="183" name="图形 180" descr="业务增长 轮廓"/>
            <p:cNvSpPr/>
            <p:nvPr/>
          </p:nvSpPr>
          <p:spPr>
            <a:xfrm>
              <a:off x="6139700" y="3114675"/>
              <a:ext cx="95250" cy="95250"/>
            </a:xfrm>
            <a:custGeom>
              <a:avLst/>
              <a:gdLst>
                <a:gd name="connsiteX0" fmla="*/ 0 w 95250"/>
                <a:gd name="connsiteY0" fmla="*/ 47625 h 95250"/>
                <a:gd name="connsiteX1" fmla="*/ 47625 w 95250"/>
                <a:gd name="connsiteY1" fmla="*/ 0 h 95250"/>
                <a:gd name="connsiteX2" fmla="*/ 95250 w 95250"/>
                <a:gd name="connsiteY2" fmla="*/ 47625 h 95250"/>
                <a:gd name="connsiteX3" fmla="*/ 47625 w 95250"/>
                <a:gd name="connsiteY3" fmla="*/ 95250 h 95250"/>
                <a:gd name="connsiteX4" fmla="*/ 0 w 95250"/>
                <a:gd name="connsiteY4" fmla="*/ 47625 h 95250"/>
                <a:gd name="connsiteX5" fmla="*/ 19050 w 95250"/>
                <a:gd name="connsiteY5" fmla="*/ 47625 h 95250"/>
                <a:gd name="connsiteX6" fmla="*/ 47625 w 95250"/>
                <a:gd name="connsiteY6" fmla="*/ 76200 h 95250"/>
                <a:gd name="connsiteX7" fmla="*/ 76200 w 95250"/>
                <a:gd name="connsiteY7" fmla="*/ 47625 h 95250"/>
                <a:gd name="connsiteX8" fmla="*/ 47625 w 95250"/>
                <a:gd name="connsiteY8" fmla="*/ 19050 h 95250"/>
                <a:gd name="connsiteX9" fmla="*/ 19050 w 95250"/>
                <a:gd name="connsiteY9" fmla="*/ 47625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50" h="95250">
                  <a:moveTo>
                    <a:pt x="0" y="47625"/>
                  </a:moveTo>
                  <a:cubicBezTo>
                    <a:pt x="0" y="21323"/>
                    <a:pt x="21323" y="0"/>
                    <a:pt x="47625" y="0"/>
                  </a:cubicBezTo>
                  <a:cubicBezTo>
                    <a:pt x="73927" y="0"/>
                    <a:pt x="95250" y="21323"/>
                    <a:pt x="95250" y="47625"/>
                  </a:cubicBezTo>
                  <a:cubicBezTo>
                    <a:pt x="95250" y="73927"/>
                    <a:pt x="73927" y="95250"/>
                    <a:pt x="47625" y="95250"/>
                  </a:cubicBezTo>
                  <a:cubicBezTo>
                    <a:pt x="21335" y="95219"/>
                    <a:pt x="31" y="73915"/>
                    <a:pt x="0" y="47625"/>
                  </a:cubicBezTo>
                  <a:close/>
                  <a:moveTo>
                    <a:pt x="19050" y="47625"/>
                  </a:moveTo>
                  <a:cubicBezTo>
                    <a:pt x="19050" y="63407"/>
                    <a:pt x="31843" y="76200"/>
                    <a:pt x="47625" y="76200"/>
                  </a:cubicBezTo>
                  <a:cubicBezTo>
                    <a:pt x="63407" y="76200"/>
                    <a:pt x="76200" y="63407"/>
                    <a:pt x="76200" y="47625"/>
                  </a:cubicBezTo>
                  <a:cubicBezTo>
                    <a:pt x="76200" y="31843"/>
                    <a:pt x="63407" y="19050"/>
                    <a:pt x="47625" y="19050"/>
                  </a:cubicBezTo>
                  <a:cubicBezTo>
                    <a:pt x="31843" y="19050"/>
                    <a:pt x="19050" y="31843"/>
                    <a:pt x="19050" y="47625"/>
                  </a:cubicBezTo>
                  <a:close/>
                </a:path>
              </a:pathLst>
            </a:custGeom>
            <a:grpFill/>
            <a:ln w="9525" cap="flat">
              <a:noFill/>
              <a:prstDash val="solid"/>
              <a:miter/>
            </a:ln>
          </p:spPr>
          <p:txBody>
            <a:bodyPr rtlCol="0" anchor="ctr"/>
            <a:lstStyle/>
            <a:p>
              <a:endParaRPr lang="zh-CN" altLang="en-US"/>
            </a:p>
          </p:txBody>
        </p:sp>
        <p:sp>
          <p:nvSpPr>
            <p:cNvPr id="184" name="图形 180" descr="业务增长 轮廓"/>
            <p:cNvSpPr/>
            <p:nvPr/>
          </p:nvSpPr>
          <p:spPr>
            <a:xfrm>
              <a:off x="6349250" y="3114675"/>
              <a:ext cx="95250" cy="95250"/>
            </a:xfrm>
            <a:custGeom>
              <a:avLst/>
              <a:gdLst>
                <a:gd name="connsiteX0" fmla="*/ 0 w 95250"/>
                <a:gd name="connsiteY0" fmla="*/ 47625 h 95250"/>
                <a:gd name="connsiteX1" fmla="*/ 47625 w 95250"/>
                <a:gd name="connsiteY1" fmla="*/ 0 h 95250"/>
                <a:gd name="connsiteX2" fmla="*/ 95250 w 95250"/>
                <a:gd name="connsiteY2" fmla="*/ 47625 h 95250"/>
                <a:gd name="connsiteX3" fmla="*/ 47625 w 95250"/>
                <a:gd name="connsiteY3" fmla="*/ 95250 h 95250"/>
                <a:gd name="connsiteX4" fmla="*/ 0 w 95250"/>
                <a:gd name="connsiteY4" fmla="*/ 47625 h 95250"/>
                <a:gd name="connsiteX5" fmla="*/ 19050 w 95250"/>
                <a:gd name="connsiteY5" fmla="*/ 47625 h 95250"/>
                <a:gd name="connsiteX6" fmla="*/ 47625 w 95250"/>
                <a:gd name="connsiteY6" fmla="*/ 76200 h 95250"/>
                <a:gd name="connsiteX7" fmla="*/ 76200 w 95250"/>
                <a:gd name="connsiteY7" fmla="*/ 47625 h 95250"/>
                <a:gd name="connsiteX8" fmla="*/ 47625 w 95250"/>
                <a:gd name="connsiteY8" fmla="*/ 19050 h 95250"/>
                <a:gd name="connsiteX9" fmla="*/ 19050 w 95250"/>
                <a:gd name="connsiteY9" fmla="*/ 47625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50" h="95250">
                  <a:moveTo>
                    <a:pt x="0" y="47625"/>
                  </a:moveTo>
                  <a:cubicBezTo>
                    <a:pt x="0" y="21323"/>
                    <a:pt x="21323" y="0"/>
                    <a:pt x="47625" y="0"/>
                  </a:cubicBezTo>
                  <a:cubicBezTo>
                    <a:pt x="73927" y="0"/>
                    <a:pt x="95250" y="21323"/>
                    <a:pt x="95250" y="47625"/>
                  </a:cubicBezTo>
                  <a:cubicBezTo>
                    <a:pt x="95250" y="73927"/>
                    <a:pt x="73927" y="95250"/>
                    <a:pt x="47625" y="95250"/>
                  </a:cubicBezTo>
                  <a:cubicBezTo>
                    <a:pt x="21335" y="95219"/>
                    <a:pt x="31" y="73915"/>
                    <a:pt x="0" y="47625"/>
                  </a:cubicBezTo>
                  <a:close/>
                  <a:moveTo>
                    <a:pt x="19050" y="47625"/>
                  </a:moveTo>
                  <a:cubicBezTo>
                    <a:pt x="19050" y="63407"/>
                    <a:pt x="31843" y="76200"/>
                    <a:pt x="47625" y="76200"/>
                  </a:cubicBezTo>
                  <a:cubicBezTo>
                    <a:pt x="63407" y="76200"/>
                    <a:pt x="76200" y="63407"/>
                    <a:pt x="76200" y="47625"/>
                  </a:cubicBezTo>
                  <a:cubicBezTo>
                    <a:pt x="76200" y="31843"/>
                    <a:pt x="63407" y="19050"/>
                    <a:pt x="47625" y="19050"/>
                  </a:cubicBezTo>
                  <a:cubicBezTo>
                    <a:pt x="31843" y="19050"/>
                    <a:pt x="19050" y="31843"/>
                    <a:pt x="19050" y="47625"/>
                  </a:cubicBezTo>
                  <a:close/>
                </a:path>
              </a:pathLst>
            </a:custGeom>
            <a:grpFill/>
            <a:ln w="9525" cap="flat">
              <a:noFill/>
              <a:prstDash val="solid"/>
              <a:miter/>
            </a:ln>
          </p:spPr>
          <p:txBody>
            <a:bodyPr rtlCol="0" anchor="ctr"/>
            <a:lstStyle/>
            <a:p>
              <a:endParaRPr lang="zh-CN" altLang="en-US"/>
            </a:p>
          </p:txBody>
        </p:sp>
        <p:sp>
          <p:nvSpPr>
            <p:cNvPr id="185" name="图形 180" descr="业务增长 轮廓"/>
            <p:cNvSpPr/>
            <p:nvPr/>
          </p:nvSpPr>
          <p:spPr>
            <a:xfrm>
              <a:off x="5933217" y="3114675"/>
              <a:ext cx="95250" cy="95250"/>
            </a:xfrm>
            <a:custGeom>
              <a:avLst/>
              <a:gdLst>
                <a:gd name="connsiteX0" fmla="*/ 0 w 95250"/>
                <a:gd name="connsiteY0" fmla="*/ 47625 h 95250"/>
                <a:gd name="connsiteX1" fmla="*/ 47625 w 95250"/>
                <a:gd name="connsiteY1" fmla="*/ 0 h 95250"/>
                <a:gd name="connsiteX2" fmla="*/ 95250 w 95250"/>
                <a:gd name="connsiteY2" fmla="*/ 47625 h 95250"/>
                <a:gd name="connsiteX3" fmla="*/ 47625 w 95250"/>
                <a:gd name="connsiteY3" fmla="*/ 95250 h 95250"/>
                <a:gd name="connsiteX4" fmla="*/ 0 w 95250"/>
                <a:gd name="connsiteY4" fmla="*/ 47625 h 95250"/>
                <a:gd name="connsiteX5" fmla="*/ 19050 w 95250"/>
                <a:gd name="connsiteY5" fmla="*/ 47625 h 95250"/>
                <a:gd name="connsiteX6" fmla="*/ 47625 w 95250"/>
                <a:gd name="connsiteY6" fmla="*/ 76200 h 95250"/>
                <a:gd name="connsiteX7" fmla="*/ 76200 w 95250"/>
                <a:gd name="connsiteY7" fmla="*/ 47625 h 95250"/>
                <a:gd name="connsiteX8" fmla="*/ 47625 w 95250"/>
                <a:gd name="connsiteY8" fmla="*/ 19050 h 95250"/>
                <a:gd name="connsiteX9" fmla="*/ 19050 w 95250"/>
                <a:gd name="connsiteY9" fmla="*/ 47625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50" h="95250">
                  <a:moveTo>
                    <a:pt x="0" y="47625"/>
                  </a:moveTo>
                  <a:cubicBezTo>
                    <a:pt x="0" y="21323"/>
                    <a:pt x="21323" y="0"/>
                    <a:pt x="47625" y="0"/>
                  </a:cubicBezTo>
                  <a:cubicBezTo>
                    <a:pt x="73927" y="0"/>
                    <a:pt x="95250" y="21323"/>
                    <a:pt x="95250" y="47625"/>
                  </a:cubicBezTo>
                  <a:cubicBezTo>
                    <a:pt x="95250" y="73927"/>
                    <a:pt x="73927" y="95250"/>
                    <a:pt x="47625" y="95250"/>
                  </a:cubicBezTo>
                  <a:cubicBezTo>
                    <a:pt x="21335" y="95219"/>
                    <a:pt x="31" y="73915"/>
                    <a:pt x="0" y="47625"/>
                  </a:cubicBezTo>
                  <a:close/>
                  <a:moveTo>
                    <a:pt x="19050" y="47625"/>
                  </a:moveTo>
                  <a:cubicBezTo>
                    <a:pt x="19050" y="63407"/>
                    <a:pt x="31843" y="76200"/>
                    <a:pt x="47625" y="76200"/>
                  </a:cubicBezTo>
                  <a:cubicBezTo>
                    <a:pt x="63407" y="76200"/>
                    <a:pt x="76200" y="63407"/>
                    <a:pt x="76200" y="47625"/>
                  </a:cubicBezTo>
                  <a:cubicBezTo>
                    <a:pt x="76200" y="31843"/>
                    <a:pt x="63407" y="19050"/>
                    <a:pt x="47625" y="19050"/>
                  </a:cubicBezTo>
                  <a:cubicBezTo>
                    <a:pt x="31843" y="19050"/>
                    <a:pt x="19050" y="31843"/>
                    <a:pt x="19050" y="47625"/>
                  </a:cubicBezTo>
                  <a:close/>
                </a:path>
              </a:pathLst>
            </a:custGeom>
            <a:grpFill/>
            <a:ln w="9525" cap="flat">
              <a:noFill/>
              <a:prstDash val="solid"/>
              <a:miter/>
            </a:ln>
          </p:spPr>
          <p:txBody>
            <a:bodyPr rtlCol="0" anchor="ctr"/>
            <a:lstStyle/>
            <a:p>
              <a:endParaRPr lang="zh-CN" altLang="en-US"/>
            </a:p>
          </p:txBody>
        </p:sp>
        <p:sp>
          <p:nvSpPr>
            <p:cNvPr id="186" name="图形 180" descr="业务增长 轮廓"/>
            <p:cNvSpPr/>
            <p:nvPr/>
          </p:nvSpPr>
          <p:spPr>
            <a:xfrm>
              <a:off x="6312874" y="3295650"/>
              <a:ext cx="167935" cy="352634"/>
            </a:xfrm>
            <a:custGeom>
              <a:avLst/>
              <a:gdLst>
                <a:gd name="connsiteX0" fmla="*/ 167935 w 167935"/>
                <a:gd name="connsiteY0" fmla="*/ 209712 h 352634"/>
                <a:gd name="connsiteX1" fmla="*/ 131597 w 167935"/>
                <a:gd name="connsiteY1" fmla="*/ 78829 h 352634"/>
                <a:gd name="connsiteX2" fmla="*/ 131597 w 167935"/>
                <a:gd name="connsiteY2" fmla="*/ 9525 h 352634"/>
                <a:gd name="connsiteX3" fmla="*/ 122072 w 167935"/>
                <a:gd name="connsiteY3" fmla="*/ 0 h 352634"/>
                <a:gd name="connsiteX4" fmla="*/ 112547 w 167935"/>
                <a:gd name="connsiteY4" fmla="*/ 9525 h 352634"/>
                <a:gd name="connsiteX5" fmla="*/ 112547 w 167935"/>
                <a:gd name="connsiteY5" fmla="*/ 81429 h 352634"/>
                <a:gd name="connsiteX6" fmla="*/ 142885 w 167935"/>
                <a:gd name="connsiteY6" fmla="*/ 190662 h 352634"/>
                <a:gd name="connsiteX7" fmla="*/ 25060 w 167935"/>
                <a:gd name="connsiteY7" fmla="*/ 190662 h 352634"/>
                <a:gd name="connsiteX8" fmla="*/ 55407 w 167935"/>
                <a:gd name="connsiteY8" fmla="*/ 80172 h 352634"/>
                <a:gd name="connsiteX9" fmla="*/ 55407 w 167935"/>
                <a:gd name="connsiteY9" fmla="*/ 9563 h 352634"/>
                <a:gd name="connsiteX10" fmla="*/ 45882 w 167935"/>
                <a:gd name="connsiteY10" fmla="*/ 38 h 352634"/>
                <a:gd name="connsiteX11" fmla="*/ 36357 w 167935"/>
                <a:gd name="connsiteY11" fmla="*/ 9563 h 352634"/>
                <a:gd name="connsiteX12" fmla="*/ 36357 w 167935"/>
                <a:gd name="connsiteY12" fmla="*/ 78867 h 352634"/>
                <a:gd name="connsiteX13" fmla="*/ 0 w 167935"/>
                <a:gd name="connsiteY13" fmla="*/ 209712 h 352634"/>
                <a:gd name="connsiteX14" fmla="*/ 36347 w 167935"/>
                <a:gd name="connsiteY14" fmla="*/ 209712 h 352634"/>
                <a:gd name="connsiteX15" fmla="*/ 36347 w 167935"/>
                <a:gd name="connsiteY15" fmla="*/ 285064 h 352634"/>
                <a:gd name="connsiteX16" fmla="*/ 55397 w 167935"/>
                <a:gd name="connsiteY16" fmla="*/ 304114 h 352634"/>
                <a:gd name="connsiteX17" fmla="*/ 55397 w 167935"/>
                <a:gd name="connsiteY17" fmla="*/ 209712 h 352634"/>
                <a:gd name="connsiteX18" fmla="*/ 74447 w 167935"/>
                <a:gd name="connsiteY18" fmla="*/ 209712 h 352634"/>
                <a:gd name="connsiteX19" fmla="*/ 74447 w 167935"/>
                <a:gd name="connsiteY19" fmla="*/ 323193 h 352634"/>
                <a:gd name="connsiteX20" fmla="*/ 103880 w 167935"/>
                <a:gd name="connsiteY20" fmla="*/ 352635 h 352634"/>
                <a:gd name="connsiteX21" fmla="*/ 131569 w 167935"/>
                <a:gd name="connsiteY21" fmla="*/ 352635 h 352634"/>
                <a:gd name="connsiteX22" fmla="*/ 131569 w 167935"/>
                <a:gd name="connsiteY22" fmla="*/ 209712 h 352634"/>
                <a:gd name="connsiteX23" fmla="*/ 112547 w 167935"/>
                <a:gd name="connsiteY23" fmla="*/ 333585 h 352634"/>
                <a:gd name="connsiteX24" fmla="*/ 93497 w 167935"/>
                <a:gd name="connsiteY24" fmla="*/ 333585 h 352634"/>
                <a:gd name="connsiteX25" fmla="*/ 93497 w 167935"/>
                <a:gd name="connsiteY25" fmla="*/ 209712 h 352634"/>
                <a:gd name="connsiteX26" fmla="*/ 112547 w 167935"/>
                <a:gd name="connsiteY26" fmla="*/ 209712 h 352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7935" h="352634">
                  <a:moveTo>
                    <a:pt x="167935" y="209712"/>
                  </a:moveTo>
                  <a:lnTo>
                    <a:pt x="131597" y="78829"/>
                  </a:lnTo>
                  <a:lnTo>
                    <a:pt x="131597" y="9525"/>
                  </a:lnTo>
                  <a:cubicBezTo>
                    <a:pt x="131597" y="4264"/>
                    <a:pt x="127333" y="0"/>
                    <a:pt x="122072" y="0"/>
                  </a:cubicBezTo>
                  <a:cubicBezTo>
                    <a:pt x="116812" y="0"/>
                    <a:pt x="112547" y="4264"/>
                    <a:pt x="112547" y="9525"/>
                  </a:cubicBezTo>
                  <a:lnTo>
                    <a:pt x="112547" y="81429"/>
                  </a:lnTo>
                  <a:lnTo>
                    <a:pt x="142885" y="190662"/>
                  </a:lnTo>
                  <a:lnTo>
                    <a:pt x="25060" y="190662"/>
                  </a:lnTo>
                  <a:lnTo>
                    <a:pt x="55407" y="80172"/>
                  </a:lnTo>
                  <a:lnTo>
                    <a:pt x="55407" y="9563"/>
                  </a:lnTo>
                  <a:cubicBezTo>
                    <a:pt x="55407" y="4302"/>
                    <a:pt x="51143" y="38"/>
                    <a:pt x="45882" y="38"/>
                  </a:cubicBezTo>
                  <a:cubicBezTo>
                    <a:pt x="40621" y="38"/>
                    <a:pt x="36357" y="4302"/>
                    <a:pt x="36357" y="9563"/>
                  </a:cubicBezTo>
                  <a:lnTo>
                    <a:pt x="36357" y="78867"/>
                  </a:lnTo>
                  <a:lnTo>
                    <a:pt x="0" y="209712"/>
                  </a:lnTo>
                  <a:lnTo>
                    <a:pt x="36347" y="209712"/>
                  </a:lnTo>
                  <a:lnTo>
                    <a:pt x="36347" y="285064"/>
                  </a:lnTo>
                  <a:lnTo>
                    <a:pt x="55397" y="304114"/>
                  </a:lnTo>
                  <a:lnTo>
                    <a:pt x="55397" y="209712"/>
                  </a:lnTo>
                  <a:lnTo>
                    <a:pt x="74447" y="209712"/>
                  </a:lnTo>
                  <a:lnTo>
                    <a:pt x="74447" y="323193"/>
                  </a:lnTo>
                  <a:lnTo>
                    <a:pt x="103880" y="352635"/>
                  </a:lnTo>
                  <a:lnTo>
                    <a:pt x="131569" y="352635"/>
                  </a:lnTo>
                  <a:lnTo>
                    <a:pt x="131569" y="209712"/>
                  </a:lnTo>
                  <a:close/>
                  <a:moveTo>
                    <a:pt x="112547" y="333585"/>
                  </a:moveTo>
                  <a:lnTo>
                    <a:pt x="93497" y="333585"/>
                  </a:lnTo>
                  <a:lnTo>
                    <a:pt x="93497" y="209712"/>
                  </a:lnTo>
                  <a:lnTo>
                    <a:pt x="112547" y="209712"/>
                  </a:lnTo>
                  <a:close/>
                </a:path>
              </a:pathLst>
            </a:custGeom>
            <a:grpFill/>
            <a:ln w="9525" cap="flat">
              <a:noFill/>
              <a:prstDash val="solid"/>
              <a:miter/>
            </a:ln>
          </p:spPr>
          <p:txBody>
            <a:bodyPr rtlCol="0" anchor="ctr"/>
            <a:lstStyle/>
            <a:p>
              <a:endParaRPr lang="zh-CN" altLang="en-US"/>
            </a:p>
          </p:txBody>
        </p:sp>
        <p:sp>
          <p:nvSpPr>
            <p:cNvPr id="187" name="图形 180" descr="业务增长 轮廓"/>
            <p:cNvSpPr/>
            <p:nvPr/>
          </p:nvSpPr>
          <p:spPr>
            <a:xfrm>
              <a:off x="5695950" y="3276600"/>
              <a:ext cx="781167" cy="485892"/>
            </a:xfrm>
            <a:custGeom>
              <a:avLst/>
              <a:gdLst>
                <a:gd name="connsiteX0" fmla="*/ 133350 w 781167"/>
                <a:gd name="connsiteY0" fmla="*/ 0 h 485892"/>
                <a:gd name="connsiteX1" fmla="*/ 142875 w 781167"/>
                <a:gd name="connsiteY1" fmla="*/ 9525 h 485892"/>
                <a:gd name="connsiteX2" fmla="*/ 133350 w 781167"/>
                <a:gd name="connsiteY2" fmla="*/ 19050 h 485892"/>
                <a:gd name="connsiteX3" fmla="*/ 32747 w 781167"/>
                <a:gd name="connsiteY3" fmla="*/ 19050 h 485892"/>
                <a:gd name="connsiteX4" fmla="*/ 32680 w 781167"/>
                <a:gd name="connsiteY4" fmla="*/ 19212 h 485892"/>
                <a:gd name="connsiteX5" fmla="*/ 352425 w 781167"/>
                <a:gd name="connsiteY5" fmla="*/ 338957 h 485892"/>
                <a:gd name="connsiteX6" fmla="*/ 500063 w 781167"/>
                <a:gd name="connsiteY6" fmla="*/ 191319 h 485892"/>
                <a:gd name="connsiteX7" fmla="*/ 778259 w 781167"/>
                <a:gd name="connsiteY7" fmla="*/ 469516 h 485892"/>
                <a:gd name="connsiteX8" fmla="*/ 778494 w 781167"/>
                <a:gd name="connsiteY8" fmla="*/ 482984 h 485892"/>
                <a:gd name="connsiteX9" fmla="*/ 765025 w 781167"/>
                <a:gd name="connsiteY9" fmla="*/ 483218 h 485892"/>
                <a:gd name="connsiteX10" fmla="*/ 764791 w 781167"/>
                <a:gd name="connsiteY10" fmla="*/ 482984 h 485892"/>
                <a:gd name="connsiteX11" fmla="*/ 500063 w 781167"/>
                <a:gd name="connsiteY11" fmla="*/ 218256 h 485892"/>
                <a:gd name="connsiteX12" fmla="*/ 352425 w 781167"/>
                <a:gd name="connsiteY12" fmla="*/ 365893 h 485892"/>
                <a:gd name="connsiteX13" fmla="*/ 19212 w 781167"/>
                <a:gd name="connsiteY13" fmla="*/ 32680 h 485892"/>
                <a:gd name="connsiteX14" fmla="*/ 19050 w 781167"/>
                <a:gd name="connsiteY14" fmla="*/ 32747 h 485892"/>
                <a:gd name="connsiteX15" fmla="*/ 19050 w 781167"/>
                <a:gd name="connsiteY15" fmla="*/ 133350 h 485892"/>
                <a:gd name="connsiteX16" fmla="*/ 9525 w 781167"/>
                <a:gd name="connsiteY16" fmla="*/ 142875 h 485892"/>
                <a:gd name="connsiteX17" fmla="*/ 0 w 781167"/>
                <a:gd name="connsiteY17" fmla="*/ 133350 h 485892"/>
                <a:gd name="connsiteX18" fmla="*/ 0 w 781167"/>
                <a:gd name="connsiteY18" fmla="*/ 0 h 485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1167" h="485892">
                  <a:moveTo>
                    <a:pt x="133350" y="0"/>
                  </a:moveTo>
                  <a:cubicBezTo>
                    <a:pt x="138611" y="0"/>
                    <a:pt x="142875" y="4264"/>
                    <a:pt x="142875" y="9525"/>
                  </a:cubicBezTo>
                  <a:cubicBezTo>
                    <a:pt x="142875" y="14786"/>
                    <a:pt x="138611" y="19050"/>
                    <a:pt x="133350" y="19050"/>
                  </a:cubicBezTo>
                  <a:lnTo>
                    <a:pt x="32747" y="19050"/>
                  </a:lnTo>
                  <a:cubicBezTo>
                    <a:pt x="32623" y="19050"/>
                    <a:pt x="32595" y="19126"/>
                    <a:pt x="32680" y="19212"/>
                  </a:cubicBezTo>
                  <a:lnTo>
                    <a:pt x="352425" y="338957"/>
                  </a:lnTo>
                  <a:lnTo>
                    <a:pt x="500063" y="191319"/>
                  </a:lnTo>
                  <a:lnTo>
                    <a:pt x="778259" y="469516"/>
                  </a:lnTo>
                  <a:cubicBezTo>
                    <a:pt x="782044" y="473171"/>
                    <a:pt x="782148" y="479200"/>
                    <a:pt x="778494" y="482984"/>
                  </a:cubicBezTo>
                  <a:cubicBezTo>
                    <a:pt x="774839" y="486768"/>
                    <a:pt x="768808" y="486873"/>
                    <a:pt x="765025" y="483218"/>
                  </a:cubicBezTo>
                  <a:cubicBezTo>
                    <a:pt x="764945" y="483141"/>
                    <a:pt x="764867" y="483063"/>
                    <a:pt x="764791" y="482984"/>
                  </a:cubicBezTo>
                  <a:lnTo>
                    <a:pt x="500063" y="218256"/>
                  </a:lnTo>
                  <a:lnTo>
                    <a:pt x="352425" y="365893"/>
                  </a:lnTo>
                  <a:lnTo>
                    <a:pt x="19212" y="32680"/>
                  </a:lnTo>
                  <a:cubicBezTo>
                    <a:pt x="19126" y="32595"/>
                    <a:pt x="19050" y="32623"/>
                    <a:pt x="19050" y="32747"/>
                  </a:cubicBezTo>
                  <a:lnTo>
                    <a:pt x="19050" y="133350"/>
                  </a:lnTo>
                  <a:cubicBezTo>
                    <a:pt x="19050" y="138611"/>
                    <a:pt x="14785" y="142875"/>
                    <a:pt x="9525" y="142875"/>
                  </a:cubicBezTo>
                  <a:cubicBezTo>
                    <a:pt x="4265" y="142875"/>
                    <a:pt x="0" y="138611"/>
                    <a:pt x="0" y="133350"/>
                  </a:cubicBezTo>
                  <a:lnTo>
                    <a:pt x="0" y="0"/>
                  </a:lnTo>
                  <a:close/>
                </a:path>
              </a:pathLst>
            </a:custGeom>
            <a:grpFill/>
            <a:ln w="9525" cap="flat">
              <a:noFill/>
              <a:prstDash val="solid"/>
              <a:miter/>
            </a:ln>
          </p:spPr>
          <p:txBody>
            <a:bodyPr rtlCol="0" anchor="ctr"/>
            <a:lstStyle/>
            <a:p>
              <a:endParaRPr lang="zh-CN" altLang="en-US"/>
            </a:p>
          </p:txBody>
        </p:sp>
      </p:grpSp>
      <p:sp>
        <p:nvSpPr>
          <p:cNvPr id="188" name="文本占位符 92"/>
          <p:cNvSpPr>
            <a:spLocks noGrp="1"/>
          </p:cNvSpPr>
          <p:nvPr>
            <p:ph type="body" sz="quarter" idx="16" hasCustomPrompt="1"/>
          </p:nvPr>
        </p:nvSpPr>
        <p:spPr>
          <a:xfrm>
            <a:off x="9459611" y="2725082"/>
            <a:ext cx="951828" cy="429589"/>
          </a:xfrm>
          <a:prstGeom prst="rect">
            <a:avLst/>
          </a:prstGeom>
        </p:spPr>
        <p:txBody>
          <a:bodyPr/>
          <a:lstStyle>
            <a:lvl1pPr marL="0" indent="0" algn="l" defTabSz="457200" rtl="0" eaLnBrk="1" latinLnBrk="0" hangingPunct="1">
              <a:buNone/>
              <a:defRPr lang="zh-CN" altLang="en-US" sz="24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05</a:t>
            </a:r>
            <a:endParaRPr lang="zh-CN" altLang="en-US" dirty="0"/>
          </a:p>
        </p:txBody>
      </p:sp>
      <p:sp>
        <p:nvSpPr>
          <p:cNvPr id="189" name="文本占位符 92"/>
          <p:cNvSpPr>
            <a:spLocks noGrp="1"/>
          </p:cNvSpPr>
          <p:nvPr>
            <p:ph type="body" sz="quarter" idx="21" hasCustomPrompt="1"/>
          </p:nvPr>
        </p:nvSpPr>
        <p:spPr>
          <a:xfrm>
            <a:off x="9631244" y="3459700"/>
            <a:ext cx="1025922" cy="276999"/>
          </a:xfrm>
          <a:prstGeom prst="rect">
            <a:avLst/>
          </a:prstGeom>
        </p:spPr>
        <p:txBody>
          <a:bodyPr wrap="none" lIns="0" tIns="0" rIns="0" bIns="0">
            <a:spAutoFit/>
          </a:bodyPr>
          <a:lstStyle>
            <a:lvl1pPr marL="0" indent="0" algn="l" defTabSz="457200" rtl="0" eaLnBrk="1" latinLnBrk="0" hangingPunct="1">
              <a:buNone/>
              <a:defRPr lang="zh-CN" altLang="en-US" sz="2000" b="1" kern="1200" dirty="0" smtClean="0">
                <a:gradFill>
                  <a:gsLst>
                    <a:gs pos="10000">
                      <a:schemeClr val="accent1"/>
                    </a:gs>
                    <a:gs pos="100000">
                      <a:schemeClr val="accent2"/>
                    </a:gs>
                  </a:gsLst>
                  <a:lin ang="5400000" scaled="1"/>
                </a:gra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sp>
        <p:nvSpPr>
          <p:cNvPr id="190" name="矩形: 圆角 189"/>
          <p:cNvSpPr/>
          <p:nvPr userDrawn="1"/>
        </p:nvSpPr>
        <p:spPr>
          <a:xfrm>
            <a:off x="9355056" y="2484070"/>
            <a:ext cx="1567468" cy="45719"/>
          </a:xfrm>
          <a:prstGeom prst="roundRect">
            <a:avLst>
              <a:gd name="adj" fmla="val 50000"/>
            </a:avLst>
          </a:prstGeom>
          <a:gradFill>
            <a:gsLst>
              <a:gs pos="100000">
                <a:schemeClr val="accent3"/>
              </a:gs>
              <a:gs pos="0">
                <a:schemeClr val="accent2"/>
              </a:gs>
            </a:gsLst>
            <a:lin ang="2700000" scaled="0"/>
          </a:gradFill>
          <a:ln>
            <a:noFill/>
          </a:ln>
          <a:effectLst>
            <a:outerShdw blurRad="38100" dist="38100" dir="5400000" algn="ctr" rotWithShape="0">
              <a:schemeClr val="accent6">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内容页1">
    <p:spTree>
      <p:nvGrpSpPr>
        <p:cNvPr id="1" name=""/>
        <p:cNvGrpSpPr/>
        <p:nvPr/>
      </p:nvGrpSpPr>
      <p:grpSpPr>
        <a:xfrm>
          <a:off x="0" y="0"/>
          <a:ext cx="0" cy="0"/>
          <a:chOff x="0" y="0"/>
          <a:chExt cx="0" cy="0"/>
        </a:xfrm>
      </p:grpSpPr>
      <p:sp>
        <p:nvSpPr>
          <p:cNvPr id="5" name="文本占位符 92"/>
          <p:cNvSpPr>
            <a:spLocks noGrp="1"/>
          </p:cNvSpPr>
          <p:nvPr>
            <p:ph type="body" sz="quarter" idx="25" hasCustomPrompt="1"/>
          </p:nvPr>
        </p:nvSpPr>
        <p:spPr>
          <a:xfrm>
            <a:off x="695325" y="549276"/>
            <a:ext cx="1970873" cy="387798"/>
          </a:xfrm>
          <a:prstGeom prst="rect">
            <a:avLst/>
          </a:prstGeom>
        </p:spPr>
        <p:txBody>
          <a:bodyPr wrap="square" lIns="0" tIns="0" rIns="0" bIns="0">
            <a:spAutoFit/>
          </a:bodyPr>
          <a:lstStyle>
            <a:lvl1pPr marL="0" indent="0" algn="l" defTabSz="457200" rtl="0" eaLnBrk="1" latinLnBrk="0" hangingPunct="1">
              <a:buNone/>
              <a:defRPr lang="zh-CN" altLang="en-US" sz="2800" b="1" kern="1200" dirty="0">
                <a:gradFill>
                  <a:gsLst>
                    <a:gs pos="12000">
                      <a:schemeClr val="accent1"/>
                    </a:gs>
                    <a:gs pos="100000">
                      <a:schemeClr val="accent2"/>
                    </a:gs>
                  </a:gsLst>
                  <a:lin ang="5400000" scaled="0"/>
                </a:gra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输入文字</a:t>
            </a:r>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内容页2">
    <p:spTree>
      <p:nvGrpSpPr>
        <p:cNvPr id="1" name=""/>
        <p:cNvGrpSpPr/>
        <p:nvPr/>
      </p:nvGrpSpPr>
      <p:grpSpPr>
        <a:xfrm>
          <a:off x="0" y="0"/>
          <a:ext cx="0" cy="0"/>
          <a:chOff x="0" y="0"/>
          <a:chExt cx="0" cy="0"/>
        </a:xfrm>
      </p:grpSpPr>
      <p:pic>
        <p:nvPicPr>
          <p:cNvPr id="3" name="图片 2" descr="图片包含 建筑, 室内, 房间, 窗户&#10;&#10;描述已自动生成"/>
          <p:cNvPicPr>
            <a:picLocks noChangeAspect="1"/>
          </p:cNvPicPr>
          <p:nvPr userDrawn="1"/>
        </p:nvPicPr>
        <p:blipFill rotWithShape="1">
          <a:blip r:embed="rId2" cstate="screen">
            <a:alphaModFix amt="4000"/>
            <a:extLst>
              <a:ext uri="{BEBA8EAE-BF5A-486C-A8C5-ECC9F3942E4B}">
                <a14:imgProps xmlns:a14="http://schemas.microsoft.com/office/drawing/2010/main">
                  <a14:imgLayer r:embed="rId3">
                    <a14:imgEffect>
                      <a14:saturation sat="0"/>
                    </a14:imgEffect>
                  </a14:imgLayer>
                </a14:imgProps>
              </a:ext>
            </a:extLst>
          </a:blip>
          <a:srcRect r="612"/>
          <a:stretch>
            <a:fillRect/>
          </a:stretch>
        </p:blipFill>
        <p:spPr>
          <a:xfrm>
            <a:off x="0" y="1306"/>
            <a:ext cx="12245340" cy="6855387"/>
          </a:xfrm>
          <a:prstGeom prst="rect">
            <a:avLst/>
          </a:prstGeom>
        </p:spPr>
      </p:pic>
      <p:sp>
        <p:nvSpPr>
          <p:cNvPr id="5" name="文本占位符 92"/>
          <p:cNvSpPr>
            <a:spLocks noGrp="1"/>
          </p:cNvSpPr>
          <p:nvPr>
            <p:ph type="body" sz="quarter" idx="25" hasCustomPrompt="1"/>
          </p:nvPr>
        </p:nvSpPr>
        <p:spPr>
          <a:xfrm>
            <a:off x="695325" y="549276"/>
            <a:ext cx="1970873" cy="387798"/>
          </a:xfrm>
          <a:prstGeom prst="rect">
            <a:avLst/>
          </a:prstGeom>
        </p:spPr>
        <p:txBody>
          <a:bodyPr wrap="square" lIns="0" tIns="0" rIns="0" bIns="0">
            <a:spAutoFit/>
          </a:bodyPr>
          <a:lstStyle>
            <a:lvl1pPr marL="0" indent="0" algn="l" defTabSz="457200" rtl="0" eaLnBrk="1" latinLnBrk="0" hangingPunct="1">
              <a:buNone/>
              <a:defRPr lang="zh-CN" altLang="en-US" sz="2800" b="1" kern="1200" dirty="0">
                <a:gradFill>
                  <a:gsLst>
                    <a:gs pos="12000">
                      <a:schemeClr val="accent1"/>
                    </a:gs>
                    <a:gs pos="100000">
                      <a:schemeClr val="accent2"/>
                    </a:gs>
                  </a:gsLst>
                  <a:lin ang="5400000" scaled="0"/>
                </a:gra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输入文字</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内容页3">
    <p:spTree>
      <p:nvGrpSpPr>
        <p:cNvPr id="1" name=""/>
        <p:cNvGrpSpPr/>
        <p:nvPr/>
      </p:nvGrpSpPr>
      <p:grpSpPr>
        <a:xfrm>
          <a:off x="0" y="0"/>
          <a:ext cx="0" cy="0"/>
          <a:chOff x="0" y="0"/>
          <a:chExt cx="0" cy="0"/>
        </a:xfrm>
      </p:grpSpPr>
      <p:pic>
        <p:nvPicPr>
          <p:cNvPr id="3" name="图片 2" descr="图片包含 建筑, 室内, 房间, 窗户&#10;&#10;描述已自动生成"/>
          <p:cNvPicPr>
            <a:picLocks noChangeAspect="1"/>
          </p:cNvPicPr>
          <p:nvPr userDrawn="1"/>
        </p:nvPicPr>
        <p:blipFill rotWithShape="1">
          <a:blip r:embed="rId2" cstate="screen">
            <a:alphaModFix amt="22000"/>
            <a:extLst>
              <a:ext uri="{BEBA8EAE-BF5A-486C-A8C5-ECC9F3942E4B}">
                <a14:imgProps xmlns:a14="http://schemas.microsoft.com/office/drawing/2010/main">
                  <a14:imgLayer r:embed="rId3">
                    <a14:imgEffect>
                      <a14:saturation sat="0"/>
                    </a14:imgEffect>
                  </a14:imgLayer>
                </a14:imgProps>
              </a:ext>
            </a:extLst>
          </a:blip>
          <a:srcRect r="50522"/>
          <a:stretch>
            <a:fillRect/>
          </a:stretch>
        </p:blipFill>
        <p:spPr>
          <a:xfrm>
            <a:off x="6096000" y="0"/>
            <a:ext cx="6096000" cy="6855387"/>
          </a:xfrm>
          <a:prstGeom prst="rect">
            <a:avLst/>
          </a:prstGeom>
        </p:spPr>
      </p:pic>
      <p:sp>
        <p:nvSpPr>
          <p:cNvPr id="5" name="文本占位符 92"/>
          <p:cNvSpPr>
            <a:spLocks noGrp="1"/>
          </p:cNvSpPr>
          <p:nvPr>
            <p:ph type="body" sz="quarter" idx="25" hasCustomPrompt="1"/>
          </p:nvPr>
        </p:nvSpPr>
        <p:spPr>
          <a:xfrm>
            <a:off x="695325" y="549276"/>
            <a:ext cx="1970873" cy="387798"/>
          </a:xfrm>
          <a:prstGeom prst="rect">
            <a:avLst/>
          </a:prstGeom>
        </p:spPr>
        <p:txBody>
          <a:bodyPr wrap="square" lIns="0" tIns="0" rIns="0" bIns="0">
            <a:spAutoFit/>
          </a:bodyPr>
          <a:lstStyle>
            <a:lvl1pPr marL="0" indent="0" algn="l" defTabSz="457200" rtl="0" eaLnBrk="1" latinLnBrk="0" hangingPunct="1">
              <a:buNone/>
              <a:defRPr lang="zh-CN" altLang="en-US" sz="2800" b="1" kern="1200" dirty="0">
                <a:gradFill>
                  <a:gsLst>
                    <a:gs pos="12000">
                      <a:schemeClr val="accent1"/>
                    </a:gs>
                    <a:gs pos="100000">
                      <a:schemeClr val="accent2"/>
                    </a:gs>
                  </a:gsLst>
                  <a:lin ang="5400000" scaled="0"/>
                </a:gra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输入文字</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内容页4">
    <p:spTree>
      <p:nvGrpSpPr>
        <p:cNvPr id="1" name=""/>
        <p:cNvGrpSpPr/>
        <p:nvPr/>
      </p:nvGrpSpPr>
      <p:grpSpPr>
        <a:xfrm>
          <a:off x="0" y="0"/>
          <a:ext cx="0" cy="0"/>
          <a:chOff x="0" y="0"/>
          <a:chExt cx="0" cy="0"/>
        </a:xfrm>
      </p:grpSpPr>
      <p:sp>
        <p:nvSpPr>
          <p:cNvPr id="4" name="文本占位符 92"/>
          <p:cNvSpPr>
            <a:spLocks noGrp="1"/>
          </p:cNvSpPr>
          <p:nvPr>
            <p:ph type="body" sz="quarter" idx="25" hasCustomPrompt="1"/>
          </p:nvPr>
        </p:nvSpPr>
        <p:spPr>
          <a:xfrm>
            <a:off x="695325" y="549276"/>
            <a:ext cx="1970873" cy="387798"/>
          </a:xfrm>
          <a:prstGeom prst="rect">
            <a:avLst/>
          </a:prstGeom>
        </p:spPr>
        <p:txBody>
          <a:bodyPr wrap="square" lIns="0" tIns="0" rIns="0" bIns="0">
            <a:spAutoFit/>
          </a:bodyPr>
          <a:lstStyle>
            <a:lvl1pPr marL="0" indent="0" algn="l" defTabSz="457200" rtl="0" eaLnBrk="1" latinLnBrk="0" hangingPunct="1">
              <a:buNone/>
              <a:defRPr lang="zh-CN" altLang="en-US" sz="2800" b="1" kern="1200" dirty="0">
                <a:gradFill>
                  <a:gsLst>
                    <a:gs pos="12000">
                      <a:schemeClr val="accent1"/>
                    </a:gs>
                    <a:gs pos="100000">
                      <a:schemeClr val="accent2"/>
                    </a:gs>
                  </a:gsLst>
                  <a:lin ang="5400000" scaled="0"/>
                </a:gra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输入文字</a:t>
            </a:r>
            <a:endParaRPr lang="zh-CN" altLang="en-US" dirty="0"/>
          </a:p>
        </p:txBody>
      </p:sp>
      <p:sp>
        <p:nvSpPr>
          <p:cNvPr id="6" name="图片占位符 5"/>
          <p:cNvSpPr>
            <a:spLocks noGrp="1"/>
          </p:cNvSpPr>
          <p:nvPr>
            <p:ph type="pic" sz="quarter" idx="26" hasCustomPrompt="1"/>
          </p:nvPr>
        </p:nvSpPr>
        <p:spPr>
          <a:xfrm>
            <a:off x="1962150" y="1160463"/>
            <a:ext cx="9544050" cy="2370137"/>
          </a:xfrm>
          <a:prstGeom prst="rect">
            <a:avLst/>
          </a:prstGeom>
          <a:pattFill prst="pct5">
            <a:fgClr>
              <a:schemeClr val="accent3"/>
            </a:fgClr>
            <a:bgClr>
              <a:schemeClr val="accent5"/>
            </a:bgClr>
          </a:pattFill>
        </p:spPr>
        <p:txBody>
          <a:bodyPr/>
          <a:lstStyle>
            <a:lvl1pPr>
              <a:defRPr b="0">
                <a:solidFill>
                  <a:schemeClr val="accent1"/>
                </a:solidFill>
              </a:defRPr>
            </a:lvl1pPr>
          </a:lstStyle>
          <a:p>
            <a:r>
              <a:rPr lang="zh-CN" altLang="en-US" dirty="0"/>
              <a:t>点击图标添加图片</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内容页5">
    <p:spTree>
      <p:nvGrpSpPr>
        <p:cNvPr id="1" name=""/>
        <p:cNvGrpSpPr/>
        <p:nvPr/>
      </p:nvGrpSpPr>
      <p:grpSpPr>
        <a:xfrm>
          <a:off x="0" y="0"/>
          <a:ext cx="0" cy="0"/>
          <a:chOff x="0" y="0"/>
          <a:chExt cx="0" cy="0"/>
        </a:xfrm>
      </p:grpSpPr>
      <p:sp>
        <p:nvSpPr>
          <p:cNvPr id="4" name="文本占位符 92"/>
          <p:cNvSpPr>
            <a:spLocks noGrp="1"/>
          </p:cNvSpPr>
          <p:nvPr>
            <p:ph type="body" sz="quarter" idx="25" hasCustomPrompt="1"/>
          </p:nvPr>
        </p:nvSpPr>
        <p:spPr>
          <a:xfrm>
            <a:off x="695325" y="549276"/>
            <a:ext cx="1970873" cy="387798"/>
          </a:xfrm>
          <a:prstGeom prst="rect">
            <a:avLst/>
          </a:prstGeom>
        </p:spPr>
        <p:txBody>
          <a:bodyPr wrap="square" lIns="0" tIns="0" rIns="0" bIns="0">
            <a:spAutoFit/>
          </a:bodyPr>
          <a:lstStyle>
            <a:lvl1pPr marL="0" indent="0" algn="l" defTabSz="457200" rtl="0" eaLnBrk="1" latinLnBrk="0" hangingPunct="1">
              <a:buNone/>
              <a:defRPr lang="zh-CN" altLang="en-US" sz="2800" b="1" kern="1200" dirty="0">
                <a:gradFill>
                  <a:gsLst>
                    <a:gs pos="12000">
                      <a:schemeClr val="accent1"/>
                    </a:gs>
                    <a:gs pos="100000">
                      <a:schemeClr val="accent2"/>
                    </a:gs>
                  </a:gsLst>
                  <a:lin ang="5400000" scaled="0"/>
                </a:gra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输入文字</a:t>
            </a:r>
            <a:endParaRPr lang="zh-CN" altLang="en-US" dirty="0"/>
          </a:p>
        </p:txBody>
      </p:sp>
      <p:sp>
        <p:nvSpPr>
          <p:cNvPr id="6" name="图片占位符 5"/>
          <p:cNvSpPr>
            <a:spLocks noGrp="1"/>
          </p:cNvSpPr>
          <p:nvPr>
            <p:ph type="pic" sz="quarter" idx="26" hasCustomPrompt="1"/>
          </p:nvPr>
        </p:nvSpPr>
        <p:spPr>
          <a:xfrm>
            <a:off x="695325" y="1160463"/>
            <a:ext cx="10801350" cy="2370137"/>
          </a:xfrm>
          <a:prstGeom prst="rect">
            <a:avLst/>
          </a:prstGeom>
          <a:pattFill prst="pct5">
            <a:fgClr>
              <a:schemeClr val="accent3"/>
            </a:fgClr>
            <a:bgClr>
              <a:schemeClr val="accent5"/>
            </a:bgClr>
          </a:pattFill>
        </p:spPr>
        <p:txBody>
          <a:bodyPr/>
          <a:lstStyle>
            <a:lvl1pPr>
              <a:defRPr>
                <a:solidFill>
                  <a:schemeClr val="accent1"/>
                </a:solidFill>
              </a:defRPr>
            </a:lvl1pPr>
          </a:lstStyle>
          <a:p>
            <a:r>
              <a:rPr lang="zh-CN" altLang="en-US" dirty="0"/>
              <a:t>点击图标添加图片</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内容页6">
    <p:spTree>
      <p:nvGrpSpPr>
        <p:cNvPr id="1" name=""/>
        <p:cNvGrpSpPr/>
        <p:nvPr/>
      </p:nvGrpSpPr>
      <p:grpSpPr>
        <a:xfrm>
          <a:off x="0" y="0"/>
          <a:ext cx="0" cy="0"/>
          <a:chOff x="0" y="0"/>
          <a:chExt cx="0" cy="0"/>
        </a:xfrm>
      </p:grpSpPr>
      <p:pic>
        <p:nvPicPr>
          <p:cNvPr id="7" name="图片 6" descr="图片包含 建筑, 室内, 房间, 窗户&#10;&#10;描述已自动生成"/>
          <p:cNvPicPr>
            <a:picLocks noChangeAspect="1"/>
          </p:cNvPicPr>
          <p:nvPr userDrawn="1"/>
        </p:nvPicPr>
        <p:blipFill rotWithShape="1">
          <a:blip r:embed="rId2" cstate="screen">
            <a:alphaModFix amt="4000"/>
            <a:extLst>
              <a:ext uri="{BEBA8EAE-BF5A-486C-A8C5-ECC9F3942E4B}">
                <a14:imgProps xmlns:a14="http://schemas.microsoft.com/office/drawing/2010/main">
                  <a14:imgLayer r:embed="rId3">
                    <a14:imgEffect>
                      <a14:saturation sat="0"/>
                    </a14:imgEffect>
                  </a14:imgLayer>
                </a14:imgProps>
              </a:ext>
            </a:extLst>
          </a:blip>
          <a:srcRect r="612"/>
          <a:stretch>
            <a:fillRect/>
          </a:stretch>
        </p:blipFill>
        <p:spPr>
          <a:xfrm>
            <a:off x="0" y="1306"/>
            <a:ext cx="12245340" cy="6855387"/>
          </a:xfrm>
          <a:prstGeom prst="rect">
            <a:avLst/>
          </a:prstGeom>
        </p:spPr>
      </p:pic>
      <p:sp>
        <p:nvSpPr>
          <p:cNvPr id="4" name="文本占位符 92"/>
          <p:cNvSpPr>
            <a:spLocks noGrp="1"/>
          </p:cNvSpPr>
          <p:nvPr>
            <p:ph type="body" sz="quarter" idx="25" hasCustomPrompt="1"/>
          </p:nvPr>
        </p:nvSpPr>
        <p:spPr>
          <a:xfrm>
            <a:off x="695325" y="549276"/>
            <a:ext cx="1970873" cy="387798"/>
          </a:xfrm>
          <a:prstGeom prst="rect">
            <a:avLst/>
          </a:prstGeom>
        </p:spPr>
        <p:txBody>
          <a:bodyPr wrap="square" lIns="0" tIns="0" rIns="0" bIns="0">
            <a:spAutoFit/>
          </a:bodyPr>
          <a:lstStyle>
            <a:lvl1pPr marL="0" indent="0" algn="l" defTabSz="457200" rtl="0" eaLnBrk="1" latinLnBrk="0" hangingPunct="1">
              <a:buNone/>
              <a:defRPr lang="zh-CN" altLang="en-US" sz="2800" b="1" kern="1200" dirty="0">
                <a:gradFill>
                  <a:gsLst>
                    <a:gs pos="12000">
                      <a:schemeClr val="accent1"/>
                    </a:gs>
                    <a:gs pos="100000">
                      <a:schemeClr val="accent2"/>
                    </a:gs>
                  </a:gsLst>
                  <a:lin ang="5400000" scaled="0"/>
                </a:gra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输入文字</a:t>
            </a:r>
            <a:endParaRPr lang="zh-CN" altLang="en-US" dirty="0"/>
          </a:p>
        </p:txBody>
      </p:sp>
      <p:sp>
        <p:nvSpPr>
          <p:cNvPr id="6" name="图片占位符 5"/>
          <p:cNvSpPr>
            <a:spLocks noGrp="1"/>
          </p:cNvSpPr>
          <p:nvPr>
            <p:ph type="pic" sz="quarter" idx="26" hasCustomPrompt="1"/>
          </p:nvPr>
        </p:nvSpPr>
        <p:spPr>
          <a:xfrm>
            <a:off x="695325" y="1160463"/>
            <a:ext cx="4799542" cy="5148262"/>
          </a:xfrm>
          <a:prstGeom prst="rect">
            <a:avLst/>
          </a:prstGeom>
          <a:pattFill prst="pct5">
            <a:fgClr>
              <a:schemeClr val="accent3"/>
            </a:fgClr>
            <a:bgClr>
              <a:schemeClr val="accent5"/>
            </a:bgClr>
          </a:pattFill>
        </p:spPr>
        <p:txBody>
          <a:bodyPr/>
          <a:lstStyle>
            <a:lvl1pPr>
              <a:defRPr>
                <a:solidFill>
                  <a:schemeClr val="accent1"/>
                </a:solidFill>
              </a:defRPr>
            </a:lvl1pPr>
          </a:lstStyle>
          <a:p>
            <a:r>
              <a:rPr lang="zh-CN" altLang="en-US" dirty="0"/>
              <a:t>点击图标添加图片</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内容页7">
    <p:spTree>
      <p:nvGrpSpPr>
        <p:cNvPr id="1" name=""/>
        <p:cNvGrpSpPr/>
        <p:nvPr/>
      </p:nvGrpSpPr>
      <p:grpSpPr>
        <a:xfrm>
          <a:off x="0" y="0"/>
          <a:ext cx="0" cy="0"/>
          <a:chOff x="0" y="0"/>
          <a:chExt cx="0" cy="0"/>
        </a:xfrm>
      </p:grpSpPr>
      <p:sp>
        <p:nvSpPr>
          <p:cNvPr id="3" name="椭圆 2"/>
          <p:cNvSpPr/>
          <p:nvPr userDrawn="1"/>
        </p:nvSpPr>
        <p:spPr>
          <a:xfrm>
            <a:off x="785828" y="2047891"/>
            <a:ext cx="1290608" cy="1290606"/>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userDrawn="1"/>
        </p:nvSpPr>
        <p:spPr>
          <a:xfrm>
            <a:off x="3113541" y="2047891"/>
            <a:ext cx="1290608" cy="1290606"/>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userDrawn="1"/>
        </p:nvSpPr>
        <p:spPr>
          <a:xfrm>
            <a:off x="10096679" y="2047891"/>
            <a:ext cx="1290608" cy="1290606"/>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userDrawn="1"/>
        </p:nvSpPr>
        <p:spPr>
          <a:xfrm>
            <a:off x="7768967" y="2047891"/>
            <a:ext cx="1290608" cy="1290606"/>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userDrawn="1"/>
        </p:nvSpPr>
        <p:spPr>
          <a:xfrm>
            <a:off x="5441254" y="2047891"/>
            <a:ext cx="1290608" cy="1290606"/>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userDrawn="1"/>
        </p:nvGrpSpPr>
        <p:grpSpPr>
          <a:xfrm>
            <a:off x="695325" y="1957387"/>
            <a:ext cx="1472400" cy="1472400"/>
            <a:chOff x="695325" y="1957387"/>
            <a:chExt cx="1472400" cy="1472400"/>
          </a:xfrm>
        </p:grpSpPr>
        <p:sp>
          <p:nvSpPr>
            <p:cNvPr id="9" name="弧形 8"/>
            <p:cNvSpPr/>
            <p:nvPr/>
          </p:nvSpPr>
          <p:spPr>
            <a:xfrm>
              <a:off x="695325" y="1957387"/>
              <a:ext cx="1472400" cy="1472400"/>
            </a:xfrm>
            <a:prstGeom prst="arc">
              <a:avLst>
                <a:gd name="adj1" fmla="val 15028076"/>
                <a:gd name="adj2" fmla="val 1632349"/>
              </a:avLst>
            </a:prstGeom>
            <a:ln w="28575" cap="rnd">
              <a:gradFill>
                <a:gsLst>
                  <a:gs pos="0">
                    <a:schemeClr val="accent5">
                      <a:alpha val="46000"/>
                    </a:schemeClr>
                  </a:gs>
                  <a:gs pos="47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弧形 9"/>
            <p:cNvSpPr/>
            <p:nvPr/>
          </p:nvSpPr>
          <p:spPr>
            <a:xfrm>
              <a:off x="695325" y="1957387"/>
              <a:ext cx="1472400" cy="1472400"/>
            </a:xfrm>
            <a:prstGeom prst="arc">
              <a:avLst>
                <a:gd name="adj1" fmla="val 3865750"/>
                <a:gd name="adj2" fmla="val 11263784"/>
              </a:avLst>
            </a:prstGeom>
            <a:ln w="28575" cap="rnd">
              <a:gradFill>
                <a:gsLst>
                  <a:gs pos="30000">
                    <a:schemeClr val="accent1"/>
                  </a:gs>
                  <a:gs pos="100000">
                    <a:schemeClr val="accent5">
                      <a:alpha val="37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1" name="组合 10"/>
          <p:cNvGrpSpPr/>
          <p:nvPr userDrawn="1"/>
        </p:nvGrpSpPr>
        <p:grpSpPr>
          <a:xfrm>
            <a:off x="3022645" y="1957387"/>
            <a:ext cx="1472400" cy="1472400"/>
            <a:chOff x="695325" y="1957387"/>
            <a:chExt cx="1472400" cy="1472400"/>
          </a:xfrm>
        </p:grpSpPr>
        <p:sp>
          <p:nvSpPr>
            <p:cNvPr id="12" name="弧形 11"/>
            <p:cNvSpPr/>
            <p:nvPr/>
          </p:nvSpPr>
          <p:spPr>
            <a:xfrm>
              <a:off x="695325" y="1957387"/>
              <a:ext cx="1472400" cy="1472400"/>
            </a:xfrm>
            <a:prstGeom prst="arc">
              <a:avLst>
                <a:gd name="adj1" fmla="val 15028076"/>
                <a:gd name="adj2" fmla="val 1632349"/>
              </a:avLst>
            </a:prstGeom>
            <a:ln w="28575" cap="rnd">
              <a:gradFill>
                <a:gsLst>
                  <a:gs pos="0">
                    <a:schemeClr val="accent5">
                      <a:alpha val="46000"/>
                    </a:schemeClr>
                  </a:gs>
                  <a:gs pos="47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弧形 12"/>
            <p:cNvSpPr/>
            <p:nvPr/>
          </p:nvSpPr>
          <p:spPr>
            <a:xfrm>
              <a:off x="695325" y="1957387"/>
              <a:ext cx="1472400" cy="1472400"/>
            </a:xfrm>
            <a:prstGeom prst="arc">
              <a:avLst>
                <a:gd name="adj1" fmla="val 3865750"/>
                <a:gd name="adj2" fmla="val 11263784"/>
              </a:avLst>
            </a:prstGeom>
            <a:ln w="28575" cap="rnd">
              <a:gradFill>
                <a:gsLst>
                  <a:gs pos="30000">
                    <a:schemeClr val="accent1"/>
                  </a:gs>
                  <a:gs pos="100000">
                    <a:schemeClr val="accent5">
                      <a:alpha val="37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4" name="组合 13"/>
          <p:cNvGrpSpPr/>
          <p:nvPr userDrawn="1"/>
        </p:nvGrpSpPr>
        <p:grpSpPr>
          <a:xfrm>
            <a:off x="5347100" y="1957387"/>
            <a:ext cx="1472400" cy="1472400"/>
            <a:chOff x="695325" y="1957387"/>
            <a:chExt cx="1472400" cy="1472400"/>
          </a:xfrm>
        </p:grpSpPr>
        <p:sp>
          <p:nvSpPr>
            <p:cNvPr id="15" name="弧形 14"/>
            <p:cNvSpPr/>
            <p:nvPr/>
          </p:nvSpPr>
          <p:spPr>
            <a:xfrm>
              <a:off x="695325" y="1957387"/>
              <a:ext cx="1472400" cy="1472400"/>
            </a:xfrm>
            <a:prstGeom prst="arc">
              <a:avLst>
                <a:gd name="adj1" fmla="val 15028076"/>
                <a:gd name="adj2" fmla="val 1632349"/>
              </a:avLst>
            </a:prstGeom>
            <a:ln w="28575" cap="rnd">
              <a:gradFill>
                <a:gsLst>
                  <a:gs pos="0">
                    <a:schemeClr val="accent5">
                      <a:alpha val="46000"/>
                    </a:schemeClr>
                  </a:gs>
                  <a:gs pos="47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弧形 15"/>
            <p:cNvSpPr/>
            <p:nvPr/>
          </p:nvSpPr>
          <p:spPr>
            <a:xfrm>
              <a:off x="695325" y="1957387"/>
              <a:ext cx="1472400" cy="1472400"/>
            </a:xfrm>
            <a:prstGeom prst="arc">
              <a:avLst>
                <a:gd name="adj1" fmla="val 3865750"/>
                <a:gd name="adj2" fmla="val 11263784"/>
              </a:avLst>
            </a:prstGeom>
            <a:ln w="28575" cap="rnd">
              <a:gradFill>
                <a:gsLst>
                  <a:gs pos="30000">
                    <a:schemeClr val="accent1"/>
                  </a:gs>
                  <a:gs pos="100000">
                    <a:schemeClr val="accent5">
                      <a:alpha val="37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7" name="组合 16"/>
          <p:cNvGrpSpPr/>
          <p:nvPr userDrawn="1"/>
        </p:nvGrpSpPr>
        <p:grpSpPr>
          <a:xfrm>
            <a:off x="7674420" y="1957387"/>
            <a:ext cx="1472400" cy="1472400"/>
            <a:chOff x="695325" y="1957387"/>
            <a:chExt cx="1472400" cy="1472400"/>
          </a:xfrm>
        </p:grpSpPr>
        <p:sp>
          <p:nvSpPr>
            <p:cNvPr id="18" name="弧形 17"/>
            <p:cNvSpPr/>
            <p:nvPr/>
          </p:nvSpPr>
          <p:spPr>
            <a:xfrm>
              <a:off x="695325" y="1957387"/>
              <a:ext cx="1472400" cy="1472400"/>
            </a:xfrm>
            <a:prstGeom prst="arc">
              <a:avLst>
                <a:gd name="adj1" fmla="val 15028076"/>
                <a:gd name="adj2" fmla="val 1632349"/>
              </a:avLst>
            </a:prstGeom>
            <a:ln w="28575" cap="rnd">
              <a:gradFill>
                <a:gsLst>
                  <a:gs pos="0">
                    <a:schemeClr val="accent5">
                      <a:alpha val="46000"/>
                    </a:schemeClr>
                  </a:gs>
                  <a:gs pos="47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弧形 18"/>
            <p:cNvSpPr/>
            <p:nvPr/>
          </p:nvSpPr>
          <p:spPr>
            <a:xfrm>
              <a:off x="695325" y="1957387"/>
              <a:ext cx="1472400" cy="1472400"/>
            </a:xfrm>
            <a:prstGeom prst="arc">
              <a:avLst>
                <a:gd name="adj1" fmla="val 3865750"/>
                <a:gd name="adj2" fmla="val 11263784"/>
              </a:avLst>
            </a:prstGeom>
            <a:ln w="28575" cap="rnd">
              <a:gradFill>
                <a:gsLst>
                  <a:gs pos="30000">
                    <a:schemeClr val="accent1"/>
                  </a:gs>
                  <a:gs pos="100000">
                    <a:schemeClr val="accent5">
                      <a:alpha val="37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20" name="组合 19"/>
          <p:cNvGrpSpPr/>
          <p:nvPr userDrawn="1"/>
        </p:nvGrpSpPr>
        <p:grpSpPr>
          <a:xfrm>
            <a:off x="10002648" y="1957387"/>
            <a:ext cx="1472400" cy="1472400"/>
            <a:chOff x="695325" y="1957387"/>
            <a:chExt cx="1472400" cy="1472400"/>
          </a:xfrm>
        </p:grpSpPr>
        <p:sp>
          <p:nvSpPr>
            <p:cNvPr id="21" name="弧形 20"/>
            <p:cNvSpPr/>
            <p:nvPr/>
          </p:nvSpPr>
          <p:spPr>
            <a:xfrm>
              <a:off x="695325" y="1957387"/>
              <a:ext cx="1472400" cy="1472400"/>
            </a:xfrm>
            <a:prstGeom prst="arc">
              <a:avLst>
                <a:gd name="adj1" fmla="val 15028076"/>
                <a:gd name="adj2" fmla="val 1632349"/>
              </a:avLst>
            </a:prstGeom>
            <a:ln w="28575" cap="rnd">
              <a:gradFill>
                <a:gsLst>
                  <a:gs pos="0">
                    <a:schemeClr val="accent5">
                      <a:alpha val="46000"/>
                    </a:schemeClr>
                  </a:gs>
                  <a:gs pos="47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弧形 21"/>
            <p:cNvSpPr/>
            <p:nvPr/>
          </p:nvSpPr>
          <p:spPr>
            <a:xfrm>
              <a:off x="695325" y="1957387"/>
              <a:ext cx="1472400" cy="1472400"/>
            </a:xfrm>
            <a:prstGeom prst="arc">
              <a:avLst>
                <a:gd name="adj1" fmla="val 3865750"/>
                <a:gd name="adj2" fmla="val 11263784"/>
              </a:avLst>
            </a:prstGeom>
            <a:ln w="28575" cap="rnd">
              <a:gradFill>
                <a:gsLst>
                  <a:gs pos="30000">
                    <a:schemeClr val="accent1"/>
                  </a:gs>
                  <a:gs pos="100000">
                    <a:schemeClr val="accent5">
                      <a:alpha val="37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29" name="图片占位符 28"/>
          <p:cNvSpPr>
            <a:spLocks noGrp="1"/>
          </p:cNvSpPr>
          <p:nvPr>
            <p:ph type="pic" sz="quarter" idx="10"/>
          </p:nvPr>
        </p:nvSpPr>
        <p:spPr>
          <a:xfrm>
            <a:off x="785828" y="2047891"/>
            <a:ext cx="1290608" cy="1290606"/>
          </a:xfrm>
          <a:prstGeom prst="ellipse">
            <a:avLst/>
          </a:prstGeom>
          <a:pattFill prst="pct5">
            <a:fgClr>
              <a:schemeClr val="accent1"/>
            </a:fgClr>
            <a:bgClr>
              <a:schemeClr val="accent5"/>
            </a:bgClr>
          </a:pattFill>
        </p:spPr>
        <p:txBody>
          <a:bodyPr/>
          <a:lstStyle>
            <a:lvl1pPr marL="0" indent="0">
              <a:buNone/>
              <a:defRPr sz="1400">
                <a:solidFill>
                  <a:schemeClr val="accent1"/>
                </a:solidFill>
              </a:defRPr>
            </a:lvl1pPr>
          </a:lstStyle>
          <a:p>
            <a:r>
              <a:rPr lang="zh-CN" altLang="en-US" dirty="0"/>
              <a:t>单击图标添加图片</a:t>
            </a:r>
            <a:endParaRPr lang="zh-CN" altLang="en-US" dirty="0"/>
          </a:p>
        </p:txBody>
      </p:sp>
      <p:sp>
        <p:nvSpPr>
          <p:cNvPr id="30" name="图片占位符 28"/>
          <p:cNvSpPr>
            <a:spLocks noGrp="1"/>
          </p:cNvSpPr>
          <p:nvPr>
            <p:ph type="pic" sz="quarter" idx="11"/>
          </p:nvPr>
        </p:nvSpPr>
        <p:spPr>
          <a:xfrm>
            <a:off x="3113541" y="2047891"/>
            <a:ext cx="1290608" cy="1290606"/>
          </a:xfrm>
          <a:prstGeom prst="ellipse">
            <a:avLst/>
          </a:prstGeom>
          <a:pattFill prst="pct5">
            <a:fgClr>
              <a:schemeClr val="accent1"/>
            </a:fgClr>
            <a:bgClr>
              <a:schemeClr val="accent5"/>
            </a:bgClr>
          </a:pattFill>
        </p:spPr>
        <p:txBody>
          <a:bodyPr/>
          <a:lstStyle>
            <a:lvl1pPr marL="0" indent="0">
              <a:buNone/>
              <a:defRPr sz="1400">
                <a:solidFill>
                  <a:schemeClr val="accent1"/>
                </a:solidFill>
              </a:defRPr>
            </a:lvl1pPr>
          </a:lstStyle>
          <a:p>
            <a:r>
              <a:rPr lang="zh-CN" altLang="en-US" dirty="0"/>
              <a:t>单击图标添加图片</a:t>
            </a:r>
            <a:endParaRPr lang="zh-CN" altLang="en-US" dirty="0"/>
          </a:p>
        </p:txBody>
      </p:sp>
      <p:sp>
        <p:nvSpPr>
          <p:cNvPr id="31" name="图片占位符 28"/>
          <p:cNvSpPr>
            <a:spLocks noGrp="1"/>
          </p:cNvSpPr>
          <p:nvPr>
            <p:ph type="pic" sz="quarter" idx="12"/>
          </p:nvPr>
        </p:nvSpPr>
        <p:spPr>
          <a:xfrm>
            <a:off x="5437996" y="2047891"/>
            <a:ext cx="1290608" cy="1290606"/>
          </a:xfrm>
          <a:prstGeom prst="ellipse">
            <a:avLst/>
          </a:prstGeom>
          <a:pattFill prst="pct5">
            <a:fgClr>
              <a:schemeClr val="accent1"/>
            </a:fgClr>
            <a:bgClr>
              <a:schemeClr val="accent5"/>
            </a:bgClr>
          </a:pattFill>
        </p:spPr>
        <p:txBody>
          <a:bodyPr/>
          <a:lstStyle>
            <a:lvl1pPr marL="0" indent="0">
              <a:buNone/>
              <a:defRPr sz="1400">
                <a:solidFill>
                  <a:schemeClr val="accent1"/>
                </a:solidFill>
              </a:defRPr>
            </a:lvl1pPr>
          </a:lstStyle>
          <a:p>
            <a:r>
              <a:rPr lang="zh-CN" altLang="en-US" dirty="0"/>
              <a:t>单击图标添加图片</a:t>
            </a:r>
            <a:endParaRPr lang="zh-CN" altLang="en-US" dirty="0"/>
          </a:p>
        </p:txBody>
      </p:sp>
      <p:sp>
        <p:nvSpPr>
          <p:cNvPr id="32" name="图片占位符 28"/>
          <p:cNvSpPr>
            <a:spLocks noGrp="1"/>
          </p:cNvSpPr>
          <p:nvPr>
            <p:ph type="pic" sz="quarter" idx="13"/>
          </p:nvPr>
        </p:nvSpPr>
        <p:spPr>
          <a:xfrm>
            <a:off x="7765316" y="2047891"/>
            <a:ext cx="1290608" cy="1290606"/>
          </a:xfrm>
          <a:prstGeom prst="ellipse">
            <a:avLst/>
          </a:prstGeom>
          <a:pattFill prst="pct5">
            <a:fgClr>
              <a:schemeClr val="accent1"/>
            </a:fgClr>
            <a:bgClr>
              <a:schemeClr val="accent5"/>
            </a:bgClr>
          </a:pattFill>
        </p:spPr>
        <p:txBody>
          <a:bodyPr/>
          <a:lstStyle>
            <a:lvl1pPr marL="0" indent="0">
              <a:buNone/>
              <a:defRPr sz="1400">
                <a:solidFill>
                  <a:schemeClr val="accent1"/>
                </a:solidFill>
              </a:defRPr>
            </a:lvl1pPr>
          </a:lstStyle>
          <a:p>
            <a:r>
              <a:rPr lang="zh-CN" altLang="en-US" dirty="0"/>
              <a:t>单击图标添加图片</a:t>
            </a:r>
            <a:endParaRPr lang="zh-CN" altLang="en-US" dirty="0"/>
          </a:p>
        </p:txBody>
      </p:sp>
      <p:sp>
        <p:nvSpPr>
          <p:cNvPr id="33" name="图片占位符 28"/>
          <p:cNvSpPr>
            <a:spLocks noGrp="1"/>
          </p:cNvSpPr>
          <p:nvPr>
            <p:ph type="pic" sz="quarter" idx="14"/>
          </p:nvPr>
        </p:nvSpPr>
        <p:spPr>
          <a:xfrm>
            <a:off x="10096679" y="2047891"/>
            <a:ext cx="1290608" cy="1290606"/>
          </a:xfrm>
          <a:prstGeom prst="ellipse">
            <a:avLst/>
          </a:prstGeom>
          <a:pattFill prst="pct5">
            <a:fgClr>
              <a:schemeClr val="accent1"/>
            </a:fgClr>
            <a:bgClr>
              <a:schemeClr val="accent5"/>
            </a:bgClr>
          </a:pattFill>
        </p:spPr>
        <p:txBody>
          <a:bodyPr/>
          <a:lstStyle>
            <a:lvl1pPr marL="0" indent="0">
              <a:buNone/>
              <a:defRPr sz="1400">
                <a:solidFill>
                  <a:schemeClr val="accent1"/>
                </a:solidFill>
              </a:defRPr>
            </a:lvl1pPr>
          </a:lstStyle>
          <a:p>
            <a:r>
              <a:rPr lang="zh-CN" altLang="en-US" dirty="0"/>
              <a:t>单击图标添加图片</a:t>
            </a:r>
            <a:endParaRPr lang="zh-CN" altLang="en-US" dirty="0"/>
          </a:p>
        </p:txBody>
      </p:sp>
      <p:sp>
        <p:nvSpPr>
          <p:cNvPr id="34" name="文本占位符 92"/>
          <p:cNvSpPr>
            <a:spLocks noGrp="1"/>
          </p:cNvSpPr>
          <p:nvPr>
            <p:ph type="body" sz="quarter" idx="25" hasCustomPrompt="1"/>
          </p:nvPr>
        </p:nvSpPr>
        <p:spPr>
          <a:xfrm>
            <a:off x="695325" y="549276"/>
            <a:ext cx="1970873" cy="387798"/>
          </a:xfrm>
          <a:prstGeom prst="rect">
            <a:avLst/>
          </a:prstGeom>
        </p:spPr>
        <p:txBody>
          <a:bodyPr wrap="square" lIns="0" tIns="0" rIns="0" bIns="0">
            <a:spAutoFit/>
          </a:bodyPr>
          <a:lstStyle>
            <a:lvl1pPr marL="0" indent="0" algn="l" defTabSz="457200" rtl="0" eaLnBrk="1" latinLnBrk="0" hangingPunct="1">
              <a:buNone/>
              <a:defRPr lang="zh-CN" altLang="en-US" sz="2800" b="1" kern="1200" dirty="0">
                <a:gradFill>
                  <a:gsLst>
                    <a:gs pos="12000">
                      <a:schemeClr val="accent1"/>
                    </a:gs>
                    <a:gs pos="100000">
                      <a:schemeClr val="accent2"/>
                    </a:gs>
                  </a:gsLst>
                  <a:lin ang="5400000" scaled="0"/>
                </a:gra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输入文字</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四项）">
    <p:spTree>
      <p:nvGrpSpPr>
        <p:cNvPr id="1" name=""/>
        <p:cNvGrpSpPr/>
        <p:nvPr/>
      </p:nvGrpSpPr>
      <p:grpSpPr>
        <a:xfrm>
          <a:off x="0" y="0"/>
          <a:ext cx="0" cy="0"/>
          <a:chOff x="0" y="0"/>
          <a:chExt cx="0" cy="0"/>
        </a:xfrm>
      </p:grpSpPr>
      <p:pic>
        <p:nvPicPr>
          <p:cNvPr id="98" name="图片 97" descr="植物叶子特写"/>
          <p:cNvPicPr>
            <a:picLocks noChangeAspect="1"/>
          </p:cNvPicPr>
          <p:nvPr userDrawn="1"/>
        </p:nvPicPr>
        <p:blipFill>
          <a:blip r:embed="rId2" cstate="screen">
            <a:extLst>
              <a:ext uri="{BEBA8EAE-BF5A-486C-A8C5-ECC9F3942E4B}">
                <a14:imgProps xmlns:a14="http://schemas.microsoft.com/office/drawing/2010/main">
                  <a14:imgLayer r:embed="rId3">
                    <a14:imgEffect>
                      <a14:artisticBlur radius="35"/>
                    </a14:imgEffect>
                  </a14:imgLayer>
                </a14:imgProps>
              </a:ext>
            </a:extLst>
          </a:blip>
          <a:stretch>
            <a:fillRect/>
          </a:stretch>
        </p:blipFill>
        <p:spPr>
          <a:xfrm>
            <a:off x="4515" y="0"/>
            <a:ext cx="12182970" cy="6858000"/>
          </a:xfrm>
          <a:prstGeom prst="rect">
            <a:avLst/>
          </a:prstGeom>
        </p:spPr>
      </p:pic>
      <p:sp>
        <p:nvSpPr>
          <p:cNvPr id="2" name="矩形 1"/>
          <p:cNvSpPr/>
          <p:nvPr userDrawn="1"/>
        </p:nvSpPr>
        <p:spPr>
          <a:xfrm>
            <a:off x="0" y="0"/>
            <a:ext cx="12192000" cy="6858000"/>
          </a:xfrm>
          <a:prstGeom prst="rect">
            <a:avLst/>
          </a:prstGeom>
          <a:solidFill>
            <a:schemeClr val="accent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矩形: 圆角 105"/>
          <p:cNvSpPr/>
          <p:nvPr userDrawn="1"/>
        </p:nvSpPr>
        <p:spPr>
          <a:xfrm>
            <a:off x="695325" y="549275"/>
            <a:ext cx="10801350" cy="5759450"/>
          </a:xfrm>
          <a:prstGeom prst="roundRect">
            <a:avLst>
              <a:gd name="adj" fmla="val 4671"/>
            </a:avLst>
          </a:prstGeom>
          <a:gradFill flip="none" rotWithShape="1">
            <a:gsLst>
              <a:gs pos="0">
                <a:schemeClr val="bg1"/>
              </a:gs>
              <a:gs pos="52000">
                <a:schemeClr val="accent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userDrawn="1"/>
        </p:nvSpPr>
        <p:spPr>
          <a:xfrm>
            <a:off x="4149086" y="2480334"/>
            <a:ext cx="1567468" cy="3181612"/>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圆角 12"/>
          <p:cNvSpPr/>
          <p:nvPr userDrawn="1"/>
        </p:nvSpPr>
        <p:spPr>
          <a:xfrm>
            <a:off x="1802480" y="2480334"/>
            <a:ext cx="1567468" cy="3181612"/>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p:cNvSpPr/>
          <p:nvPr userDrawn="1"/>
        </p:nvSpPr>
        <p:spPr>
          <a:xfrm>
            <a:off x="1732655" y="2729593"/>
            <a:ext cx="944881" cy="369333"/>
          </a:xfrm>
          <a:prstGeom prst="roundRect">
            <a:avLst>
              <a:gd name="adj" fmla="val 27993"/>
            </a:avLst>
          </a:prstGeom>
          <a:solidFill>
            <a:schemeClr val="accent1"/>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userDrawn="1"/>
        </p:nvSpPr>
        <p:spPr>
          <a:xfrm rot="8892418">
            <a:off x="1977722" y="3922908"/>
            <a:ext cx="1184223" cy="1184223"/>
          </a:xfrm>
          <a:prstGeom prst="ellipse">
            <a:avLst/>
          </a:prstGeom>
          <a:noFill/>
          <a:ln w="19050">
            <a:gradFill>
              <a:gsLst>
                <a:gs pos="12000">
                  <a:schemeClr val="accent1"/>
                </a:gs>
                <a:gs pos="100000">
                  <a:schemeClr val="accent1">
                    <a:lumMod val="30000"/>
                    <a:lumOff val="7000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p:cNvSpPr/>
          <p:nvPr userDrawn="1"/>
        </p:nvSpPr>
        <p:spPr>
          <a:xfrm flipH="1">
            <a:off x="2529750" y="4776760"/>
            <a:ext cx="844431" cy="895302"/>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gradFill>
            <a:gsLst>
              <a:gs pos="1200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椭圆 18"/>
          <p:cNvSpPr/>
          <p:nvPr userDrawn="1"/>
        </p:nvSpPr>
        <p:spPr>
          <a:xfrm rot="8892418">
            <a:off x="2007689" y="3952875"/>
            <a:ext cx="1124288" cy="1124288"/>
          </a:xfrm>
          <a:prstGeom prst="ellipse">
            <a:avLst/>
          </a:prstGeom>
          <a:noFill/>
          <a:ln w="3175">
            <a:gradFill>
              <a:gsLst>
                <a:gs pos="12000">
                  <a:schemeClr val="accent1"/>
                </a:gs>
                <a:gs pos="100000">
                  <a:schemeClr val="accent1">
                    <a:lumMod val="30000"/>
                    <a:lumOff val="7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图形 42" descr="城市 轮廓"/>
          <p:cNvGrpSpPr/>
          <p:nvPr userDrawn="1"/>
        </p:nvGrpSpPr>
        <p:grpSpPr>
          <a:xfrm>
            <a:off x="2213542" y="4202177"/>
            <a:ext cx="704850" cy="590550"/>
            <a:chOff x="2959853" y="4250709"/>
            <a:chExt cx="704850" cy="590550"/>
          </a:xfrm>
          <a:gradFill flip="none" rotWithShape="1">
            <a:gsLst>
              <a:gs pos="10000">
                <a:schemeClr val="accent1"/>
              </a:gs>
              <a:gs pos="100000">
                <a:schemeClr val="accent2"/>
              </a:gs>
            </a:gsLst>
            <a:lin ang="13500000" scaled="1"/>
            <a:tileRect/>
          </a:gradFill>
        </p:grpSpPr>
        <p:sp>
          <p:nvSpPr>
            <p:cNvPr id="21" name="图形 42" descr="城市 轮廓"/>
            <p:cNvSpPr/>
            <p:nvPr/>
          </p:nvSpPr>
          <p:spPr>
            <a:xfrm>
              <a:off x="2959853" y="4250709"/>
              <a:ext cx="704850" cy="590550"/>
            </a:xfrm>
            <a:custGeom>
              <a:avLst/>
              <a:gdLst>
                <a:gd name="connsiteX0" fmla="*/ 457200 w 704850"/>
                <a:gd name="connsiteY0" fmla="*/ 46358 h 590550"/>
                <a:gd name="connsiteX1" fmla="*/ 457200 w 704850"/>
                <a:gd name="connsiteY1" fmla="*/ 295275 h 590550"/>
                <a:gd name="connsiteX2" fmla="*/ 352425 w 704850"/>
                <a:gd name="connsiteY2" fmla="*/ 295275 h 590550"/>
                <a:gd name="connsiteX3" fmla="*/ 352425 w 704850"/>
                <a:gd name="connsiteY3" fmla="*/ 0 h 590550"/>
                <a:gd name="connsiteX4" fmla="*/ 104775 w 704850"/>
                <a:gd name="connsiteY4" fmla="*/ 0 h 590550"/>
                <a:gd name="connsiteX5" fmla="*/ 104775 w 704850"/>
                <a:gd name="connsiteY5" fmla="*/ 219075 h 590550"/>
                <a:gd name="connsiteX6" fmla="*/ 0 w 704850"/>
                <a:gd name="connsiteY6" fmla="*/ 219075 h 590550"/>
                <a:gd name="connsiteX7" fmla="*/ 0 w 704850"/>
                <a:gd name="connsiteY7" fmla="*/ 590550 h 590550"/>
                <a:gd name="connsiteX8" fmla="*/ 704850 w 704850"/>
                <a:gd name="connsiteY8" fmla="*/ 590550 h 590550"/>
                <a:gd name="connsiteX9" fmla="*/ 704850 w 704850"/>
                <a:gd name="connsiteY9" fmla="*/ 77314 h 590550"/>
                <a:gd name="connsiteX10" fmla="*/ 123825 w 704850"/>
                <a:gd name="connsiteY10" fmla="*/ 19050 h 590550"/>
                <a:gd name="connsiteX11" fmla="*/ 333375 w 704850"/>
                <a:gd name="connsiteY11" fmla="*/ 19050 h 590550"/>
                <a:gd name="connsiteX12" fmla="*/ 333375 w 704850"/>
                <a:gd name="connsiteY12" fmla="*/ 295275 h 590550"/>
                <a:gd name="connsiteX13" fmla="*/ 247650 w 704850"/>
                <a:gd name="connsiteY13" fmla="*/ 295275 h 590550"/>
                <a:gd name="connsiteX14" fmla="*/ 247650 w 704850"/>
                <a:gd name="connsiteY14" fmla="*/ 219075 h 590550"/>
                <a:gd name="connsiteX15" fmla="*/ 123825 w 704850"/>
                <a:gd name="connsiteY15" fmla="*/ 219075 h 590550"/>
                <a:gd name="connsiteX16" fmla="*/ 228600 w 704850"/>
                <a:gd name="connsiteY16" fmla="*/ 571500 h 590550"/>
                <a:gd name="connsiteX17" fmla="*/ 142875 w 704850"/>
                <a:gd name="connsiteY17" fmla="*/ 571500 h 590550"/>
                <a:gd name="connsiteX18" fmla="*/ 142875 w 704850"/>
                <a:gd name="connsiteY18" fmla="*/ 514350 h 590550"/>
                <a:gd name="connsiteX19" fmla="*/ 104775 w 704850"/>
                <a:gd name="connsiteY19" fmla="*/ 514350 h 590550"/>
                <a:gd name="connsiteX20" fmla="*/ 104775 w 704850"/>
                <a:gd name="connsiteY20" fmla="*/ 571500 h 590550"/>
                <a:gd name="connsiteX21" fmla="*/ 19050 w 704850"/>
                <a:gd name="connsiteY21" fmla="*/ 571500 h 590550"/>
                <a:gd name="connsiteX22" fmla="*/ 19050 w 704850"/>
                <a:gd name="connsiteY22" fmla="*/ 238125 h 590550"/>
                <a:gd name="connsiteX23" fmla="*/ 228600 w 704850"/>
                <a:gd name="connsiteY23" fmla="*/ 238125 h 590550"/>
                <a:gd name="connsiteX24" fmla="*/ 228600 w 704850"/>
                <a:gd name="connsiteY24" fmla="*/ 571500 h 590550"/>
                <a:gd name="connsiteX25" fmla="*/ 457200 w 704850"/>
                <a:gd name="connsiteY25" fmla="*/ 571500 h 590550"/>
                <a:gd name="connsiteX26" fmla="*/ 371475 w 704850"/>
                <a:gd name="connsiteY26" fmla="*/ 571500 h 590550"/>
                <a:gd name="connsiteX27" fmla="*/ 371475 w 704850"/>
                <a:gd name="connsiteY27" fmla="*/ 514350 h 590550"/>
                <a:gd name="connsiteX28" fmla="*/ 333375 w 704850"/>
                <a:gd name="connsiteY28" fmla="*/ 514350 h 590550"/>
                <a:gd name="connsiteX29" fmla="*/ 333375 w 704850"/>
                <a:gd name="connsiteY29" fmla="*/ 571500 h 590550"/>
                <a:gd name="connsiteX30" fmla="*/ 247650 w 704850"/>
                <a:gd name="connsiteY30" fmla="*/ 571500 h 590550"/>
                <a:gd name="connsiteX31" fmla="*/ 247650 w 704850"/>
                <a:gd name="connsiteY31" fmla="*/ 314325 h 590550"/>
                <a:gd name="connsiteX32" fmla="*/ 457200 w 704850"/>
                <a:gd name="connsiteY32" fmla="*/ 314325 h 590550"/>
                <a:gd name="connsiteX33" fmla="*/ 685800 w 704850"/>
                <a:gd name="connsiteY33" fmla="*/ 571500 h 590550"/>
                <a:gd name="connsiteX34" fmla="*/ 600075 w 704850"/>
                <a:gd name="connsiteY34" fmla="*/ 571500 h 590550"/>
                <a:gd name="connsiteX35" fmla="*/ 600075 w 704850"/>
                <a:gd name="connsiteY35" fmla="*/ 514350 h 590550"/>
                <a:gd name="connsiteX36" fmla="*/ 561975 w 704850"/>
                <a:gd name="connsiteY36" fmla="*/ 514350 h 590550"/>
                <a:gd name="connsiteX37" fmla="*/ 561975 w 704850"/>
                <a:gd name="connsiteY37" fmla="*/ 571500 h 590550"/>
                <a:gd name="connsiteX38" fmla="*/ 476250 w 704850"/>
                <a:gd name="connsiteY38" fmla="*/ 571500 h 590550"/>
                <a:gd name="connsiteX39" fmla="*/ 476250 w 704850"/>
                <a:gd name="connsiteY39" fmla="*/ 67942 h 590550"/>
                <a:gd name="connsiteX40" fmla="*/ 685800 w 704850"/>
                <a:gd name="connsiteY40" fmla="*/ 94136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704850" h="590550">
                  <a:moveTo>
                    <a:pt x="457200" y="46358"/>
                  </a:moveTo>
                  <a:lnTo>
                    <a:pt x="457200" y="295275"/>
                  </a:lnTo>
                  <a:lnTo>
                    <a:pt x="352425" y="295275"/>
                  </a:lnTo>
                  <a:lnTo>
                    <a:pt x="352425" y="0"/>
                  </a:lnTo>
                  <a:lnTo>
                    <a:pt x="104775" y="0"/>
                  </a:lnTo>
                  <a:lnTo>
                    <a:pt x="104775" y="219075"/>
                  </a:lnTo>
                  <a:lnTo>
                    <a:pt x="0" y="219075"/>
                  </a:lnTo>
                  <a:lnTo>
                    <a:pt x="0" y="590550"/>
                  </a:lnTo>
                  <a:lnTo>
                    <a:pt x="704850" y="590550"/>
                  </a:lnTo>
                  <a:lnTo>
                    <a:pt x="704850" y="77314"/>
                  </a:lnTo>
                  <a:close/>
                  <a:moveTo>
                    <a:pt x="123825" y="19050"/>
                  </a:moveTo>
                  <a:lnTo>
                    <a:pt x="333375" y="19050"/>
                  </a:lnTo>
                  <a:lnTo>
                    <a:pt x="333375" y="295275"/>
                  </a:lnTo>
                  <a:lnTo>
                    <a:pt x="247650" y="295275"/>
                  </a:lnTo>
                  <a:lnTo>
                    <a:pt x="247650" y="219075"/>
                  </a:lnTo>
                  <a:lnTo>
                    <a:pt x="123825" y="219075"/>
                  </a:lnTo>
                  <a:close/>
                  <a:moveTo>
                    <a:pt x="228600" y="571500"/>
                  </a:moveTo>
                  <a:lnTo>
                    <a:pt x="142875" y="571500"/>
                  </a:lnTo>
                  <a:lnTo>
                    <a:pt x="142875" y="514350"/>
                  </a:lnTo>
                  <a:lnTo>
                    <a:pt x="104775" y="514350"/>
                  </a:lnTo>
                  <a:lnTo>
                    <a:pt x="104775" y="571500"/>
                  </a:lnTo>
                  <a:lnTo>
                    <a:pt x="19050" y="571500"/>
                  </a:lnTo>
                  <a:lnTo>
                    <a:pt x="19050" y="238125"/>
                  </a:lnTo>
                  <a:lnTo>
                    <a:pt x="228600" y="238125"/>
                  </a:lnTo>
                  <a:lnTo>
                    <a:pt x="228600" y="571500"/>
                  </a:lnTo>
                  <a:close/>
                  <a:moveTo>
                    <a:pt x="457200" y="571500"/>
                  </a:moveTo>
                  <a:lnTo>
                    <a:pt x="371475" y="571500"/>
                  </a:lnTo>
                  <a:lnTo>
                    <a:pt x="371475" y="514350"/>
                  </a:lnTo>
                  <a:lnTo>
                    <a:pt x="333375" y="514350"/>
                  </a:lnTo>
                  <a:lnTo>
                    <a:pt x="333375" y="571500"/>
                  </a:lnTo>
                  <a:lnTo>
                    <a:pt x="247650" y="571500"/>
                  </a:lnTo>
                  <a:lnTo>
                    <a:pt x="247650" y="314325"/>
                  </a:lnTo>
                  <a:lnTo>
                    <a:pt x="457200" y="314325"/>
                  </a:lnTo>
                  <a:close/>
                  <a:moveTo>
                    <a:pt x="685800" y="571500"/>
                  </a:moveTo>
                  <a:lnTo>
                    <a:pt x="600075" y="571500"/>
                  </a:lnTo>
                  <a:lnTo>
                    <a:pt x="600075" y="514350"/>
                  </a:lnTo>
                  <a:lnTo>
                    <a:pt x="561975" y="514350"/>
                  </a:lnTo>
                  <a:lnTo>
                    <a:pt x="561975" y="571500"/>
                  </a:lnTo>
                  <a:lnTo>
                    <a:pt x="476250" y="571500"/>
                  </a:lnTo>
                  <a:lnTo>
                    <a:pt x="476250" y="67942"/>
                  </a:lnTo>
                  <a:lnTo>
                    <a:pt x="685800" y="94136"/>
                  </a:lnTo>
                  <a:close/>
                </a:path>
              </a:pathLst>
            </a:custGeom>
            <a:grpFill/>
            <a:ln w="9525" cap="flat">
              <a:noFill/>
              <a:prstDash val="solid"/>
              <a:miter/>
            </a:ln>
          </p:spPr>
          <p:txBody>
            <a:bodyPr rtlCol="0" anchor="ctr"/>
            <a:lstStyle/>
            <a:p>
              <a:endParaRPr lang="zh-CN" altLang="en-US"/>
            </a:p>
          </p:txBody>
        </p:sp>
        <p:sp>
          <p:nvSpPr>
            <p:cNvPr id="22" name="图形 42" descr="城市 轮廓"/>
            <p:cNvSpPr/>
            <p:nvPr/>
          </p:nvSpPr>
          <p:spPr>
            <a:xfrm>
              <a:off x="32551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3" name="图形 42" descr="城市 轮廓"/>
            <p:cNvSpPr/>
            <p:nvPr/>
          </p:nvSpPr>
          <p:spPr>
            <a:xfrm>
              <a:off x="33313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4" name="图形 42" descr="城市 轮廓"/>
            <p:cNvSpPr/>
            <p:nvPr/>
          </p:nvSpPr>
          <p:spPr>
            <a:xfrm>
              <a:off x="32551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5" name="图形 42" descr="城市 轮廓"/>
            <p:cNvSpPr/>
            <p:nvPr/>
          </p:nvSpPr>
          <p:spPr>
            <a:xfrm>
              <a:off x="33313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6" name="图形 42" descr="城市 轮廓"/>
            <p:cNvSpPr/>
            <p:nvPr/>
          </p:nvSpPr>
          <p:spPr>
            <a:xfrm>
              <a:off x="3131303" y="4393755"/>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7" name="图形 42" descr="城市 轮廓"/>
            <p:cNvSpPr/>
            <p:nvPr/>
          </p:nvSpPr>
          <p:spPr>
            <a:xfrm>
              <a:off x="3207503" y="4393755"/>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8" name="图形 42" descr="城市 轮廓"/>
            <p:cNvSpPr/>
            <p:nvPr/>
          </p:nvSpPr>
          <p:spPr>
            <a:xfrm>
              <a:off x="3131303" y="4317384"/>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9" name="图形 42" descr="城市 轮廓"/>
            <p:cNvSpPr/>
            <p:nvPr/>
          </p:nvSpPr>
          <p:spPr>
            <a:xfrm>
              <a:off x="3207503" y="4317384"/>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0" name="图形 42" descr="城市 轮廓"/>
            <p:cNvSpPr/>
            <p:nvPr/>
          </p:nvSpPr>
          <p:spPr>
            <a:xfrm>
              <a:off x="3026537"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1" name="图形 42" descr="城市 轮廓"/>
            <p:cNvSpPr/>
            <p:nvPr/>
          </p:nvSpPr>
          <p:spPr>
            <a:xfrm>
              <a:off x="3102737"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2" name="图形 42" descr="城市 轮廓"/>
            <p:cNvSpPr/>
            <p:nvPr/>
          </p:nvSpPr>
          <p:spPr>
            <a:xfrm>
              <a:off x="3026537"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3" name="图形 42" descr="城市 轮廓"/>
            <p:cNvSpPr/>
            <p:nvPr/>
          </p:nvSpPr>
          <p:spPr>
            <a:xfrm>
              <a:off x="3102737"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4" name="图形 42" descr="城市 轮廓"/>
            <p:cNvSpPr/>
            <p:nvPr/>
          </p:nvSpPr>
          <p:spPr>
            <a:xfrm>
              <a:off x="3026537"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5" name="图形 42" descr="城市 轮廓"/>
            <p:cNvSpPr/>
            <p:nvPr/>
          </p:nvSpPr>
          <p:spPr>
            <a:xfrm>
              <a:off x="3102737"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6" name="图形 42" descr="城市 轮廓"/>
            <p:cNvSpPr/>
            <p:nvPr/>
          </p:nvSpPr>
          <p:spPr>
            <a:xfrm>
              <a:off x="34837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7" name="图形 42" descr="城市 轮廓"/>
            <p:cNvSpPr/>
            <p:nvPr/>
          </p:nvSpPr>
          <p:spPr>
            <a:xfrm>
              <a:off x="35599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8" name="图形 42" descr="城市 轮廓"/>
            <p:cNvSpPr/>
            <p:nvPr/>
          </p:nvSpPr>
          <p:spPr>
            <a:xfrm>
              <a:off x="34837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9" name="图形 42" descr="城市 轮廓"/>
            <p:cNvSpPr/>
            <p:nvPr/>
          </p:nvSpPr>
          <p:spPr>
            <a:xfrm>
              <a:off x="35599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0" name="图形 42" descr="城市 轮廓"/>
            <p:cNvSpPr/>
            <p:nvPr/>
          </p:nvSpPr>
          <p:spPr>
            <a:xfrm>
              <a:off x="3483728"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1" name="图形 42" descr="城市 轮廓"/>
            <p:cNvSpPr/>
            <p:nvPr/>
          </p:nvSpPr>
          <p:spPr>
            <a:xfrm>
              <a:off x="3559928"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2" name="图形 42" descr="城市 轮廓"/>
            <p:cNvSpPr/>
            <p:nvPr/>
          </p:nvSpPr>
          <p:spPr>
            <a:xfrm>
              <a:off x="3483728" y="44604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3" name="图形 42" descr="城市 轮廓"/>
            <p:cNvSpPr/>
            <p:nvPr/>
          </p:nvSpPr>
          <p:spPr>
            <a:xfrm>
              <a:off x="3559928" y="44604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4" name="图形 42" descr="城市 轮廓"/>
            <p:cNvSpPr/>
            <p:nvPr/>
          </p:nvSpPr>
          <p:spPr>
            <a:xfrm>
              <a:off x="3483728" y="43840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5" name="图形 42" descr="城市 轮廓"/>
            <p:cNvSpPr/>
            <p:nvPr/>
          </p:nvSpPr>
          <p:spPr>
            <a:xfrm>
              <a:off x="3559928" y="43840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grpSp>
      <p:sp>
        <p:nvSpPr>
          <p:cNvPr id="46" name="矩形: 圆角 45"/>
          <p:cNvSpPr/>
          <p:nvPr userDrawn="1"/>
        </p:nvSpPr>
        <p:spPr>
          <a:xfrm>
            <a:off x="4079261" y="2729593"/>
            <a:ext cx="944881" cy="369333"/>
          </a:xfrm>
          <a:prstGeom prst="roundRect">
            <a:avLst>
              <a:gd name="adj" fmla="val 27993"/>
            </a:avLst>
          </a:prstGeom>
          <a:solidFill>
            <a:schemeClr val="accent2"/>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userDrawn="1"/>
        </p:nvSpPr>
        <p:spPr>
          <a:xfrm rot="8892418">
            <a:off x="4324328" y="3922908"/>
            <a:ext cx="1184223" cy="1184223"/>
          </a:xfrm>
          <a:prstGeom prst="ellipse">
            <a:avLst/>
          </a:prstGeom>
          <a:noFill/>
          <a:ln w="19050">
            <a:gradFill>
              <a:gsLst>
                <a:gs pos="12000">
                  <a:schemeClr val="accent2"/>
                </a:gs>
                <a:gs pos="100000">
                  <a:schemeClr val="accent1">
                    <a:lumMod val="30000"/>
                    <a:lumOff val="7000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形状 49"/>
          <p:cNvSpPr/>
          <p:nvPr userDrawn="1"/>
        </p:nvSpPr>
        <p:spPr>
          <a:xfrm flipH="1">
            <a:off x="4876356" y="4776760"/>
            <a:ext cx="844431" cy="895302"/>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gradFill>
            <a:gsLst>
              <a:gs pos="12000">
                <a:schemeClr val="accent2"/>
              </a:gs>
              <a:gs pos="100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1" name="椭圆 50"/>
          <p:cNvSpPr/>
          <p:nvPr userDrawn="1"/>
        </p:nvSpPr>
        <p:spPr>
          <a:xfrm rot="8892418">
            <a:off x="4354295" y="3952875"/>
            <a:ext cx="1124288" cy="1124288"/>
          </a:xfrm>
          <a:prstGeom prst="ellipse">
            <a:avLst/>
          </a:prstGeom>
          <a:noFill/>
          <a:ln w="3175">
            <a:gradFill>
              <a:gsLst>
                <a:gs pos="12000">
                  <a:schemeClr val="accent1"/>
                </a:gs>
                <a:gs pos="100000">
                  <a:schemeClr val="accent1">
                    <a:lumMod val="30000"/>
                    <a:lumOff val="7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圆角 51"/>
          <p:cNvSpPr/>
          <p:nvPr userDrawn="1"/>
        </p:nvSpPr>
        <p:spPr>
          <a:xfrm>
            <a:off x="8842299" y="2480334"/>
            <a:ext cx="1567468" cy="3181612"/>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圆角 52"/>
          <p:cNvSpPr/>
          <p:nvPr userDrawn="1"/>
        </p:nvSpPr>
        <p:spPr>
          <a:xfrm>
            <a:off x="8772474" y="2729593"/>
            <a:ext cx="944881" cy="369333"/>
          </a:xfrm>
          <a:prstGeom prst="roundRect">
            <a:avLst>
              <a:gd name="adj" fmla="val 27993"/>
            </a:avLst>
          </a:prstGeom>
          <a:gradFill>
            <a:gsLst>
              <a:gs pos="11000">
                <a:schemeClr val="accent2"/>
              </a:gs>
              <a:gs pos="100000">
                <a:schemeClr val="accent4"/>
              </a:gs>
            </a:gsLst>
            <a:lin ang="2700000" scaled="0"/>
          </a:gra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椭圆 55"/>
          <p:cNvSpPr/>
          <p:nvPr userDrawn="1"/>
        </p:nvSpPr>
        <p:spPr>
          <a:xfrm rot="8892418">
            <a:off x="9017541" y="3922908"/>
            <a:ext cx="1184223" cy="1184223"/>
          </a:xfrm>
          <a:prstGeom prst="ellipse">
            <a:avLst/>
          </a:prstGeom>
          <a:noFill/>
          <a:ln w="19050">
            <a:gradFill>
              <a:gsLst>
                <a:gs pos="48000">
                  <a:schemeClr val="accent3"/>
                </a:gs>
                <a:gs pos="100000">
                  <a:schemeClr val="accent1">
                    <a:lumMod val="30000"/>
                    <a:lumOff val="7000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形状 56"/>
          <p:cNvSpPr/>
          <p:nvPr userDrawn="1"/>
        </p:nvSpPr>
        <p:spPr>
          <a:xfrm flipH="1">
            <a:off x="9569569" y="4776760"/>
            <a:ext cx="844431" cy="895302"/>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gradFill>
            <a:gsLst>
              <a:gs pos="22000">
                <a:schemeClr val="accent3"/>
              </a:gs>
              <a:gs pos="100000">
                <a:schemeClr val="accent1">
                  <a:lumMod val="30000"/>
                  <a:lumOff val="7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58" name="椭圆 57"/>
          <p:cNvSpPr/>
          <p:nvPr userDrawn="1"/>
        </p:nvSpPr>
        <p:spPr>
          <a:xfrm rot="8892418">
            <a:off x="9047508" y="3952875"/>
            <a:ext cx="1124288" cy="1124288"/>
          </a:xfrm>
          <a:prstGeom prst="ellipse">
            <a:avLst/>
          </a:prstGeom>
          <a:noFill/>
          <a:ln w="3175">
            <a:gradFill>
              <a:gsLst>
                <a:gs pos="12000">
                  <a:schemeClr val="accent1"/>
                </a:gs>
                <a:gs pos="100000">
                  <a:schemeClr val="accent1">
                    <a:lumMod val="30000"/>
                    <a:lumOff val="7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圆角 58"/>
          <p:cNvSpPr/>
          <p:nvPr userDrawn="1"/>
        </p:nvSpPr>
        <p:spPr>
          <a:xfrm>
            <a:off x="6495692" y="2480334"/>
            <a:ext cx="1567468" cy="3181612"/>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圆角 59"/>
          <p:cNvSpPr/>
          <p:nvPr userDrawn="1"/>
        </p:nvSpPr>
        <p:spPr>
          <a:xfrm>
            <a:off x="6425867" y="2729593"/>
            <a:ext cx="944881" cy="369333"/>
          </a:xfrm>
          <a:prstGeom prst="roundRect">
            <a:avLst>
              <a:gd name="adj" fmla="val 27993"/>
            </a:avLst>
          </a:prstGeom>
          <a:solidFill>
            <a:schemeClr val="accent6"/>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63" name="椭圆 62"/>
          <p:cNvSpPr/>
          <p:nvPr userDrawn="1"/>
        </p:nvSpPr>
        <p:spPr>
          <a:xfrm rot="8892418">
            <a:off x="6670934" y="3922908"/>
            <a:ext cx="1184223" cy="1184223"/>
          </a:xfrm>
          <a:prstGeom prst="ellipse">
            <a:avLst/>
          </a:prstGeom>
          <a:noFill/>
          <a:ln w="19050">
            <a:gradFill>
              <a:gsLst>
                <a:gs pos="12000">
                  <a:schemeClr val="accent6"/>
                </a:gs>
                <a:gs pos="100000">
                  <a:schemeClr val="accent3"/>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形状 63"/>
          <p:cNvSpPr/>
          <p:nvPr userDrawn="1"/>
        </p:nvSpPr>
        <p:spPr>
          <a:xfrm flipH="1">
            <a:off x="7222962" y="4776760"/>
            <a:ext cx="844431" cy="895302"/>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gradFill>
            <a:gsLst>
              <a:gs pos="12000">
                <a:schemeClr val="accent6"/>
              </a:gs>
              <a:gs pos="100000">
                <a:schemeClr val="accent1">
                  <a:lumMod val="30000"/>
                  <a:lumOff val="7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65" name="椭圆 64"/>
          <p:cNvSpPr/>
          <p:nvPr userDrawn="1"/>
        </p:nvSpPr>
        <p:spPr>
          <a:xfrm rot="8892418">
            <a:off x="6700901" y="3952875"/>
            <a:ext cx="1124288" cy="1124288"/>
          </a:xfrm>
          <a:prstGeom prst="ellipse">
            <a:avLst/>
          </a:prstGeom>
          <a:noFill/>
          <a:ln w="3175">
            <a:gradFill>
              <a:gsLst>
                <a:gs pos="12000">
                  <a:schemeClr val="accent1"/>
                </a:gs>
                <a:gs pos="100000">
                  <a:schemeClr val="accent1">
                    <a:lumMod val="30000"/>
                    <a:lumOff val="7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图形 36" descr="用户 轮廓"/>
          <p:cNvGrpSpPr/>
          <p:nvPr userDrawn="1"/>
        </p:nvGrpSpPr>
        <p:grpSpPr>
          <a:xfrm>
            <a:off x="4515561" y="4262173"/>
            <a:ext cx="800035" cy="485727"/>
            <a:chOff x="5696026" y="3181397"/>
            <a:chExt cx="800035" cy="485727"/>
          </a:xfrm>
          <a:gradFill>
            <a:gsLst>
              <a:gs pos="10000">
                <a:schemeClr val="accent2"/>
              </a:gs>
              <a:gs pos="100000">
                <a:schemeClr val="accent2"/>
              </a:gs>
            </a:gsLst>
            <a:lin ang="13500000" scaled="1"/>
          </a:gradFill>
        </p:grpSpPr>
        <p:sp>
          <p:nvSpPr>
            <p:cNvPr id="67" name="图形 36" descr="用户 轮廓"/>
            <p:cNvSpPr/>
            <p:nvPr/>
          </p:nvSpPr>
          <p:spPr>
            <a:xfrm>
              <a:off x="5781675" y="3181397"/>
              <a:ext cx="171450" cy="171450"/>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02 h 171450"/>
                <a:gd name="connsiteX6" fmla="*/ 152400 w 171450"/>
                <a:gd name="connsiteY6" fmla="*/ 85677 h 171450"/>
                <a:gd name="connsiteX7" fmla="*/ 85725 w 171450"/>
                <a:gd name="connsiteY7" fmla="*/ 152352 h 171450"/>
                <a:gd name="connsiteX8" fmla="*/ 19050 w 171450"/>
                <a:gd name="connsiteY8" fmla="*/ 85677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02"/>
                  </a:moveTo>
                  <a:cubicBezTo>
                    <a:pt x="122549" y="19002"/>
                    <a:pt x="152400" y="48854"/>
                    <a:pt x="152400" y="85677"/>
                  </a:cubicBezTo>
                  <a:cubicBezTo>
                    <a:pt x="152400" y="122501"/>
                    <a:pt x="122549" y="152352"/>
                    <a:pt x="85725" y="152352"/>
                  </a:cubicBezTo>
                  <a:cubicBezTo>
                    <a:pt x="48901" y="152352"/>
                    <a:pt x="19050" y="122501"/>
                    <a:pt x="19050" y="85677"/>
                  </a:cubicBezTo>
                  <a:cubicBezTo>
                    <a:pt x="19098" y="48874"/>
                    <a:pt x="48921" y="19050"/>
                    <a:pt x="85725" y="19002"/>
                  </a:cubicBezTo>
                  <a:close/>
                </a:path>
              </a:pathLst>
            </a:custGeom>
            <a:grpFill/>
            <a:ln w="9525" cap="flat">
              <a:noFill/>
              <a:prstDash val="solid"/>
              <a:miter/>
            </a:ln>
          </p:spPr>
          <p:txBody>
            <a:bodyPr rtlCol="0" anchor="ctr"/>
            <a:lstStyle/>
            <a:p>
              <a:endParaRPr lang="zh-CN" altLang="en-US"/>
            </a:p>
          </p:txBody>
        </p:sp>
        <p:sp>
          <p:nvSpPr>
            <p:cNvPr id="68" name="图形 36" descr="用户 轮廓"/>
            <p:cNvSpPr/>
            <p:nvPr/>
          </p:nvSpPr>
          <p:spPr>
            <a:xfrm>
              <a:off x="6238875" y="3181397"/>
              <a:ext cx="171450" cy="171450"/>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02 h 171450"/>
                <a:gd name="connsiteX6" fmla="*/ 152400 w 171450"/>
                <a:gd name="connsiteY6" fmla="*/ 85677 h 171450"/>
                <a:gd name="connsiteX7" fmla="*/ 85725 w 171450"/>
                <a:gd name="connsiteY7" fmla="*/ 152352 h 171450"/>
                <a:gd name="connsiteX8" fmla="*/ 19050 w 171450"/>
                <a:gd name="connsiteY8" fmla="*/ 85677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02"/>
                  </a:moveTo>
                  <a:cubicBezTo>
                    <a:pt x="122549" y="19002"/>
                    <a:pt x="152400" y="48854"/>
                    <a:pt x="152400" y="85677"/>
                  </a:cubicBezTo>
                  <a:cubicBezTo>
                    <a:pt x="152400" y="122501"/>
                    <a:pt x="122549" y="152352"/>
                    <a:pt x="85725" y="152352"/>
                  </a:cubicBezTo>
                  <a:cubicBezTo>
                    <a:pt x="48901" y="152352"/>
                    <a:pt x="19050" y="122501"/>
                    <a:pt x="19050" y="85677"/>
                  </a:cubicBezTo>
                  <a:cubicBezTo>
                    <a:pt x="19098" y="48874"/>
                    <a:pt x="48921" y="19050"/>
                    <a:pt x="85725" y="19002"/>
                  </a:cubicBezTo>
                  <a:close/>
                </a:path>
              </a:pathLst>
            </a:custGeom>
            <a:grpFill/>
            <a:ln w="9525" cap="flat">
              <a:noFill/>
              <a:prstDash val="solid"/>
              <a:miter/>
            </a:ln>
          </p:spPr>
          <p:txBody>
            <a:bodyPr rtlCol="0" anchor="ctr"/>
            <a:lstStyle/>
            <a:p>
              <a:endParaRPr lang="zh-CN" altLang="en-US"/>
            </a:p>
          </p:txBody>
        </p:sp>
        <p:sp>
          <p:nvSpPr>
            <p:cNvPr id="69" name="图形 36" descr="用户 轮廓"/>
            <p:cNvSpPr/>
            <p:nvPr/>
          </p:nvSpPr>
          <p:spPr>
            <a:xfrm>
              <a:off x="6206975" y="3373659"/>
              <a:ext cx="289085" cy="161925"/>
            </a:xfrm>
            <a:custGeom>
              <a:avLst/>
              <a:gdLst>
                <a:gd name="connsiteX0" fmla="*/ 269072 w 289085"/>
                <a:gd name="connsiteY0" fmla="*/ 50473 h 161925"/>
                <a:gd name="connsiteX1" fmla="*/ 186709 w 289085"/>
                <a:gd name="connsiteY1" fmla="*/ 11125 h 161925"/>
                <a:gd name="connsiteX2" fmla="*/ 117624 w 289085"/>
                <a:gd name="connsiteY2" fmla="*/ 0 h 161925"/>
                <a:gd name="connsiteX3" fmla="*/ 48749 w 289085"/>
                <a:gd name="connsiteY3" fmla="*/ 11078 h 161925"/>
                <a:gd name="connsiteX4" fmla="*/ 3124 w 289085"/>
                <a:gd name="connsiteY4" fmla="*/ 28461 h 161925"/>
                <a:gd name="connsiteX5" fmla="*/ 0 w 289085"/>
                <a:gd name="connsiteY5" fmla="*/ 51702 h 161925"/>
                <a:gd name="connsiteX6" fmla="*/ 54083 w 289085"/>
                <a:gd name="connsiteY6" fmla="*/ 29356 h 161925"/>
                <a:gd name="connsiteX7" fmla="*/ 117624 w 289085"/>
                <a:gd name="connsiteY7" fmla="*/ 19050 h 161925"/>
                <a:gd name="connsiteX8" fmla="*/ 181861 w 289085"/>
                <a:gd name="connsiteY8" fmla="*/ 29528 h 161925"/>
                <a:gd name="connsiteX9" fmla="*/ 257223 w 289085"/>
                <a:gd name="connsiteY9" fmla="*/ 65389 h 161925"/>
                <a:gd name="connsiteX10" fmla="*/ 258042 w 289085"/>
                <a:gd name="connsiteY10" fmla="*/ 65999 h 161925"/>
                <a:gd name="connsiteX11" fmla="*/ 270024 w 289085"/>
                <a:gd name="connsiteY11" fmla="*/ 90488 h 161925"/>
                <a:gd name="connsiteX12" fmla="*/ 270024 w 289085"/>
                <a:gd name="connsiteY12" fmla="*/ 161925 h 161925"/>
                <a:gd name="connsiteX13" fmla="*/ 289074 w 289085"/>
                <a:gd name="connsiteY13" fmla="*/ 161925 h 161925"/>
                <a:gd name="connsiteX14" fmla="*/ 289074 w 289085"/>
                <a:gd name="connsiteY14" fmla="*/ 90488 h 161925"/>
                <a:gd name="connsiteX15" fmla="*/ 269072 w 289085"/>
                <a:gd name="connsiteY15" fmla="*/ 50473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9085" h="161925">
                  <a:moveTo>
                    <a:pt x="269072" y="50473"/>
                  </a:moveTo>
                  <a:cubicBezTo>
                    <a:pt x="244794" y="31541"/>
                    <a:pt x="216691" y="18115"/>
                    <a:pt x="186709" y="11125"/>
                  </a:cubicBezTo>
                  <a:cubicBezTo>
                    <a:pt x="164264" y="4422"/>
                    <a:pt x="141039" y="682"/>
                    <a:pt x="117624" y="0"/>
                  </a:cubicBezTo>
                  <a:cubicBezTo>
                    <a:pt x="94224" y="24"/>
                    <a:pt x="70976" y="3763"/>
                    <a:pt x="48749" y="11078"/>
                  </a:cubicBezTo>
                  <a:cubicBezTo>
                    <a:pt x="32945" y="15169"/>
                    <a:pt x="17644" y="20999"/>
                    <a:pt x="3124" y="28461"/>
                  </a:cubicBezTo>
                  <a:cubicBezTo>
                    <a:pt x="2891" y="36295"/>
                    <a:pt x="1844" y="44084"/>
                    <a:pt x="0" y="51702"/>
                  </a:cubicBezTo>
                  <a:cubicBezTo>
                    <a:pt x="16938" y="41851"/>
                    <a:pt x="35131" y="34335"/>
                    <a:pt x="54083" y="29356"/>
                  </a:cubicBezTo>
                  <a:cubicBezTo>
                    <a:pt x="74593" y="22617"/>
                    <a:pt x="96035" y="19140"/>
                    <a:pt x="117624" y="19050"/>
                  </a:cubicBezTo>
                  <a:cubicBezTo>
                    <a:pt x="139399" y="19752"/>
                    <a:pt x="160992" y="23273"/>
                    <a:pt x="181861" y="29528"/>
                  </a:cubicBezTo>
                  <a:cubicBezTo>
                    <a:pt x="209299" y="35836"/>
                    <a:pt x="235021" y="48077"/>
                    <a:pt x="257223" y="65389"/>
                  </a:cubicBezTo>
                  <a:lnTo>
                    <a:pt x="258042" y="65999"/>
                  </a:lnTo>
                  <a:cubicBezTo>
                    <a:pt x="265876" y="71647"/>
                    <a:pt x="270372" y="80836"/>
                    <a:pt x="270024" y="90488"/>
                  </a:cubicBezTo>
                  <a:lnTo>
                    <a:pt x="270024" y="161925"/>
                  </a:lnTo>
                  <a:lnTo>
                    <a:pt x="289074" y="161925"/>
                  </a:lnTo>
                  <a:lnTo>
                    <a:pt x="289074" y="90488"/>
                  </a:lnTo>
                  <a:cubicBezTo>
                    <a:pt x="289422" y="74665"/>
                    <a:pt x="281936" y="59690"/>
                    <a:pt x="269072" y="50473"/>
                  </a:cubicBezTo>
                  <a:close/>
                </a:path>
              </a:pathLst>
            </a:custGeom>
            <a:grpFill/>
            <a:ln w="9525" cap="flat">
              <a:noFill/>
              <a:prstDash val="solid"/>
              <a:miter/>
            </a:ln>
          </p:spPr>
          <p:txBody>
            <a:bodyPr rtlCol="0" anchor="ctr"/>
            <a:lstStyle/>
            <a:p>
              <a:endParaRPr lang="zh-CN" altLang="en-US"/>
            </a:p>
          </p:txBody>
        </p:sp>
        <p:sp>
          <p:nvSpPr>
            <p:cNvPr id="70" name="图形 36" descr="用户 轮廓"/>
            <p:cNvSpPr/>
            <p:nvPr/>
          </p:nvSpPr>
          <p:spPr>
            <a:xfrm>
              <a:off x="5696026" y="3373659"/>
              <a:ext cx="288597" cy="161925"/>
            </a:xfrm>
            <a:custGeom>
              <a:avLst/>
              <a:gdLst>
                <a:gd name="connsiteX0" fmla="*/ 288598 w 288597"/>
                <a:gd name="connsiteY0" fmla="*/ 50225 h 161925"/>
                <a:gd name="connsiteX1" fmla="*/ 285740 w 288597"/>
                <a:gd name="connsiteY1" fmla="*/ 27289 h 161925"/>
                <a:gd name="connsiteX2" fmla="*/ 240440 w 288597"/>
                <a:gd name="connsiteY2" fmla="*/ 11097 h 161925"/>
                <a:gd name="connsiteX3" fmla="*/ 171374 w 288597"/>
                <a:gd name="connsiteY3" fmla="*/ 0 h 161925"/>
                <a:gd name="connsiteX4" fmla="*/ 102499 w 288597"/>
                <a:gd name="connsiteY4" fmla="*/ 11078 h 161925"/>
                <a:gd name="connsiteX5" fmla="*/ 19564 w 288597"/>
                <a:gd name="connsiteY5" fmla="*/ 50787 h 161925"/>
                <a:gd name="connsiteX6" fmla="*/ 0 w 288597"/>
                <a:gd name="connsiteY6" fmla="*/ 90488 h 161925"/>
                <a:gd name="connsiteX7" fmla="*/ 0 w 288597"/>
                <a:gd name="connsiteY7" fmla="*/ 161925 h 161925"/>
                <a:gd name="connsiteX8" fmla="*/ 19050 w 288597"/>
                <a:gd name="connsiteY8" fmla="*/ 161925 h 161925"/>
                <a:gd name="connsiteX9" fmla="*/ 19050 w 288597"/>
                <a:gd name="connsiteY9" fmla="*/ 90488 h 161925"/>
                <a:gd name="connsiteX10" fmla="*/ 31128 w 288597"/>
                <a:gd name="connsiteY10" fmla="*/ 65932 h 161925"/>
                <a:gd name="connsiteX11" fmla="*/ 107871 w 288597"/>
                <a:gd name="connsiteY11" fmla="*/ 29356 h 161925"/>
                <a:gd name="connsiteX12" fmla="*/ 171374 w 288597"/>
                <a:gd name="connsiteY12" fmla="*/ 19050 h 161925"/>
                <a:gd name="connsiteX13" fmla="*/ 235610 w 288597"/>
                <a:gd name="connsiteY13" fmla="*/ 29528 h 161925"/>
                <a:gd name="connsiteX14" fmla="*/ 288598 w 288597"/>
                <a:gd name="connsiteY14" fmla="*/ 50225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597" h="161925">
                  <a:moveTo>
                    <a:pt x="288598" y="50225"/>
                  </a:moveTo>
                  <a:cubicBezTo>
                    <a:pt x="286864" y="42698"/>
                    <a:pt x="285906" y="35012"/>
                    <a:pt x="285740" y="27289"/>
                  </a:cubicBezTo>
                  <a:cubicBezTo>
                    <a:pt x="271205" y="20426"/>
                    <a:pt x="256032" y="15003"/>
                    <a:pt x="240440" y="11097"/>
                  </a:cubicBezTo>
                  <a:cubicBezTo>
                    <a:pt x="218000" y="4405"/>
                    <a:pt x="194781" y="674"/>
                    <a:pt x="171374" y="0"/>
                  </a:cubicBezTo>
                  <a:cubicBezTo>
                    <a:pt x="147974" y="24"/>
                    <a:pt x="124726" y="3763"/>
                    <a:pt x="102499" y="11078"/>
                  </a:cubicBezTo>
                  <a:cubicBezTo>
                    <a:pt x="72686" y="19206"/>
                    <a:pt x="44588" y="32659"/>
                    <a:pt x="19564" y="50787"/>
                  </a:cubicBezTo>
                  <a:cubicBezTo>
                    <a:pt x="7241" y="60272"/>
                    <a:pt x="15" y="74937"/>
                    <a:pt x="0" y="90488"/>
                  </a:cubicBezTo>
                  <a:lnTo>
                    <a:pt x="0" y="161925"/>
                  </a:lnTo>
                  <a:lnTo>
                    <a:pt x="19050" y="161925"/>
                  </a:lnTo>
                  <a:lnTo>
                    <a:pt x="19050" y="90488"/>
                  </a:lnTo>
                  <a:cubicBezTo>
                    <a:pt x="19068" y="80877"/>
                    <a:pt x="23526" y="71813"/>
                    <a:pt x="31128" y="65932"/>
                  </a:cubicBezTo>
                  <a:cubicBezTo>
                    <a:pt x="54306" y="49233"/>
                    <a:pt x="80301" y="36843"/>
                    <a:pt x="107871" y="29356"/>
                  </a:cubicBezTo>
                  <a:cubicBezTo>
                    <a:pt x="128369" y="22621"/>
                    <a:pt x="149798" y="19143"/>
                    <a:pt x="171374" y="19050"/>
                  </a:cubicBezTo>
                  <a:cubicBezTo>
                    <a:pt x="193149" y="19752"/>
                    <a:pt x="214741" y="23274"/>
                    <a:pt x="235610" y="29528"/>
                  </a:cubicBezTo>
                  <a:cubicBezTo>
                    <a:pt x="254108" y="34061"/>
                    <a:pt x="271924" y="41021"/>
                    <a:pt x="288598" y="50225"/>
                  </a:cubicBezTo>
                  <a:close/>
                </a:path>
              </a:pathLst>
            </a:custGeom>
            <a:grpFill/>
            <a:ln w="9525" cap="flat">
              <a:noFill/>
              <a:prstDash val="solid"/>
              <a:miter/>
            </a:ln>
          </p:spPr>
          <p:txBody>
            <a:bodyPr rtlCol="0" anchor="ctr"/>
            <a:lstStyle/>
            <a:p>
              <a:endParaRPr lang="zh-CN" altLang="en-US"/>
            </a:p>
          </p:txBody>
        </p:sp>
        <p:sp>
          <p:nvSpPr>
            <p:cNvPr id="71" name="图形 36" descr="用户 轮廓"/>
            <p:cNvSpPr/>
            <p:nvPr/>
          </p:nvSpPr>
          <p:spPr>
            <a:xfrm>
              <a:off x="5924550" y="3505200"/>
              <a:ext cx="342911" cy="161925"/>
            </a:xfrm>
            <a:custGeom>
              <a:avLst/>
              <a:gdLst>
                <a:gd name="connsiteX0" fmla="*/ 322898 w 342911"/>
                <a:gd name="connsiteY0" fmla="*/ 50482 h 161925"/>
                <a:gd name="connsiteX1" fmla="*/ 240535 w 342911"/>
                <a:gd name="connsiteY1" fmla="*/ 11135 h 161925"/>
                <a:gd name="connsiteX2" fmla="*/ 171450 w 342911"/>
                <a:gd name="connsiteY2" fmla="*/ 0 h 161925"/>
                <a:gd name="connsiteX3" fmla="*/ 102594 w 342911"/>
                <a:gd name="connsiteY3" fmla="*/ 11078 h 161925"/>
                <a:gd name="connsiteX4" fmla="*/ 19660 w 342911"/>
                <a:gd name="connsiteY4" fmla="*/ 50787 h 161925"/>
                <a:gd name="connsiteX5" fmla="*/ 0 w 342911"/>
                <a:gd name="connsiteY5" fmla="*/ 90488 h 161925"/>
                <a:gd name="connsiteX6" fmla="*/ 0 w 342911"/>
                <a:gd name="connsiteY6" fmla="*/ 161925 h 161925"/>
                <a:gd name="connsiteX7" fmla="*/ 19050 w 342911"/>
                <a:gd name="connsiteY7" fmla="*/ 161925 h 161925"/>
                <a:gd name="connsiteX8" fmla="*/ 19050 w 342911"/>
                <a:gd name="connsiteY8" fmla="*/ 90488 h 161925"/>
                <a:gd name="connsiteX9" fmla="*/ 31137 w 342911"/>
                <a:gd name="connsiteY9" fmla="*/ 65932 h 161925"/>
                <a:gd name="connsiteX10" fmla="*/ 107871 w 342911"/>
                <a:gd name="connsiteY10" fmla="*/ 29356 h 161925"/>
                <a:gd name="connsiteX11" fmla="*/ 171450 w 342911"/>
                <a:gd name="connsiteY11" fmla="*/ 19050 h 161925"/>
                <a:gd name="connsiteX12" fmla="*/ 235696 w 342911"/>
                <a:gd name="connsiteY12" fmla="*/ 29527 h 161925"/>
                <a:gd name="connsiteX13" fmla="*/ 311048 w 342911"/>
                <a:gd name="connsiteY13" fmla="*/ 65380 h 161925"/>
                <a:gd name="connsiteX14" fmla="*/ 311868 w 342911"/>
                <a:gd name="connsiteY14" fmla="*/ 65989 h 161925"/>
                <a:gd name="connsiteX15" fmla="*/ 323850 w 342911"/>
                <a:gd name="connsiteY15" fmla="*/ 90488 h 161925"/>
                <a:gd name="connsiteX16" fmla="*/ 323850 w 342911"/>
                <a:gd name="connsiteY16" fmla="*/ 161925 h 161925"/>
                <a:gd name="connsiteX17" fmla="*/ 342900 w 342911"/>
                <a:gd name="connsiteY17" fmla="*/ 161925 h 161925"/>
                <a:gd name="connsiteX18" fmla="*/ 342900 w 342911"/>
                <a:gd name="connsiteY18" fmla="*/ 90488 h 161925"/>
                <a:gd name="connsiteX19" fmla="*/ 322898 w 342911"/>
                <a:gd name="connsiteY19" fmla="*/ 50482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2911" h="161925">
                  <a:moveTo>
                    <a:pt x="322898" y="50482"/>
                  </a:moveTo>
                  <a:cubicBezTo>
                    <a:pt x="298622" y="31548"/>
                    <a:pt x="270518" y="18121"/>
                    <a:pt x="240535" y="11135"/>
                  </a:cubicBezTo>
                  <a:cubicBezTo>
                    <a:pt x="218089" y="4433"/>
                    <a:pt x="194864" y="691"/>
                    <a:pt x="171450" y="0"/>
                  </a:cubicBezTo>
                  <a:cubicBezTo>
                    <a:pt x="148057" y="23"/>
                    <a:pt x="124815" y="3762"/>
                    <a:pt x="102594" y="11078"/>
                  </a:cubicBezTo>
                  <a:cubicBezTo>
                    <a:pt x="72779" y="19201"/>
                    <a:pt x="44681" y="32654"/>
                    <a:pt x="19660" y="50787"/>
                  </a:cubicBezTo>
                  <a:cubicBezTo>
                    <a:pt x="7297" y="60250"/>
                    <a:pt x="33" y="74919"/>
                    <a:pt x="0" y="90488"/>
                  </a:cubicBezTo>
                  <a:lnTo>
                    <a:pt x="0" y="161925"/>
                  </a:lnTo>
                  <a:lnTo>
                    <a:pt x="19050" y="161925"/>
                  </a:lnTo>
                  <a:lnTo>
                    <a:pt x="19050" y="90488"/>
                  </a:lnTo>
                  <a:cubicBezTo>
                    <a:pt x="19067" y="80874"/>
                    <a:pt x="23530" y="71809"/>
                    <a:pt x="31137" y="65932"/>
                  </a:cubicBezTo>
                  <a:cubicBezTo>
                    <a:pt x="54310" y="49229"/>
                    <a:pt x="80303" y="36839"/>
                    <a:pt x="107871" y="29356"/>
                  </a:cubicBezTo>
                  <a:cubicBezTo>
                    <a:pt x="128393" y="22613"/>
                    <a:pt x="149848" y="19136"/>
                    <a:pt x="171450" y="19050"/>
                  </a:cubicBezTo>
                  <a:cubicBezTo>
                    <a:pt x="193229" y="19748"/>
                    <a:pt x="214824" y="23270"/>
                    <a:pt x="235696" y="29527"/>
                  </a:cubicBezTo>
                  <a:cubicBezTo>
                    <a:pt x="263132" y="35827"/>
                    <a:pt x="288853" y="48065"/>
                    <a:pt x="311048" y="65380"/>
                  </a:cubicBezTo>
                  <a:lnTo>
                    <a:pt x="311868" y="65989"/>
                  </a:lnTo>
                  <a:cubicBezTo>
                    <a:pt x="319704" y="71641"/>
                    <a:pt x="324199" y="80833"/>
                    <a:pt x="323850" y="90488"/>
                  </a:cubicBezTo>
                  <a:lnTo>
                    <a:pt x="323850" y="161925"/>
                  </a:lnTo>
                  <a:lnTo>
                    <a:pt x="342900" y="161925"/>
                  </a:lnTo>
                  <a:lnTo>
                    <a:pt x="342900" y="90488"/>
                  </a:lnTo>
                  <a:cubicBezTo>
                    <a:pt x="343245" y="74668"/>
                    <a:pt x="335760" y="59698"/>
                    <a:pt x="322898" y="50482"/>
                  </a:cubicBezTo>
                  <a:close/>
                </a:path>
              </a:pathLst>
            </a:custGeom>
            <a:grpFill/>
            <a:ln w="9525" cap="flat">
              <a:noFill/>
              <a:prstDash val="solid"/>
              <a:miter/>
            </a:ln>
          </p:spPr>
          <p:txBody>
            <a:bodyPr rtlCol="0" anchor="ctr"/>
            <a:lstStyle/>
            <a:p>
              <a:endParaRPr lang="zh-CN" altLang="en-US"/>
            </a:p>
          </p:txBody>
        </p:sp>
        <p:sp>
          <p:nvSpPr>
            <p:cNvPr id="72" name="图形 36" descr="用户 轮廓"/>
            <p:cNvSpPr/>
            <p:nvPr/>
          </p:nvSpPr>
          <p:spPr>
            <a:xfrm>
              <a:off x="6010275" y="3312937"/>
              <a:ext cx="171450" cy="171450"/>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50 h 171450"/>
                <a:gd name="connsiteX6" fmla="*/ 152400 w 171450"/>
                <a:gd name="connsiteY6" fmla="*/ 85725 h 171450"/>
                <a:gd name="connsiteX7" fmla="*/ 85725 w 171450"/>
                <a:gd name="connsiteY7" fmla="*/ 152400 h 171450"/>
                <a:gd name="connsiteX8" fmla="*/ 19050 w 171450"/>
                <a:gd name="connsiteY8" fmla="*/ 85725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50"/>
                  </a:moveTo>
                  <a:cubicBezTo>
                    <a:pt x="122549" y="19050"/>
                    <a:pt x="152400" y="48901"/>
                    <a:pt x="152400" y="85725"/>
                  </a:cubicBezTo>
                  <a:cubicBezTo>
                    <a:pt x="152400" y="122549"/>
                    <a:pt x="122549" y="152400"/>
                    <a:pt x="85725" y="152400"/>
                  </a:cubicBezTo>
                  <a:cubicBezTo>
                    <a:pt x="48901" y="152400"/>
                    <a:pt x="19050" y="122549"/>
                    <a:pt x="19050" y="85725"/>
                  </a:cubicBezTo>
                  <a:cubicBezTo>
                    <a:pt x="19077" y="48904"/>
                    <a:pt x="48904" y="19055"/>
                    <a:pt x="85725" y="19002"/>
                  </a:cubicBezTo>
                  <a:close/>
                </a:path>
              </a:pathLst>
            </a:custGeom>
            <a:grpFill/>
            <a:ln w="9525" cap="flat">
              <a:noFill/>
              <a:prstDash val="solid"/>
              <a:miter/>
            </a:ln>
          </p:spPr>
          <p:txBody>
            <a:bodyPr rtlCol="0" anchor="ctr"/>
            <a:lstStyle/>
            <a:p>
              <a:endParaRPr lang="zh-CN" altLang="en-US"/>
            </a:p>
          </p:txBody>
        </p:sp>
      </p:grpSp>
      <p:sp>
        <p:nvSpPr>
          <p:cNvPr id="93" name="文本占位符 92"/>
          <p:cNvSpPr>
            <a:spLocks noGrp="1"/>
          </p:cNvSpPr>
          <p:nvPr>
            <p:ph type="body" sz="quarter" idx="10" hasCustomPrompt="1"/>
          </p:nvPr>
        </p:nvSpPr>
        <p:spPr>
          <a:xfrm>
            <a:off x="1899889" y="2725082"/>
            <a:ext cx="951828" cy="429589"/>
          </a:xfrm>
          <a:prstGeom prst="rect">
            <a:avLst/>
          </a:prstGeom>
        </p:spPr>
        <p:txBody>
          <a:bodyPr/>
          <a:lstStyle>
            <a:lvl1pPr marL="0" indent="0" algn="l" defTabSz="457200" rtl="0" eaLnBrk="1" latinLnBrk="0" hangingPunct="1">
              <a:buNone/>
              <a:defRPr lang="zh-CN" altLang="en-US" sz="24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01</a:t>
            </a:r>
            <a:endParaRPr lang="zh-CN" altLang="en-US" dirty="0"/>
          </a:p>
        </p:txBody>
      </p:sp>
      <p:sp>
        <p:nvSpPr>
          <p:cNvPr id="100" name="文本占位符 92"/>
          <p:cNvSpPr>
            <a:spLocks noGrp="1"/>
          </p:cNvSpPr>
          <p:nvPr>
            <p:ph type="body" sz="quarter" idx="12" hasCustomPrompt="1"/>
          </p:nvPr>
        </p:nvSpPr>
        <p:spPr>
          <a:xfrm>
            <a:off x="4247858" y="2725082"/>
            <a:ext cx="951828" cy="429589"/>
          </a:xfrm>
          <a:prstGeom prst="rect">
            <a:avLst/>
          </a:prstGeom>
        </p:spPr>
        <p:txBody>
          <a:bodyPr/>
          <a:lstStyle>
            <a:lvl1pPr marL="0" indent="0" algn="l" defTabSz="457200" rtl="0" eaLnBrk="1" latinLnBrk="0" hangingPunct="1">
              <a:buNone/>
              <a:defRPr lang="zh-CN" altLang="en-US" sz="24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02</a:t>
            </a:r>
            <a:endParaRPr lang="zh-CN" altLang="en-US" dirty="0"/>
          </a:p>
        </p:txBody>
      </p:sp>
      <p:sp>
        <p:nvSpPr>
          <p:cNvPr id="102" name="文本占位符 92"/>
          <p:cNvSpPr>
            <a:spLocks noGrp="1"/>
          </p:cNvSpPr>
          <p:nvPr>
            <p:ph type="body" sz="quarter" idx="14" hasCustomPrompt="1"/>
          </p:nvPr>
        </p:nvSpPr>
        <p:spPr>
          <a:xfrm>
            <a:off x="6620301" y="2725082"/>
            <a:ext cx="951828" cy="429589"/>
          </a:xfrm>
          <a:prstGeom prst="rect">
            <a:avLst/>
          </a:prstGeom>
        </p:spPr>
        <p:txBody>
          <a:bodyPr/>
          <a:lstStyle>
            <a:lvl1pPr marL="0" indent="0" algn="l" defTabSz="457200" rtl="0" eaLnBrk="1" latinLnBrk="0" hangingPunct="1">
              <a:buNone/>
              <a:defRPr lang="zh-CN" altLang="en-US" sz="24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03</a:t>
            </a:r>
            <a:endParaRPr lang="zh-CN" altLang="en-US" dirty="0"/>
          </a:p>
        </p:txBody>
      </p:sp>
      <p:sp>
        <p:nvSpPr>
          <p:cNvPr id="104" name="文本占位符 92"/>
          <p:cNvSpPr>
            <a:spLocks noGrp="1"/>
          </p:cNvSpPr>
          <p:nvPr>
            <p:ph type="body" sz="quarter" idx="16" hasCustomPrompt="1"/>
          </p:nvPr>
        </p:nvSpPr>
        <p:spPr>
          <a:xfrm>
            <a:off x="8940241" y="2725082"/>
            <a:ext cx="951828" cy="429589"/>
          </a:xfrm>
          <a:prstGeom prst="rect">
            <a:avLst/>
          </a:prstGeom>
        </p:spPr>
        <p:txBody>
          <a:bodyPr/>
          <a:lstStyle>
            <a:lvl1pPr marL="0" indent="0" algn="l" defTabSz="457200" rtl="0" eaLnBrk="1" latinLnBrk="0" hangingPunct="1">
              <a:buNone/>
              <a:defRPr lang="zh-CN" altLang="en-US" sz="24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04</a:t>
            </a:r>
            <a:endParaRPr lang="zh-CN" altLang="en-US" dirty="0"/>
          </a:p>
        </p:txBody>
      </p:sp>
      <p:sp>
        <p:nvSpPr>
          <p:cNvPr id="92" name="文本占位符 92"/>
          <p:cNvSpPr>
            <a:spLocks noGrp="1"/>
          </p:cNvSpPr>
          <p:nvPr>
            <p:ph type="body" sz="quarter" idx="18" hasCustomPrompt="1"/>
          </p:nvPr>
        </p:nvSpPr>
        <p:spPr>
          <a:xfrm>
            <a:off x="2072056" y="3446691"/>
            <a:ext cx="1025922" cy="276999"/>
          </a:xfrm>
          <a:prstGeom prst="rect">
            <a:avLst/>
          </a:prstGeom>
        </p:spPr>
        <p:txBody>
          <a:bodyPr wrap="none" lIns="0" tIns="0" rIns="0" bIns="0">
            <a:spAutoFit/>
          </a:bodyPr>
          <a:lstStyle>
            <a:lvl1pPr marL="0" indent="0" algn="l" defTabSz="457200" rtl="0" eaLnBrk="1" latinLnBrk="0" hangingPunct="1">
              <a:buNone/>
              <a:defRPr lang="zh-CN" altLang="en-US" sz="2000" b="1" kern="1200" dirty="0" smtClean="0">
                <a:gradFill>
                  <a:gsLst>
                    <a:gs pos="10000">
                      <a:schemeClr val="accent1"/>
                    </a:gs>
                    <a:gs pos="100000">
                      <a:schemeClr val="accent2"/>
                    </a:gs>
                  </a:gsLst>
                  <a:lin ang="5400000" scaled="1"/>
                </a:gra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sp>
        <p:nvSpPr>
          <p:cNvPr id="94" name="文本占位符 92"/>
          <p:cNvSpPr>
            <a:spLocks noGrp="1"/>
          </p:cNvSpPr>
          <p:nvPr>
            <p:ph type="body" sz="quarter" idx="19" hasCustomPrompt="1"/>
          </p:nvPr>
        </p:nvSpPr>
        <p:spPr>
          <a:xfrm>
            <a:off x="4418661" y="3446691"/>
            <a:ext cx="1025922" cy="276999"/>
          </a:xfrm>
          <a:prstGeom prst="rect">
            <a:avLst/>
          </a:prstGeom>
        </p:spPr>
        <p:txBody>
          <a:bodyPr wrap="none" lIns="0" tIns="0" rIns="0" bIns="0">
            <a:spAutoFit/>
          </a:bodyPr>
          <a:lstStyle>
            <a:lvl1pPr marL="0" indent="0" algn="l" defTabSz="457200" rtl="0" eaLnBrk="1" latinLnBrk="0" hangingPunct="1">
              <a:buNone/>
              <a:defRPr lang="zh-CN" altLang="en-US" sz="2000" b="1" kern="1200" dirty="0" smtClean="0">
                <a:gradFill>
                  <a:gsLst>
                    <a:gs pos="10000">
                      <a:schemeClr val="accent1"/>
                    </a:gs>
                    <a:gs pos="100000">
                      <a:schemeClr val="accent2"/>
                    </a:gs>
                  </a:gsLst>
                  <a:lin ang="5400000" scaled="1"/>
                </a:gra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sp>
        <p:nvSpPr>
          <p:cNvPr id="95" name="文本占位符 92"/>
          <p:cNvSpPr>
            <a:spLocks noGrp="1"/>
          </p:cNvSpPr>
          <p:nvPr>
            <p:ph type="body" sz="quarter" idx="20" hasCustomPrompt="1"/>
          </p:nvPr>
        </p:nvSpPr>
        <p:spPr>
          <a:xfrm>
            <a:off x="6761226" y="3446691"/>
            <a:ext cx="1025922" cy="276999"/>
          </a:xfrm>
          <a:prstGeom prst="rect">
            <a:avLst/>
          </a:prstGeom>
        </p:spPr>
        <p:txBody>
          <a:bodyPr wrap="none" lIns="0" tIns="0" rIns="0" bIns="0">
            <a:spAutoFit/>
          </a:bodyPr>
          <a:lstStyle>
            <a:lvl1pPr marL="0" indent="0" algn="l" defTabSz="457200" rtl="0" eaLnBrk="1" latinLnBrk="0" hangingPunct="1">
              <a:buNone/>
              <a:defRPr lang="zh-CN" altLang="en-US" sz="2000" b="1" kern="1200" dirty="0" smtClean="0">
                <a:gradFill>
                  <a:gsLst>
                    <a:gs pos="10000">
                      <a:schemeClr val="accent1"/>
                    </a:gs>
                    <a:gs pos="100000">
                      <a:schemeClr val="accent2"/>
                    </a:gs>
                  </a:gsLst>
                  <a:lin ang="5400000" scaled="1"/>
                </a:gra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sp>
        <p:nvSpPr>
          <p:cNvPr id="97" name="文本占位符 92"/>
          <p:cNvSpPr>
            <a:spLocks noGrp="1"/>
          </p:cNvSpPr>
          <p:nvPr>
            <p:ph type="body" sz="quarter" idx="21" hasCustomPrompt="1"/>
          </p:nvPr>
        </p:nvSpPr>
        <p:spPr>
          <a:xfrm>
            <a:off x="9111874" y="3446691"/>
            <a:ext cx="1025922" cy="276999"/>
          </a:xfrm>
          <a:prstGeom prst="rect">
            <a:avLst/>
          </a:prstGeom>
        </p:spPr>
        <p:txBody>
          <a:bodyPr wrap="none" lIns="0" tIns="0" rIns="0" bIns="0">
            <a:spAutoFit/>
          </a:bodyPr>
          <a:lstStyle>
            <a:lvl1pPr marL="0" indent="0" algn="l" defTabSz="457200" rtl="0" eaLnBrk="1" latinLnBrk="0" hangingPunct="1">
              <a:buNone/>
              <a:defRPr lang="zh-CN" altLang="en-US" sz="2000" b="1" kern="1200" dirty="0" smtClean="0">
                <a:gradFill>
                  <a:gsLst>
                    <a:gs pos="10000">
                      <a:schemeClr val="accent1"/>
                    </a:gs>
                    <a:gs pos="100000">
                      <a:schemeClr val="accent2"/>
                    </a:gs>
                  </a:gsLst>
                  <a:lin ang="5400000" scaled="1"/>
                </a:gra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sp>
        <p:nvSpPr>
          <p:cNvPr id="108" name="文本占位符 92"/>
          <p:cNvSpPr>
            <a:spLocks noGrp="1"/>
          </p:cNvSpPr>
          <p:nvPr>
            <p:ph type="body" sz="quarter" idx="23" hasCustomPrompt="1"/>
          </p:nvPr>
        </p:nvSpPr>
        <p:spPr>
          <a:xfrm>
            <a:off x="3889498" y="918402"/>
            <a:ext cx="4389728" cy="759525"/>
          </a:xfrm>
          <a:prstGeom prst="rect">
            <a:avLst/>
          </a:prstGeom>
        </p:spPr>
        <p:txBody>
          <a:bodyPr/>
          <a:lstStyle>
            <a:lvl1pPr marL="0" indent="0" algn="l" defTabSz="457200" rtl="0" eaLnBrk="1" latinLnBrk="0" hangingPunct="1">
              <a:buNone/>
              <a:defRPr lang="zh-CN" altLang="en-US" sz="6000" b="1" kern="1200" dirty="0">
                <a:ln w="12700">
                  <a:gradFill>
                    <a:gsLst>
                      <a:gs pos="31000">
                        <a:schemeClr val="accent1"/>
                      </a:gs>
                      <a:gs pos="40000">
                        <a:schemeClr val="accent1">
                          <a:alpha val="0"/>
                        </a:schemeClr>
                      </a:gs>
                    </a:gsLst>
                    <a:lin ang="5400000" scaled="1"/>
                  </a:gradFill>
                </a:ln>
                <a:no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CONTENT</a:t>
            </a:r>
            <a:endParaRPr lang="zh-CN" altLang="en-US" dirty="0"/>
          </a:p>
        </p:txBody>
      </p:sp>
      <p:sp>
        <p:nvSpPr>
          <p:cNvPr id="107" name="文本占位符 92"/>
          <p:cNvSpPr>
            <a:spLocks noGrp="1"/>
          </p:cNvSpPr>
          <p:nvPr>
            <p:ph type="body" sz="quarter" idx="22" hasCustomPrompt="1"/>
          </p:nvPr>
        </p:nvSpPr>
        <p:spPr>
          <a:xfrm>
            <a:off x="3889498" y="1174476"/>
            <a:ext cx="4389728" cy="759525"/>
          </a:xfrm>
          <a:prstGeom prst="rect">
            <a:avLst/>
          </a:prstGeom>
        </p:spPr>
        <p:txBody>
          <a:bodyPr/>
          <a:lstStyle>
            <a:lvl1pPr marL="0" indent="0" algn="l" defTabSz="457200" rtl="0" eaLnBrk="1" latinLnBrk="0" hangingPunct="1">
              <a:buNone/>
              <a:defRPr lang="zh-CN" altLang="en-US" sz="6000" b="1" kern="1200" dirty="0">
                <a:gradFill>
                  <a:gsLst>
                    <a:gs pos="12000">
                      <a:schemeClr val="accent1"/>
                    </a:gs>
                    <a:gs pos="100000">
                      <a:schemeClr val="accent2"/>
                    </a:gs>
                  </a:gsLst>
                  <a:lin ang="5400000" scaled="0"/>
                </a:gra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CONTENT</a:t>
            </a:r>
            <a:endParaRPr lang="zh-CN" altLang="en-US" dirty="0"/>
          </a:p>
        </p:txBody>
      </p:sp>
      <p:grpSp>
        <p:nvGrpSpPr>
          <p:cNvPr id="96" name="图形 171" descr="男侍者 轮廓"/>
          <p:cNvGrpSpPr/>
          <p:nvPr userDrawn="1"/>
        </p:nvGrpSpPr>
        <p:grpSpPr>
          <a:xfrm>
            <a:off x="9253486" y="4140412"/>
            <a:ext cx="653919" cy="714148"/>
            <a:chOff x="5667375" y="3057525"/>
            <a:chExt cx="723900" cy="790575"/>
          </a:xfrm>
          <a:gradFill flip="none" rotWithShape="1">
            <a:gsLst>
              <a:gs pos="10000">
                <a:schemeClr val="accent3"/>
              </a:gs>
              <a:gs pos="95506">
                <a:schemeClr val="accent1">
                  <a:alpha val="77000"/>
                </a:schemeClr>
              </a:gs>
              <a:gs pos="61000">
                <a:schemeClr val="accent2"/>
              </a:gs>
            </a:gsLst>
            <a:lin ang="5400000" scaled="1"/>
            <a:tileRect/>
          </a:gradFill>
        </p:grpSpPr>
        <p:sp>
          <p:nvSpPr>
            <p:cNvPr id="99" name="图形 171" descr="男侍者 轮廓"/>
            <p:cNvSpPr/>
            <p:nvPr/>
          </p:nvSpPr>
          <p:spPr>
            <a:xfrm>
              <a:off x="6029325" y="3458051"/>
              <a:ext cx="132397" cy="95726"/>
            </a:xfrm>
            <a:custGeom>
              <a:avLst/>
              <a:gdLst>
                <a:gd name="connsiteX0" fmla="*/ 114300 w 132397"/>
                <a:gd name="connsiteY0" fmla="*/ 93821 h 95726"/>
                <a:gd name="connsiteX1" fmla="*/ 114300 w 132397"/>
                <a:gd name="connsiteY1" fmla="*/ 93821 h 95726"/>
                <a:gd name="connsiteX2" fmla="*/ 120015 w 132397"/>
                <a:gd name="connsiteY2" fmla="*/ 95726 h 95726"/>
                <a:gd name="connsiteX3" fmla="*/ 122873 w 132397"/>
                <a:gd name="connsiteY3" fmla="*/ 95726 h 95726"/>
                <a:gd name="connsiteX4" fmla="*/ 130493 w 132397"/>
                <a:gd name="connsiteY4" fmla="*/ 90011 h 95726"/>
                <a:gd name="connsiteX5" fmla="*/ 132398 w 132397"/>
                <a:gd name="connsiteY5" fmla="*/ 82391 h 95726"/>
                <a:gd name="connsiteX6" fmla="*/ 132398 w 132397"/>
                <a:gd name="connsiteY6" fmla="*/ 13811 h 95726"/>
                <a:gd name="connsiteX7" fmla="*/ 125730 w 132397"/>
                <a:gd name="connsiteY7" fmla="*/ 2381 h 95726"/>
                <a:gd name="connsiteX8" fmla="*/ 113348 w 132397"/>
                <a:gd name="connsiteY8" fmla="*/ 2381 h 95726"/>
                <a:gd name="connsiteX9" fmla="*/ 66675 w 132397"/>
                <a:gd name="connsiteY9" fmla="*/ 28099 h 95726"/>
                <a:gd name="connsiteX10" fmla="*/ 19050 w 132397"/>
                <a:gd name="connsiteY10" fmla="*/ 1429 h 95726"/>
                <a:gd name="connsiteX11" fmla="*/ 6668 w 132397"/>
                <a:gd name="connsiteY11" fmla="*/ 1429 h 95726"/>
                <a:gd name="connsiteX12" fmla="*/ 0 w 132397"/>
                <a:gd name="connsiteY12" fmla="*/ 12859 h 95726"/>
                <a:gd name="connsiteX13" fmla="*/ 0 w 132397"/>
                <a:gd name="connsiteY13" fmla="*/ 81439 h 95726"/>
                <a:gd name="connsiteX14" fmla="*/ 952 w 132397"/>
                <a:gd name="connsiteY14" fmla="*/ 88106 h 95726"/>
                <a:gd name="connsiteX15" fmla="*/ 18098 w 132397"/>
                <a:gd name="connsiteY15" fmla="*/ 93821 h 95726"/>
                <a:gd name="connsiteX16" fmla="*/ 18098 w 132397"/>
                <a:gd name="connsiteY16" fmla="*/ 93821 h 95726"/>
                <a:gd name="connsiteX17" fmla="*/ 65723 w 132397"/>
                <a:gd name="connsiteY17" fmla="*/ 66199 h 95726"/>
                <a:gd name="connsiteX18" fmla="*/ 114300 w 132397"/>
                <a:gd name="connsiteY18" fmla="*/ 93821 h 95726"/>
                <a:gd name="connsiteX19" fmla="*/ 114300 w 132397"/>
                <a:gd name="connsiteY19" fmla="*/ 23336 h 95726"/>
                <a:gd name="connsiteX20" fmla="*/ 114300 w 132397"/>
                <a:gd name="connsiteY20" fmla="*/ 71914 h 95726"/>
                <a:gd name="connsiteX21" fmla="*/ 71438 w 132397"/>
                <a:gd name="connsiteY21" fmla="*/ 47149 h 95726"/>
                <a:gd name="connsiteX22" fmla="*/ 114300 w 132397"/>
                <a:gd name="connsiteY22" fmla="*/ 23336 h 95726"/>
                <a:gd name="connsiteX23" fmla="*/ 19050 w 132397"/>
                <a:gd name="connsiteY23" fmla="*/ 71914 h 95726"/>
                <a:gd name="connsiteX24" fmla="*/ 19050 w 132397"/>
                <a:gd name="connsiteY24" fmla="*/ 24289 h 95726"/>
                <a:gd name="connsiteX25" fmla="*/ 61913 w 132397"/>
                <a:gd name="connsiteY25" fmla="*/ 48101 h 95726"/>
                <a:gd name="connsiteX26" fmla="*/ 19050 w 132397"/>
                <a:gd name="connsiteY26" fmla="*/ 71914 h 95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397" h="95726">
                  <a:moveTo>
                    <a:pt x="114300" y="93821"/>
                  </a:moveTo>
                  <a:lnTo>
                    <a:pt x="114300" y="93821"/>
                  </a:lnTo>
                  <a:cubicBezTo>
                    <a:pt x="116205" y="94774"/>
                    <a:pt x="118110" y="95726"/>
                    <a:pt x="120015" y="95726"/>
                  </a:cubicBezTo>
                  <a:cubicBezTo>
                    <a:pt x="120968" y="95726"/>
                    <a:pt x="121920" y="95726"/>
                    <a:pt x="122873" y="95726"/>
                  </a:cubicBezTo>
                  <a:cubicBezTo>
                    <a:pt x="125730" y="94774"/>
                    <a:pt x="128588" y="92869"/>
                    <a:pt x="130493" y="90011"/>
                  </a:cubicBezTo>
                  <a:cubicBezTo>
                    <a:pt x="131445" y="87154"/>
                    <a:pt x="132398" y="85249"/>
                    <a:pt x="132398" y="82391"/>
                  </a:cubicBezTo>
                  <a:lnTo>
                    <a:pt x="132398" y="13811"/>
                  </a:lnTo>
                  <a:cubicBezTo>
                    <a:pt x="132398" y="9049"/>
                    <a:pt x="129540" y="4286"/>
                    <a:pt x="125730" y="2381"/>
                  </a:cubicBezTo>
                  <a:cubicBezTo>
                    <a:pt x="121920" y="476"/>
                    <a:pt x="117157" y="476"/>
                    <a:pt x="113348" y="2381"/>
                  </a:cubicBezTo>
                  <a:lnTo>
                    <a:pt x="66675" y="28099"/>
                  </a:lnTo>
                  <a:lnTo>
                    <a:pt x="19050" y="1429"/>
                  </a:lnTo>
                  <a:cubicBezTo>
                    <a:pt x="15240" y="-476"/>
                    <a:pt x="10477" y="-476"/>
                    <a:pt x="6668" y="1429"/>
                  </a:cubicBezTo>
                  <a:cubicBezTo>
                    <a:pt x="2857" y="3334"/>
                    <a:pt x="0" y="8096"/>
                    <a:pt x="0" y="12859"/>
                  </a:cubicBezTo>
                  <a:lnTo>
                    <a:pt x="0" y="81439"/>
                  </a:lnTo>
                  <a:cubicBezTo>
                    <a:pt x="0" y="83344"/>
                    <a:pt x="0" y="86201"/>
                    <a:pt x="952" y="88106"/>
                  </a:cubicBezTo>
                  <a:cubicBezTo>
                    <a:pt x="3810" y="94774"/>
                    <a:pt x="12382" y="96679"/>
                    <a:pt x="18098" y="93821"/>
                  </a:cubicBezTo>
                  <a:cubicBezTo>
                    <a:pt x="18098" y="93821"/>
                    <a:pt x="18098" y="93821"/>
                    <a:pt x="18098" y="93821"/>
                  </a:cubicBezTo>
                  <a:lnTo>
                    <a:pt x="65723" y="66199"/>
                  </a:lnTo>
                  <a:lnTo>
                    <a:pt x="114300" y="93821"/>
                  </a:lnTo>
                  <a:close/>
                  <a:moveTo>
                    <a:pt x="114300" y="23336"/>
                  </a:moveTo>
                  <a:lnTo>
                    <a:pt x="114300" y="71914"/>
                  </a:lnTo>
                  <a:lnTo>
                    <a:pt x="71438" y="47149"/>
                  </a:lnTo>
                  <a:lnTo>
                    <a:pt x="114300" y="23336"/>
                  </a:lnTo>
                  <a:close/>
                  <a:moveTo>
                    <a:pt x="19050" y="71914"/>
                  </a:moveTo>
                  <a:lnTo>
                    <a:pt x="19050" y="24289"/>
                  </a:lnTo>
                  <a:lnTo>
                    <a:pt x="61913" y="48101"/>
                  </a:lnTo>
                  <a:lnTo>
                    <a:pt x="19050" y="71914"/>
                  </a:lnTo>
                  <a:close/>
                </a:path>
              </a:pathLst>
            </a:custGeom>
            <a:grpFill/>
            <a:ln w="9525" cap="flat">
              <a:noFill/>
              <a:prstDash val="solid"/>
              <a:miter/>
            </a:ln>
          </p:spPr>
          <p:txBody>
            <a:bodyPr rtlCol="0" anchor="ctr"/>
            <a:lstStyle/>
            <a:p>
              <a:endParaRPr lang="zh-CN" altLang="en-US"/>
            </a:p>
          </p:txBody>
        </p:sp>
        <p:sp>
          <p:nvSpPr>
            <p:cNvPr id="101" name="图形 171" descr="男侍者 轮廓"/>
            <p:cNvSpPr/>
            <p:nvPr/>
          </p:nvSpPr>
          <p:spPr>
            <a:xfrm>
              <a:off x="6081712" y="3562350"/>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grpFill/>
            <a:ln w="9525" cap="flat">
              <a:noFill/>
              <a:prstDash val="solid"/>
              <a:miter/>
            </a:ln>
          </p:spPr>
          <p:txBody>
            <a:bodyPr rtlCol="0" anchor="ctr"/>
            <a:lstStyle/>
            <a:p>
              <a:endParaRPr lang="zh-CN" altLang="en-US"/>
            </a:p>
          </p:txBody>
        </p:sp>
        <p:sp>
          <p:nvSpPr>
            <p:cNvPr id="103" name="图形 171" descr="男侍者 轮廓"/>
            <p:cNvSpPr/>
            <p:nvPr/>
          </p:nvSpPr>
          <p:spPr>
            <a:xfrm>
              <a:off x="6081712" y="3619500"/>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grpFill/>
            <a:ln w="9525" cap="flat">
              <a:noFill/>
              <a:prstDash val="solid"/>
              <a:miter/>
            </a:ln>
          </p:spPr>
          <p:txBody>
            <a:bodyPr rtlCol="0" anchor="ctr"/>
            <a:lstStyle/>
            <a:p>
              <a:endParaRPr lang="zh-CN" altLang="en-US"/>
            </a:p>
          </p:txBody>
        </p:sp>
        <p:sp>
          <p:nvSpPr>
            <p:cNvPr id="105" name="图形 171" descr="男侍者 轮廓"/>
            <p:cNvSpPr/>
            <p:nvPr/>
          </p:nvSpPr>
          <p:spPr>
            <a:xfrm>
              <a:off x="6081712" y="3676650"/>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grpFill/>
            <a:ln w="9525" cap="flat">
              <a:noFill/>
              <a:prstDash val="solid"/>
              <a:miter/>
            </a:ln>
          </p:spPr>
          <p:txBody>
            <a:bodyPr rtlCol="0" anchor="ctr"/>
            <a:lstStyle/>
            <a:p>
              <a:endParaRPr lang="zh-CN" altLang="en-US"/>
            </a:p>
          </p:txBody>
        </p:sp>
        <p:sp>
          <p:nvSpPr>
            <p:cNvPr id="109" name="图形 171" descr="男侍者 轮廓"/>
            <p:cNvSpPr/>
            <p:nvPr/>
          </p:nvSpPr>
          <p:spPr>
            <a:xfrm>
              <a:off x="5835967" y="3057525"/>
              <a:ext cx="555307" cy="743902"/>
            </a:xfrm>
            <a:custGeom>
              <a:avLst/>
              <a:gdLst>
                <a:gd name="connsiteX0" fmla="*/ 522922 w 555307"/>
                <a:gd name="connsiteY0" fmla="*/ 468630 h 743902"/>
                <a:gd name="connsiteX1" fmla="*/ 403860 w 555307"/>
                <a:gd name="connsiteY1" fmla="*/ 407670 h 743902"/>
                <a:gd name="connsiteX2" fmla="*/ 357188 w 555307"/>
                <a:gd name="connsiteY2" fmla="*/ 388620 h 743902"/>
                <a:gd name="connsiteX3" fmla="*/ 345758 w 555307"/>
                <a:gd name="connsiteY3" fmla="*/ 371475 h 743902"/>
                <a:gd name="connsiteX4" fmla="*/ 345758 w 555307"/>
                <a:gd name="connsiteY4" fmla="*/ 342900 h 743902"/>
                <a:gd name="connsiteX5" fmla="*/ 402908 w 555307"/>
                <a:gd name="connsiteY5" fmla="*/ 228600 h 743902"/>
                <a:gd name="connsiteX6" fmla="*/ 402908 w 555307"/>
                <a:gd name="connsiteY6" fmla="*/ 132398 h 743902"/>
                <a:gd name="connsiteX7" fmla="*/ 339090 w 555307"/>
                <a:gd name="connsiteY7" fmla="*/ 17145 h 743902"/>
                <a:gd name="connsiteX8" fmla="*/ 316230 w 555307"/>
                <a:gd name="connsiteY8" fmla="*/ 19050 h 743902"/>
                <a:gd name="connsiteX9" fmla="*/ 315278 w 555307"/>
                <a:gd name="connsiteY9" fmla="*/ 20003 h 743902"/>
                <a:gd name="connsiteX10" fmla="*/ 310515 w 555307"/>
                <a:gd name="connsiteY10" fmla="*/ 14288 h 743902"/>
                <a:gd name="connsiteX11" fmla="*/ 291465 w 555307"/>
                <a:gd name="connsiteY11" fmla="*/ 2858 h 743902"/>
                <a:gd name="connsiteX12" fmla="*/ 261938 w 555307"/>
                <a:gd name="connsiteY12" fmla="*/ 0 h 743902"/>
                <a:gd name="connsiteX13" fmla="*/ 117157 w 555307"/>
                <a:gd name="connsiteY13" fmla="*/ 142875 h 743902"/>
                <a:gd name="connsiteX14" fmla="*/ 117157 w 555307"/>
                <a:gd name="connsiteY14" fmla="*/ 228600 h 743902"/>
                <a:gd name="connsiteX15" fmla="*/ 174308 w 555307"/>
                <a:gd name="connsiteY15" fmla="*/ 342900 h 743902"/>
                <a:gd name="connsiteX16" fmla="*/ 174308 w 555307"/>
                <a:gd name="connsiteY16" fmla="*/ 371475 h 743902"/>
                <a:gd name="connsiteX17" fmla="*/ 162877 w 555307"/>
                <a:gd name="connsiteY17" fmla="*/ 388620 h 743902"/>
                <a:gd name="connsiteX18" fmla="*/ 115252 w 555307"/>
                <a:gd name="connsiteY18" fmla="*/ 407670 h 743902"/>
                <a:gd name="connsiteX19" fmla="*/ 0 w 555307"/>
                <a:gd name="connsiteY19" fmla="*/ 466725 h 743902"/>
                <a:gd name="connsiteX20" fmla="*/ 1905 w 555307"/>
                <a:gd name="connsiteY20" fmla="*/ 490538 h 743902"/>
                <a:gd name="connsiteX21" fmla="*/ 9525 w 555307"/>
                <a:gd name="connsiteY21" fmla="*/ 483870 h 743902"/>
                <a:gd name="connsiteX22" fmla="*/ 120968 w 555307"/>
                <a:gd name="connsiteY22" fmla="*/ 425768 h 743902"/>
                <a:gd name="connsiteX23" fmla="*/ 120968 w 555307"/>
                <a:gd name="connsiteY23" fmla="*/ 425768 h 743902"/>
                <a:gd name="connsiteX24" fmla="*/ 121920 w 555307"/>
                <a:gd name="connsiteY24" fmla="*/ 424815 h 743902"/>
                <a:gd name="connsiteX25" fmla="*/ 135255 w 555307"/>
                <a:gd name="connsiteY25" fmla="*/ 420053 h 743902"/>
                <a:gd name="connsiteX26" fmla="*/ 219075 w 555307"/>
                <a:gd name="connsiteY26" fmla="*/ 723900 h 743902"/>
                <a:gd name="connsiteX27" fmla="*/ 107632 w 555307"/>
                <a:gd name="connsiteY27" fmla="*/ 716280 h 743902"/>
                <a:gd name="connsiteX28" fmla="*/ 107632 w 555307"/>
                <a:gd name="connsiteY28" fmla="*/ 735330 h 743902"/>
                <a:gd name="connsiteX29" fmla="*/ 262890 w 555307"/>
                <a:gd name="connsiteY29" fmla="*/ 743903 h 743902"/>
                <a:gd name="connsiteX30" fmla="*/ 551498 w 555307"/>
                <a:gd name="connsiteY30" fmla="*/ 699135 h 743902"/>
                <a:gd name="connsiteX31" fmla="*/ 555308 w 555307"/>
                <a:gd name="connsiteY31" fmla="*/ 695325 h 743902"/>
                <a:gd name="connsiteX32" fmla="*/ 555308 w 555307"/>
                <a:gd name="connsiteY32" fmla="*/ 533400 h 743902"/>
                <a:gd name="connsiteX33" fmla="*/ 522922 w 555307"/>
                <a:gd name="connsiteY33" fmla="*/ 468630 h 743902"/>
                <a:gd name="connsiteX34" fmla="*/ 136208 w 555307"/>
                <a:gd name="connsiteY34" fmla="*/ 142875 h 743902"/>
                <a:gd name="connsiteX35" fmla="*/ 262890 w 555307"/>
                <a:gd name="connsiteY35" fmla="*/ 19050 h 743902"/>
                <a:gd name="connsiteX36" fmla="*/ 288608 w 555307"/>
                <a:gd name="connsiteY36" fmla="*/ 20955 h 743902"/>
                <a:gd name="connsiteX37" fmla="*/ 295275 w 555307"/>
                <a:gd name="connsiteY37" fmla="*/ 25717 h 743902"/>
                <a:gd name="connsiteX38" fmla="*/ 304800 w 555307"/>
                <a:gd name="connsiteY38" fmla="*/ 39053 h 743902"/>
                <a:gd name="connsiteX39" fmla="*/ 318135 w 555307"/>
                <a:gd name="connsiteY39" fmla="*/ 40958 h 743902"/>
                <a:gd name="connsiteX40" fmla="*/ 326708 w 555307"/>
                <a:gd name="connsiteY40" fmla="*/ 35243 h 743902"/>
                <a:gd name="connsiteX41" fmla="*/ 329565 w 555307"/>
                <a:gd name="connsiteY41" fmla="*/ 35243 h 743902"/>
                <a:gd name="connsiteX42" fmla="*/ 382905 w 555307"/>
                <a:gd name="connsiteY42" fmla="*/ 133350 h 743902"/>
                <a:gd name="connsiteX43" fmla="*/ 382905 w 555307"/>
                <a:gd name="connsiteY43" fmla="*/ 229552 h 743902"/>
                <a:gd name="connsiteX44" fmla="*/ 382905 w 555307"/>
                <a:gd name="connsiteY44" fmla="*/ 233363 h 743902"/>
                <a:gd name="connsiteX45" fmla="*/ 369570 w 555307"/>
                <a:gd name="connsiteY45" fmla="*/ 215265 h 743902"/>
                <a:gd name="connsiteX46" fmla="*/ 363855 w 555307"/>
                <a:gd name="connsiteY46" fmla="*/ 198120 h 743902"/>
                <a:gd name="connsiteX47" fmla="*/ 363855 w 555307"/>
                <a:gd name="connsiteY47" fmla="*/ 123825 h 743902"/>
                <a:gd name="connsiteX48" fmla="*/ 354330 w 555307"/>
                <a:gd name="connsiteY48" fmla="*/ 114300 h 743902"/>
                <a:gd name="connsiteX49" fmla="*/ 349568 w 555307"/>
                <a:gd name="connsiteY49" fmla="*/ 116205 h 743902"/>
                <a:gd name="connsiteX50" fmla="*/ 163830 w 555307"/>
                <a:gd name="connsiteY50" fmla="*/ 161925 h 743902"/>
                <a:gd name="connsiteX51" fmla="*/ 154305 w 555307"/>
                <a:gd name="connsiteY51" fmla="*/ 171450 h 743902"/>
                <a:gd name="connsiteX52" fmla="*/ 154305 w 555307"/>
                <a:gd name="connsiteY52" fmla="*/ 197168 h 743902"/>
                <a:gd name="connsiteX53" fmla="*/ 148590 w 555307"/>
                <a:gd name="connsiteY53" fmla="*/ 214313 h 743902"/>
                <a:gd name="connsiteX54" fmla="*/ 136208 w 555307"/>
                <a:gd name="connsiteY54" fmla="*/ 232410 h 743902"/>
                <a:gd name="connsiteX55" fmla="*/ 136208 w 555307"/>
                <a:gd name="connsiteY55" fmla="*/ 228600 h 743902"/>
                <a:gd name="connsiteX56" fmla="*/ 136208 w 555307"/>
                <a:gd name="connsiteY56" fmla="*/ 142875 h 743902"/>
                <a:gd name="connsiteX57" fmla="*/ 140018 w 555307"/>
                <a:gd name="connsiteY57" fmla="*/ 259080 h 743902"/>
                <a:gd name="connsiteX58" fmla="*/ 164783 w 555307"/>
                <a:gd name="connsiteY58" fmla="*/ 225743 h 743902"/>
                <a:gd name="connsiteX59" fmla="*/ 174308 w 555307"/>
                <a:gd name="connsiteY59" fmla="*/ 197168 h 743902"/>
                <a:gd name="connsiteX60" fmla="*/ 174308 w 555307"/>
                <a:gd name="connsiteY60" fmla="*/ 180975 h 743902"/>
                <a:gd name="connsiteX61" fmla="*/ 345758 w 555307"/>
                <a:gd name="connsiteY61" fmla="*/ 140018 h 743902"/>
                <a:gd name="connsiteX62" fmla="*/ 345758 w 555307"/>
                <a:gd name="connsiteY62" fmla="*/ 197168 h 743902"/>
                <a:gd name="connsiteX63" fmla="*/ 355283 w 555307"/>
                <a:gd name="connsiteY63" fmla="*/ 225743 h 743902"/>
                <a:gd name="connsiteX64" fmla="*/ 380047 w 555307"/>
                <a:gd name="connsiteY64" fmla="*/ 259080 h 743902"/>
                <a:gd name="connsiteX65" fmla="*/ 229552 w 555307"/>
                <a:gd name="connsiteY65" fmla="*/ 348615 h 743902"/>
                <a:gd name="connsiteX66" fmla="*/ 140018 w 555307"/>
                <a:gd name="connsiteY66" fmla="*/ 259080 h 743902"/>
                <a:gd name="connsiteX67" fmla="*/ 239077 w 555307"/>
                <a:gd name="connsiteY67" fmla="*/ 723900 h 743902"/>
                <a:gd name="connsiteX68" fmla="*/ 153352 w 555307"/>
                <a:gd name="connsiteY68" fmla="*/ 412433 h 743902"/>
                <a:gd name="connsiteX69" fmla="*/ 169545 w 555307"/>
                <a:gd name="connsiteY69" fmla="*/ 405765 h 743902"/>
                <a:gd name="connsiteX70" fmla="*/ 193358 w 555307"/>
                <a:gd name="connsiteY70" fmla="*/ 370523 h 743902"/>
                <a:gd name="connsiteX71" fmla="*/ 193358 w 555307"/>
                <a:gd name="connsiteY71" fmla="*/ 354330 h 743902"/>
                <a:gd name="connsiteX72" fmla="*/ 326708 w 555307"/>
                <a:gd name="connsiteY72" fmla="*/ 354330 h 743902"/>
                <a:gd name="connsiteX73" fmla="*/ 326708 w 555307"/>
                <a:gd name="connsiteY73" fmla="*/ 370523 h 743902"/>
                <a:gd name="connsiteX74" fmla="*/ 350520 w 555307"/>
                <a:gd name="connsiteY74" fmla="*/ 405765 h 743902"/>
                <a:gd name="connsiteX75" fmla="*/ 366713 w 555307"/>
                <a:gd name="connsiteY75" fmla="*/ 412433 h 743902"/>
                <a:gd name="connsiteX76" fmla="*/ 280988 w 555307"/>
                <a:gd name="connsiteY76" fmla="*/ 723900 h 743902"/>
                <a:gd name="connsiteX77" fmla="*/ 239077 w 555307"/>
                <a:gd name="connsiteY77" fmla="*/ 723900 h 743902"/>
                <a:gd name="connsiteX78" fmla="*/ 536258 w 555307"/>
                <a:gd name="connsiteY78" fmla="*/ 685800 h 743902"/>
                <a:gd name="connsiteX79" fmla="*/ 300990 w 555307"/>
                <a:gd name="connsiteY79" fmla="*/ 723900 h 743902"/>
                <a:gd name="connsiteX80" fmla="*/ 384810 w 555307"/>
                <a:gd name="connsiteY80" fmla="*/ 421005 h 743902"/>
                <a:gd name="connsiteX81" fmla="*/ 398145 w 555307"/>
                <a:gd name="connsiteY81" fmla="*/ 425768 h 743902"/>
                <a:gd name="connsiteX82" fmla="*/ 400050 w 555307"/>
                <a:gd name="connsiteY82" fmla="*/ 426720 h 743902"/>
                <a:gd name="connsiteX83" fmla="*/ 400050 w 555307"/>
                <a:gd name="connsiteY83" fmla="*/ 426720 h 743902"/>
                <a:gd name="connsiteX84" fmla="*/ 512445 w 555307"/>
                <a:gd name="connsiteY84" fmla="*/ 484823 h 743902"/>
                <a:gd name="connsiteX85" fmla="*/ 536258 w 555307"/>
                <a:gd name="connsiteY85" fmla="*/ 533400 h 743902"/>
                <a:gd name="connsiteX86" fmla="*/ 536258 w 555307"/>
                <a:gd name="connsiteY86" fmla="*/ 685800 h 743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555307" h="743902">
                  <a:moveTo>
                    <a:pt x="522922" y="468630"/>
                  </a:moveTo>
                  <a:cubicBezTo>
                    <a:pt x="488633" y="440055"/>
                    <a:pt x="447675" y="422910"/>
                    <a:pt x="403860" y="407670"/>
                  </a:cubicBezTo>
                  <a:lnTo>
                    <a:pt x="357188" y="388620"/>
                  </a:lnTo>
                  <a:cubicBezTo>
                    <a:pt x="349568" y="385763"/>
                    <a:pt x="345758" y="379095"/>
                    <a:pt x="345758" y="371475"/>
                  </a:cubicBezTo>
                  <a:lnTo>
                    <a:pt x="345758" y="342900"/>
                  </a:lnTo>
                  <a:cubicBezTo>
                    <a:pt x="381953" y="316230"/>
                    <a:pt x="402908" y="273368"/>
                    <a:pt x="402908" y="228600"/>
                  </a:cubicBezTo>
                  <a:cubicBezTo>
                    <a:pt x="402908" y="228600"/>
                    <a:pt x="402908" y="140970"/>
                    <a:pt x="402908" y="132398"/>
                  </a:cubicBezTo>
                  <a:cubicBezTo>
                    <a:pt x="402908" y="96203"/>
                    <a:pt x="396240" y="45720"/>
                    <a:pt x="339090" y="17145"/>
                  </a:cubicBezTo>
                  <a:cubicBezTo>
                    <a:pt x="331470" y="13335"/>
                    <a:pt x="322897" y="14288"/>
                    <a:pt x="316230" y="19050"/>
                  </a:cubicBezTo>
                  <a:lnTo>
                    <a:pt x="315278" y="20003"/>
                  </a:lnTo>
                  <a:lnTo>
                    <a:pt x="310515" y="14288"/>
                  </a:lnTo>
                  <a:cubicBezTo>
                    <a:pt x="305753" y="7620"/>
                    <a:pt x="299085" y="3810"/>
                    <a:pt x="291465" y="2858"/>
                  </a:cubicBezTo>
                  <a:cubicBezTo>
                    <a:pt x="281940" y="953"/>
                    <a:pt x="272415" y="0"/>
                    <a:pt x="261938" y="0"/>
                  </a:cubicBezTo>
                  <a:cubicBezTo>
                    <a:pt x="180022" y="0"/>
                    <a:pt x="117157" y="60960"/>
                    <a:pt x="117157" y="142875"/>
                  </a:cubicBezTo>
                  <a:lnTo>
                    <a:pt x="117157" y="228600"/>
                  </a:lnTo>
                  <a:cubicBezTo>
                    <a:pt x="117157" y="273368"/>
                    <a:pt x="138113" y="315278"/>
                    <a:pt x="174308" y="342900"/>
                  </a:cubicBezTo>
                  <a:lnTo>
                    <a:pt x="174308" y="371475"/>
                  </a:lnTo>
                  <a:cubicBezTo>
                    <a:pt x="174308" y="379095"/>
                    <a:pt x="169545" y="385763"/>
                    <a:pt x="162877" y="388620"/>
                  </a:cubicBezTo>
                  <a:lnTo>
                    <a:pt x="115252" y="407670"/>
                  </a:lnTo>
                  <a:cubicBezTo>
                    <a:pt x="74295" y="421005"/>
                    <a:pt x="35242" y="441008"/>
                    <a:pt x="0" y="466725"/>
                  </a:cubicBezTo>
                  <a:lnTo>
                    <a:pt x="1905" y="490538"/>
                  </a:lnTo>
                  <a:cubicBezTo>
                    <a:pt x="3810" y="487680"/>
                    <a:pt x="6667" y="485775"/>
                    <a:pt x="9525" y="483870"/>
                  </a:cubicBezTo>
                  <a:cubicBezTo>
                    <a:pt x="41910" y="458153"/>
                    <a:pt x="80010" y="441008"/>
                    <a:pt x="120968" y="425768"/>
                  </a:cubicBezTo>
                  <a:lnTo>
                    <a:pt x="120968" y="425768"/>
                  </a:lnTo>
                  <a:lnTo>
                    <a:pt x="121920" y="424815"/>
                  </a:lnTo>
                  <a:cubicBezTo>
                    <a:pt x="126682" y="422910"/>
                    <a:pt x="130493" y="421958"/>
                    <a:pt x="135255" y="420053"/>
                  </a:cubicBezTo>
                  <a:lnTo>
                    <a:pt x="219075" y="723900"/>
                  </a:lnTo>
                  <a:cubicBezTo>
                    <a:pt x="180022" y="722948"/>
                    <a:pt x="141922" y="720090"/>
                    <a:pt x="107632" y="716280"/>
                  </a:cubicBezTo>
                  <a:lnTo>
                    <a:pt x="107632" y="735330"/>
                  </a:lnTo>
                  <a:cubicBezTo>
                    <a:pt x="159068" y="741045"/>
                    <a:pt x="211455" y="743903"/>
                    <a:pt x="262890" y="743903"/>
                  </a:cubicBezTo>
                  <a:cubicBezTo>
                    <a:pt x="387668" y="743903"/>
                    <a:pt x="511493" y="728663"/>
                    <a:pt x="551498" y="699135"/>
                  </a:cubicBezTo>
                  <a:lnTo>
                    <a:pt x="555308" y="695325"/>
                  </a:lnTo>
                  <a:lnTo>
                    <a:pt x="555308" y="533400"/>
                  </a:lnTo>
                  <a:cubicBezTo>
                    <a:pt x="555308" y="507683"/>
                    <a:pt x="542925" y="484823"/>
                    <a:pt x="522922" y="468630"/>
                  </a:cubicBezTo>
                  <a:close/>
                  <a:moveTo>
                    <a:pt x="136208" y="142875"/>
                  </a:moveTo>
                  <a:cubicBezTo>
                    <a:pt x="136208" y="72390"/>
                    <a:pt x="190500" y="19050"/>
                    <a:pt x="262890" y="19050"/>
                  </a:cubicBezTo>
                  <a:cubicBezTo>
                    <a:pt x="271463" y="19050"/>
                    <a:pt x="280035" y="20003"/>
                    <a:pt x="288608" y="20955"/>
                  </a:cubicBezTo>
                  <a:cubicBezTo>
                    <a:pt x="291465" y="21908"/>
                    <a:pt x="293370" y="22860"/>
                    <a:pt x="295275" y="25717"/>
                  </a:cubicBezTo>
                  <a:lnTo>
                    <a:pt x="304800" y="39053"/>
                  </a:lnTo>
                  <a:cubicBezTo>
                    <a:pt x="307658" y="42863"/>
                    <a:pt x="313372" y="43815"/>
                    <a:pt x="318135" y="40958"/>
                  </a:cubicBezTo>
                  <a:lnTo>
                    <a:pt x="326708" y="35243"/>
                  </a:lnTo>
                  <a:cubicBezTo>
                    <a:pt x="327660" y="34290"/>
                    <a:pt x="328613" y="34290"/>
                    <a:pt x="329565" y="35243"/>
                  </a:cubicBezTo>
                  <a:cubicBezTo>
                    <a:pt x="377190" y="58103"/>
                    <a:pt x="382905" y="100013"/>
                    <a:pt x="382905" y="133350"/>
                  </a:cubicBezTo>
                  <a:cubicBezTo>
                    <a:pt x="382905" y="141923"/>
                    <a:pt x="382905" y="229552"/>
                    <a:pt x="382905" y="229552"/>
                  </a:cubicBezTo>
                  <a:cubicBezTo>
                    <a:pt x="382905" y="230505"/>
                    <a:pt x="382905" y="231458"/>
                    <a:pt x="382905" y="233363"/>
                  </a:cubicBezTo>
                  <a:lnTo>
                    <a:pt x="369570" y="215265"/>
                  </a:lnTo>
                  <a:cubicBezTo>
                    <a:pt x="365760" y="210503"/>
                    <a:pt x="363855" y="203835"/>
                    <a:pt x="363855" y="198120"/>
                  </a:cubicBezTo>
                  <a:lnTo>
                    <a:pt x="363855" y="123825"/>
                  </a:lnTo>
                  <a:cubicBezTo>
                    <a:pt x="363855" y="118110"/>
                    <a:pt x="360045" y="114300"/>
                    <a:pt x="354330" y="114300"/>
                  </a:cubicBezTo>
                  <a:cubicBezTo>
                    <a:pt x="352425" y="114300"/>
                    <a:pt x="350520" y="115253"/>
                    <a:pt x="349568" y="116205"/>
                  </a:cubicBezTo>
                  <a:cubicBezTo>
                    <a:pt x="292418" y="146685"/>
                    <a:pt x="228600" y="162878"/>
                    <a:pt x="163830" y="161925"/>
                  </a:cubicBezTo>
                  <a:cubicBezTo>
                    <a:pt x="158115" y="161925"/>
                    <a:pt x="154305" y="165735"/>
                    <a:pt x="154305" y="171450"/>
                  </a:cubicBezTo>
                  <a:lnTo>
                    <a:pt x="154305" y="197168"/>
                  </a:lnTo>
                  <a:cubicBezTo>
                    <a:pt x="154305" y="203835"/>
                    <a:pt x="152400" y="209550"/>
                    <a:pt x="148590" y="214313"/>
                  </a:cubicBezTo>
                  <a:lnTo>
                    <a:pt x="136208" y="232410"/>
                  </a:lnTo>
                  <a:cubicBezTo>
                    <a:pt x="136208" y="231458"/>
                    <a:pt x="136208" y="230505"/>
                    <a:pt x="136208" y="228600"/>
                  </a:cubicBezTo>
                  <a:lnTo>
                    <a:pt x="136208" y="142875"/>
                  </a:lnTo>
                  <a:close/>
                  <a:moveTo>
                    <a:pt x="140018" y="259080"/>
                  </a:moveTo>
                  <a:lnTo>
                    <a:pt x="164783" y="225743"/>
                  </a:lnTo>
                  <a:cubicBezTo>
                    <a:pt x="170497" y="217170"/>
                    <a:pt x="174308" y="207645"/>
                    <a:pt x="174308" y="197168"/>
                  </a:cubicBezTo>
                  <a:lnTo>
                    <a:pt x="174308" y="180975"/>
                  </a:lnTo>
                  <a:cubicBezTo>
                    <a:pt x="233363" y="180023"/>
                    <a:pt x="292418" y="165735"/>
                    <a:pt x="345758" y="140018"/>
                  </a:cubicBezTo>
                  <a:lnTo>
                    <a:pt x="345758" y="197168"/>
                  </a:lnTo>
                  <a:cubicBezTo>
                    <a:pt x="345758" y="207645"/>
                    <a:pt x="348615" y="217170"/>
                    <a:pt x="355283" y="225743"/>
                  </a:cubicBezTo>
                  <a:lnTo>
                    <a:pt x="380047" y="259080"/>
                  </a:lnTo>
                  <a:cubicBezTo>
                    <a:pt x="362903" y="325755"/>
                    <a:pt x="296228" y="365760"/>
                    <a:pt x="229552" y="348615"/>
                  </a:cubicBezTo>
                  <a:cubicBezTo>
                    <a:pt x="185738" y="337185"/>
                    <a:pt x="151447" y="302895"/>
                    <a:pt x="140018" y="259080"/>
                  </a:cubicBezTo>
                  <a:close/>
                  <a:moveTo>
                    <a:pt x="239077" y="723900"/>
                  </a:moveTo>
                  <a:lnTo>
                    <a:pt x="153352" y="412433"/>
                  </a:lnTo>
                  <a:lnTo>
                    <a:pt x="169545" y="405765"/>
                  </a:lnTo>
                  <a:cubicBezTo>
                    <a:pt x="183833" y="400050"/>
                    <a:pt x="193358" y="385763"/>
                    <a:pt x="193358" y="370523"/>
                  </a:cubicBezTo>
                  <a:lnTo>
                    <a:pt x="193358" y="354330"/>
                  </a:lnTo>
                  <a:cubicBezTo>
                    <a:pt x="235268" y="376238"/>
                    <a:pt x="284797" y="376238"/>
                    <a:pt x="326708" y="354330"/>
                  </a:cubicBezTo>
                  <a:lnTo>
                    <a:pt x="326708" y="370523"/>
                  </a:lnTo>
                  <a:cubicBezTo>
                    <a:pt x="326708" y="385763"/>
                    <a:pt x="336233" y="400050"/>
                    <a:pt x="350520" y="405765"/>
                  </a:cubicBezTo>
                  <a:lnTo>
                    <a:pt x="366713" y="412433"/>
                  </a:lnTo>
                  <a:lnTo>
                    <a:pt x="280988" y="723900"/>
                  </a:lnTo>
                  <a:cubicBezTo>
                    <a:pt x="266700" y="724853"/>
                    <a:pt x="253365" y="724853"/>
                    <a:pt x="239077" y="723900"/>
                  </a:cubicBezTo>
                  <a:close/>
                  <a:moveTo>
                    <a:pt x="536258" y="685800"/>
                  </a:moveTo>
                  <a:cubicBezTo>
                    <a:pt x="500062" y="708660"/>
                    <a:pt x="403860" y="721995"/>
                    <a:pt x="300990" y="723900"/>
                  </a:cubicBezTo>
                  <a:lnTo>
                    <a:pt x="384810" y="421005"/>
                  </a:lnTo>
                  <a:cubicBezTo>
                    <a:pt x="389572" y="422910"/>
                    <a:pt x="393383" y="423863"/>
                    <a:pt x="398145" y="425768"/>
                  </a:cubicBezTo>
                  <a:lnTo>
                    <a:pt x="400050" y="426720"/>
                  </a:lnTo>
                  <a:lnTo>
                    <a:pt x="400050" y="426720"/>
                  </a:lnTo>
                  <a:cubicBezTo>
                    <a:pt x="441008" y="441008"/>
                    <a:pt x="480060" y="458153"/>
                    <a:pt x="512445" y="484823"/>
                  </a:cubicBezTo>
                  <a:cubicBezTo>
                    <a:pt x="526733" y="495300"/>
                    <a:pt x="536258" y="514350"/>
                    <a:pt x="536258" y="533400"/>
                  </a:cubicBezTo>
                  <a:lnTo>
                    <a:pt x="536258" y="685800"/>
                  </a:lnTo>
                  <a:close/>
                </a:path>
              </a:pathLst>
            </a:custGeom>
            <a:grpFill/>
            <a:ln w="9525" cap="flat">
              <a:noFill/>
              <a:prstDash val="solid"/>
              <a:miter/>
            </a:ln>
          </p:spPr>
          <p:txBody>
            <a:bodyPr rtlCol="0" anchor="ctr"/>
            <a:lstStyle/>
            <a:p>
              <a:endParaRPr lang="zh-CN" altLang="en-US"/>
            </a:p>
          </p:txBody>
        </p:sp>
        <p:sp>
          <p:nvSpPr>
            <p:cNvPr id="110" name="图形 171" descr="男侍者 轮廓"/>
            <p:cNvSpPr/>
            <p:nvPr/>
          </p:nvSpPr>
          <p:spPr>
            <a:xfrm>
              <a:off x="5667375" y="3447097"/>
              <a:ext cx="495300" cy="401002"/>
            </a:xfrm>
            <a:custGeom>
              <a:avLst/>
              <a:gdLst>
                <a:gd name="connsiteX0" fmla="*/ 485775 w 495300"/>
                <a:gd name="connsiteY0" fmla="*/ 381953 h 401002"/>
                <a:gd name="connsiteX1" fmla="*/ 288608 w 495300"/>
                <a:gd name="connsiteY1" fmla="*/ 381953 h 401002"/>
                <a:gd name="connsiteX2" fmla="*/ 288608 w 495300"/>
                <a:gd name="connsiteY2" fmla="*/ 381953 h 401002"/>
                <a:gd name="connsiteX3" fmla="*/ 263843 w 495300"/>
                <a:gd name="connsiteY3" fmla="*/ 372428 h 401002"/>
                <a:gd name="connsiteX4" fmla="*/ 257175 w 495300"/>
                <a:gd name="connsiteY4" fmla="*/ 364807 h 401002"/>
                <a:gd name="connsiteX5" fmla="*/ 257175 w 495300"/>
                <a:gd name="connsiteY5" fmla="*/ 317182 h 401002"/>
                <a:gd name="connsiteX6" fmla="*/ 264795 w 495300"/>
                <a:gd name="connsiteY6" fmla="*/ 307657 h 401002"/>
                <a:gd name="connsiteX7" fmla="*/ 300990 w 495300"/>
                <a:gd name="connsiteY7" fmla="*/ 276225 h 401002"/>
                <a:gd name="connsiteX8" fmla="*/ 295275 w 495300"/>
                <a:gd name="connsiteY8" fmla="*/ 200977 h 401002"/>
                <a:gd name="connsiteX9" fmla="*/ 205740 w 495300"/>
                <a:gd name="connsiteY9" fmla="*/ 200977 h 401002"/>
                <a:gd name="connsiteX10" fmla="*/ 200025 w 495300"/>
                <a:gd name="connsiteY10" fmla="*/ 276225 h 401002"/>
                <a:gd name="connsiteX11" fmla="*/ 235268 w 495300"/>
                <a:gd name="connsiteY11" fmla="*/ 307657 h 401002"/>
                <a:gd name="connsiteX12" fmla="*/ 242888 w 495300"/>
                <a:gd name="connsiteY12" fmla="*/ 317182 h 401002"/>
                <a:gd name="connsiteX13" fmla="*/ 242888 w 495300"/>
                <a:gd name="connsiteY13" fmla="*/ 364807 h 401002"/>
                <a:gd name="connsiteX14" fmla="*/ 236220 w 495300"/>
                <a:gd name="connsiteY14" fmla="*/ 372428 h 401002"/>
                <a:gd name="connsiteX15" fmla="*/ 211455 w 495300"/>
                <a:gd name="connsiteY15" fmla="*/ 381953 h 401002"/>
                <a:gd name="connsiteX16" fmla="*/ 211455 w 495300"/>
                <a:gd name="connsiteY16" fmla="*/ 381953 h 401002"/>
                <a:gd name="connsiteX17" fmla="*/ 180975 w 495300"/>
                <a:gd name="connsiteY17" fmla="*/ 381953 h 401002"/>
                <a:gd name="connsiteX18" fmla="*/ 180975 w 495300"/>
                <a:gd name="connsiteY18" fmla="*/ 164782 h 401002"/>
                <a:gd name="connsiteX19" fmla="*/ 151448 w 495300"/>
                <a:gd name="connsiteY19" fmla="*/ 116205 h 401002"/>
                <a:gd name="connsiteX20" fmla="*/ 145733 w 495300"/>
                <a:gd name="connsiteY20" fmla="*/ 27622 h 401002"/>
                <a:gd name="connsiteX21" fmla="*/ 153353 w 495300"/>
                <a:gd name="connsiteY21" fmla="*/ 27622 h 401002"/>
                <a:gd name="connsiteX22" fmla="*/ 153353 w 495300"/>
                <a:gd name="connsiteY22" fmla="*/ 18097 h 401002"/>
                <a:gd name="connsiteX23" fmla="*/ 135255 w 495300"/>
                <a:gd name="connsiteY23" fmla="*/ 0 h 401002"/>
                <a:gd name="connsiteX24" fmla="*/ 107633 w 495300"/>
                <a:gd name="connsiteY24" fmla="*/ 0 h 401002"/>
                <a:gd name="connsiteX25" fmla="*/ 89535 w 495300"/>
                <a:gd name="connsiteY25" fmla="*/ 18097 h 401002"/>
                <a:gd name="connsiteX26" fmla="*/ 89535 w 495300"/>
                <a:gd name="connsiteY26" fmla="*/ 18097 h 401002"/>
                <a:gd name="connsiteX27" fmla="*/ 89535 w 495300"/>
                <a:gd name="connsiteY27" fmla="*/ 27622 h 401002"/>
                <a:gd name="connsiteX28" fmla="*/ 97155 w 495300"/>
                <a:gd name="connsiteY28" fmla="*/ 27622 h 401002"/>
                <a:gd name="connsiteX29" fmla="*/ 91440 w 495300"/>
                <a:gd name="connsiteY29" fmla="*/ 116205 h 401002"/>
                <a:gd name="connsiteX30" fmla="*/ 62865 w 495300"/>
                <a:gd name="connsiteY30" fmla="*/ 164782 h 401002"/>
                <a:gd name="connsiteX31" fmla="*/ 62865 w 495300"/>
                <a:gd name="connsiteY31" fmla="*/ 381953 h 401002"/>
                <a:gd name="connsiteX32" fmla="*/ 9525 w 495300"/>
                <a:gd name="connsiteY32" fmla="*/ 381953 h 401002"/>
                <a:gd name="connsiteX33" fmla="*/ 0 w 495300"/>
                <a:gd name="connsiteY33" fmla="*/ 391478 h 401002"/>
                <a:gd name="connsiteX34" fmla="*/ 9525 w 495300"/>
                <a:gd name="connsiteY34" fmla="*/ 401003 h 401002"/>
                <a:gd name="connsiteX35" fmla="*/ 485775 w 495300"/>
                <a:gd name="connsiteY35" fmla="*/ 401003 h 401002"/>
                <a:gd name="connsiteX36" fmla="*/ 495300 w 495300"/>
                <a:gd name="connsiteY36" fmla="*/ 391478 h 401002"/>
                <a:gd name="connsiteX37" fmla="*/ 485775 w 495300"/>
                <a:gd name="connsiteY37" fmla="*/ 381953 h 401002"/>
                <a:gd name="connsiteX38" fmla="*/ 278130 w 495300"/>
                <a:gd name="connsiteY38" fmla="*/ 220027 h 401002"/>
                <a:gd name="connsiteX39" fmla="*/ 279083 w 495300"/>
                <a:gd name="connsiteY39" fmla="*/ 239077 h 401002"/>
                <a:gd name="connsiteX40" fmla="*/ 221933 w 495300"/>
                <a:gd name="connsiteY40" fmla="*/ 239077 h 401002"/>
                <a:gd name="connsiteX41" fmla="*/ 223838 w 495300"/>
                <a:gd name="connsiteY41" fmla="*/ 220027 h 401002"/>
                <a:gd name="connsiteX42" fmla="*/ 278130 w 495300"/>
                <a:gd name="connsiteY42" fmla="*/ 220027 h 401002"/>
                <a:gd name="connsiteX43" fmla="*/ 240030 w 495300"/>
                <a:gd name="connsiteY43" fmla="*/ 288607 h 401002"/>
                <a:gd name="connsiteX44" fmla="*/ 219075 w 495300"/>
                <a:gd name="connsiteY44" fmla="*/ 276225 h 401002"/>
                <a:gd name="connsiteX45" fmla="*/ 220980 w 495300"/>
                <a:gd name="connsiteY45" fmla="*/ 258127 h 401002"/>
                <a:gd name="connsiteX46" fmla="*/ 280988 w 495300"/>
                <a:gd name="connsiteY46" fmla="*/ 258127 h 401002"/>
                <a:gd name="connsiteX47" fmla="*/ 281940 w 495300"/>
                <a:gd name="connsiteY47" fmla="*/ 276225 h 401002"/>
                <a:gd name="connsiteX48" fmla="*/ 260985 w 495300"/>
                <a:gd name="connsiteY48" fmla="*/ 288607 h 401002"/>
                <a:gd name="connsiteX49" fmla="*/ 250508 w 495300"/>
                <a:gd name="connsiteY49" fmla="*/ 293370 h 401002"/>
                <a:gd name="connsiteX50" fmla="*/ 240030 w 495300"/>
                <a:gd name="connsiteY50" fmla="*/ 288607 h 401002"/>
                <a:gd name="connsiteX51" fmla="*/ 127635 w 495300"/>
                <a:gd name="connsiteY51" fmla="*/ 33338 h 401002"/>
                <a:gd name="connsiteX52" fmla="*/ 128588 w 495300"/>
                <a:gd name="connsiteY52" fmla="*/ 55245 h 401002"/>
                <a:gd name="connsiteX53" fmla="*/ 114300 w 495300"/>
                <a:gd name="connsiteY53" fmla="*/ 55245 h 401002"/>
                <a:gd name="connsiteX54" fmla="*/ 115253 w 495300"/>
                <a:gd name="connsiteY54" fmla="*/ 33338 h 401002"/>
                <a:gd name="connsiteX55" fmla="*/ 127635 w 495300"/>
                <a:gd name="connsiteY55" fmla="*/ 33338 h 401002"/>
                <a:gd name="connsiteX56" fmla="*/ 81915 w 495300"/>
                <a:gd name="connsiteY56" fmla="*/ 376238 h 401002"/>
                <a:gd name="connsiteX57" fmla="*/ 81915 w 495300"/>
                <a:gd name="connsiteY57" fmla="*/ 164782 h 401002"/>
                <a:gd name="connsiteX58" fmla="*/ 100965 w 495300"/>
                <a:gd name="connsiteY58" fmla="*/ 133350 h 401002"/>
                <a:gd name="connsiteX59" fmla="*/ 110490 w 495300"/>
                <a:gd name="connsiteY59" fmla="*/ 128588 h 401002"/>
                <a:gd name="connsiteX60" fmla="*/ 111443 w 495300"/>
                <a:gd name="connsiteY60" fmla="*/ 118110 h 401002"/>
                <a:gd name="connsiteX61" fmla="*/ 114300 w 495300"/>
                <a:gd name="connsiteY61" fmla="*/ 74295 h 401002"/>
                <a:gd name="connsiteX62" fmla="*/ 130493 w 495300"/>
                <a:gd name="connsiteY62" fmla="*/ 74295 h 401002"/>
                <a:gd name="connsiteX63" fmla="*/ 133350 w 495300"/>
                <a:gd name="connsiteY63" fmla="*/ 118110 h 401002"/>
                <a:gd name="connsiteX64" fmla="*/ 134303 w 495300"/>
                <a:gd name="connsiteY64" fmla="*/ 128588 h 401002"/>
                <a:gd name="connsiteX65" fmla="*/ 143828 w 495300"/>
                <a:gd name="connsiteY65" fmla="*/ 133350 h 401002"/>
                <a:gd name="connsiteX66" fmla="*/ 162878 w 495300"/>
                <a:gd name="connsiteY66" fmla="*/ 164782 h 401002"/>
                <a:gd name="connsiteX67" fmla="*/ 162878 w 495300"/>
                <a:gd name="connsiteY67" fmla="*/ 376238 h 401002"/>
                <a:gd name="connsiteX68" fmla="*/ 122873 w 495300"/>
                <a:gd name="connsiteY68" fmla="*/ 381953 h 401002"/>
                <a:gd name="connsiteX69" fmla="*/ 122873 w 495300"/>
                <a:gd name="connsiteY69" fmla="*/ 381953 h 401002"/>
                <a:gd name="connsiteX70" fmla="*/ 81915 w 495300"/>
                <a:gd name="connsiteY70" fmla="*/ 376238 h 401002"/>
                <a:gd name="connsiteX71" fmla="*/ 81915 w 495300"/>
                <a:gd name="connsiteY71" fmla="*/ 376238 h 401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495300" h="401002">
                  <a:moveTo>
                    <a:pt x="485775" y="381953"/>
                  </a:moveTo>
                  <a:lnTo>
                    <a:pt x="288608" y="381953"/>
                  </a:lnTo>
                  <a:cubicBezTo>
                    <a:pt x="288608" y="381953"/>
                    <a:pt x="288608" y="381953"/>
                    <a:pt x="288608" y="381953"/>
                  </a:cubicBezTo>
                  <a:cubicBezTo>
                    <a:pt x="288608" y="378142"/>
                    <a:pt x="278130" y="373380"/>
                    <a:pt x="263843" y="372428"/>
                  </a:cubicBezTo>
                  <a:cubicBezTo>
                    <a:pt x="260033" y="372428"/>
                    <a:pt x="257175" y="368617"/>
                    <a:pt x="257175" y="364807"/>
                  </a:cubicBezTo>
                  <a:lnTo>
                    <a:pt x="257175" y="317182"/>
                  </a:lnTo>
                  <a:cubicBezTo>
                    <a:pt x="257175" y="312420"/>
                    <a:pt x="260033" y="308610"/>
                    <a:pt x="264795" y="307657"/>
                  </a:cubicBezTo>
                  <a:cubicBezTo>
                    <a:pt x="280988" y="303848"/>
                    <a:pt x="301943" y="290513"/>
                    <a:pt x="300990" y="276225"/>
                  </a:cubicBezTo>
                  <a:lnTo>
                    <a:pt x="295275" y="200977"/>
                  </a:lnTo>
                  <a:lnTo>
                    <a:pt x="205740" y="200977"/>
                  </a:lnTo>
                  <a:lnTo>
                    <a:pt x="200025" y="276225"/>
                  </a:lnTo>
                  <a:cubicBezTo>
                    <a:pt x="199073" y="289560"/>
                    <a:pt x="219075" y="303848"/>
                    <a:pt x="235268" y="307657"/>
                  </a:cubicBezTo>
                  <a:cubicBezTo>
                    <a:pt x="240030" y="308610"/>
                    <a:pt x="242888" y="312420"/>
                    <a:pt x="242888" y="317182"/>
                  </a:cubicBezTo>
                  <a:lnTo>
                    <a:pt x="242888" y="364807"/>
                  </a:lnTo>
                  <a:cubicBezTo>
                    <a:pt x="242888" y="368617"/>
                    <a:pt x="240030" y="371475"/>
                    <a:pt x="236220" y="372428"/>
                  </a:cubicBezTo>
                  <a:cubicBezTo>
                    <a:pt x="221933" y="374332"/>
                    <a:pt x="211455" y="378142"/>
                    <a:pt x="211455" y="381953"/>
                  </a:cubicBezTo>
                  <a:cubicBezTo>
                    <a:pt x="211455" y="381953"/>
                    <a:pt x="211455" y="381953"/>
                    <a:pt x="211455" y="381953"/>
                  </a:cubicBezTo>
                  <a:lnTo>
                    <a:pt x="180975" y="381953"/>
                  </a:lnTo>
                  <a:lnTo>
                    <a:pt x="180975" y="164782"/>
                  </a:lnTo>
                  <a:cubicBezTo>
                    <a:pt x="180975" y="144780"/>
                    <a:pt x="169545" y="125730"/>
                    <a:pt x="151448" y="116205"/>
                  </a:cubicBezTo>
                  <a:lnTo>
                    <a:pt x="145733" y="27622"/>
                  </a:lnTo>
                  <a:lnTo>
                    <a:pt x="153353" y="27622"/>
                  </a:lnTo>
                  <a:lnTo>
                    <a:pt x="153353" y="18097"/>
                  </a:lnTo>
                  <a:cubicBezTo>
                    <a:pt x="153353" y="7620"/>
                    <a:pt x="144780" y="0"/>
                    <a:pt x="135255" y="0"/>
                  </a:cubicBezTo>
                  <a:lnTo>
                    <a:pt x="107633" y="0"/>
                  </a:lnTo>
                  <a:cubicBezTo>
                    <a:pt x="97155" y="0"/>
                    <a:pt x="89535" y="8572"/>
                    <a:pt x="89535" y="18097"/>
                  </a:cubicBezTo>
                  <a:lnTo>
                    <a:pt x="89535" y="18097"/>
                  </a:lnTo>
                  <a:lnTo>
                    <a:pt x="89535" y="27622"/>
                  </a:lnTo>
                  <a:lnTo>
                    <a:pt x="97155" y="27622"/>
                  </a:lnTo>
                  <a:lnTo>
                    <a:pt x="91440" y="116205"/>
                  </a:lnTo>
                  <a:cubicBezTo>
                    <a:pt x="73343" y="125730"/>
                    <a:pt x="61913" y="143827"/>
                    <a:pt x="62865" y="164782"/>
                  </a:cubicBezTo>
                  <a:lnTo>
                    <a:pt x="62865" y="381953"/>
                  </a:lnTo>
                  <a:lnTo>
                    <a:pt x="9525" y="381953"/>
                  </a:lnTo>
                  <a:cubicBezTo>
                    <a:pt x="3810" y="381953"/>
                    <a:pt x="0" y="385763"/>
                    <a:pt x="0" y="391478"/>
                  </a:cubicBezTo>
                  <a:cubicBezTo>
                    <a:pt x="0" y="397192"/>
                    <a:pt x="3810" y="401003"/>
                    <a:pt x="9525" y="401003"/>
                  </a:cubicBezTo>
                  <a:lnTo>
                    <a:pt x="485775" y="401003"/>
                  </a:lnTo>
                  <a:cubicBezTo>
                    <a:pt x="491490" y="401003"/>
                    <a:pt x="495300" y="397192"/>
                    <a:pt x="495300" y="391478"/>
                  </a:cubicBezTo>
                  <a:cubicBezTo>
                    <a:pt x="495300" y="385763"/>
                    <a:pt x="491490" y="381953"/>
                    <a:pt x="485775" y="381953"/>
                  </a:cubicBezTo>
                  <a:close/>
                  <a:moveTo>
                    <a:pt x="278130" y="220027"/>
                  </a:moveTo>
                  <a:lnTo>
                    <a:pt x="279083" y="239077"/>
                  </a:lnTo>
                  <a:lnTo>
                    <a:pt x="221933" y="239077"/>
                  </a:lnTo>
                  <a:lnTo>
                    <a:pt x="223838" y="220027"/>
                  </a:lnTo>
                  <a:lnTo>
                    <a:pt x="278130" y="220027"/>
                  </a:lnTo>
                  <a:close/>
                  <a:moveTo>
                    <a:pt x="240030" y="288607"/>
                  </a:moveTo>
                  <a:cubicBezTo>
                    <a:pt x="232410" y="286703"/>
                    <a:pt x="224790" y="281940"/>
                    <a:pt x="219075" y="276225"/>
                  </a:cubicBezTo>
                  <a:lnTo>
                    <a:pt x="220980" y="258127"/>
                  </a:lnTo>
                  <a:lnTo>
                    <a:pt x="280988" y="258127"/>
                  </a:lnTo>
                  <a:lnTo>
                    <a:pt x="281940" y="276225"/>
                  </a:lnTo>
                  <a:cubicBezTo>
                    <a:pt x="276225" y="282892"/>
                    <a:pt x="268605" y="286703"/>
                    <a:pt x="260985" y="288607"/>
                  </a:cubicBezTo>
                  <a:cubicBezTo>
                    <a:pt x="257175" y="289560"/>
                    <a:pt x="253365" y="291465"/>
                    <a:pt x="250508" y="293370"/>
                  </a:cubicBezTo>
                  <a:cubicBezTo>
                    <a:pt x="246698" y="291465"/>
                    <a:pt x="243840" y="289560"/>
                    <a:pt x="240030" y="288607"/>
                  </a:cubicBezTo>
                  <a:close/>
                  <a:moveTo>
                    <a:pt x="127635" y="33338"/>
                  </a:moveTo>
                  <a:lnTo>
                    <a:pt x="128588" y="55245"/>
                  </a:lnTo>
                  <a:lnTo>
                    <a:pt x="114300" y="55245"/>
                  </a:lnTo>
                  <a:lnTo>
                    <a:pt x="115253" y="33338"/>
                  </a:lnTo>
                  <a:lnTo>
                    <a:pt x="127635" y="33338"/>
                  </a:lnTo>
                  <a:close/>
                  <a:moveTo>
                    <a:pt x="81915" y="376238"/>
                  </a:moveTo>
                  <a:lnTo>
                    <a:pt x="81915" y="164782"/>
                  </a:lnTo>
                  <a:cubicBezTo>
                    <a:pt x="81915" y="151448"/>
                    <a:pt x="89535" y="140017"/>
                    <a:pt x="100965" y="133350"/>
                  </a:cubicBezTo>
                  <a:lnTo>
                    <a:pt x="110490" y="128588"/>
                  </a:lnTo>
                  <a:lnTo>
                    <a:pt x="111443" y="118110"/>
                  </a:lnTo>
                  <a:lnTo>
                    <a:pt x="114300" y="74295"/>
                  </a:lnTo>
                  <a:lnTo>
                    <a:pt x="130493" y="74295"/>
                  </a:lnTo>
                  <a:lnTo>
                    <a:pt x="133350" y="118110"/>
                  </a:lnTo>
                  <a:lnTo>
                    <a:pt x="134303" y="128588"/>
                  </a:lnTo>
                  <a:lnTo>
                    <a:pt x="143828" y="133350"/>
                  </a:lnTo>
                  <a:cubicBezTo>
                    <a:pt x="155258" y="139065"/>
                    <a:pt x="162878" y="151448"/>
                    <a:pt x="162878" y="164782"/>
                  </a:cubicBezTo>
                  <a:lnTo>
                    <a:pt x="162878" y="376238"/>
                  </a:lnTo>
                  <a:cubicBezTo>
                    <a:pt x="149543" y="381000"/>
                    <a:pt x="136208" y="382905"/>
                    <a:pt x="122873" y="381953"/>
                  </a:cubicBezTo>
                  <a:lnTo>
                    <a:pt x="122873" y="381953"/>
                  </a:lnTo>
                  <a:cubicBezTo>
                    <a:pt x="108585" y="381953"/>
                    <a:pt x="94298" y="380048"/>
                    <a:pt x="81915" y="376238"/>
                  </a:cubicBezTo>
                  <a:lnTo>
                    <a:pt x="81915" y="376238"/>
                  </a:lnTo>
                  <a:close/>
                </a:path>
              </a:pathLst>
            </a:custGeom>
            <a:grpFill/>
            <a:ln w="9525" cap="flat">
              <a:noFill/>
              <a:prstDash val="solid"/>
              <a:miter/>
            </a:ln>
          </p:spPr>
          <p:txBody>
            <a:bodyPr rtlCol="0" anchor="ctr"/>
            <a:lstStyle/>
            <a:p>
              <a:endParaRPr lang="zh-CN" altLang="en-US"/>
            </a:p>
          </p:txBody>
        </p:sp>
      </p:grpSp>
      <p:sp>
        <p:nvSpPr>
          <p:cNvPr id="112" name="图形 44" descr="奖杯 轮廓"/>
          <p:cNvSpPr/>
          <p:nvPr userDrawn="1"/>
        </p:nvSpPr>
        <p:spPr>
          <a:xfrm>
            <a:off x="6947867" y="4189777"/>
            <a:ext cx="571946" cy="662597"/>
          </a:xfrm>
          <a:custGeom>
            <a:avLst/>
            <a:gdLst>
              <a:gd name="connsiteX0" fmla="*/ 533400 w 649528"/>
              <a:gd name="connsiteY0" fmla="*/ 62551 h 752475"/>
              <a:gd name="connsiteX1" fmla="*/ 533400 w 649528"/>
              <a:gd name="connsiteY1" fmla="*/ 0 h 752475"/>
              <a:gd name="connsiteX2" fmla="*/ 114300 w 649528"/>
              <a:gd name="connsiteY2" fmla="*/ 0 h 752475"/>
              <a:gd name="connsiteX3" fmla="*/ 114300 w 649528"/>
              <a:gd name="connsiteY3" fmla="*/ 62551 h 752475"/>
              <a:gd name="connsiteX4" fmla="*/ 0 w 649528"/>
              <a:gd name="connsiteY4" fmla="*/ 62551 h 752475"/>
              <a:gd name="connsiteX5" fmla="*/ 0 w 649528"/>
              <a:gd name="connsiteY5" fmla="*/ 255908 h 752475"/>
              <a:gd name="connsiteX6" fmla="*/ 52549 w 649528"/>
              <a:gd name="connsiteY6" fmla="*/ 385067 h 752475"/>
              <a:gd name="connsiteX7" fmla="*/ 256908 w 649528"/>
              <a:gd name="connsiteY7" fmla="*/ 466392 h 752475"/>
              <a:gd name="connsiteX8" fmla="*/ 264947 w 649528"/>
              <a:gd name="connsiteY8" fmla="*/ 475450 h 752475"/>
              <a:gd name="connsiteX9" fmla="*/ 284798 w 649528"/>
              <a:gd name="connsiteY9" fmla="*/ 514912 h 752475"/>
              <a:gd name="connsiteX10" fmla="*/ 285750 w 649528"/>
              <a:gd name="connsiteY10" fmla="*/ 527856 h 752475"/>
              <a:gd name="connsiteX11" fmla="*/ 285750 w 649528"/>
              <a:gd name="connsiteY11" fmla="*/ 638175 h 752475"/>
              <a:gd name="connsiteX12" fmla="*/ 247650 w 649528"/>
              <a:gd name="connsiteY12" fmla="*/ 638175 h 752475"/>
              <a:gd name="connsiteX13" fmla="*/ 200025 w 649528"/>
              <a:gd name="connsiteY13" fmla="*/ 685800 h 752475"/>
              <a:gd name="connsiteX14" fmla="*/ 171450 w 649528"/>
              <a:gd name="connsiteY14" fmla="*/ 685800 h 752475"/>
              <a:gd name="connsiteX15" fmla="*/ 123825 w 649528"/>
              <a:gd name="connsiteY15" fmla="*/ 733425 h 752475"/>
              <a:gd name="connsiteX16" fmla="*/ 123825 w 649528"/>
              <a:gd name="connsiteY16" fmla="*/ 752475 h 752475"/>
              <a:gd name="connsiteX17" fmla="*/ 523875 w 649528"/>
              <a:gd name="connsiteY17" fmla="*/ 752475 h 752475"/>
              <a:gd name="connsiteX18" fmla="*/ 523875 w 649528"/>
              <a:gd name="connsiteY18" fmla="*/ 733425 h 752475"/>
              <a:gd name="connsiteX19" fmla="*/ 476250 w 649528"/>
              <a:gd name="connsiteY19" fmla="*/ 685800 h 752475"/>
              <a:gd name="connsiteX20" fmla="*/ 447675 w 649528"/>
              <a:gd name="connsiteY20" fmla="*/ 685800 h 752475"/>
              <a:gd name="connsiteX21" fmla="*/ 400050 w 649528"/>
              <a:gd name="connsiteY21" fmla="*/ 638175 h 752475"/>
              <a:gd name="connsiteX22" fmla="*/ 361950 w 649528"/>
              <a:gd name="connsiteY22" fmla="*/ 638175 h 752475"/>
              <a:gd name="connsiteX23" fmla="*/ 361950 w 649528"/>
              <a:gd name="connsiteY23" fmla="*/ 528809 h 752475"/>
              <a:gd name="connsiteX24" fmla="*/ 364246 w 649528"/>
              <a:gd name="connsiteY24" fmla="*/ 509568 h 752475"/>
              <a:gd name="connsiteX25" fmla="*/ 381953 w 649528"/>
              <a:gd name="connsiteY25" fmla="*/ 477126 h 752475"/>
              <a:gd name="connsiteX26" fmla="*/ 391297 w 649528"/>
              <a:gd name="connsiteY26" fmla="*/ 466411 h 752475"/>
              <a:gd name="connsiteX27" fmla="*/ 597037 w 649528"/>
              <a:gd name="connsiteY27" fmla="*/ 384981 h 752475"/>
              <a:gd name="connsiteX28" fmla="*/ 649529 w 649528"/>
              <a:gd name="connsiteY28" fmla="*/ 255880 h 752475"/>
              <a:gd name="connsiteX29" fmla="*/ 649529 w 649528"/>
              <a:gd name="connsiteY29" fmla="*/ 62522 h 752475"/>
              <a:gd name="connsiteX30" fmla="*/ 66313 w 649528"/>
              <a:gd name="connsiteY30" fmla="*/ 371866 h 752475"/>
              <a:gd name="connsiteX31" fmla="*/ 19050 w 649528"/>
              <a:gd name="connsiteY31" fmla="*/ 255880 h 752475"/>
              <a:gd name="connsiteX32" fmla="*/ 19050 w 649528"/>
              <a:gd name="connsiteY32" fmla="*/ 81572 h 752475"/>
              <a:gd name="connsiteX33" fmla="*/ 114300 w 649528"/>
              <a:gd name="connsiteY33" fmla="*/ 81572 h 752475"/>
              <a:gd name="connsiteX34" fmla="*/ 114300 w 649528"/>
              <a:gd name="connsiteY34" fmla="*/ 242983 h 752475"/>
              <a:gd name="connsiteX35" fmla="*/ 141399 w 649528"/>
              <a:gd name="connsiteY35" fmla="*/ 338433 h 752475"/>
              <a:gd name="connsiteX36" fmla="*/ 141608 w 649528"/>
              <a:gd name="connsiteY36" fmla="*/ 338309 h 752475"/>
              <a:gd name="connsiteX37" fmla="*/ 164268 w 649528"/>
              <a:gd name="connsiteY37" fmla="*/ 368322 h 752475"/>
              <a:gd name="connsiteX38" fmla="*/ 164268 w 649528"/>
              <a:gd name="connsiteY38" fmla="*/ 368322 h 752475"/>
              <a:gd name="connsiteX39" fmla="*/ 206369 w 649528"/>
              <a:gd name="connsiteY39" fmla="*/ 411718 h 752475"/>
              <a:gd name="connsiteX40" fmla="*/ 212941 w 649528"/>
              <a:gd name="connsiteY40" fmla="*/ 418109 h 752475"/>
              <a:gd name="connsiteX41" fmla="*/ 229905 w 649528"/>
              <a:gd name="connsiteY41" fmla="*/ 435988 h 752475"/>
              <a:gd name="connsiteX42" fmla="*/ 239087 w 649528"/>
              <a:gd name="connsiteY42" fmla="*/ 446322 h 752475"/>
              <a:gd name="connsiteX43" fmla="*/ 66313 w 649528"/>
              <a:gd name="connsiteY43" fmla="*/ 371866 h 752475"/>
              <a:gd name="connsiteX44" fmla="*/ 476250 w 649528"/>
              <a:gd name="connsiteY44" fmla="*/ 704850 h 752475"/>
              <a:gd name="connsiteX45" fmla="*/ 476250 w 649528"/>
              <a:gd name="connsiteY45" fmla="*/ 704850 h 752475"/>
              <a:gd name="connsiteX46" fmla="*/ 504825 w 649528"/>
              <a:gd name="connsiteY46" fmla="*/ 733425 h 752475"/>
              <a:gd name="connsiteX47" fmla="*/ 142875 w 649528"/>
              <a:gd name="connsiteY47" fmla="*/ 733425 h 752475"/>
              <a:gd name="connsiteX48" fmla="*/ 142875 w 649528"/>
              <a:gd name="connsiteY48" fmla="*/ 733425 h 752475"/>
              <a:gd name="connsiteX49" fmla="*/ 171450 w 649528"/>
              <a:gd name="connsiteY49" fmla="*/ 704850 h 752475"/>
              <a:gd name="connsiteX50" fmla="*/ 476250 w 649528"/>
              <a:gd name="connsiteY50" fmla="*/ 704850 h 752475"/>
              <a:gd name="connsiteX51" fmla="*/ 400050 w 649528"/>
              <a:gd name="connsiteY51" fmla="*/ 657225 h 752475"/>
              <a:gd name="connsiteX52" fmla="*/ 428625 w 649528"/>
              <a:gd name="connsiteY52" fmla="*/ 685800 h 752475"/>
              <a:gd name="connsiteX53" fmla="*/ 219075 w 649528"/>
              <a:gd name="connsiteY53" fmla="*/ 685800 h 752475"/>
              <a:gd name="connsiteX54" fmla="*/ 247650 w 649528"/>
              <a:gd name="connsiteY54" fmla="*/ 657225 h 752475"/>
              <a:gd name="connsiteX55" fmla="*/ 295275 w 649528"/>
              <a:gd name="connsiteY55" fmla="*/ 657225 h 752475"/>
              <a:gd name="connsiteX56" fmla="*/ 352425 w 649528"/>
              <a:gd name="connsiteY56" fmla="*/ 657225 h 752475"/>
              <a:gd name="connsiteX57" fmla="*/ 367608 w 649528"/>
              <a:gd name="connsiteY57" fmla="*/ 464591 h 752475"/>
              <a:gd name="connsiteX58" fmla="*/ 345700 w 649528"/>
              <a:gd name="connsiteY58" fmla="*/ 505082 h 752475"/>
              <a:gd name="connsiteX59" fmla="*/ 342843 w 649528"/>
              <a:gd name="connsiteY59" fmla="*/ 528809 h 752475"/>
              <a:gd name="connsiteX60" fmla="*/ 342843 w 649528"/>
              <a:gd name="connsiteY60" fmla="*/ 638175 h 752475"/>
              <a:gd name="connsiteX61" fmla="*/ 304800 w 649528"/>
              <a:gd name="connsiteY61" fmla="*/ 638175 h 752475"/>
              <a:gd name="connsiteX62" fmla="*/ 304800 w 649528"/>
              <a:gd name="connsiteY62" fmla="*/ 527856 h 752475"/>
              <a:gd name="connsiteX63" fmla="*/ 303533 w 649528"/>
              <a:gd name="connsiteY63" fmla="*/ 511893 h 752475"/>
              <a:gd name="connsiteX64" fmla="*/ 279178 w 649528"/>
              <a:gd name="connsiteY64" fmla="*/ 462763 h 752475"/>
              <a:gd name="connsiteX65" fmla="*/ 244126 w 649528"/>
              <a:gd name="connsiteY65" fmla="*/ 423329 h 752475"/>
              <a:gd name="connsiteX66" fmla="*/ 226238 w 649528"/>
              <a:gd name="connsiteY66" fmla="*/ 404479 h 752475"/>
              <a:gd name="connsiteX67" fmla="*/ 219627 w 649528"/>
              <a:gd name="connsiteY67" fmla="*/ 398059 h 752475"/>
              <a:gd name="connsiteX68" fmla="*/ 178184 w 649528"/>
              <a:gd name="connsiteY68" fmla="*/ 355340 h 752475"/>
              <a:gd name="connsiteX69" fmla="*/ 159068 w 649528"/>
              <a:gd name="connsiteY69" fmla="*/ 330918 h 752475"/>
              <a:gd name="connsiteX70" fmla="*/ 157686 w 649528"/>
              <a:gd name="connsiteY70" fmla="*/ 328546 h 752475"/>
              <a:gd name="connsiteX71" fmla="*/ 133350 w 649528"/>
              <a:gd name="connsiteY71" fmla="*/ 242983 h 752475"/>
              <a:gd name="connsiteX72" fmla="*/ 133350 w 649528"/>
              <a:gd name="connsiteY72" fmla="*/ 19050 h 752475"/>
              <a:gd name="connsiteX73" fmla="*/ 514350 w 649528"/>
              <a:gd name="connsiteY73" fmla="*/ 19050 h 752475"/>
              <a:gd name="connsiteX74" fmla="*/ 514350 w 649528"/>
              <a:gd name="connsiteY74" fmla="*/ 71323 h 752475"/>
              <a:gd name="connsiteX75" fmla="*/ 513398 w 649528"/>
              <a:gd name="connsiteY75" fmla="*/ 129597 h 752475"/>
              <a:gd name="connsiteX76" fmla="*/ 513398 w 649528"/>
              <a:gd name="connsiteY76" fmla="*/ 243897 h 752475"/>
              <a:gd name="connsiteX77" fmla="*/ 489061 w 649528"/>
              <a:gd name="connsiteY77" fmla="*/ 329460 h 752475"/>
              <a:gd name="connsiteX78" fmla="*/ 487766 w 649528"/>
              <a:gd name="connsiteY78" fmla="*/ 331594 h 752475"/>
              <a:gd name="connsiteX79" fmla="*/ 467954 w 649528"/>
              <a:gd name="connsiteY79" fmla="*/ 356930 h 752475"/>
              <a:gd name="connsiteX80" fmla="*/ 430235 w 649528"/>
              <a:gd name="connsiteY80" fmla="*/ 396240 h 752475"/>
              <a:gd name="connsiteX81" fmla="*/ 395945 w 649528"/>
              <a:gd name="connsiteY81" fmla="*/ 432140 h 752475"/>
              <a:gd name="connsiteX82" fmla="*/ 630498 w 649528"/>
              <a:gd name="connsiteY82" fmla="*/ 255880 h 752475"/>
              <a:gd name="connsiteX83" fmla="*/ 583292 w 649528"/>
              <a:gd name="connsiteY83" fmla="*/ 371808 h 752475"/>
              <a:gd name="connsiteX84" fmla="*/ 408737 w 649528"/>
              <a:gd name="connsiteY84" fmla="*/ 446446 h 752475"/>
              <a:gd name="connsiteX85" fmla="*/ 410318 w 649528"/>
              <a:gd name="connsiteY85" fmla="*/ 444637 h 752475"/>
              <a:gd name="connsiteX86" fmla="*/ 443408 w 649528"/>
              <a:gd name="connsiteY86" fmla="*/ 409966 h 752475"/>
              <a:gd name="connsiteX87" fmla="*/ 482460 w 649528"/>
              <a:gd name="connsiteY87" fmla="*/ 369351 h 752475"/>
              <a:gd name="connsiteX88" fmla="*/ 505149 w 649528"/>
              <a:gd name="connsiteY88" fmla="*/ 339242 h 752475"/>
              <a:gd name="connsiteX89" fmla="*/ 505387 w 649528"/>
              <a:gd name="connsiteY89" fmla="*/ 339385 h 752475"/>
              <a:gd name="connsiteX90" fmla="*/ 532448 w 649528"/>
              <a:gd name="connsiteY90" fmla="*/ 243935 h 752475"/>
              <a:gd name="connsiteX91" fmla="*/ 532448 w 649528"/>
              <a:gd name="connsiteY91" fmla="*/ 129759 h 752475"/>
              <a:gd name="connsiteX92" fmla="*/ 533238 w 649528"/>
              <a:gd name="connsiteY92" fmla="*/ 81601 h 752475"/>
              <a:gd name="connsiteX93" fmla="*/ 630498 w 649528"/>
              <a:gd name="connsiteY93" fmla="*/ 81601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49528" h="752475">
                <a:moveTo>
                  <a:pt x="533400" y="62551"/>
                </a:moveTo>
                <a:lnTo>
                  <a:pt x="533400" y="0"/>
                </a:lnTo>
                <a:lnTo>
                  <a:pt x="114300" y="0"/>
                </a:lnTo>
                <a:lnTo>
                  <a:pt x="114300" y="62551"/>
                </a:lnTo>
                <a:lnTo>
                  <a:pt x="0" y="62551"/>
                </a:lnTo>
                <a:lnTo>
                  <a:pt x="0" y="255908"/>
                </a:lnTo>
                <a:cubicBezTo>
                  <a:pt x="505" y="304067"/>
                  <a:pt x="19289" y="350235"/>
                  <a:pt x="52549" y="385067"/>
                </a:cubicBezTo>
                <a:cubicBezTo>
                  <a:pt x="104213" y="438626"/>
                  <a:pt x="165564" y="463039"/>
                  <a:pt x="256908" y="466392"/>
                </a:cubicBezTo>
                <a:lnTo>
                  <a:pt x="264947" y="475450"/>
                </a:lnTo>
                <a:cubicBezTo>
                  <a:pt x="275179" y="486450"/>
                  <a:pt x="282065" y="500139"/>
                  <a:pt x="284798" y="514912"/>
                </a:cubicBezTo>
                <a:cubicBezTo>
                  <a:pt x="285456" y="519195"/>
                  <a:pt x="285774" y="523524"/>
                  <a:pt x="285750" y="527856"/>
                </a:cubicBezTo>
                <a:lnTo>
                  <a:pt x="285750" y="638175"/>
                </a:lnTo>
                <a:lnTo>
                  <a:pt x="247650" y="638175"/>
                </a:lnTo>
                <a:cubicBezTo>
                  <a:pt x="221360" y="638206"/>
                  <a:pt x="200056" y="659510"/>
                  <a:pt x="200025" y="685800"/>
                </a:cubicBezTo>
                <a:lnTo>
                  <a:pt x="171450" y="685800"/>
                </a:lnTo>
                <a:cubicBezTo>
                  <a:pt x="145173" y="685863"/>
                  <a:pt x="123888" y="707148"/>
                  <a:pt x="123825" y="733425"/>
                </a:cubicBezTo>
                <a:lnTo>
                  <a:pt x="123825" y="752475"/>
                </a:lnTo>
                <a:lnTo>
                  <a:pt x="523875" y="752475"/>
                </a:lnTo>
                <a:lnTo>
                  <a:pt x="523875" y="733425"/>
                </a:lnTo>
                <a:cubicBezTo>
                  <a:pt x="523827" y="707142"/>
                  <a:pt x="502533" y="685848"/>
                  <a:pt x="476250" y="685800"/>
                </a:cubicBezTo>
                <a:lnTo>
                  <a:pt x="447675" y="685800"/>
                </a:lnTo>
                <a:cubicBezTo>
                  <a:pt x="447644" y="659510"/>
                  <a:pt x="426340" y="638206"/>
                  <a:pt x="400050" y="638175"/>
                </a:cubicBezTo>
                <a:lnTo>
                  <a:pt x="361950" y="638175"/>
                </a:lnTo>
                <a:lnTo>
                  <a:pt x="361950" y="528809"/>
                </a:lnTo>
                <a:cubicBezTo>
                  <a:pt x="361949" y="522327"/>
                  <a:pt x="362720" y="515868"/>
                  <a:pt x="364246" y="509568"/>
                </a:cubicBezTo>
                <a:cubicBezTo>
                  <a:pt x="367438" y="497482"/>
                  <a:pt x="373514" y="486349"/>
                  <a:pt x="381953" y="477126"/>
                </a:cubicBezTo>
                <a:lnTo>
                  <a:pt x="391297" y="466411"/>
                </a:lnTo>
                <a:cubicBezTo>
                  <a:pt x="483365" y="463248"/>
                  <a:pt x="545106" y="438788"/>
                  <a:pt x="597037" y="384981"/>
                </a:cubicBezTo>
                <a:cubicBezTo>
                  <a:pt x="630267" y="350158"/>
                  <a:pt x="649031" y="304012"/>
                  <a:pt x="649529" y="255880"/>
                </a:cubicBezTo>
                <a:lnTo>
                  <a:pt x="649529" y="62522"/>
                </a:lnTo>
                <a:close/>
                <a:moveTo>
                  <a:pt x="66313" y="371866"/>
                </a:moveTo>
                <a:cubicBezTo>
                  <a:pt x="36646" y="340450"/>
                  <a:pt x="19789" y="299083"/>
                  <a:pt x="19050" y="255880"/>
                </a:cubicBezTo>
                <a:lnTo>
                  <a:pt x="19050" y="81572"/>
                </a:lnTo>
                <a:lnTo>
                  <a:pt x="114300" y="81572"/>
                </a:lnTo>
                <a:lnTo>
                  <a:pt x="114300" y="242983"/>
                </a:lnTo>
                <a:cubicBezTo>
                  <a:pt x="114301" y="276697"/>
                  <a:pt x="123684" y="309747"/>
                  <a:pt x="141399" y="338433"/>
                </a:cubicBezTo>
                <a:lnTo>
                  <a:pt x="141608" y="338309"/>
                </a:lnTo>
                <a:cubicBezTo>
                  <a:pt x="148261" y="348962"/>
                  <a:pt x="155844" y="359006"/>
                  <a:pt x="164268" y="368322"/>
                </a:cubicBezTo>
                <a:lnTo>
                  <a:pt x="164268" y="368322"/>
                </a:lnTo>
                <a:cubicBezTo>
                  <a:pt x="178241" y="384400"/>
                  <a:pt x="192538" y="398288"/>
                  <a:pt x="206369" y="411718"/>
                </a:cubicBezTo>
                <a:lnTo>
                  <a:pt x="212941" y="418109"/>
                </a:lnTo>
                <a:cubicBezTo>
                  <a:pt x="218399" y="423453"/>
                  <a:pt x="223952" y="429301"/>
                  <a:pt x="229905" y="435988"/>
                </a:cubicBezTo>
                <a:lnTo>
                  <a:pt x="239087" y="446322"/>
                </a:lnTo>
                <a:cubicBezTo>
                  <a:pt x="162487" y="440788"/>
                  <a:pt x="111300" y="418500"/>
                  <a:pt x="66313" y="371866"/>
                </a:cubicBezTo>
                <a:close/>
                <a:moveTo>
                  <a:pt x="476250" y="704850"/>
                </a:moveTo>
                <a:lnTo>
                  <a:pt x="476250" y="704850"/>
                </a:lnTo>
                <a:cubicBezTo>
                  <a:pt x="492010" y="704902"/>
                  <a:pt x="504773" y="717665"/>
                  <a:pt x="504825" y="733425"/>
                </a:cubicBezTo>
                <a:lnTo>
                  <a:pt x="142875" y="733425"/>
                </a:lnTo>
                <a:lnTo>
                  <a:pt x="142875" y="733425"/>
                </a:lnTo>
                <a:cubicBezTo>
                  <a:pt x="142932" y="717667"/>
                  <a:pt x="155693" y="704907"/>
                  <a:pt x="171450" y="704850"/>
                </a:cubicBezTo>
                <a:lnTo>
                  <a:pt x="476250" y="704850"/>
                </a:lnTo>
                <a:close/>
                <a:moveTo>
                  <a:pt x="400050" y="657225"/>
                </a:moveTo>
                <a:cubicBezTo>
                  <a:pt x="415832" y="657225"/>
                  <a:pt x="428625" y="670018"/>
                  <a:pt x="428625" y="685800"/>
                </a:cubicBezTo>
                <a:lnTo>
                  <a:pt x="219075" y="685800"/>
                </a:lnTo>
                <a:cubicBezTo>
                  <a:pt x="219075" y="670018"/>
                  <a:pt x="231868" y="657225"/>
                  <a:pt x="247650" y="657225"/>
                </a:cubicBezTo>
                <a:lnTo>
                  <a:pt x="295275" y="657225"/>
                </a:lnTo>
                <a:lnTo>
                  <a:pt x="352425" y="657225"/>
                </a:lnTo>
                <a:close/>
                <a:moveTo>
                  <a:pt x="367608" y="464591"/>
                </a:moveTo>
                <a:cubicBezTo>
                  <a:pt x="357136" y="476117"/>
                  <a:pt x="349618" y="490011"/>
                  <a:pt x="345700" y="505082"/>
                </a:cubicBezTo>
                <a:cubicBezTo>
                  <a:pt x="343812" y="512850"/>
                  <a:pt x="342852" y="520815"/>
                  <a:pt x="342843" y="528809"/>
                </a:cubicBezTo>
                <a:lnTo>
                  <a:pt x="342843" y="638175"/>
                </a:lnTo>
                <a:lnTo>
                  <a:pt x="304800" y="638175"/>
                </a:lnTo>
                <a:lnTo>
                  <a:pt x="304800" y="527856"/>
                </a:lnTo>
                <a:cubicBezTo>
                  <a:pt x="304805" y="522510"/>
                  <a:pt x="304381" y="517171"/>
                  <a:pt x="303533" y="511893"/>
                </a:cubicBezTo>
                <a:cubicBezTo>
                  <a:pt x="300250" y="493534"/>
                  <a:pt x="291801" y="476491"/>
                  <a:pt x="279178" y="462763"/>
                </a:cubicBezTo>
                <a:lnTo>
                  <a:pt x="244126" y="423329"/>
                </a:lnTo>
                <a:cubicBezTo>
                  <a:pt x="237877" y="416300"/>
                  <a:pt x="232029" y="410137"/>
                  <a:pt x="226238" y="404479"/>
                </a:cubicBezTo>
                <a:lnTo>
                  <a:pt x="219627" y="398059"/>
                </a:lnTo>
                <a:cubicBezTo>
                  <a:pt x="206083" y="384896"/>
                  <a:pt x="192081" y="371294"/>
                  <a:pt x="178184" y="355340"/>
                </a:cubicBezTo>
                <a:cubicBezTo>
                  <a:pt x="171259" y="347647"/>
                  <a:pt x="164872" y="339487"/>
                  <a:pt x="159068" y="330918"/>
                </a:cubicBezTo>
                <a:lnTo>
                  <a:pt x="157686" y="328546"/>
                </a:lnTo>
                <a:cubicBezTo>
                  <a:pt x="141792" y="302836"/>
                  <a:pt x="133365" y="273209"/>
                  <a:pt x="133350" y="242983"/>
                </a:cubicBezTo>
                <a:lnTo>
                  <a:pt x="133350" y="19050"/>
                </a:lnTo>
                <a:lnTo>
                  <a:pt x="514350" y="19050"/>
                </a:lnTo>
                <a:lnTo>
                  <a:pt x="514350" y="71323"/>
                </a:lnTo>
                <a:lnTo>
                  <a:pt x="513398" y="129597"/>
                </a:lnTo>
                <a:lnTo>
                  <a:pt x="513398" y="243897"/>
                </a:lnTo>
                <a:cubicBezTo>
                  <a:pt x="513382" y="274124"/>
                  <a:pt x="504956" y="303750"/>
                  <a:pt x="489061" y="329460"/>
                </a:cubicBezTo>
                <a:lnTo>
                  <a:pt x="487766" y="331594"/>
                </a:lnTo>
                <a:cubicBezTo>
                  <a:pt x="484432" y="336356"/>
                  <a:pt x="474355" y="349691"/>
                  <a:pt x="467954" y="356930"/>
                </a:cubicBezTo>
                <a:cubicBezTo>
                  <a:pt x="456173" y="370771"/>
                  <a:pt x="443577" y="383898"/>
                  <a:pt x="430235" y="396240"/>
                </a:cubicBezTo>
                <a:cubicBezTo>
                  <a:pt x="418462" y="407508"/>
                  <a:pt x="406927" y="419586"/>
                  <a:pt x="395945" y="432140"/>
                </a:cubicBezTo>
                <a:close/>
                <a:moveTo>
                  <a:pt x="630498" y="255880"/>
                </a:moveTo>
                <a:cubicBezTo>
                  <a:pt x="629765" y="299056"/>
                  <a:pt x="612929" y="340402"/>
                  <a:pt x="583292" y="371808"/>
                </a:cubicBezTo>
                <a:cubicBezTo>
                  <a:pt x="537943" y="418814"/>
                  <a:pt x="486280" y="441122"/>
                  <a:pt x="408737" y="446446"/>
                </a:cubicBezTo>
                <a:lnTo>
                  <a:pt x="410318" y="444637"/>
                </a:lnTo>
                <a:cubicBezTo>
                  <a:pt x="420900" y="432511"/>
                  <a:pt x="432035" y="420824"/>
                  <a:pt x="443408" y="409966"/>
                </a:cubicBezTo>
                <a:cubicBezTo>
                  <a:pt x="457224" y="397219"/>
                  <a:pt x="470265" y="383657"/>
                  <a:pt x="482460" y="369351"/>
                </a:cubicBezTo>
                <a:cubicBezTo>
                  <a:pt x="490864" y="359977"/>
                  <a:pt x="498455" y="349905"/>
                  <a:pt x="505149" y="339242"/>
                </a:cubicBezTo>
                <a:lnTo>
                  <a:pt x="505387" y="339385"/>
                </a:lnTo>
                <a:cubicBezTo>
                  <a:pt x="523090" y="310696"/>
                  <a:pt x="532460" y="277647"/>
                  <a:pt x="532448" y="243935"/>
                </a:cubicBezTo>
                <a:lnTo>
                  <a:pt x="532448" y="129759"/>
                </a:lnTo>
                <a:lnTo>
                  <a:pt x="533238" y="81601"/>
                </a:lnTo>
                <a:lnTo>
                  <a:pt x="630498" y="81601"/>
                </a:lnTo>
                <a:close/>
              </a:path>
            </a:pathLst>
          </a:custGeom>
          <a:gradFill flip="none" rotWithShape="1">
            <a:gsLst>
              <a:gs pos="50000">
                <a:schemeClr val="accent2"/>
              </a:gs>
              <a:gs pos="0">
                <a:schemeClr val="accent1"/>
              </a:gs>
              <a:gs pos="100000">
                <a:schemeClr val="accent6"/>
              </a:gs>
            </a:gsLst>
            <a:lin ang="18900000" scaled="1"/>
            <a:tileRect/>
          </a:gradFill>
          <a:ln w="9525" cap="flat">
            <a:noFill/>
            <a:prstDash val="solid"/>
            <a:miter/>
          </a:ln>
        </p:spPr>
        <p:txBody>
          <a:bodyPr rtlCol="0" anchor="ctr"/>
          <a:lstStyle/>
          <a:p>
            <a:endParaRPr lang="zh-CN" altLang="en-US"/>
          </a:p>
        </p:txBody>
      </p:sp>
      <p:sp>
        <p:nvSpPr>
          <p:cNvPr id="113" name="星形: 五角 112"/>
          <p:cNvSpPr/>
          <p:nvPr userDrawn="1"/>
        </p:nvSpPr>
        <p:spPr>
          <a:xfrm>
            <a:off x="7120334" y="4255835"/>
            <a:ext cx="227012" cy="227012"/>
          </a:xfrm>
          <a:prstGeom prst="star5">
            <a:avLst/>
          </a:prstGeom>
          <a:noFill/>
          <a:ln>
            <a:gradFill>
              <a:gsLst>
                <a:gs pos="0">
                  <a:schemeClr val="accent6"/>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页8">
    <p:spTree>
      <p:nvGrpSpPr>
        <p:cNvPr id="1" name=""/>
        <p:cNvGrpSpPr/>
        <p:nvPr/>
      </p:nvGrpSpPr>
      <p:grpSpPr>
        <a:xfrm>
          <a:off x="0" y="0"/>
          <a:ext cx="0" cy="0"/>
          <a:chOff x="0" y="0"/>
          <a:chExt cx="0" cy="0"/>
        </a:xfrm>
      </p:grpSpPr>
      <p:sp>
        <p:nvSpPr>
          <p:cNvPr id="54" name="矩形 53"/>
          <p:cNvSpPr/>
          <p:nvPr userDrawn="1"/>
        </p:nvSpPr>
        <p:spPr>
          <a:xfrm>
            <a:off x="0" y="5419724"/>
            <a:ext cx="12268200" cy="14995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占位符 92"/>
          <p:cNvSpPr>
            <a:spLocks noGrp="1"/>
          </p:cNvSpPr>
          <p:nvPr>
            <p:ph type="body" sz="quarter" idx="25" hasCustomPrompt="1"/>
          </p:nvPr>
        </p:nvSpPr>
        <p:spPr>
          <a:xfrm>
            <a:off x="695325" y="549276"/>
            <a:ext cx="1970873" cy="387798"/>
          </a:xfrm>
          <a:prstGeom prst="rect">
            <a:avLst/>
          </a:prstGeom>
        </p:spPr>
        <p:txBody>
          <a:bodyPr wrap="square" lIns="0" tIns="0" rIns="0" bIns="0">
            <a:spAutoFit/>
          </a:bodyPr>
          <a:lstStyle>
            <a:lvl1pPr marL="0" indent="0" algn="l" defTabSz="457200" rtl="0" eaLnBrk="1" latinLnBrk="0" hangingPunct="1">
              <a:buNone/>
              <a:defRPr lang="zh-CN" altLang="en-US" sz="2800" b="1" kern="1200" dirty="0">
                <a:gradFill>
                  <a:gsLst>
                    <a:gs pos="12000">
                      <a:schemeClr val="accent1"/>
                    </a:gs>
                    <a:gs pos="100000">
                      <a:schemeClr val="accent2"/>
                    </a:gs>
                  </a:gsLst>
                  <a:lin ang="5400000" scaled="0"/>
                </a:gra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输入文字</a:t>
            </a:r>
            <a:endParaRPr lang="zh-CN" altLang="en-US" dirty="0"/>
          </a:p>
        </p:txBody>
      </p:sp>
      <p:sp>
        <p:nvSpPr>
          <p:cNvPr id="28" name="矩形: 圆角 27"/>
          <p:cNvSpPr/>
          <p:nvPr userDrawn="1"/>
        </p:nvSpPr>
        <p:spPr>
          <a:xfrm>
            <a:off x="695325" y="2310507"/>
            <a:ext cx="2018114" cy="3319825"/>
          </a:xfrm>
          <a:prstGeom prst="roundRect">
            <a:avLst>
              <a:gd name="adj" fmla="val 21693"/>
            </a:avLst>
          </a:prstGeom>
          <a:gradFill>
            <a:gsLst>
              <a:gs pos="0">
                <a:schemeClr val="bg1"/>
              </a:gs>
              <a:gs pos="97000">
                <a:schemeClr val="accent5"/>
              </a:gs>
            </a:gsLst>
            <a:lin ang="5400000" scaled="1"/>
          </a:gradFill>
          <a:ln w="28575">
            <a:gradFill>
              <a:gsLst>
                <a:gs pos="0">
                  <a:schemeClr val="accent1"/>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userDrawn="1"/>
        </p:nvSpPr>
        <p:spPr>
          <a:xfrm>
            <a:off x="1062438" y="1665204"/>
            <a:ext cx="1290608" cy="1290606"/>
          </a:xfrm>
          <a:prstGeom prst="ellipse">
            <a:avLst/>
          </a:prstGeom>
          <a:solidFill>
            <a:schemeClr val="bg1"/>
          </a:solidFill>
          <a:ln w="857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圆角 36"/>
          <p:cNvSpPr/>
          <p:nvPr userDrawn="1"/>
        </p:nvSpPr>
        <p:spPr>
          <a:xfrm>
            <a:off x="2898269" y="2310507"/>
            <a:ext cx="2018114" cy="3319825"/>
          </a:xfrm>
          <a:prstGeom prst="roundRect">
            <a:avLst>
              <a:gd name="adj" fmla="val 21693"/>
            </a:avLst>
          </a:prstGeom>
          <a:solidFill>
            <a:schemeClr val="accent5"/>
          </a:solidFill>
          <a:ln w="28575">
            <a:gradFill>
              <a:gsLst>
                <a:gs pos="0">
                  <a:schemeClr val="accent2"/>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圆角 37"/>
          <p:cNvSpPr/>
          <p:nvPr userDrawn="1"/>
        </p:nvSpPr>
        <p:spPr>
          <a:xfrm>
            <a:off x="5101213" y="2310507"/>
            <a:ext cx="2018114" cy="3319825"/>
          </a:xfrm>
          <a:prstGeom prst="roundRect">
            <a:avLst>
              <a:gd name="adj" fmla="val 21693"/>
            </a:avLst>
          </a:prstGeom>
          <a:gradFill>
            <a:gsLst>
              <a:gs pos="0">
                <a:schemeClr val="bg1"/>
              </a:gs>
              <a:gs pos="97000">
                <a:schemeClr val="accent5"/>
              </a:gs>
            </a:gsLst>
            <a:lin ang="5400000" scaled="1"/>
          </a:gradFill>
          <a:ln w="28575">
            <a:gradFill>
              <a:gsLst>
                <a:gs pos="0">
                  <a:schemeClr val="accent1"/>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39" name="矩形: 圆角 38"/>
          <p:cNvSpPr/>
          <p:nvPr userDrawn="1"/>
        </p:nvSpPr>
        <p:spPr>
          <a:xfrm>
            <a:off x="7304157" y="2310507"/>
            <a:ext cx="2018114" cy="3319825"/>
          </a:xfrm>
          <a:prstGeom prst="roundRect">
            <a:avLst>
              <a:gd name="adj" fmla="val 21693"/>
            </a:avLst>
          </a:prstGeom>
          <a:solidFill>
            <a:schemeClr val="accent5"/>
          </a:solidFill>
          <a:ln w="28575">
            <a:gradFill>
              <a:gsLst>
                <a:gs pos="0">
                  <a:schemeClr val="accent2"/>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圆角 39"/>
          <p:cNvSpPr/>
          <p:nvPr userDrawn="1"/>
        </p:nvSpPr>
        <p:spPr>
          <a:xfrm>
            <a:off x="9507102" y="2310507"/>
            <a:ext cx="2018114" cy="3319825"/>
          </a:xfrm>
          <a:prstGeom prst="roundRect">
            <a:avLst>
              <a:gd name="adj" fmla="val 21693"/>
            </a:avLst>
          </a:prstGeom>
          <a:gradFill>
            <a:gsLst>
              <a:gs pos="0">
                <a:schemeClr val="bg1"/>
              </a:gs>
              <a:gs pos="97000">
                <a:schemeClr val="accent5"/>
              </a:gs>
            </a:gsLst>
            <a:lin ang="5400000" scaled="1"/>
          </a:gradFill>
          <a:ln w="28575">
            <a:gradFill>
              <a:gsLst>
                <a:gs pos="0">
                  <a:schemeClr val="accent1"/>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41" name="椭圆 40"/>
          <p:cNvSpPr/>
          <p:nvPr userDrawn="1"/>
        </p:nvSpPr>
        <p:spPr>
          <a:xfrm>
            <a:off x="3234061" y="1665205"/>
            <a:ext cx="1290608" cy="1290606"/>
          </a:xfrm>
          <a:prstGeom prst="ellipse">
            <a:avLst/>
          </a:prstGeom>
          <a:solidFill>
            <a:schemeClr val="bg1"/>
          </a:solidFill>
          <a:ln w="857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userDrawn="1"/>
        </p:nvSpPr>
        <p:spPr>
          <a:xfrm>
            <a:off x="9826806" y="1665205"/>
            <a:ext cx="1290608" cy="1290606"/>
          </a:xfrm>
          <a:prstGeom prst="ellipse">
            <a:avLst/>
          </a:prstGeom>
          <a:solidFill>
            <a:schemeClr val="bg1"/>
          </a:solidFill>
          <a:ln w="857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userDrawn="1"/>
        </p:nvSpPr>
        <p:spPr>
          <a:xfrm>
            <a:off x="7648180" y="1665205"/>
            <a:ext cx="1290608" cy="1290606"/>
          </a:xfrm>
          <a:prstGeom prst="ellipse">
            <a:avLst/>
          </a:prstGeom>
          <a:solidFill>
            <a:schemeClr val="bg1"/>
          </a:solidFill>
          <a:ln w="857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userDrawn="1"/>
        </p:nvSpPr>
        <p:spPr>
          <a:xfrm>
            <a:off x="5450696" y="1665205"/>
            <a:ext cx="1290608" cy="1290606"/>
          </a:xfrm>
          <a:prstGeom prst="ellipse">
            <a:avLst/>
          </a:prstGeom>
          <a:solidFill>
            <a:schemeClr val="bg1"/>
          </a:solidFill>
          <a:ln w="857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图片占位符 28"/>
          <p:cNvSpPr>
            <a:spLocks noGrp="1"/>
          </p:cNvSpPr>
          <p:nvPr>
            <p:ph type="pic" sz="quarter" idx="10" hasCustomPrompt="1"/>
          </p:nvPr>
        </p:nvSpPr>
        <p:spPr>
          <a:xfrm>
            <a:off x="1062438" y="1665204"/>
            <a:ext cx="1290608" cy="1290606"/>
          </a:xfrm>
          <a:prstGeom prst="ellipse">
            <a:avLst/>
          </a:prstGeom>
          <a:pattFill prst="pct5">
            <a:fgClr>
              <a:schemeClr val="accent1"/>
            </a:fgClr>
            <a:bgClr>
              <a:schemeClr val="accent5"/>
            </a:bgClr>
          </a:pattFill>
        </p:spPr>
        <p:txBody>
          <a:bodyPr/>
          <a:lstStyle>
            <a:lvl1pPr marL="0" indent="0">
              <a:buNone/>
              <a:defRPr>
                <a:solidFill>
                  <a:schemeClr val="accent1"/>
                </a:solidFill>
              </a:defRPr>
            </a:lvl1pPr>
          </a:lstStyle>
          <a:p>
            <a:r>
              <a:rPr lang="zh-CN" altLang="en-US" dirty="0"/>
              <a:t>图片</a:t>
            </a:r>
            <a:endParaRPr lang="zh-CN" altLang="en-US" dirty="0"/>
          </a:p>
        </p:txBody>
      </p:sp>
      <p:sp>
        <p:nvSpPr>
          <p:cNvPr id="50" name="图片占位符 28"/>
          <p:cNvSpPr>
            <a:spLocks noGrp="1"/>
          </p:cNvSpPr>
          <p:nvPr>
            <p:ph type="pic" sz="quarter" idx="26" hasCustomPrompt="1"/>
          </p:nvPr>
        </p:nvSpPr>
        <p:spPr>
          <a:xfrm>
            <a:off x="3235067" y="1665204"/>
            <a:ext cx="1290608" cy="1290606"/>
          </a:xfrm>
          <a:prstGeom prst="ellipse">
            <a:avLst/>
          </a:prstGeom>
          <a:pattFill prst="pct5">
            <a:fgClr>
              <a:schemeClr val="accent1"/>
            </a:fgClr>
            <a:bgClr>
              <a:schemeClr val="accent5"/>
            </a:bgClr>
          </a:pattFill>
        </p:spPr>
        <p:txBody>
          <a:bodyPr/>
          <a:lstStyle>
            <a:lvl1pPr marL="0" indent="0">
              <a:buNone/>
              <a:defRPr>
                <a:solidFill>
                  <a:schemeClr val="accent1"/>
                </a:solidFill>
              </a:defRPr>
            </a:lvl1pPr>
          </a:lstStyle>
          <a:p>
            <a:r>
              <a:rPr lang="zh-CN" altLang="en-US" dirty="0"/>
              <a:t>图片</a:t>
            </a:r>
            <a:endParaRPr lang="zh-CN" altLang="en-US" dirty="0"/>
          </a:p>
        </p:txBody>
      </p:sp>
      <p:sp>
        <p:nvSpPr>
          <p:cNvPr id="51" name="图片占位符 28"/>
          <p:cNvSpPr>
            <a:spLocks noGrp="1"/>
          </p:cNvSpPr>
          <p:nvPr>
            <p:ph type="pic" sz="quarter" idx="27" hasCustomPrompt="1"/>
          </p:nvPr>
        </p:nvSpPr>
        <p:spPr>
          <a:xfrm>
            <a:off x="5445773" y="1665204"/>
            <a:ext cx="1290608" cy="1290606"/>
          </a:xfrm>
          <a:prstGeom prst="ellipse">
            <a:avLst/>
          </a:prstGeom>
          <a:pattFill prst="pct5">
            <a:fgClr>
              <a:schemeClr val="accent1"/>
            </a:fgClr>
            <a:bgClr>
              <a:schemeClr val="accent5"/>
            </a:bgClr>
          </a:pattFill>
        </p:spPr>
        <p:txBody>
          <a:bodyPr/>
          <a:lstStyle>
            <a:lvl1pPr marL="0" indent="0">
              <a:buNone/>
              <a:defRPr>
                <a:solidFill>
                  <a:schemeClr val="accent1"/>
                </a:solidFill>
              </a:defRPr>
            </a:lvl1pPr>
          </a:lstStyle>
          <a:p>
            <a:r>
              <a:rPr lang="zh-CN" altLang="en-US" dirty="0"/>
              <a:t>图片</a:t>
            </a:r>
            <a:endParaRPr lang="zh-CN" altLang="en-US" dirty="0"/>
          </a:p>
        </p:txBody>
      </p:sp>
      <p:sp>
        <p:nvSpPr>
          <p:cNvPr id="53" name="图片占位符 28"/>
          <p:cNvSpPr>
            <a:spLocks noGrp="1"/>
          </p:cNvSpPr>
          <p:nvPr>
            <p:ph type="pic" sz="quarter" idx="29" hasCustomPrompt="1"/>
          </p:nvPr>
        </p:nvSpPr>
        <p:spPr>
          <a:xfrm>
            <a:off x="9826806" y="1665204"/>
            <a:ext cx="1290608" cy="1290606"/>
          </a:xfrm>
          <a:prstGeom prst="ellipse">
            <a:avLst/>
          </a:prstGeom>
          <a:pattFill prst="pct5">
            <a:fgClr>
              <a:schemeClr val="accent1"/>
            </a:fgClr>
            <a:bgClr>
              <a:schemeClr val="accent5"/>
            </a:bgClr>
          </a:pattFill>
        </p:spPr>
        <p:txBody>
          <a:bodyPr/>
          <a:lstStyle>
            <a:lvl1pPr marL="0" indent="0">
              <a:buNone/>
              <a:defRPr>
                <a:solidFill>
                  <a:schemeClr val="accent1"/>
                </a:solidFill>
              </a:defRPr>
            </a:lvl1pPr>
          </a:lstStyle>
          <a:p>
            <a:r>
              <a:rPr lang="zh-CN" altLang="en-US" dirty="0"/>
              <a:t>图片</a:t>
            </a:r>
            <a:endParaRPr lang="zh-CN" altLang="en-US" dirty="0"/>
          </a:p>
        </p:txBody>
      </p:sp>
      <p:sp>
        <p:nvSpPr>
          <p:cNvPr id="55" name="图片占位符 28"/>
          <p:cNvSpPr>
            <a:spLocks noGrp="1"/>
          </p:cNvSpPr>
          <p:nvPr>
            <p:ph type="pic" sz="quarter" idx="30" hasCustomPrompt="1"/>
          </p:nvPr>
        </p:nvSpPr>
        <p:spPr>
          <a:xfrm>
            <a:off x="7641921" y="1665204"/>
            <a:ext cx="1290608" cy="1290606"/>
          </a:xfrm>
          <a:prstGeom prst="ellipse">
            <a:avLst/>
          </a:prstGeom>
          <a:pattFill prst="pct5">
            <a:fgClr>
              <a:schemeClr val="accent1"/>
            </a:fgClr>
            <a:bgClr>
              <a:schemeClr val="accent5"/>
            </a:bgClr>
          </a:pattFill>
        </p:spPr>
        <p:txBody>
          <a:bodyPr/>
          <a:lstStyle>
            <a:lvl1pPr marL="0" indent="0">
              <a:buNone/>
              <a:defRPr>
                <a:solidFill>
                  <a:schemeClr val="accent1"/>
                </a:solidFill>
              </a:defRPr>
            </a:lvl1pPr>
          </a:lstStyle>
          <a:p>
            <a:r>
              <a:rPr lang="zh-CN" altLang="en-US" dirty="0"/>
              <a:t>图片</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页9">
    <p:spTree>
      <p:nvGrpSpPr>
        <p:cNvPr id="1" name=""/>
        <p:cNvGrpSpPr/>
        <p:nvPr/>
      </p:nvGrpSpPr>
      <p:grpSpPr>
        <a:xfrm>
          <a:off x="0" y="0"/>
          <a:ext cx="0" cy="0"/>
          <a:chOff x="0" y="0"/>
          <a:chExt cx="0" cy="0"/>
        </a:xfrm>
      </p:grpSpPr>
      <p:pic>
        <p:nvPicPr>
          <p:cNvPr id="43" name="图片 42" descr="图片包含 建筑, 室内, 房间, 窗户&#10;&#10;描述已自动生成"/>
          <p:cNvPicPr>
            <a:picLocks noChangeAspect="1"/>
          </p:cNvPicPr>
          <p:nvPr userDrawn="1"/>
        </p:nvPicPr>
        <p:blipFill rotWithShape="1">
          <a:blip r:embed="rId2" cstate="screen">
            <a:alphaModFix amt="4000"/>
            <a:extLst>
              <a:ext uri="{BEBA8EAE-BF5A-486C-A8C5-ECC9F3942E4B}">
                <a14:imgProps xmlns:a14="http://schemas.microsoft.com/office/drawing/2010/main">
                  <a14:imgLayer r:embed="rId3">
                    <a14:imgEffect>
                      <a14:saturation sat="0"/>
                    </a14:imgEffect>
                  </a14:imgLayer>
                </a14:imgProps>
              </a:ext>
            </a:extLst>
          </a:blip>
          <a:srcRect r="612"/>
          <a:stretch>
            <a:fillRect/>
          </a:stretch>
        </p:blipFill>
        <p:spPr>
          <a:xfrm>
            <a:off x="0" y="1306"/>
            <a:ext cx="12245340" cy="6855387"/>
          </a:xfrm>
          <a:prstGeom prst="rect">
            <a:avLst/>
          </a:prstGeom>
        </p:spPr>
      </p:pic>
      <p:grpSp>
        <p:nvGrpSpPr>
          <p:cNvPr id="38" name="组合 37"/>
          <p:cNvGrpSpPr/>
          <p:nvPr userDrawn="1"/>
        </p:nvGrpSpPr>
        <p:grpSpPr>
          <a:xfrm flipH="1">
            <a:off x="6498727" y="2042967"/>
            <a:ext cx="2661288" cy="3595883"/>
            <a:chOff x="2979348" y="2042967"/>
            <a:chExt cx="2661288" cy="3595883"/>
          </a:xfrm>
        </p:grpSpPr>
        <p:sp>
          <p:nvSpPr>
            <p:cNvPr id="39" name="右中括号 38"/>
            <p:cNvSpPr/>
            <p:nvPr userDrawn="1"/>
          </p:nvSpPr>
          <p:spPr>
            <a:xfrm>
              <a:off x="2979348" y="4266690"/>
              <a:ext cx="899303" cy="1372160"/>
            </a:xfrm>
            <a:prstGeom prst="rightBracket">
              <a:avLst>
                <a:gd name="adj" fmla="val 105304"/>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40" name="右中括号 39"/>
            <p:cNvSpPr/>
            <p:nvPr userDrawn="1"/>
          </p:nvSpPr>
          <p:spPr>
            <a:xfrm>
              <a:off x="2979348" y="2042967"/>
              <a:ext cx="899303" cy="1372160"/>
            </a:xfrm>
            <a:prstGeom prst="rightBracket">
              <a:avLst>
                <a:gd name="adj" fmla="val 105304"/>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41" name="右中括号 40"/>
            <p:cNvSpPr/>
            <p:nvPr userDrawn="1"/>
          </p:nvSpPr>
          <p:spPr>
            <a:xfrm>
              <a:off x="4741333" y="2729047"/>
              <a:ext cx="899303" cy="2108200"/>
            </a:xfrm>
            <a:prstGeom prst="rightBracket">
              <a:avLst>
                <a:gd name="adj" fmla="val 105304"/>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33" name="组合 32"/>
          <p:cNvGrpSpPr/>
          <p:nvPr userDrawn="1"/>
        </p:nvGrpSpPr>
        <p:grpSpPr>
          <a:xfrm>
            <a:off x="2979348" y="2042967"/>
            <a:ext cx="2661288" cy="3595883"/>
            <a:chOff x="2979348" y="2042967"/>
            <a:chExt cx="2661288" cy="3595883"/>
          </a:xfrm>
        </p:grpSpPr>
        <p:sp>
          <p:nvSpPr>
            <p:cNvPr id="32" name="右中括号 31"/>
            <p:cNvSpPr/>
            <p:nvPr userDrawn="1"/>
          </p:nvSpPr>
          <p:spPr>
            <a:xfrm>
              <a:off x="2979348" y="4266690"/>
              <a:ext cx="899303" cy="1372160"/>
            </a:xfrm>
            <a:prstGeom prst="rightBracket">
              <a:avLst>
                <a:gd name="adj" fmla="val 105304"/>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31" name="右中括号 30"/>
            <p:cNvSpPr/>
            <p:nvPr userDrawn="1"/>
          </p:nvSpPr>
          <p:spPr>
            <a:xfrm>
              <a:off x="2979348" y="2042967"/>
              <a:ext cx="899303" cy="1372160"/>
            </a:xfrm>
            <a:prstGeom prst="rightBracket">
              <a:avLst>
                <a:gd name="adj" fmla="val 105304"/>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30" name="右中括号 29"/>
            <p:cNvSpPr/>
            <p:nvPr userDrawn="1"/>
          </p:nvSpPr>
          <p:spPr>
            <a:xfrm>
              <a:off x="4741333" y="2729047"/>
              <a:ext cx="899303" cy="2108200"/>
            </a:xfrm>
            <a:prstGeom prst="rightBracket">
              <a:avLst>
                <a:gd name="adj" fmla="val 105304"/>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3" name="文本占位符 92"/>
          <p:cNvSpPr>
            <a:spLocks noGrp="1"/>
          </p:cNvSpPr>
          <p:nvPr>
            <p:ph type="body" sz="quarter" idx="25" hasCustomPrompt="1"/>
          </p:nvPr>
        </p:nvSpPr>
        <p:spPr>
          <a:xfrm>
            <a:off x="695325" y="549276"/>
            <a:ext cx="1970873" cy="387798"/>
          </a:xfrm>
          <a:prstGeom prst="rect">
            <a:avLst/>
          </a:prstGeom>
        </p:spPr>
        <p:txBody>
          <a:bodyPr wrap="square" lIns="0" tIns="0" rIns="0" bIns="0">
            <a:spAutoFit/>
          </a:bodyPr>
          <a:lstStyle>
            <a:lvl1pPr marL="0" indent="0" algn="l" defTabSz="457200" rtl="0" eaLnBrk="1" latinLnBrk="0" hangingPunct="1">
              <a:buNone/>
              <a:defRPr lang="zh-CN" altLang="en-US" sz="2800" b="1" kern="1200" dirty="0">
                <a:gradFill>
                  <a:gsLst>
                    <a:gs pos="12000">
                      <a:schemeClr val="accent1"/>
                    </a:gs>
                    <a:gs pos="100000">
                      <a:schemeClr val="accent2"/>
                    </a:gs>
                  </a:gsLst>
                  <a:lin ang="5400000" scaled="0"/>
                </a:gra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输入文字</a:t>
            </a:r>
            <a:endParaRPr lang="zh-CN" altLang="en-US" dirty="0"/>
          </a:p>
        </p:txBody>
      </p:sp>
      <p:sp>
        <p:nvSpPr>
          <p:cNvPr id="4" name="椭圆 3"/>
          <p:cNvSpPr/>
          <p:nvPr userDrawn="1"/>
        </p:nvSpPr>
        <p:spPr>
          <a:xfrm>
            <a:off x="5450696" y="3155337"/>
            <a:ext cx="1290608" cy="1290606"/>
          </a:xfrm>
          <a:prstGeom prst="ellipse">
            <a:avLst/>
          </a:prstGeom>
          <a:solidFill>
            <a:schemeClr val="bg1"/>
          </a:solidFill>
          <a:ln w="857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图片占位符 28"/>
          <p:cNvSpPr>
            <a:spLocks noGrp="1"/>
          </p:cNvSpPr>
          <p:nvPr>
            <p:ph type="pic" sz="quarter" idx="10" hasCustomPrompt="1"/>
          </p:nvPr>
        </p:nvSpPr>
        <p:spPr>
          <a:xfrm>
            <a:off x="5450696" y="3155337"/>
            <a:ext cx="1290608" cy="1290606"/>
          </a:xfrm>
          <a:prstGeom prst="ellipse">
            <a:avLst/>
          </a:prstGeom>
          <a:pattFill prst="pct5">
            <a:fgClr>
              <a:schemeClr val="accent1"/>
            </a:fgClr>
            <a:bgClr>
              <a:schemeClr val="accent5"/>
            </a:bgClr>
          </a:pattFill>
        </p:spPr>
        <p:txBody>
          <a:bodyPr/>
          <a:lstStyle>
            <a:lvl1pPr marL="0" indent="0">
              <a:buNone/>
              <a:defRPr sz="2400">
                <a:solidFill>
                  <a:schemeClr val="accent1"/>
                </a:solidFill>
              </a:defRPr>
            </a:lvl1pPr>
          </a:lstStyle>
          <a:p>
            <a:r>
              <a:rPr lang="zh-CN" altLang="en-US" dirty="0"/>
              <a:t>图片</a:t>
            </a:r>
            <a:endParaRPr lang="zh-CN" altLang="en-US" dirty="0"/>
          </a:p>
        </p:txBody>
      </p:sp>
      <p:sp>
        <p:nvSpPr>
          <p:cNvPr id="6" name="椭圆 5"/>
          <p:cNvSpPr/>
          <p:nvPr userDrawn="1"/>
        </p:nvSpPr>
        <p:spPr>
          <a:xfrm>
            <a:off x="7365999" y="2242774"/>
            <a:ext cx="1100668" cy="1100666"/>
          </a:xfrm>
          <a:prstGeom prst="ellipse">
            <a:avLst/>
          </a:prstGeom>
          <a:solidFill>
            <a:schemeClr val="bg1"/>
          </a:solidFill>
          <a:ln w="857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图片占位符 28"/>
          <p:cNvSpPr>
            <a:spLocks noGrp="1"/>
          </p:cNvSpPr>
          <p:nvPr>
            <p:ph type="pic" sz="quarter" idx="26" hasCustomPrompt="1"/>
          </p:nvPr>
        </p:nvSpPr>
        <p:spPr>
          <a:xfrm>
            <a:off x="7365999" y="2242774"/>
            <a:ext cx="1100668" cy="1100666"/>
          </a:xfrm>
          <a:prstGeom prst="ellipse">
            <a:avLst/>
          </a:prstGeom>
          <a:pattFill prst="pct5">
            <a:fgClr>
              <a:schemeClr val="accent1"/>
            </a:fgClr>
            <a:bgClr>
              <a:schemeClr val="accent5"/>
            </a:bgClr>
          </a:pattFill>
        </p:spPr>
        <p:txBody>
          <a:bodyPr/>
          <a:lstStyle>
            <a:lvl1pPr marL="0" indent="0">
              <a:buNone/>
              <a:defRPr sz="2000">
                <a:solidFill>
                  <a:schemeClr val="accent1"/>
                </a:solidFill>
              </a:defRPr>
            </a:lvl1pPr>
          </a:lstStyle>
          <a:p>
            <a:r>
              <a:rPr lang="zh-CN" altLang="en-US" dirty="0"/>
              <a:t>图片</a:t>
            </a:r>
            <a:endParaRPr lang="zh-CN" altLang="en-US" dirty="0"/>
          </a:p>
        </p:txBody>
      </p:sp>
      <p:sp>
        <p:nvSpPr>
          <p:cNvPr id="8" name="椭圆 7"/>
          <p:cNvSpPr/>
          <p:nvPr userDrawn="1"/>
        </p:nvSpPr>
        <p:spPr>
          <a:xfrm>
            <a:off x="7365999" y="4342507"/>
            <a:ext cx="1100668" cy="1100666"/>
          </a:xfrm>
          <a:prstGeom prst="ellipse">
            <a:avLst/>
          </a:prstGeom>
          <a:solidFill>
            <a:schemeClr val="bg1"/>
          </a:solidFill>
          <a:ln w="857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图片占位符 28"/>
          <p:cNvSpPr>
            <a:spLocks noGrp="1"/>
          </p:cNvSpPr>
          <p:nvPr>
            <p:ph type="pic" sz="quarter" idx="27" hasCustomPrompt="1"/>
          </p:nvPr>
        </p:nvSpPr>
        <p:spPr>
          <a:xfrm>
            <a:off x="7365999" y="4342507"/>
            <a:ext cx="1100668" cy="1100666"/>
          </a:xfrm>
          <a:prstGeom prst="ellipse">
            <a:avLst/>
          </a:prstGeom>
          <a:pattFill prst="pct5">
            <a:fgClr>
              <a:schemeClr val="accent1"/>
            </a:fgClr>
            <a:bgClr>
              <a:schemeClr val="accent5"/>
            </a:bgClr>
          </a:pattFill>
        </p:spPr>
        <p:txBody>
          <a:bodyPr/>
          <a:lstStyle>
            <a:lvl1pPr marL="0" indent="0">
              <a:buNone/>
              <a:defRPr sz="2000">
                <a:solidFill>
                  <a:schemeClr val="accent1"/>
                </a:solidFill>
              </a:defRPr>
            </a:lvl1pPr>
          </a:lstStyle>
          <a:p>
            <a:r>
              <a:rPr lang="zh-CN" altLang="en-US" dirty="0"/>
              <a:t>图片</a:t>
            </a:r>
            <a:endParaRPr lang="zh-CN" altLang="en-US" dirty="0"/>
          </a:p>
        </p:txBody>
      </p:sp>
      <p:sp>
        <p:nvSpPr>
          <p:cNvPr id="10" name="椭圆 9"/>
          <p:cNvSpPr/>
          <p:nvPr userDrawn="1"/>
        </p:nvSpPr>
        <p:spPr>
          <a:xfrm>
            <a:off x="3725333" y="2242774"/>
            <a:ext cx="1100668" cy="1100666"/>
          </a:xfrm>
          <a:prstGeom prst="ellipse">
            <a:avLst/>
          </a:prstGeom>
          <a:solidFill>
            <a:schemeClr val="bg1"/>
          </a:solidFill>
          <a:ln w="857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图片占位符 28"/>
          <p:cNvSpPr>
            <a:spLocks noGrp="1"/>
          </p:cNvSpPr>
          <p:nvPr>
            <p:ph type="pic" sz="quarter" idx="28" hasCustomPrompt="1"/>
          </p:nvPr>
        </p:nvSpPr>
        <p:spPr>
          <a:xfrm>
            <a:off x="3725333" y="2242774"/>
            <a:ext cx="1100668" cy="1100666"/>
          </a:xfrm>
          <a:prstGeom prst="ellipse">
            <a:avLst/>
          </a:prstGeom>
          <a:pattFill prst="pct5">
            <a:fgClr>
              <a:schemeClr val="accent1"/>
            </a:fgClr>
            <a:bgClr>
              <a:schemeClr val="accent5"/>
            </a:bgClr>
          </a:pattFill>
        </p:spPr>
        <p:txBody>
          <a:bodyPr/>
          <a:lstStyle>
            <a:lvl1pPr marL="0" indent="0">
              <a:buNone/>
              <a:defRPr sz="2000">
                <a:solidFill>
                  <a:schemeClr val="accent1"/>
                </a:solidFill>
              </a:defRPr>
            </a:lvl1pPr>
          </a:lstStyle>
          <a:p>
            <a:r>
              <a:rPr lang="zh-CN" altLang="en-US" dirty="0"/>
              <a:t>图片</a:t>
            </a:r>
            <a:endParaRPr lang="zh-CN" altLang="en-US" dirty="0"/>
          </a:p>
        </p:txBody>
      </p:sp>
      <p:sp>
        <p:nvSpPr>
          <p:cNvPr id="12" name="椭圆 11"/>
          <p:cNvSpPr/>
          <p:nvPr userDrawn="1"/>
        </p:nvSpPr>
        <p:spPr>
          <a:xfrm>
            <a:off x="3725333" y="4342507"/>
            <a:ext cx="1100668" cy="1100666"/>
          </a:xfrm>
          <a:prstGeom prst="ellipse">
            <a:avLst/>
          </a:prstGeom>
          <a:solidFill>
            <a:schemeClr val="bg1"/>
          </a:solidFill>
          <a:ln w="857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图片占位符 28"/>
          <p:cNvSpPr>
            <a:spLocks noGrp="1"/>
          </p:cNvSpPr>
          <p:nvPr>
            <p:ph type="pic" sz="quarter" idx="29" hasCustomPrompt="1"/>
          </p:nvPr>
        </p:nvSpPr>
        <p:spPr>
          <a:xfrm>
            <a:off x="3725333" y="4342507"/>
            <a:ext cx="1100668" cy="1100666"/>
          </a:xfrm>
          <a:prstGeom prst="ellipse">
            <a:avLst/>
          </a:prstGeom>
          <a:pattFill prst="pct5">
            <a:fgClr>
              <a:schemeClr val="accent1"/>
            </a:fgClr>
            <a:bgClr>
              <a:schemeClr val="accent5"/>
            </a:bgClr>
          </a:pattFill>
        </p:spPr>
        <p:txBody>
          <a:bodyPr/>
          <a:lstStyle>
            <a:lvl1pPr marL="0" indent="0">
              <a:buNone/>
              <a:defRPr sz="2000">
                <a:solidFill>
                  <a:schemeClr val="accent1"/>
                </a:solidFill>
              </a:defRPr>
            </a:lvl1pPr>
          </a:lstStyle>
          <a:p>
            <a:r>
              <a:rPr lang="zh-CN" altLang="en-US" dirty="0"/>
              <a:t>图片</a:t>
            </a:r>
            <a:endParaRPr lang="zh-CN" altLang="en-US" dirty="0"/>
          </a:p>
        </p:txBody>
      </p:sp>
      <p:sp>
        <p:nvSpPr>
          <p:cNvPr id="14" name="椭圆 13"/>
          <p:cNvSpPr/>
          <p:nvPr userDrawn="1"/>
        </p:nvSpPr>
        <p:spPr>
          <a:xfrm>
            <a:off x="9030258" y="1693688"/>
            <a:ext cx="799542" cy="799540"/>
          </a:xfrm>
          <a:prstGeom prst="ellipse">
            <a:avLst/>
          </a:prstGeom>
          <a:solidFill>
            <a:schemeClr val="bg1"/>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图片占位符 28"/>
          <p:cNvSpPr>
            <a:spLocks noGrp="1"/>
          </p:cNvSpPr>
          <p:nvPr>
            <p:ph type="pic" sz="quarter" idx="30" hasCustomPrompt="1"/>
          </p:nvPr>
        </p:nvSpPr>
        <p:spPr>
          <a:xfrm>
            <a:off x="9030258" y="1693688"/>
            <a:ext cx="799542" cy="799540"/>
          </a:xfrm>
          <a:prstGeom prst="ellipse">
            <a:avLst/>
          </a:prstGeom>
          <a:pattFill prst="pct5">
            <a:fgClr>
              <a:schemeClr val="accent1"/>
            </a:fgClr>
            <a:bgClr>
              <a:schemeClr val="accent5"/>
            </a:bgClr>
          </a:pattFill>
        </p:spPr>
        <p:txBody>
          <a:bodyPr/>
          <a:lstStyle>
            <a:lvl1pPr marL="0" indent="0">
              <a:buNone/>
              <a:defRPr sz="1400">
                <a:solidFill>
                  <a:schemeClr val="accent1"/>
                </a:solidFill>
              </a:defRPr>
            </a:lvl1pPr>
          </a:lstStyle>
          <a:p>
            <a:r>
              <a:rPr lang="zh-CN" altLang="en-US" dirty="0"/>
              <a:t>图片</a:t>
            </a:r>
            <a:endParaRPr lang="zh-CN" altLang="en-US" dirty="0"/>
          </a:p>
        </p:txBody>
      </p:sp>
      <p:sp>
        <p:nvSpPr>
          <p:cNvPr id="16" name="椭圆 15"/>
          <p:cNvSpPr/>
          <p:nvPr userDrawn="1"/>
        </p:nvSpPr>
        <p:spPr>
          <a:xfrm>
            <a:off x="9030258" y="2802217"/>
            <a:ext cx="799542" cy="799540"/>
          </a:xfrm>
          <a:prstGeom prst="ellipse">
            <a:avLst/>
          </a:prstGeom>
          <a:solidFill>
            <a:schemeClr val="bg1"/>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图片占位符 28"/>
          <p:cNvSpPr>
            <a:spLocks noGrp="1"/>
          </p:cNvSpPr>
          <p:nvPr>
            <p:ph type="pic" sz="quarter" idx="31" hasCustomPrompt="1"/>
          </p:nvPr>
        </p:nvSpPr>
        <p:spPr>
          <a:xfrm>
            <a:off x="9030258" y="2802217"/>
            <a:ext cx="799542" cy="799540"/>
          </a:xfrm>
          <a:prstGeom prst="ellipse">
            <a:avLst/>
          </a:prstGeom>
          <a:pattFill prst="pct5">
            <a:fgClr>
              <a:schemeClr val="accent1"/>
            </a:fgClr>
            <a:bgClr>
              <a:schemeClr val="accent5"/>
            </a:bgClr>
          </a:pattFill>
        </p:spPr>
        <p:txBody>
          <a:bodyPr/>
          <a:lstStyle>
            <a:lvl1pPr marL="0" indent="0">
              <a:buNone/>
              <a:defRPr sz="1400">
                <a:solidFill>
                  <a:schemeClr val="accent1"/>
                </a:solidFill>
              </a:defRPr>
            </a:lvl1pPr>
          </a:lstStyle>
          <a:p>
            <a:r>
              <a:rPr lang="zh-CN" altLang="en-US" dirty="0"/>
              <a:t>图片</a:t>
            </a:r>
            <a:endParaRPr lang="zh-CN" altLang="en-US" dirty="0"/>
          </a:p>
        </p:txBody>
      </p:sp>
      <p:sp>
        <p:nvSpPr>
          <p:cNvPr id="18" name="椭圆 17"/>
          <p:cNvSpPr/>
          <p:nvPr userDrawn="1"/>
        </p:nvSpPr>
        <p:spPr>
          <a:xfrm>
            <a:off x="9030258" y="3920067"/>
            <a:ext cx="799542" cy="799540"/>
          </a:xfrm>
          <a:prstGeom prst="ellipse">
            <a:avLst/>
          </a:prstGeom>
          <a:solidFill>
            <a:schemeClr val="bg1"/>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图片占位符 28"/>
          <p:cNvSpPr>
            <a:spLocks noGrp="1"/>
          </p:cNvSpPr>
          <p:nvPr>
            <p:ph type="pic" sz="quarter" idx="32" hasCustomPrompt="1"/>
          </p:nvPr>
        </p:nvSpPr>
        <p:spPr>
          <a:xfrm>
            <a:off x="9030258" y="3920067"/>
            <a:ext cx="799542" cy="799540"/>
          </a:xfrm>
          <a:prstGeom prst="ellipse">
            <a:avLst/>
          </a:prstGeom>
          <a:pattFill prst="pct5">
            <a:fgClr>
              <a:schemeClr val="accent1"/>
            </a:fgClr>
            <a:bgClr>
              <a:schemeClr val="accent5"/>
            </a:bgClr>
          </a:pattFill>
        </p:spPr>
        <p:txBody>
          <a:bodyPr/>
          <a:lstStyle>
            <a:lvl1pPr marL="0" indent="0">
              <a:buNone/>
              <a:defRPr sz="1400">
                <a:solidFill>
                  <a:schemeClr val="accent1"/>
                </a:solidFill>
              </a:defRPr>
            </a:lvl1pPr>
          </a:lstStyle>
          <a:p>
            <a:r>
              <a:rPr lang="zh-CN" altLang="en-US" dirty="0"/>
              <a:t>图片</a:t>
            </a:r>
            <a:endParaRPr lang="zh-CN" altLang="en-US" dirty="0"/>
          </a:p>
        </p:txBody>
      </p:sp>
      <p:sp>
        <p:nvSpPr>
          <p:cNvPr id="20" name="椭圆 19"/>
          <p:cNvSpPr/>
          <p:nvPr userDrawn="1"/>
        </p:nvSpPr>
        <p:spPr>
          <a:xfrm>
            <a:off x="9030258" y="5197640"/>
            <a:ext cx="799542" cy="799540"/>
          </a:xfrm>
          <a:prstGeom prst="ellipse">
            <a:avLst/>
          </a:prstGeom>
          <a:solidFill>
            <a:schemeClr val="bg1"/>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图片占位符 28"/>
          <p:cNvSpPr>
            <a:spLocks noGrp="1"/>
          </p:cNvSpPr>
          <p:nvPr>
            <p:ph type="pic" sz="quarter" idx="33" hasCustomPrompt="1"/>
          </p:nvPr>
        </p:nvSpPr>
        <p:spPr>
          <a:xfrm>
            <a:off x="9030258" y="5197640"/>
            <a:ext cx="799542" cy="799540"/>
          </a:xfrm>
          <a:prstGeom prst="ellipse">
            <a:avLst/>
          </a:prstGeom>
          <a:pattFill prst="pct5">
            <a:fgClr>
              <a:schemeClr val="accent1"/>
            </a:fgClr>
            <a:bgClr>
              <a:schemeClr val="accent5"/>
            </a:bgClr>
          </a:pattFill>
        </p:spPr>
        <p:txBody>
          <a:bodyPr/>
          <a:lstStyle>
            <a:lvl1pPr marL="0" indent="0">
              <a:buNone/>
              <a:defRPr sz="1400">
                <a:solidFill>
                  <a:schemeClr val="accent1"/>
                </a:solidFill>
              </a:defRPr>
            </a:lvl1pPr>
          </a:lstStyle>
          <a:p>
            <a:r>
              <a:rPr lang="zh-CN" altLang="en-US" dirty="0"/>
              <a:t>图片</a:t>
            </a:r>
            <a:endParaRPr lang="zh-CN" altLang="en-US" dirty="0"/>
          </a:p>
        </p:txBody>
      </p:sp>
      <p:sp>
        <p:nvSpPr>
          <p:cNvPr id="22" name="椭圆 21"/>
          <p:cNvSpPr/>
          <p:nvPr userDrawn="1"/>
        </p:nvSpPr>
        <p:spPr>
          <a:xfrm>
            <a:off x="2301096" y="1739236"/>
            <a:ext cx="799542" cy="799540"/>
          </a:xfrm>
          <a:prstGeom prst="ellipse">
            <a:avLst/>
          </a:prstGeom>
          <a:solidFill>
            <a:schemeClr val="bg1"/>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图片占位符 28"/>
          <p:cNvSpPr>
            <a:spLocks noGrp="1"/>
          </p:cNvSpPr>
          <p:nvPr>
            <p:ph type="pic" sz="quarter" idx="34" hasCustomPrompt="1"/>
          </p:nvPr>
        </p:nvSpPr>
        <p:spPr>
          <a:xfrm>
            <a:off x="2301096" y="1739236"/>
            <a:ext cx="799542" cy="799540"/>
          </a:xfrm>
          <a:prstGeom prst="ellipse">
            <a:avLst/>
          </a:prstGeom>
          <a:pattFill prst="pct5">
            <a:fgClr>
              <a:schemeClr val="accent1"/>
            </a:fgClr>
            <a:bgClr>
              <a:schemeClr val="accent5"/>
            </a:bgClr>
          </a:pattFill>
        </p:spPr>
        <p:txBody>
          <a:bodyPr/>
          <a:lstStyle>
            <a:lvl1pPr marL="0" indent="0">
              <a:buNone/>
              <a:defRPr sz="1400">
                <a:solidFill>
                  <a:schemeClr val="accent1"/>
                </a:solidFill>
              </a:defRPr>
            </a:lvl1pPr>
          </a:lstStyle>
          <a:p>
            <a:r>
              <a:rPr lang="zh-CN" altLang="en-US" dirty="0"/>
              <a:t>图片</a:t>
            </a:r>
            <a:endParaRPr lang="zh-CN" altLang="en-US" dirty="0"/>
          </a:p>
        </p:txBody>
      </p:sp>
      <p:sp>
        <p:nvSpPr>
          <p:cNvPr id="24" name="椭圆 23"/>
          <p:cNvSpPr/>
          <p:nvPr userDrawn="1"/>
        </p:nvSpPr>
        <p:spPr>
          <a:xfrm>
            <a:off x="2301096" y="2860560"/>
            <a:ext cx="799542" cy="799540"/>
          </a:xfrm>
          <a:prstGeom prst="ellipse">
            <a:avLst/>
          </a:prstGeom>
          <a:solidFill>
            <a:schemeClr val="bg1"/>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图片占位符 28"/>
          <p:cNvSpPr>
            <a:spLocks noGrp="1"/>
          </p:cNvSpPr>
          <p:nvPr>
            <p:ph type="pic" sz="quarter" idx="35" hasCustomPrompt="1"/>
          </p:nvPr>
        </p:nvSpPr>
        <p:spPr>
          <a:xfrm>
            <a:off x="2301096" y="2860560"/>
            <a:ext cx="799542" cy="799540"/>
          </a:xfrm>
          <a:prstGeom prst="ellipse">
            <a:avLst/>
          </a:prstGeom>
          <a:pattFill prst="pct5">
            <a:fgClr>
              <a:schemeClr val="accent1"/>
            </a:fgClr>
            <a:bgClr>
              <a:schemeClr val="accent5"/>
            </a:bgClr>
          </a:pattFill>
        </p:spPr>
        <p:txBody>
          <a:bodyPr/>
          <a:lstStyle>
            <a:lvl1pPr marL="0" indent="0">
              <a:buNone/>
              <a:defRPr sz="1400">
                <a:solidFill>
                  <a:schemeClr val="accent1"/>
                </a:solidFill>
              </a:defRPr>
            </a:lvl1pPr>
          </a:lstStyle>
          <a:p>
            <a:r>
              <a:rPr lang="zh-CN" altLang="en-US" dirty="0"/>
              <a:t>图片</a:t>
            </a:r>
            <a:endParaRPr lang="zh-CN" altLang="en-US" dirty="0"/>
          </a:p>
        </p:txBody>
      </p:sp>
      <p:sp>
        <p:nvSpPr>
          <p:cNvPr id="26" name="椭圆 25"/>
          <p:cNvSpPr/>
          <p:nvPr userDrawn="1"/>
        </p:nvSpPr>
        <p:spPr>
          <a:xfrm>
            <a:off x="2301096" y="3920067"/>
            <a:ext cx="799542" cy="799540"/>
          </a:xfrm>
          <a:prstGeom prst="ellipse">
            <a:avLst/>
          </a:prstGeom>
          <a:solidFill>
            <a:schemeClr val="bg1"/>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图片占位符 28"/>
          <p:cNvSpPr>
            <a:spLocks noGrp="1"/>
          </p:cNvSpPr>
          <p:nvPr>
            <p:ph type="pic" sz="quarter" idx="36" hasCustomPrompt="1"/>
          </p:nvPr>
        </p:nvSpPr>
        <p:spPr>
          <a:xfrm>
            <a:off x="2301096" y="3920067"/>
            <a:ext cx="799542" cy="799540"/>
          </a:xfrm>
          <a:prstGeom prst="ellipse">
            <a:avLst/>
          </a:prstGeom>
          <a:pattFill prst="pct5">
            <a:fgClr>
              <a:schemeClr val="accent1"/>
            </a:fgClr>
            <a:bgClr>
              <a:schemeClr val="accent5"/>
            </a:bgClr>
          </a:pattFill>
        </p:spPr>
        <p:txBody>
          <a:bodyPr/>
          <a:lstStyle>
            <a:lvl1pPr marL="0" indent="0">
              <a:buNone/>
              <a:defRPr sz="1400">
                <a:solidFill>
                  <a:schemeClr val="accent1"/>
                </a:solidFill>
              </a:defRPr>
            </a:lvl1pPr>
          </a:lstStyle>
          <a:p>
            <a:r>
              <a:rPr lang="zh-CN" altLang="en-US" dirty="0"/>
              <a:t>图片</a:t>
            </a:r>
            <a:endParaRPr lang="zh-CN" altLang="en-US" dirty="0"/>
          </a:p>
        </p:txBody>
      </p:sp>
      <p:sp>
        <p:nvSpPr>
          <p:cNvPr id="28" name="椭圆 27"/>
          <p:cNvSpPr/>
          <p:nvPr userDrawn="1"/>
        </p:nvSpPr>
        <p:spPr>
          <a:xfrm>
            <a:off x="2301096" y="5197640"/>
            <a:ext cx="799542" cy="799540"/>
          </a:xfrm>
          <a:prstGeom prst="ellipse">
            <a:avLst/>
          </a:prstGeom>
          <a:solidFill>
            <a:schemeClr val="bg1"/>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图片占位符 28"/>
          <p:cNvSpPr>
            <a:spLocks noGrp="1"/>
          </p:cNvSpPr>
          <p:nvPr>
            <p:ph type="pic" sz="quarter" idx="37" hasCustomPrompt="1"/>
          </p:nvPr>
        </p:nvSpPr>
        <p:spPr>
          <a:xfrm>
            <a:off x="2301096" y="5197640"/>
            <a:ext cx="799542" cy="799540"/>
          </a:xfrm>
          <a:prstGeom prst="ellipse">
            <a:avLst/>
          </a:prstGeom>
          <a:pattFill prst="pct5">
            <a:fgClr>
              <a:schemeClr val="accent1"/>
            </a:fgClr>
            <a:bgClr>
              <a:schemeClr val="accent5"/>
            </a:bgClr>
          </a:pattFill>
        </p:spPr>
        <p:txBody>
          <a:bodyPr/>
          <a:lstStyle>
            <a:lvl1pPr marL="0" indent="0">
              <a:buNone/>
              <a:defRPr sz="1400">
                <a:solidFill>
                  <a:schemeClr val="accent1"/>
                </a:solidFill>
              </a:defRPr>
            </a:lvl1pPr>
          </a:lstStyle>
          <a:p>
            <a:r>
              <a:rPr lang="zh-CN" altLang="en-US" dirty="0"/>
              <a:t>图片</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页10">
    <p:spTree>
      <p:nvGrpSpPr>
        <p:cNvPr id="1" name=""/>
        <p:cNvGrpSpPr/>
        <p:nvPr/>
      </p:nvGrpSpPr>
      <p:grpSpPr>
        <a:xfrm>
          <a:off x="0" y="0"/>
          <a:ext cx="0" cy="0"/>
          <a:chOff x="0" y="0"/>
          <a:chExt cx="0" cy="0"/>
        </a:xfrm>
      </p:grpSpPr>
      <p:sp>
        <p:nvSpPr>
          <p:cNvPr id="8" name="图片占位符 7"/>
          <p:cNvSpPr>
            <a:spLocks noGrp="1"/>
          </p:cNvSpPr>
          <p:nvPr>
            <p:ph type="pic" sz="quarter" idx="10" hasCustomPrompt="1"/>
          </p:nvPr>
        </p:nvSpPr>
        <p:spPr>
          <a:xfrm>
            <a:off x="5821363" y="1711325"/>
            <a:ext cx="2446337" cy="1897063"/>
          </a:xfrm>
          <a:prstGeom prst="roundRect">
            <a:avLst>
              <a:gd name="adj" fmla="val 6721"/>
            </a:avLst>
          </a:prstGeom>
          <a:pattFill prst="pct5">
            <a:fgClr>
              <a:schemeClr val="bg2"/>
            </a:fgClr>
            <a:bgClr>
              <a:schemeClr val="accent5"/>
            </a:bgClr>
          </a:pattFill>
        </p:spPr>
        <p:txBody>
          <a:bodyPr/>
          <a:lstStyle>
            <a:lvl1pPr>
              <a:defRPr sz="1800">
                <a:solidFill>
                  <a:schemeClr val="accent1"/>
                </a:solidFill>
              </a:defRPr>
            </a:lvl1pPr>
          </a:lstStyle>
          <a:p>
            <a:r>
              <a:rPr lang="zh-CN" altLang="en-US" dirty="0"/>
              <a:t>点击图标添加图片</a:t>
            </a:r>
            <a:endParaRPr lang="zh-CN" altLang="en-US" dirty="0"/>
          </a:p>
        </p:txBody>
      </p:sp>
      <p:sp>
        <p:nvSpPr>
          <p:cNvPr id="9" name="图片占位符 7"/>
          <p:cNvSpPr>
            <a:spLocks noGrp="1"/>
          </p:cNvSpPr>
          <p:nvPr>
            <p:ph type="pic" sz="quarter" idx="11" hasCustomPrompt="1"/>
          </p:nvPr>
        </p:nvSpPr>
        <p:spPr>
          <a:xfrm>
            <a:off x="8494432" y="1711325"/>
            <a:ext cx="2446337" cy="1897063"/>
          </a:xfrm>
          <a:prstGeom prst="roundRect">
            <a:avLst>
              <a:gd name="adj" fmla="val 6721"/>
            </a:avLst>
          </a:prstGeom>
          <a:pattFill prst="pct5">
            <a:fgClr>
              <a:schemeClr val="bg2"/>
            </a:fgClr>
            <a:bgClr>
              <a:schemeClr val="accent5"/>
            </a:bgClr>
          </a:pattFill>
        </p:spPr>
        <p:txBody>
          <a:bodyPr/>
          <a:lstStyle>
            <a:lvl1pPr>
              <a:defRPr sz="1800">
                <a:solidFill>
                  <a:schemeClr val="accent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defRPr/>
            </a:pPr>
            <a:r>
              <a:rPr lang="zh-CN" altLang="en-US" dirty="0"/>
              <a:t>点击图标添加图片</a:t>
            </a:r>
            <a:endParaRPr lang="zh-CN" altLang="en-US" dirty="0"/>
          </a:p>
          <a:p>
            <a:endParaRPr lang="zh-CN" altLang="en-US" dirty="0"/>
          </a:p>
        </p:txBody>
      </p:sp>
      <p:sp>
        <p:nvSpPr>
          <p:cNvPr id="10" name="图片占位符 7"/>
          <p:cNvSpPr>
            <a:spLocks noGrp="1"/>
          </p:cNvSpPr>
          <p:nvPr>
            <p:ph type="pic" sz="quarter" idx="12" hasCustomPrompt="1"/>
          </p:nvPr>
        </p:nvSpPr>
        <p:spPr>
          <a:xfrm>
            <a:off x="5821363" y="3811650"/>
            <a:ext cx="2446337" cy="1897063"/>
          </a:xfrm>
          <a:prstGeom prst="roundRect">
            <a:avLst>
              <a:gd name="adj" fmla="val 6721"/>
            </a:avLst>
          </a:prstGeom>
          <a:pattFill prst="pct5">
            <a:fgClr>
              <a:schemeClr val="bg2"/>
            </a:fgClr>
            <a:bgClr>
              <a:schemeClr val="accent5"/>
            </a:bgClr>
          </a:pattFill>
        </p:spPr>
        <p:txBody>
          <a:bodyPr/>
          <a:lstStyle>
            <a:lvl1pPr marL="0" indent="0">
              <a:buNone/>
              <a:defRPr sz="1800">
                <a:solidFill>
                  <a:schemeClr val="accent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defRPr/>
            </a:pPr>
            <a:r>
              <a:rPr lang="zh-CN" altLang="en-US" dirty="0"/>
              <a:t>点击图标添加图片</a:t>
            </a:r>
            <a:endParaRPr lang="zh-CN" altLang="en-US" dirty="0"/>
          </a:p>
          <a:p>
            <a:endParaRPr lang="zh-CN" altLang="en-US" dirty="0"/>
          </a:p>
        </p:txBody>
      </p:sp>
      <p:sp>
        <p:nvSpPr>
          <p:cNvPr id="11" name="图片占位符 7"/>
          <p:cNvSpPr>
            <a:spLocks noGrp="1"/>
          </p:cNvSpPr>
          <p:nvPr>
            <p:ph type="pic" sz="quarter" idx="13" hasCustomPrompt="1"/>
          </p:nvPr>
        </p:nvSpPr>
        <p:spPr>
          <a:xfrm>
            <a:off x="8494432" y="3811650"/>
            <a:ext cx="2446337" cy="1897063"/>
          </a:xfrm>
          <a:prstGeom prst="roundRect">
            <a:avLst>
              <a:gd name="adj" fmla="val 6721"/>
            </a:avLst>
          </a:prstGeom>
          <a:pattFill prst="pct5">
            <a:fgClr>
              <a:schemeClr val="bg2"/>
            </a:fgClr>
            <a:bgClr>
              <a:schemeClr val="accent5"/>
            </a:bgClr>
          </a:pattFill>
        </p:spPr>
        <p:txBody>
          <a:bodyPr/>
          <a:lstStyle>
            <a:lvl1pPr marL="0" indent="0">
              <a:buNone/>
              <a:defRPr sz="1800">
                <a:solidFill>
                  <a:schemeClr val="accent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defRPr/>
            </a:pPr>
            <a:r>
              <a:rPr lang="zh-CN" altLang="en-US" dirty="0"/>
              <a:t>点击图标添加图片</a:t>
            </a:r>
            <a:endParaRPr lang="zh-CN" altLang="en-US" dirty="0"/>
          </a:p>
        </p:txBody>
      </p:sp>
      <p:sp>
        <p:nvSpPr>
          <p:cNvPr id="12" name="文本占位符 92"/>
          <p:cNvSpPr>
            <a:spLocks noGrp="1"/>
          </p:cNvSpPr>
          <p:nvPr>
            <p:ph type="body" sz="quarter" idx="25" hasCustomPrompt="1"/>
          </p:nvPr>
        </p:nvSpPr>
        <p:spPr>
          <a:xfrm>
            <a:off x="695325" y="549276"/>
            <a:ext cx="1970873" cy="387798"/>
          </a:xfrm>
          <a:prstGeom prst="rect">
            <a:avLst/>
          </a:prstGeom>
        </p:spPr>
        <p:txBody>
          <a:bodyPr wrap="square" lIns="0" tIns="0" rIns="0" bIns="0">
            <a:spAutoFit/>
          </a:bodyPr>
          <a:lstStyle>
            <a:lvl1pPr marL="0" indent="0" algn="l" defTabSz="457200" rtl="0" eaLnBrk="1" latinLnBrk="0" hangingPunct="1">
              <a:buNone/>
              <a:defRPr lang="zh-CN" altLang="en-US" sz="2800" b="1" kern="1200" dirty="0">
                <a:gradFill>
                  <a:gsLst>
                    <a:gs pos="12000">
                      <a:schemeClr val="accent1"/>
                    </a:gs>
                    <a:gs pos="100000">
                      <a:schemeClr val="accent2"/>
                    </a:gs>
                  </a:gsLst>
                  <a:lin ang="5400000" scaled="0"/>
                </a:gra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输入文字</a:t>
            </a:r>
            <a:endParaRPr lang="zh-CN" altLang="en-US" dirty="0"/>
          </a:p>
        </p:txBody>
      </p:sp>
      <p:sp>
        <p:nvSpPr>
          <p:cNvPr id="13" name="文本框 12"/>
          <p:cNvSpPr txBox="1"/>
          <p:nvPr userDrawn="1"/>
        </p:nvSpPr>
        <p:spPr>
          <a:xfrm>
            <a:off x="3447724" y="3535862"/>
            <a:ext cx="1326004" cy="2554545"/>
          </a:xfrm>
          <a:prstGeom prst="rect">
            <a:avLst/>
          </a:prstGeom>
          <a:noFill/>
        </p:spPr>
        <p:txBody>
          <a:bodyPr wrap="none" rtlCol="0">
            <a:spAutoFit/>
          </a:bodyPr>
          <a:lstStyle/>
          <a:p>
            <a:r>
              <a:rPr lang="en-US" altLang="zh-CN" sz="16000" i="1" dirty="0">
                <a:solidFill>
                  <a:schemeClr val="accent4">
                    <a:alpha val="45000"/>
                  </a:schemeClr>
                </a:solidFill>
              </a:rPr>
              <a:t>4</a:t>
            </a:r>
            <a:endParaRPr lang="zh-CN" altLang="en-US" sz="16000" i="1" dirty="0">
              <a:solidFill>
                <a:schemeClr val="accent4">
                  <a:alpha val="45000"/>
                </a:schemeClr>
              </a:solidFill>
            </a:endParaRPr>
          </a:p>
        </p:txBody>
      </p:sp>
      <p:sp>
        <p:nvSpPr>
          <p:cNvPr id="14" name="文本框 13"/>
          <p:cNvSpPr txBox="1"/>
          <p:nvPr userDrawn="1"/>
        </p:nvSpPr>
        <p:spPr>
          <a:xfrm>
            <a:off x="1160281" y="3535862"/>
            <a:ext cx="1326004" cy="2554545"/>
          </a:xfrm>
          <a:prstGeom prst="rect">
            <a:avLst/>
          </a:prstGeom>
          <a:noFill/>
        </p:spPr>
        <p:txBody>
          <a:bodyPr wrap="none" rtlCol="0">
            <a:spAutoFit/>
          </a:bodyPr>
          <a:lstStyle/>
          <a:p>
            <a:r>
              <a:rPr lang="en-US" altLang="zh-CN" sz="16000" i="1" dirty="0">
                <a:solidFill>
                  <a:schemeClr val="accent4">
                    <a:alpha val="45000"/>
                  </a:schemeClr>
                </a:solidFill>
              </a:rPr>
              <a:t>3</a:t>
            </a:r>
            <a:endParaRPr lang="zh-CN" altLang="en-US" sz="16000" i="1" dirty="0">
              <a:solidFill>
                <a:schemeClr val="accent4">
                  <a:alpha val="45000"/>
                </a:schemeClr>
              </a:solidFill>
            </a:endParaRPr>
          </a:p>
        </p:txBody>
      </p:sp>
      <p:sp>
        <p:nvSpPr>
          <p:cNvPr id="15" name="文本框 14"/>
          <p:cNvSpPr txBox="1"/>
          <p:nvPr userDrawn="1"/>
        </p:nvSpPr>
        <p:spPr>
          <a:xfrm>
            <a:off x="1174265" y="1413876"/>
            <a:ext cx="1326004" cy="2554545"/>
          </a:xfrm>
          <a:prstGeom prst="rect">
            <a:avLst/>
          </a:prstGeom>
          <a:noFill/>
        </p:spPr>
        <p:txBody>
          <a:bodyPr wrap="none" rtlCol="0">
            <a:spAutoFit/>
          </a:bodyPr>
          <a:lstStyle/>
          <a:p>
            <a:r>
              <a:rPr lang="en-US" altLang="zh-CN" sz="16000" i="1" dirty="0">
                <a:solidFill>
                  <a:schemeClr val="accent4">
                    <a:alpha val="45000"/>
                  </a:schemeClr>
                </a:solidFill>
              </a:rPr>
              <a:t>1</a:t>
            </a:r>
            <a:endParaRPr lang="zh-CN" altLang="en-US" sz="16000" i="1" dirty="0">
              <a:solidFill>
                <a:schemeClr val="accent4">
                  <a:alpha val="45000"/>
                </a:schemeClr>
              </a:solidFill>
            </a:endParaRPr>
          </a:p>
        </p:txBody>
      </p:sp>
      <p:sp>
        <p:nvSpPr>
          <p:cNvPr id="16" name="文本框 15"/>
          <p:cNvSpPr txBox="1"/>
          <p:nvPr userDrawn="1"/>
        </p:nvSpPr>
        <p:spPr>
          <a:xfrm>
            <a:off x="3497814" y="1431232"/>
            <a:ext cx="1326004" cy="2554545"/>
          </a:xfrm>
          <a:prstGeom prst="rect">
            <a:avLst/>
          </a:prstGeom>
          <a:noFill/>
        </p:spPr>
        <p:txBody>
          <a:bodyPr wrap="none" rtlCol="0">
            <a:spAutoFit/>
          </a:bodyPr>
          <a:lstStyle/>
          <a:p>
            <a:r>
              <a:rPr lang="en-US" altLang="zh-CN" sz="16000" i="1" dirty="0">
                <a:solidFill>
                  <a:schemeClr val="accent4">
                    <a:alpha val="45000"/>
                  </a:schemeClr>
                </a:solidFill>
              </a:rPr>
              <a:t>2</a:t>
            </a:r>
            <a:endParaRPr lang="zh-CN" altLang="en-US" sz="16000" i="1" dirty="0">
              <a:solidFill>
                <a:schemeClr val="accent4">
                  <a:alpha val="45000"/>
                </a:scheme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内容页11">
    <p:spTree>
      <p:nvGrpSpPr>
        <p:cNvPr id="1" name=""/>
        <p:cNvGrpSpPr/>
        <p:nvPr/>
      </p:nvGrpSpPr>
      <p:grpSpPr>
        <a:xfrm>
          <a:off x="0" y="0"/>
          <a:ext cx="0" cy="0"/>
          <a:chOff x="0" y="0"/>
          <a:chExt cx="0" cy="0"/>
        </a:xfrm>
      </p:grpSpPr>
      <p:pic>
        <p:nvPicPr>
          <p:cNvPr id="5" name="图片 4" descr="图片包含 建筑, 室内, 房间, 窗户&#10;&#10;描述已自动生成"/>
          <p:cNvPicPr>
            <a:picLocks noChangeAspect="1"/>
          </p:cNvPicPr>
          <p:nvPr userDrawn="1"/>
        </p:nvPicPr>
        <p:blipFill rotWithShape="1">
          <a:blip r:embed="rId2" cstate="screen">
            <a:alphaModFix amt="4000"/>
            <a:extLst>
              <a:ext uri="{BEBA8EAE-BF5A-486C-A8C5-ECC9F3942E4B}">
                <a14:imgProps xmlns:a14="http://schemas.microsoft.com/office/drawing/2010/main">
                  <a14:imgLayer r:embed="rId3">
                    <a14:imgEffect>
                      <a14:saturation sat="0"/>
                    </a14:imgEffect>
                  </a14:imgLayer>
                </a14:imgProps>
              </a:ext>
            </a:extLst>
          </a:blip>
          <a:srcRect r="612"/>
          <a:stretch>
            <a:fillRect/>
          </a:stretch>
        </p:blipFill>
        <p:spPr>
          <a:xfrm>
            <a:off x="0" y="1306"/>
            <a:ext cx="12245340" cy="6855387"/>
          </a:xfrm>
          <a:prstGeom prst="rect">
            <a:avLst/>
          </a:prstGeom>
        </p:spPr>
      </p:pic>
      <p:sp>
        <p:nvSpPr>
          <p:cNvPr id="6" name="图片占位符 5"/>
          <p:cNvSpPr>
            <a:spLocks noGrp="1"/>
          </p:cNvSpPr>
          <p:nvPr>
            <p:ph type="pic" sz="quarter" idx="10" hasCustomPrompt="1"/>
          </p:nvPr>
        </p:nvSpPr>
        <p:spPr>
          <a:xfrm>
            <a:off x="2270389" y="2031741"/>
            <a:ext cx="2547061" cy="2549506"/>
          </a:xfrm>
          <a:prstGeom prst="ellipse">
            <a:avLst/>
          </a:prstGeom>
          <a:pattFill prst="pct5">
            <a:fgClr>
              <a:schemeClr val="accent3"/>
            </a:fgClr>
            <a:bgClr>
              <a:schemeClr val="accent5"/>
            </a:bgClr>
          </a:pattFill>
        </p:spPr>
        <p:txBody>
          <a:bodyPr/>
          <a:lstStyle>
            <a:lvl1pPr>
              <a:defRPr sz="2400">
                <a:solidFill>
                  <a:schemeClr val="accent1"/>
                </a:solidFill>
              </a:defRPr>
            </a:lvl1pPr>
          </a:lstStyle>
          <a:p>
            <a:r>
              <a:rPr lang="zh-CN" altLang="en-US" dirty="0"/>
              <a:t>点击图标添加图片</a:t>
            </a:r>
            <a:endParaRPr lang="zh-CN" altLang="en-US" dirty="0"/>
          </a:p>
        </p:txBody>
      </p:sp>
      <p:sp>
        <p:nvSpPr>
          <p:cNvPr id="7" name="图片占位符 5"/>
          <p:cNvSpPr>
            <a:spLocks noGrp="1"/>
          </p:cNvSpPr>
          <p:nvPr>
            <p:ph type="pic" sz="quarter" idx="11" hasCustomPrompt="1"/>
          </p:nvPr>
        </p:nvSpPr>
        <p:spPr>
          <a:xfrm>
            <a:off x="7345519" y="2031741"/>
            <a:ext cx="2547061" cy="2549506"/>
          </a:xfrm>
          <a:prstGeom prst="ellipse">
            <a:avLst/>
          </a:prstGeom>
          <a:pattFill prst="pct5">
            <a:fgClr>
              <a:schemeClr val="accent3"/>
            </a:fgClr>
            <a:bgClr>
              <a:schemeClr val="accent5"/>
            </a:bgClr>
          </a:pattFill>
        </p:spPr>
        <p:txBody>
          <a:bodyPr/>
          <a:lstStyle>
            <a:lvl1pPr marL="0" indent="0">
              <a:buNone/>
              <a:defRPr sz="2400">
                <a:solidFill>
                  <a:schemeClr val="accent1"/>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defRPr/>
            </a:pPr>
            <a:r>
              <a:rPr lang="zh-CN" altLang="en-US" dirty="0"/>
              <a:t>点击图标添加图片</a:t>
            </a:r>
            <a:endParaRPr lang="zh-CN" altLang="en-US" dirty="0"/>
          </a:p>
        </p:txBody>
      </p:sp>
      <p:sp>
        <p:nvSpPr>
          <p:cNvPr id="8" name="文本占位符 92"/>
          <p:cNvSpPr>
            <a:spLocks noGrp="1"/>
          </p:cNvSpPr>
          <p:nvPr>
            <p:ph type="body" sz="quarter" idx="25" hasCustomPrompt="1"/>
          </p:nvPr>
        </p:nvSpPr>
        <p:spPr>
          <a:xfrm>
            <a:off x="695325" y="549276"/>
            <a:ext cx="1970873" cy="387798"/>
          </a:xfrm>
          <a:prstGeom prst="rect">
            <a:avLst/>
          </a:prstGeom>
        </p:spPr>
        <p:txBody>
          <a:bodyPr wrap="square" lIns="0" tIns="0" rIns="0" bIns="0">
            <a:spAutoFit/>
          </a:bodyPr>
          <a:lstStyle>
            <a:lvl1pPr marL="0" indent="0" algn="l" defTabSz="457200" rtl="0" eaLnBrk="1" latinLnBrk="0" hangingPunct="1">
              <a:buNone/>
              <a:defRPr lang="zh-CN" altLang="en-US" sz="2800" b="1" kern="1200" dirty="0">
                <a:gradFill>
                  <a:gsLst>
                    <a:gs pos="12000">
                      <a:schemeClr val="accent1"/>
                    </a:gs>
                    <a:gs pos="100000">
                      <a:schemeClr val="accent2"/>
                    </a:gs>
                  </a:gsLst>
                  <a:lin ang="5400000" scaled="0"/>
                </a:gra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输入文字</a:t>
            </a:r>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内容页12">
    <p:spTree>
      <p:nvGrpSpPr>
        <p:cNvPr id="1" name=""/>
        <p:cNvGrpSpPr/>
        <p:nvPr/>
      </p:nvGrpSpPr>
      <p:grpSpPr>
        <a:xfrm>
          <a:off x="0" y="0"/>
          <a:ext cx="0" cy="0"/>
          <a:chOff x="0" y="0"/>
          <a:chExt cx="0" cy="0"/>
        </a:xfrm>
      </p:grpSpPr>
      <p:pic>
        <p:nvPicPr>
          <p:cNvPr id="11" name="图片 10" descr="图片包含 建筑, 室内, 房间, 窗户&#10;&#10;描述已自动生成"/>
          <p:cNvPicPr>
            <a:picLocks noChangeAspect="1"/>
          </p:cNvPicPr>
          <p:nvPr userDrawn="1"/>
        </p:nvPicPr>
        <p:blipFill rotWithShape="1">
          <a:blip r:embed="rId2" cstate="screen">
            <a:alphaModFix amt="4000"/>
            <a:extLst>
              <a:ext uri="{BEBA8EAE-BF5A-486C-A8C5-ECC9F3942E4B}">
                <a14:imgProps xmlns:a14="http://schemas.microsoft.com/office/drawing/2010/main">
                  <a14:imgLayer r:embed="rId3">
                    <a14:imgEffect>
                      <a14:saturation sat="0"/>
                    </a14:imgEffect>
                  </a14:imgLayer>
                </a14:imgProps>
              </a:ext>
            </a:extLst>
          </a:blip>
          <a:srcRect r="612"/>
          <a:stretch>
            <a:fillRect/>
          </a:stretch>
        </p:blipFill>
        <p:spPr>
          <a:xfrm>
            <a:off x="0" y="1306"/>
            <a:ext cx="12245340" cy="6855387"/>
          </a:xfrm>
          <a:prstGeom prst="rect">
            <a:avLst/>
          </a:prstGeom>
        </p:spPr>
      </p:pic>
      <p:sp>
        <p:nvSpPr>
          <p:cNvPr id="10" name="文本占位符 92"/>
          <p:cNvSpPr>
            <a:spLocks noGrp="1"/>
          </p:cNvSpPr>
          <p:nvPr>
            <p:ph type="body" sz="quarter" idx="25" hasCustomPrompt="1"/>
          </p:nvPr>
        </p:nvSpPr>
        <p:spPr>
          <a:xfrm>
            <a:off x="695325" y="549276"/>
            <a:ext cx="1970873" cy="387798"/>
          </a:xfrm>
          <a:prstGeom prst="rect">
            <a:avLst/>
          </a:prstGeom>
        </p:spPr>
        <p:txBody>
          <a:bodyPr wrap="square" lIns="0" tIns="0" rIns="0" bIns="0">
            <a:spAutoFit/>
          </a:bodyPr>
          <a:lstStyle>
            <a:lvl1pPr marL="0" indent="0" algn="l" defTabSz="457200" rtl="0" eaLnBrk="1" latinLnBrk="0" hangingPunct="1">
              <a:buNone/>
              <a:defRPr lang="zh-CN" altLang="en-US" sz="2800" b="1" kern="1200" dirty="0">
                <a:gradFill>
                  <a:gsLst>
                    <a:gs pos="12000">
                      <a:schemeClr val="accent1"/>
                    </a:gs>
                    <a:gs pos="100000">
                      <a:schemeClr val="accent2"/>
                    </a:gs>
                  </a:gsLst>
                  <a:lin ang="5400000" scaled="0"/>
                </a:gra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输入文字</a:t>
            </a:r>
            <a:endParaRPr lang="zh-CN" altLang="en-US" dirty="0"/>
          </a:p>
        </p:txBody>
      </p:sp>
      <p:sp>
        <p:nvSpPr>
          <p:cNvPr id="12" name="图片占位符 5"/>
          <p:cNvSpPr>
            <a:spLocks noGrp="1"/>
          </p:cNvSpPr>
          <p:nvPr>
            <p:ph type="pic" sz="quarter" idx="26" hasCustomPrompt="1"/>
          </p:nvPr>
        </p:nvSpPr>
        <p:spPr>
          <a:xfrm>
            <a:off x="695324" y="1829781"/>
            <a:ext cx="1501541" cy="1809550"/>
          </a:xfrm>
          <a:prstGeom prst="rect">
            <a:avLst/>
          </a:prstGeom>
          <a:pattFill prst="pct5">
            <a:fgClr>
              <a:schemeClr val="accent3"/>
            </a:fgClr>
            <a:bgClr>
              <a:schemeClr val="accent5"/>
            </a:bgClr>
          </a:pattFill>
        </p:spPr>
        <p:txBody>
          <a:bodyPr/>
          <a:lstStyle>
            <a:lvl1pPr>
              <a:defRPr sz="1600">
                <a:solidFill>
                  <a:schemeClr val="accent1"/>
                </a:solidFill>
              </a:defRPr>
            </a:lvl1pPr>
          </a:lstStyle>
          <a:p>
            <a:r>
              <a:rPr lang="zh-CN" altLang="en-US" dirty="0"/>
              <a:t>点击图标添加图片</a:t>
            </a:r>
            <a:endParaRPr lang="zh-CN" altLang="en-US" dirty="0"/>
          </a:p>
        </p:txBody>
      </p:sp>
      <p:sp>
        <p:nvSpPr>
          <p:cNvPr id="13" name="图片占位符 5"/>
          <p:cNvSpPr>
            <a:spLocks noGrp="1"/>
          </p:cNvSpPr>
          <p:nvPr>
            <p:ph type="pic" sz="quarter" idx="27" hasCustomPrompt="1"/>
          </p:nvPr>
        </p:nvSpPr>
        <p:spPr>
          <a:xfrm>
            <a:off x="3795260" y="1829781"/>
            <a:ext cx="1501541" cy="1809550"/>
          </a:xfrm>
          <a:prstGeom prst="rect">
            <a:avLst/>
          </a:prstGeom>
          <a:pattFill prst="pct5">
            <a:fgClr>
              <a:schemeClr val="accent3"/>
            </a:fgClr>
            <a:bgClr>
              <a:schemeClr val="accent5"/>
            </a:bgClr>
          </a:pattFill>
        </p:spPr>
        <p:txBody>
          <a:bodyPr/>
          <a:lstStyle>
            <a:lvl1pPr>
              <a:defRPr sz="1600">
                <a:solidFill>
                  <a:schemeClr val="accent1"/>
                </a:solidFill>
              </a:defRPr>
            </a:lvl1pPr>
          </a:lstStyle>
          <a:p>
            <a:r>
              <a:rPr lang="zh-CN" altLang="en-US" dirty="0"/>
              <a:t>点击图标添加图片</a:t>
            </a:r>
            <a:endParaRPr lang="zh-CN" altLang="en-US" dirty="0"/>
          </a:p>
        </p:txBody>
      </p:sp>
      <p:sp>
        <p:nvSpPr>
          <p:cNvPr id="14" name="图片占位符 5"/>
          <p:cNvSpPr>
            <a:spLocks noGrp="1"/>
          </p:cNvSpPr>
          <p:nvPr>
            <p:ph type="pic" sz="quarter" idx="28" hasCustomPrompt="1"/>
          </p:nvPr>
        </p:nvSpPr>
        <p:spPr>
          <a:xfrm>
            <a:off x="6895196" y="1829781"/>
            <a:ext cx="1501541" cy="1809550"/>
          </a:xfrm>
          <a:prstGeom prst="rect">
            <a:avLst/>
          </a:prstGeom>
          <a:pattFill prst="pct5">
            <a:fgClr>
              <a:schemeClr val="accent3"/>
            </a:fgClr>
            <a:bgClr>
              <a:schemeClr val="accent5"/>
            </a:bgClr>
          </a:pattFill>
        </p:spPr>
        <p:txBody>
          <a:bodyPr/>
          <a:lstStyle>
            <a:lvl1pPr>
              <a:defRPr sz="1600">
                <a:solidFill>
                  <a:schemeClr val="accent1"/>
                </a:solidFill>
              </a:defRPr>
            </a:lvl1pPr>
          </a:lstStyle>
          <a:p>
            <a:r>
              <a:rPr lang="zh-CN" altLang="en-US" dirty="0"/>
              <a:t>点击图标添加图片</a:t>
            </a:r>
            <a:endParaRPr lang="zh-CN" altLang="en-US" dirty="0"/>
          </a:p>
        </p:txBody>
      </p:sp>
      <p:sp>
        <p:nvSpPr>
          <p:cNvPr id="15" name="图片占位符 5"/>
          <p:cNvSpPr>
            <a:spLocks noGrp="1"/>
          </p:cNvSpPr>
          <p:nvPr>
            <p:ph type="pic" sz="quarter" idx="29" hasCustomPrompt="1"/>
          </p:nvPr>
        </p:nvSpPr>
        <p:spPr>
          <a:xfrm>
            <a:off x="9995134" y="1829781"/>
            <a:ext cx="1501541" cy="1809550"/>
          </a:xfrm>
          <a:prstGeom prst="rect">
            <a:avLst/>
          </a:prstGeom>
          <a:pattFill prst="pct5">
            <a:fgClr>
              <a:schemeClr val="accent3"/>
            </a:fgClr>
            <a:bgClr>
              <a:schemeClr val="accent5"/>
            </a:bgClr>
          </a:pattFill>
        </p:spPr>
        <p:txBody>
          <a:bodyPr/>
          <a:lstStyle>
            <a:lvl1pPr>
              <a:defRPr sz="1600">
                <a:solidFill>
                  <a:schemeClr val="accent1"/>
                </a:solidFill>
              </a:defRPr>
            </a:lvl1pPr>
          </a:lstStyle>
          <a:p>
            <a:r>
              <a:rPr lang="zh-CN" altLang="en-US" dirty="0"/>
              <a:t>点击图标添加图片</a:t>
            </a:r>
            <a:endParaRPr lang="zh-CN" altLang="en-US" dirty="0"/>
          </a:p>
        </p:txBody>
      </p:sp>
      <p:sp>
        <p:nvSpPr>
          <p:cNvPr id="16" name="图片占位符 5"/>
          <p:cNvSpPr>
            <a:spLocks noGrp="1"/>
          </p:cNvSpPr>
          <p:nvPr>
            <p:ph type="pic" sz="quarter" idx="30" hasCustomPrompt="1"/>
          </p:nvPr>
        </p:nvSpPr>
        <p:spPr>
          <a:xfrm>
            <a:off x="2245292" y="3682494"/>
            <a:ext cx="1501541" cy="1809550"/>
          </a:xfrm>
          <a:prstGeom prst="rect">
            <a:avLst/>
          </a:prstGeom>
          <a:pattFill prst="pct5">
            <a:fgClr>
              <a:schemeClr val="accent3"/>
            </a:fgClr>
            <a:bgClr>
              <a:schemeClr val="accent5"/>
            </a:bgClr>
          </a:pattFill>
        </p:spPr>
        <p:txBody>
          <a:bodyPr/>
          <a:lstStyle>
            <a:lvl1pPr>
              <a:defRPr sz="1600">
                <a:solidFill>
                  <a:schemeClr val="accent1"/>
                </a:solidFill>
              </a:defRPr>
            </a:lvl1pPr>
          </a:lstStyle>
          <a:p>
            <a:r>
              <a:rPr lang="zh-CN" altLang="en-US" dirty="0"/>
              <a:t>点击图标添加图片</a:t>
            </a:r>
            <a:endParaRPr lang="zh-CN" altLang="en-US" dirty="0"/>
          </a:p>
        </p:txBody>
      </p:sp>
      <p:sp>
        <p:nvSpPr>
          <p:cNvPr id="17" name="图片占位符 5"/>
          <p:cNvSpPr>
            <a:spLocks noGrp="1"/>
          </p:cNvSpPr>
          <p:nvPr>
            <p:ph type="pic" sz="quarter" idx="31" hasCustomPrompt="1"/>
          </p:nvPr>
        </p:nvSpPr>
        <p:spPr>
          <a:xfrm>
            <a:off x="5345228" y="3682494"/>
            <a:ext cx="1501541" cy="1809550"/>
          </a:xfrm>
          <a:prstGeom prst="rect">
            <a:avLst/>
          </a:prstGeom>
          <a:pattFill prst="pct5">
            <a:fgClr>
              <a:schemeClr val="accent3"/>
            </a:fgClr>
            <a:bgClr>
              <a:schemeClr val="accent5"/>
            </a:bgClr>
          </a:pattFill>
        </p:spPr>
        <p:txBody>
          <a:bodyPr/>
          <a:lstStyle>
            <a:lvl1pPr>
              <a:defRPr sz="1600">
                <a:solidFill>
                  <a:schemeClr val="accent1"/>
                </a:solidFill>
              </a:defRPr>
            </a:lvl1pPr>
          </a:lstStyle>
          <a:p>
            <a:r>
              <a:rPr lang="zh-CN" altLang="en-US" dirty="0"/>
              <a:t>点击图标添加图片</a:t>
            </a:r>
            <a:endParaRPr lang="zh-CN" altLang="en-US" dirty="0"/>
          </a:p>
        </p:txBody>
      </p:sp>
      <p:sp>
        <p:nvSpPr>
          <p:cNvPr id="18" name="图片占位符 5"/>
          <p:cNvSpPr>
            <a:spLocks noGrp="1"/>
          </p:cNvSpPr>
          <p:nvPr>
            <p:ph type="pic" sz="quarter" idx="32" hasCustomPrompt="1"/>
          </p:nvPr>
        </p:nvSpPr>
        <p:spPr>
          <a:xfrm>
            <a:off x="8445164" y="3682494"/>
            <a:ext cx="1501541" cy="1809550"/>
          </a:xfrm>
          <a:prstGeom prst="rect">
            <a:avLst/>
          </a:prstGeom>
          <a:pattFill prst="pct5">
            <a:fgClr>
              <a:schemeClr val="accent3"/>
            </a:fgClr>
            <a:bgClr>
              <a:schemeClr val="accent5"/>
            </a:bgClr>
          </a:pattFill>
        </p:spPr>
        <p:txBody>
          <a:bodyPr/>
          <a:lstStyle>
            <a:lvl1pPr>
              <a:defRPr sz="1600">
                <a:solidFill>
                  <a:schemeClr val="accent1"/>
                </a:solidFill>
              </a:defRPr>
            </a:lvl1pPr>
          </a:lstStyle>
          <a:p>
            <a:r>
              <a:rPr lang="zh-CN" altLang="en-US" dirty="0"/>
              <a:t>点击图标添加图片</a:t>
            </a:r>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空白页">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尾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文本占位符 92"/>
          <p:cNvSpPr>
            <a:spLocks noGrp="1"/>
          </p:cNvSpPr>
          <p:nvPr>
            <p:ph type="body" sz="quarter" idx="25" hasCustomPrompt="1"/>
          </p:nvPr>
        </p:nvSpPr>
        <p:spPr>
          <a:xfrm>
            <a:off x="3555360" y="2695683"/>
            <a:ext cx="5081280" cy="967117"/>
          </a:xfrm>
          <a:prstGeom prst="rect">
            <a:avLst/>
          </a:prstGeom>
        </p:spPr>
        <p:txBody>
          <a:bodyPr anchor="ctr"/>
          <a:lstStyle>
            <a:lvl1pPr marL="0" indent="0" algn="l" defTabSz="457200" rtl="0" eaLnBrk="1" latinLnBrk="0" hangingPunct="1">
              <a:buNone/>
              <a:defRPr lang="zh-CN" altLang="en-US" sz="4800" b="1" kern="1200" dirty="0">
                <a:solidFill>
                  <a:schemeClr val="accent5"/>
                </a:soli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企业介绍通用模板</a:t>
            </a:r>
            <a:endParaRPr lang="zh-CN" altLang="en-US" dirty="0"/>
          </a:p>
        </p:txBody>
      </p:sp>
      <p:sp>
        <p:nvSpPr>
          <p:cNvPr id="14" name="矩形 13"/>
          <p:cNvSpPr/>
          <p:nvPr userDrawn="1"/>
        </p:nvSpPr>
        <p:spPr>
          <a:xfrm>
            <a:off x="3311525" y="2070100"/>
            <a:ext cx="5568950" cy="3089682"/>
          </a:xfrm>
          <a:prstGeom prst="rect">
            <a:avLst/>
          </a:prstGeom>
          <a:noFill/>
          <a:ln w="571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7" name="文本占位符 92"/>
          <p:cNvSpPr>
            <a:spLocks noGrp="1"/>
          </p:cNvSpPr>
          <p:nvPr>
            <p:ph type="body" sz="quarter" idx="26" hasCustomPrompt="1"/>
          </p:nvPr>
        </p:nvSpPr>
        <p:spPr>
          <a:xfrm>
            <a:off x="4998468" y="1771224"/>
            <a:ext cx="2195065" cy="699659"/>
          </a:xfrm>
          <a:prstGeom prst="rect">
            <a:avLst/>
          </a:prstGeom>
        </p:spPr>
        <p:txBody>
          <a:bodyPr anchor="ctr"/>
          <a:lstStyle>
            <a:lvl1pPr marL="0" indent="0" algn="ctr" defTabSz="457200" rtl="0" eaLnBrk="1" latinLnBrk="0" hangingPunct="1">
              <a:buNone/>
              <a:defRPr lang="zh-CN" altLang="en-US" sz="5400" b="0" kern="1200" dirty="0">
                <a:solidFill>
                  <a:schemeClr val="accent5"/>
                </a:solidFill>
                <a:latin typeface="+mj-lt"/>
                <a:ea typeface="+mj-ea"/>
                <a:cs typeface="+mn-cs"/>
              </a:defRPr>
            </a:lvl1pPr>
            <a:lvl3pPr marL="914400" indent="0">
              <a:buNone/>
              <a:defRPr/>
            </a:lvl3pPr>
            <a:lvl4pPr marL="1371600" indent="0">
              <a:buNone/>
              <a:defRPr/>
            </a:lvl4pPr>
            <a:lvl5pPr marL="1828800" indent="0">
              <a:buNone/>
              <a:defRPr/>
            </a:lvl5pPr>
          </a:lstStyle>
          <a:p>
            <a:pPr lvl="0"/>
            <a:r>
              <a:rPr lang="en-US" altLang="zh-CN" dirty="0"/>
              <a:t>20XX</a:t>
            </a:r>
            <a:endParaRPr lang="zh-CN" altLang="en-US" dirty="0"/>
          </a:p>
        </p:txBody>
      </p:sp>
      <p:sp useBgFill="1">
        <p:nvSpPr>
          <p:cNvPr id="8" name="文本占位符 92"/>
          <p:cNvSpPr>
            <a:spLocks noGrp="1"/>
          </p:cNvSpPr>
          <p:nvPr>
            <p:ph type="body" sz="quarter" idx="27" hasCustomPrompt="1"/>
          </p:nvPr>
        </p:nvSpPr>
        <p:spPr>
          <a:xfrm>
            <a:off x="4956361" y="5001479"/>
            <a:ext cx="2279278" cy="346408"/>
          </a:xfrm>
          <a:prstGeom prst="rect">
            <a:avLst/>
          </a:prstGeom>
        </p:spPr>
        <p:txBody>
          <a:bodyPr anchor="ctr"/>
          <a:lstStyle>
            <a:lvl1pPr marL="0" indent="0" algn="l" defTabSz="457200" rtl="0" eaLnBrk="1" latinLnBrk="0" hangingPunct="1">
              <a:buNone/>
              <a:defRPr lang="zh-CN" altLang="en-US" sz="1800" b="0" kern="1200" dirty="0">
                <a:solidFill>
                  <a:schemeClr val="accent5"/>
                </a:solidFill>
                <a:latin typeface="+mn-lt"/>
                <a:ea typeface="+mj-ea"/>
                <a:cs typeface="+mn-cs"/>
              </a:defRPr>
            </a:lvl1pPr>
            <a:lvl3pPr marL="914400" indent="0">
              <a:buNone/>
              <a:defRPr/>
            </a:lvl3pPr>
            <a:lvl4pPr marL="1371600" indent="0">
              <a:buNone/>
              <a:defRPr/>
            </a:lvl4pPr>
            <a:lvl5pPr marL="1828800" indent="0">
              <a:buNone/>
              <a:defRPr/>
            </a:lvl5pPr>
          </a:lstStyle>
          <a:p>
            <a:pPr lvl="0"/>
            <a:r>
              <a:rPr lang="zh-CN" altLang="en-US" dirty="0"/>
              <a:t>汇报人：</a:t>
            </a:r>
            <a:r>
              <a:rPr lang="en-US" altLang="zh-CN" dirty="0" err="1"/>
              <a:t>officePLUS</a:t>
            </a:r>
            <a:endParaRPr lang="zh-CN" altLang="en-US" dirty="0"/>
          </a:p>
        </p:txBody>
      </p:sp>
      <p:sp>
        <p:nvSpPr>
          <p:cNvPr id="19" name="文本占位符 92"/>
          <p:cNvSpPr>
            <a:spLocks noGrp="1"/>
          </p:cNvSpPr>
          <p:nvPr>
            <p:ph type="body" sz="quarter" idx="28" hasCustomPrompt="1"/>
          </p:nvPr>
        </p:nvSpPr>
        <p:spPr>
          <a:xfrm>
            <a:off x="3555360" y="3751275"/>
            <a:ext cx="5081280" cy="967117"/>
          </a:xfrm>
          <a:prstGeom prst="rect">
            <a:avLst/>
          </a:prstGeom>
        </p:spPr>
        <p:txBody>
          <a:bodyPr anchor="ctr"/>
          <a:lstStyle>
            <a:lvl1pPr marL="0" indent="0" algn="dist" defTabSz="457200" rtl="0" eaLnBrk="1" latinLnBrk="0" hangingPunct="1">
              <a:buNone/>
              <a:defRPr lang="zh-CN" altLang="en-US" sz="4800" b="0" kern="1200" dirty="0">
                <a:solidFill>
                  <a:schemeClr val="accent5"/>
                </a:solidFill>
                <a:latin typeface="+mj-lt"/>
                <a:ea typeface="+mj-ea"/>
                <a:cs typeface="+mn-cs"/>
              </a:defRPr>
            </a:lvl1pPr>
            <a:lvl3pPr marL="914400" indent="0">
              <a:buNone/>
              <a:defRPr/>
            </a:lvl3pPr>
            <a:lvl4pPr marL="1371600" indent="0">
              <a:buNone/>
              <a:defRPr/>
            </a:lvl4pPr>
            <a:lvl5pPr marL="1828800" indent="0">
              <a:buNone/>
              <a:defRPr/>
            </a:lvl5pPr>
          </a:lstStyle>
          <a:p>
            <a:pPr lvl="0"/>
            <a:r>
              <a:rPr lang="en-US" altLang="zh-CN" dirty="0"/>
              <a:t>THANK YOU</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尾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标注页">
    <p:bg>
      <p:bgPr>
        <a:solidFill>
          <a:srgbClr val="E73A1C"/>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模板使用技巧 1">
    <p:spTree>
      <p:nvGrpSpPr>
        <p:cNvPr id="1" name=""/>
        <p:cNvGrpSpPr/>
        <p:nvPr/>
      </p:nvGrpSpPr>
      <p:grpSpPr>
        <a:xfrm>
          <a:off x="0" y="0"/>
          <a:ext cx="0" cy="0"/>
          <a:chOff x="0" y="0"/>
          <a:chExt cx="0" cy="0"/>
        </a:xfrm>
      </p:grpSpPr>
      <p:sp>
        <p:nvSpPr>
          <p:cNvPr id="4" name="矩形 3"/>
          <p:cNvSpPr/>
          <p:nvPr userDrawn="1"/>
        </p:nvSpPr>
        <p:spPr>
          <a:xfrm>
            <a:off x="605807" y="759873"/>
            <a:ext cx="1773242" cy="369332"/>
          </a:xfrm>
          <a:prstGeom prst="rect">
            <a:avLst/>
          </a:prstGeom>
        </p:spPr>
        <p:txBody>
          <a:bodyPr wrap="none">
            <a:spAutoFit/>
          </a:bodyPr>
          <a:lstStyle/>
          <a:p>
            <a:pPr defTabSz="609600"/>
            <a:r>
              <a:rPr lang="zh-CN" altLang="en-US" sz="1800" dirty="0">
                <a:solidFill>
                  <a:schemeClr val="tx1">
                    <a:lumMod val="75000"/>
                    <a:lumOff val="25000"/>
                  </a:schemeClr>
                </a:solidFill>
                <a:latin typeface="+mn-ea"/>
                <a:ea typeface="+mn-ea"/>
                <a:cs typeface="Segoe UI Light" panose="020B0502040204020203"/>
              </a:rPr>
              <a:t>模板使用技巧</a:t>
            </a:r>
            <a:r>
              <a:rPr lang="en-US" altLang="zh-CN" sz="1800" dirty="0">
                <a:solidFill>
                  <a:schemeClr val="tx1">
                    <a:lumMod val="75000"/>
                    <a:lumOff val="25000"/>
                  </a:schemeClr>
                </a:solidFill>
                <a:latin typeface="+mn-ea"/>
                <a:ea typeface="+mn-ea"/>
                <a:cs typeface="Segoe UI Light" panose="020B0502040204020203"/>
              </a:rPr>
              <a:t> 1</a:t>
            </a:r>
            <a:endParaRPr lang="zh-CN" altLang="en-US" sz="1800" dirty="0">
              <a:solidFill>
                <a:schemeClr val="tx1">
                  <a:lumMod val="75000"/>
                  <a:lumOff val="25000"/>
                </a:schemeClr>
              </a:solidFill>
              <a:latin typeface="+mn-ea"/>
              <a:ea typeface="+mn-ea"/>
              <a:cs typeface="Segoe UI Light" panose="020B0502040204020203"/>
            </a:endParaRPr>
          </a:p>
        </p:txBody>
      </p:sp>
      <p:sp>
        <p:nvSpPr>
          <p:cNvPr id="5" name="矩形 4"/>
          <p:cNvSpPr/>
          <p:nvPr userDrawn="1"/>
        </p:nvSpPr>
        <p:spPr>
          <a:xfrm>
            <a:off x="605807" y="352999"/>
            <a:ext cx="851515" cy="246221"/>
          </a:xfrm>
          <a:prstGeom prst="rect">
            <a:avLst/>
          </a:prstGeom>
        </p:spPr>
        <p:txBody>
          <a:bodyPr wrap="none">
            <a:spAutoFit/>
          </a:bodyPr>
          <a:lstStyle/>
          <a:p>
            <a:pPr defTabSz="609600"/>
            <a:r>
              <a:rPr kumimoji="1" lang="en-US" altLang="zh-CN" sz="1000" dirty="0" err="1">
                <a:solidFill>
                  <a:schemeClr val="tx1">
                    <a:lumMod val="75000"/>
                    <a:lumOff val="25000"/>
                  </a:schemeClr>
                </a:solidFill>
                <a:latin typeface="+mn-lt"/>
                <a:ea typeface="微软雅黑" panose="020B0503020204020204" charset="-122"/>
                <a:cs typeface="Segoe UI Light" panose="020B0502040204020203"/>
              </a:rPr>
              <a:t>OfficePLUS</a:t>
            </a:r>
            <a:endParaRPr lang="zh-CN" altLang="en-US" sz="1000" dirty="0">
              <a:solidFill>
                <a:schemeClr val="tx1">
                  <a:lumMod val="75000"/>
                  <a:lumOff val="25000"/>
                </a:schemeClr>
              </a:solidFill>
              <a:latin typeface="+mn-lt"/>
              <a:ea typeface="微软雅黑" panose="020B0503020204020204" charset="-122"/>
              <a:cs typeface="Segoe UI Light" panose="020B0502040204020203"/>
            </a:endParaRPr>
          </a:p>
        </p:txBody>
      </p:sp>
      <p:sp>
        <p:nvSpPr>
          <p:cNvPr id="9" name="文本框 8"/>
          <p:cNvSpPr txBox="1"/>
          <p:nvPr userDrawn="1"/>
        </p:nvSpPr>
        <p:spPr>
          <a:xfrm>
            <a:off x="597004" y="1174234"/>
            <a:ext cx="3467616" cy="584775"/>
          </a:xfrm>
          <a:prstGeom prst="rect">
            <a:avLst/>
          </a:prstGeom>
          <a:noFill/>
        </p:spPr>
        <p:txBody>
          <a:bodyPr wrap="none" rtlCol="0">
            <a:spAutoFit/>
          </a:bodyPr>
          <a:lstStyle/>
          <a:p>
            <a:r>
              <a:rPr lang="zh-CN" altLang="en-US" sz="3200" b="1" dirty="0">
                <a:solidFill>
                  <a:schemeClr val="tx1">
                    <a:lumMod val="85000"/>
                    <a:lumOff val="15000"/>
                  </a:schemeClr>
                </a:solidFill>
                <a:latin typeface="微软雅黑" panose="020B0503020204020204" charset="-122"/>
                <a:ea typeface="微软雅黑" panose="020B0503020204020204" charset="-122"/>
              </a:rPr>
              <a:t>一键调整模板颜色</a:t>
            </a:r>
            <a:endParaRPr lang="en-US" sz="3200" b="1" dirty="0">
              <a:solidFill>
                <a:schemeClr val="tx1">
                  <a:lumMod val="85000"/>
                  <a:lumOff val="15000"/>
                </a:schemeClr>
              </a:solidFill>
              <a:latin typeface="微软雅黑" panose="020B0503020204020204" charset="-122"/>
              <a:ea typeface="微软雅黑" panose="020B0503020204020204" charset="-122"/>
            </a:endParaRPr>
          </a:p>
        </p:txBody>
      </p:sp>
      <p:pic>
        <p:nvPicPr>
          <p:cNvPr id="10" name="图片 9"/>
          <p:cNvPicPr>
            <a:picLocks noChangeAspect="1"/>
          </p:cNvPicPr>
          <p:nvPr userDrawn="1"/>
        </p:nvPicPr>
        <p:blipFill>
          <a:blip r:embed="rId2" cstate="screen"/>
          <a:stretch>
            <a:fillRect/>
          </a:stretch>
        </p:blipFill>
        <p:spPr>
          <a:xfrm>
            <a:off x="695327" y="2138895"/>
            <a:ext cx="5295899" cy="3847021"/>
          </a:xfrm>
          <a:prstGeom prst="rect">
            <a:avLst/>
          </a:prstGeom>
          <a:ln>
            <a:solidFill>
              <a:schemeClr val="bg1">
                <a:lumMod val="65000"/>
              </a:schemeClr>
            </a:solidFill>
          </a:ln>
        </p:spPr>
      </p:pic>
      <p:pic>
        <p:nvPicPr>
          <p:cNvPr id="11" name="图片 10"/>
          <p:cNvPicPr>
            <a:picLocks noChangeAspect="1"/>
          </p:cNvPicPr>
          <p:nvPr userDrawn="1"/>
        </p:nvPicPr>
        <p:blipFill>
          <a:blip r:embed="rId3" cstate="screen"/>
          <a:stretch>
            <a:fillRect/>
          </a:stretch>
        </p:blipFill>
        <p:spPr>
          <a:xfrm>
            <a:off x="6200775" y="2138895"/>
            <a:ext cx="5295900" cy="3847022"/>
          </a:xfrm>
          <a:prstGeom prst="rect">
            <a:avLst/>
          </a:prstGeom>
          <a:ln>
            <a:solidFill>
              <a:schemeClr val="bg1">
                <a:lumMod val="65000"/>
              </a:schemeClr>
            </a:solidFill>
          </a:ln>
        </p:spPr>
      </p:pic>
      <p:sp>
        <p:nvSpPr>
          <p:cNvPr id="12" name="文本框 11"/>
          <p:cNvSpPr txBox="1"/>
          <p:nvPr userDrawn="1"/>
        </p:nvSpPr>
        <p:spPr>
          <a:xfrm>
            <a:off x="597004" y="6061002"/>
            <a:ext cx="3183885" cy="276999"/>
          </a:xfrm>
          <a:prstGeom prst="rect">
            <a:avLst/>
          </a:prstGeom>
          <a:noFill/>
        </p:spPr>
        <p:txBody>
          <a:bodyPr wrap="none" rtlCol="0">
            <a:spAutoFit/>
          </a:bodyPr>
          <a:lstStyle/>
          <a:p>
            <a:r>
              <a:rPr lang="en-US" sz="1200" spc="150">
                <a:latin typeface="微软雅黑" panose="020B0503020204020204" charset="-122"/>
                <a:ea typeface="微软雅黑" panose="020B0503020204020204" charset="-122"/>
              </a:rPr>
              <a:t>1.</a:t>
            </a:r>
            <a:r>
              <a:rPr lang="zh-CN" altLang="en-US" sz="1200" spc="150">
                <a:latin typeface="微软雅黑" panose="020B0503020204020204" charset="-122"/>
                <a:ea typeface="微软雅黑" panose="020B0503020204020204" charset="-122"/>
              </a:rPr>
              <a:t> 选择“设计”</a:t>
            </a:r>
            <a:r>
              <a:rPr lang="en-US" altLang="zh-CN" sz="1200" spc="150">
                <a:latin typeface="微软雅黑" panose="020B0503020204020204" charset="-122"/>
                <a:ea typeface="微软雅黑" panose="020B0503020204020204" charset="-122"/>
              </a:rPr>
              <a:t>-</a:t>
            </a:r>
            <a:r>
              <a:rPr lang="zh-CN" altLang="en-US" sz="1200" spc="150">
                <a:latin typeface="微软雅黑" panose="020B0503020204020204" charset="-122"/>
                <a:ea typeface="微软雅黑" panose="020B0503020204020204" charset="-122"/>
              </a:rPr>
              <a:t>“变体”</a:t>
            </a:r>
            <a:r>
              <a:rPr lang="en-US" altLang="zh-CN" sz="1200" spc="150">
                <a:latin typeface="微软雅黑" panose="020B0503020204020204" charset="-122"/>
                <a:ea typeface="微软雅黑" panose="020B0503020204020204" charset="-122"/>
              </a:rPr>
              <a:t>-</a:t>
            </a:r>
            <a:r>
              <a:rPr lang="zh-CN" altLang="en-US" sz="1200" spc="150">
                <a:latin typeface="微软雅黑" panose="020B0503020204020204" charset="-122"/>
                <a:ea typeface="微软雅黑" panose="020B0503020204020204" charset="-122"/>
              </a:rPr>
              <a:t>“颜色”；</a:t>
            </a:r>
            <a:endParaRPr lang="en-US" sz="1200" spc="150">
              <a:latin typeface="微软雅黑" panose="020B0503020204020204" charset="-122"/>
              <a:ea typeface="微软雅黑" panose="020B0503020204020204" charset="-122"/>
            </a:endParaRPr>
          </a:p>
        </p:txBody>
      </p:sp>
      <p:sp>
        <p:nvSpPr>
          <p:cNvPr id="13" name="文本框 12"/>
          <p:cNvSpPr txBox="1"/>
          <p:nvPr userDrawn="1"/>
        </p:nvSpPr>
        <p:spPr>
          <a:xfrm>
            <a:off x="6097126" y="6061002"/>
            <a:ext cx="4562467" cy="276999"/>
          </a:xfrm>
          <a:prstGeom prst="rect">
            <a:avLst/>
          </a:prstGeom>
          <a:noFill/>
        </p:spPr>
        <p:txBody>
          <a:bodyPr wrap="none" rtlCol="0">
            <a:spAutoFit/>
          </a:bodyPr>
          <a:lstStyle/>
          <a:p>
            <a:r>
              <a:rPr lang="en-US" sz="1200" spc="150">
                <a:latin typeface="微软雅黑" panose="020B0503020204020204" charset="-122"/>
                <a:ea typeface="微软雅黑" panose="020B0503020204020204" charset="-122"/>
              </a:rPr>
              <a:t>2.</a:t>
            </a:r>
            <a:r>
              <a:rPr lang="zh-CN" altLang="en-US" sz="1200" spc="150">
                <a:latin typeface="微软雅黑" panose="020B0503020204020204" charset="-122"/>
                <a:ea typeface="微软雅黑" panose="020B0503020204020204" charset="-122"/>
              </a:rPr>
              <a:t> 选择你喜欢的颜色搭配，模板一秒调整为你选颜色。</a:t>
            </a:r>
            <a:endParaRPr lang="en-US" sz="1200" spc="150">
              <a:latin typeface="微软雅黑" panose="020B0503020204020204" charset="-122"/>
              <a:ea typeface="微软雅黑" panose="020B0503020204020204" charset="-122"/>
            </a:endParaRPr>
          </a:p>
        </p:txBody>
      </p:sp>
      <p:pic>
        <p:nvPicPr>
          <p:cNvPr id="14" name="图片 13"/>
          <p:cNvPicPr>
            <a:picLocks noChangeAspect="1"/>
          </p:cNvPicPr>
          <p:nvPr userDrawn="1"/>
        </p:nvPicPr>
        <p:blipFill>
          <a:blip r:embed="rId4" cstate="screen"/>
          <a:stretch>
            <a:fillRect/>
          </a:stretch>
        </p:blipFill>
        <p:spPr>
          <a:xfrm>
            <a:off x="3269455" y="2609333"/>
            <a:ext cx="819667" cy="819667"/>
          </a:xfrm>
          <a:prstGeom prst="rect">
            <a:avLst/>
          </a:prstGeom>
          <a:effectLst>
            <a:outerShdw blurRad="50800" dist="38100" dir="2700000" algn="tl" rotWithShape="0">
              <a:prstClr val="black">
                <a:alpha val="40000"/>
              </a:prstClr>
            </a:outerShdw>
          </a:effectLst>
        </p:spPr>
      </p:pic>
      <p:pic>
        <p:nvPicPr>
          <p:cNvPr id="15" name="图片 14"/>
          <p:cNvPicPr>
            <a:picLocks noChangeAspect="1"/>
          </p:cNvPicPr>
          <p:nvPr userDrawn="1"/>
        </p:nvPicPr>
        <p:blipFill>
          <a:blip r:embed="rId4" cstate="screen"/>
          <a:stretch>
            <a:fillRect/>
          </a:stretch>
        </p:blipFill>
        <p:spPr>
          <a:xfrm>
            <a:off x="10524328" y="4257158"/>
            <a:ext cx="819667" cy="819667"/>
          </a:xfrm>
          <a:prstGeom prst="rect">
            <a:avLst/>
          </a:prstGeom>
          <a:effectLst>
            <a:outerShdw blurRad="50800" dist="38100" dir="2700000" algn="tl" rotWithShape="0">
              <a:prstClr val="black">
                <a:alpha val="40000"/>
              </a:prstClr>
            </a:outerShdw>
          </a:effectLst>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五项）">
    <p:bg>
      <p:bgPr>
        <a:gradFill flip="none" rotWithShape="1">
          <a:gsLst>
            <a:gs pos="37000">
              <a:schemeClr val="accent5"/>
            </a:gs>
            <a:gs pos="100000">
              <a:schemeClr val="accent4"/>
            </a:gs>
          </a:gsLst>
          <a:lin ang="5400000" scaled="1"/>
          <a:tileRect/>
        </a:gradFill>
        <a:effectLst/>
      </p:bgPr>
    </p:bg>
    <p:spTree>
      <p:nvGrpSpPr>
        <p:cNvPr id="1" name=""/>
        <p:cNvGrpSpPr/>
        <p:nvPr/>
      </p:nvGrpSpPr>
      <p:grpSpPr>
        <a:xfrm>
          <a:off x="0" y="0"/>
          <a:ext cx="0" cy="0"/>
          <a:chOff x="0" y="0"/>
          <a:chExt cx="0" cy="0"/>
        </a:xfrm>
      </p:grpSpPr>
      <p:pic>
        <p:nvPicPr>
          <p:cNvPr id="140" name="图片 139" descr="植物叶子特写"/>
          <p:cNvPicPr>
            <a:picLocks noChangeAspect="1"/>
          </p:cNvPicPr>
          <p:nvPr userDrawn="1"/>
        </p:nvPicPr>
        <p:blipFill>
          <a:blip r:embed="rId2" cstate="screen">
            <a:extLst>
              <a:ext uri="{BEBA8EAE-BF5A-486C-A8C5-ECC9F3942E4B}">
                <a14:imgProps xmlns:a14="http://schemas.microsoft.com/office/drawing/2010/main">
                  <a14:imgLayer r:embed="rId3">
                    <a14:imgEffect>
                      <a14:artisticBlur radius="35"/>
                    </a14:imgEffect>
                  </a14:imgLayer>
                </a14:imgProps>
              </a:ext>
            </a:extLst>
          </a:blip>
          <a:stretch>
            <a:fillRect/>
          </a:stretch>
        </p:blipFill>
        <p:spPr>
          <a:xfrm>
            <a:off x="4515" y="0"/>
            <a:ext cx="12182970" cy="6858000"/>
          </a:xfrm>
          <a:prstGeom prst="rect">
            <a:avLst/>
          </a:prstGeom>
        </p:spPr>
      </p:pic>
      <p:sp>
        <p:nvSpPr>
          <p:cNvPr id="141" name="矩形: 圆角 140"/>
          <p:cNvSpPr/>
          <p:nvPr userDrawn="1"/>
        </p:nvSpPr>
        <p:spPr>
          <a:xfrm>
            <a:off x="695325" y="549275"/>
            <a:ext cx="10801350" cy="5759450"/>
          </a:xfrm>
          <a:prstGeom prst="roundRect">
            <a:avLst>
              <a:gd name="adj" fmla="val 4671"/>
            </a:avLst>
          </a:prstGeom>
          <a:gradFill flip="none" rotWithShape="1">
            <a:gsLst>
              <a:gs pos="0">
                <a:schemeClr val="bg1"/>
              </a:gs>
              <a:gs pos="52000">
                <a:schemeClr val="accent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userDrawn="1"/>
        </p:nvSpPr>
        <p:spPr>
          <a:xfrm>
            <a:off x="3279779" y="2480334"/>
            <a:ext cx="1567468" cy="3181612"/>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圆角 12"/>
          <p:cNvSpPr/>
          <p:nvPr userDrawn="1"/>
        </p:nvSpPr>
        <p:spPr>
          <a:xfrm>
            <a:off x="1268488" y="2480334"/>
            <a:ext cx="1567468" cy="3181612"/>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p:cNvSpPr/>
          <p:nvPr userDrawn="1"/>
        </p:nvSpPr>
        <p:spPr>
          <a:xfrm>
            <a:off x="1198663" y="2729593"/>
            <a:ext cx="944881" cy="369333"/>
          </a:xfrm>
          <a:prstGeom prst="roundRect">
            <a:avLst>
              <a:gd name="adj" fmla="val 27993"/>
            </a:avLst>
          </a:prstGeom>
          <a:solidFill>
            <a:schemeClr val="accent1"/>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userDrawn="1"/>
        </p:nvSpPr>
        <p:spPr>
          <a:xfrm rot="8892418">
            <a:off x="1443730" y="3917828"/>
            <a:ext cx="1184223" cy="1184223"/>
          </a:xfrm>
          <a:prstGeom prst="ellipse">
            <a:avLst/>
          </a:prstGeom>
          <a:noFill/>
          <a:ln w="19050">
            <a:gradFill>
              <a:gsLst>
                <a:gs pos="12000">
                  <a:schemeClr val="accent1"/>
                </a:gs>
                <a:gs pos="100000">
                  <a:schemeClr val="accent1">
                    <a:lumMod val="30000"/>
                    <a:lumOff val="7000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p:cNvSpPr/>
          <p:nvPr userDrawn="1"/>
        </p:nvSpPr>
        <p:spPr>
          <a:xfrm flipH="1">
            <a:off x="1995758" y="4776760"/>
            <a:ext cx="844431" cy="895302"/>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gradFill>
            <a:gsLst>
              <a:gs pos="1200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椭圆 18"/>
          <p:cNvSpPr/>
          <p:nvPr userDrawn="1"/>
        </p:nvSpPr>
        <p:spPr>
          <a:xfrm rot="8892418">
            <a:off x="1473697" y="3947795"/>
            <a:ext cx="1124288" cy="1124288"/>
          </a:xfrm>
          <a:prstGeom prst="ellipse">
            <a:avLst/>
          </a:prstGeom>
          <a:noFill/>
          <a:ln w="3175">
            <a:gradFill>
              <a:gsLst>
                <a:gs pos="12000">
                  <a:schemeClr val="accent1"/>
                </a:gs>
                <a:gs pos="100000">
                  <a:schemeClr val="accent1">
                    <a:lumMod val="30000"/>
                    <a:lumOff val="7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图形 42" descr="城市 轮廓"/>
          <p:cNvGrpSpPr/>
          <p:nvPr userDrawn="1"/>
        </p:nvGrpSpPr>
        <p:grpSpPr>
          <a:xfrm>
            <a:off x="1679550" y="4197097"/>
            <a:ext cx="704850" cy="590550"/>
            <a:chOff x="2959853" y="4250709"/>
            <a:chExt cx="704850" cy="590550"/>
          </a:xfrm>
          <a:gradFill flip="none" rotWithShape="1">
            <a:gsLst>
              <a:gs pos="10000">
                <a:schemeClr val="accent1"/>
              </a:gs>
              <a:gs pos="100000">
                <a:schemeClr val="accent2"/>
              </a:gs>
            </a:gsLst>
            <a:lin ang="13500000" scaled="1"/>
            <a:tileRect/>
          </a:gradFill>
        </p:grpSpPr>
        <p:sp>
          <p:nvSpPr>
            <p:cNvPr id="21" name="图形 42" descr="城市 轮廓"/>
            <p:cNvSpPr/>
            <p:nvPr/>
          </p:nvSpPr>
          <p:spPr>
            <a:xfrm>
              <a:off x="2959853" y="4250709"/>
              <a:ext cx="704850" cy="590550"/>
            </a:xfrm>
            <a:custGeom>
              <a:avLst/>
              <a:gdLst>
                <a:gd name="connsiteX0" fmla="*/ 457200 w 704850"/>
                <a:gd name="connsiteY0" fmla="*/ 46358 h 590550"/>
                <a:gd name="connsiteX1" fmla="*/ 457200 w 704850"/>
                <a:gd name="connsiteY1" fmla="*/ 295275 h 590550"/>
                <a:gd name="connsiteX2" fmla="*/ 352425 w 704850"/>
                <a:gd name="connsiteY2" fmla="*/ 295275 h 590550"/>
                <a:gd name="connsiteX3" fmla="*/ 352425 w 704850"/>
                <a:gd name="connsiteY3" fmla="*/ 0 h 590550"/>
                <a:gd name="connsiteX4" fmla="*/ 104775 w 704850"/>
                <a:gd name="connsiteY4" fmla="*/ 0 h 590550"/>
                <a:gd name="connsiteX5" fmla="*/ 104775 w 704850"/>
                <a:gd name="connsiteY5" fmla="*/ 219075 h 590550"/>
                <a:gd name="connsiteX6" fmla="*/ 0 w 704850"/>
                <a:gd name="connsiteY6" fmla="*/ 219075 h 590550"/>
                <a:gd name="connsiteX7" fmla="*/ 0 w 704850"/>
                <a:gd name="connsiteY7" fmla="*/ 590550 h 590550"/>
                <a:gd name="connsiteX8" fmla="*/ 704850 w 704850"/>
                <a:gd name="connsiteY8" fmla="*/ 590550 h 590550"/>
                <a:gd name="connsiteX9" fmla="*/ 704850 w 704850"/>
                <a:gd name="connsiteY9" fmla="*/ 77314 h 590550"/>
                <a:gd name="connsiteX10" fmla="*/ 123825 w 704850"/>
                <a:gd name="connsiteY10" fmla="*/ 19050 h 590550"/>
                <a:gd name="connsiteX11" fmla="*/ 333375 w 704850"/>
                <a:gd name="connsiteY11" fmla="*/ 19050 h 590550"/>
                <a:gd name="connsiteX12" fmla="*/ 333375 w 704850"/>
                <a:gd name="connsiteY12" fmla="*/ 295275 h 590550"/>
                <a:gd name="connsiteX13" fmla="*/ 247650 w 704850"/>
                <a:gd name="connsiteY13" fmla="*/ 295275 h 590550"/>
                <a:gd name="connsiteX14" fmla="*/ 247650 w 704850"/>
                <a:gd name="connsiteY14" fmla="*/ 219075 h 590550"/>
                <a:gd name="connsiteX15" fmla="*/ 123825 w 704850"/>
                <a:gd name="connsiteY15" fmla="*/ 219075 h 590550"/>
                <a:gd name="connsiteX16" fmla="*/ 228600 w 704850"/>
                <a:gd name="connsiteY16" fmla="*/ 571500 h 590550"/>
                <a:gd name="connsiteX17" fmla="*/ 142875 w 704850"/>
                <a:gd name="connsiteY17" fmla="*/ 571500 h 590550"/>
                <a:gd name="connsiteX18" fmla="*/ 142875 w 704850"/>
                <a:gd name="connsiteY18" fmla="*/ 514350 h 590550"/>
                <a:gd name="connsiteX19" fmla="*/ 104775 w 704850"/>
                <a:gd name="connsiteY19" fmla="*/ 514350 h 590550"/>
                <a:gd name="connsiteX20" fmla="*/ 104775 w 704850"/>
                <a:gd name="connsiteY20" fmla="*/ 571500 h 590550"/>
                <a:gd name="connsiteX21" fmla="*/ 19050 w 704850"/>
                <a:gd name="connsiteY21" fmla="*/ 571500 h 590550"/>
                <a:gd name="connsiteX22" fmla="*/ 19050 w 704850"/>
                <a:gd name="connsiteY22" fmla="*/ 238125 h 590550"/>
                <a:gd name="connsiteX23" fmla="*/ 228600 w 704850"/>
                <a:gd name="connsiteY23" fmla="*/ 238125 h 590550"/>
                <a:gd name="connsiteX24" fmla="*/ 228600 w 704850"/>
                <a:gd name="connsiteY24" fmla="*/ 571500 h 590550"/>
                <a:gd name="connsiteX25" fmla="*/ 457200 w 704850"/>
                <a:gd name="connsiteY25" fmla="*/ 571500 h 590550"/>
                <a:gd name="connsiteX26" fmla="*/ 371475 w 704850"/>
                <a:gd name="connsiteY26" fmla="*/ 571500 h 590550"/>
                <a:gd name="connsiteX27" fmla="*/ 371475 w 704850"/>
                <a:gd name="connsiteY27" fmla="*/ 514350 h 590550"/>
                <a:gd name="connsiteX28" fmla="*/ 333375 w 704850"/>
                <a:gd name="connsiteY28" fmla="*/ 514350 h 590550"/>
                <a:gd name="connsiteX29" fmla="*/ 333375 w 704850"/>
                <a:gd name="connsiteY29" fmla="*/ 571500 h 590550"/>
                <a:gd name="connsiteX30" fmla="*/ 247650 w 704850"/>
                <a:gd name="connsiteY30" fmla="*/ 571500 h 590550"/>
                <a:gd name="connsiteX31" fmla="*/ 247650 w 704850"/>
                <a:gd name="connsiteY31" fmla="*/ 314325 h 590550"/>
                <a:gd name="connsiteX32" fmla="*/ 457200 w 704850"/>
                <a:gd name="connsiteY32" fmla="*/ 314325 h 590550"/>
                <a:gd name="connsiteX33" fmla="*/ 685800 w 704850"/>
                <a:gd name="connsiteY33" fmla="*/ 571500 h 590550"/>
                <a:gd name="connsiteX34" fmla="*/ 600075 w 704850"/>
                <a:gd name="connsiteY34" fmla="*/ 571500 h 590550"/>
                <a:gd name="connsiteX35" fmla="*/ 600075 w 704850"/>
                <a:gd name="connsiteY35" fmla="*/ 514350 h 590550"/>
                <a:gd name="connsiteX36" fmla="*/ 561975 w 704850"/>
                <a:gd name="connsiteY36" fmla="*/ 514350 h 590550"/>
                <a:gd name="connsiteX37" fmla="*/ 561975 w 704850"/>
                <a:gd name="connsiteY37" fmla="*/ 571500 h 590550"/>
                <a:gd name="connsiteX38" fmla="*/ 476250 w 704850"/>
                <a:gd name="connsiteY38" fmla="*/ 571500 h 590550"/>
                <a:gd name="connsiteX39" fmla="*/ 476250 w 704850"/>
                <a:gd name="connsiteY39" fmla="*/ 67942 h 590550"/>
                <a:gd name="connsiteX40" fmla="*/ 685800 w 704850"/>
                <a:gd name="connsiteY40" fmla="*/ 94136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704850" h="590550">
                  <a:moveTo>
                    <a:pt x="457200" y="46358"/>
                  </a:moveTo>
                  <a:lnTo>
                    <a:pt x="457200" y="295275"/>
                  </a:lnTo>
                  <a:lnTo>
                    <a:pt x="352425" y="295275"/>
                  </a:lnTo>
                  <a:lnTo>
                    <a:pt x="352425" y="0"/>
                  </a:lnTo>
                  <a:lnTo>
                    <a:pt x="104775" y="0"/>
                  </a:lnTo>
                  <a:lnTo>
                    <a:pt x="104775" y="219075"/>
                  </a:lnTo>
                  <a:lnTo>
                    <a:pt x="0" y="219075"/>
                  </a:lnTo>
                  <a:lnTo>
                    <a:pt x="0" y="590550"/>
                  </a:lnTo>
                  <a:lnTo>
                    <a:pt x="704850" y="590550"/>
                  </a:lnTo>
                  <a:lnTo>
                    <a:pt x="704850" y="77314"/>
                  </a:lnTo>
                  <a:close/>
                  <a:moveTo>
                    <a:pt x="123825" y="19050"/>
                  </a:moveTo>
                  <a:lnTo>
                    <a:pt x="333375" y="19050"/>
                  </a:lnTo>
                  <a:lnTo>
                    <a:pt x="333375" y="295275"/>
                  </a:lnTo>
                  <a:lnTo>
                    <a:pt x="247650" y="295275"/>
                  </a:lnTo>
                  <a:lnTo>
                    <a:pt x="247650" y="219075"/>
                  </a:lnTo>
                  <a:lnTo>
                    <a:pt x="123825" y="219075"/>
                  </a:lnTo>
                  <a:close/>
                  <a:moveTo>
                    <a:pt x="228600" y="571500"/>
                  </a:moveTo>
                  <a:lnTo>
                    <a:pt x="142875" y="571500"/>
                  </a:lnTo>
                  <a:lnTo>
                    <a:pt x="142875" y="514350"/>
                  </a:lnTo>
                  <a:lnTo>
                    <a:pt x="104775" y="514350"/>
                  </a:lnTo>
                  <a:lnTo>
                    <a:pt x="104775" y="571500"/>
                  </a:lnTo>
                  <a:lnTo>
                    <a:pt x="19050" y="571500"/>
                  </a:lnTo>
                  <a:lnTo>
                    <a:pt x="19050" y="238125"/>
                  </a:lnTo>
                  <a:lnTo>
                    <a:pt x="228600" y="238125"/>
                  </a:lnTo>
                  <a:lnTo>
                    <a:pt x="228600" y="571500"/>
                  </a:lnTo>
                  <a:close/>
                  <a:moveTo>
                    <a:pt x="457200" y="571500"/>
                  </a:moveTo>
                  <a:lnTo>
                    <a:pt x="371475" y="571500"/>
                  </a:lnTo>
                  <a:lnTo>
                    <a:pt x="371475" y="514350"/>
                  </a:lnTo>
                  <a:lnTo>
                    <a:pt x="333375" y="514350"/>
                  </a:lnTo>
                  <a:lnTo>
                    <a:pt x="333375" y="571500"/>
                  </a:lnTo>
                  <a:lnTo>
                    <a:pt x="247650" y="571500"/>
                  </a:lnTo>
                  <a:lnTo>
                    <a:pt x="247650" y="314325"/>
                  </a:lnTo>
                  <a:lnTo>
                    <a:pt x="457200" y="314325"/>
                  </a:lnTo>
                  <a:close/>
                  <a:moveTo>
                    <a:pt x="685800" y="571500"/>
                  </a:moveTo>
                  <a:lnTo>
                    <a:pt x="600075" y="571500"/>
                  </a:lnTo>
                  <a:lnTo>
                    <a:pt x="600075" y="514350"/>
                  </a:lnTo>
                  <a:lnTo>
                    <a:pt x="561975" y="514350"/>
                  </a:lnTo>
                  <a:lnTo>
                    <a:pt x="561975" y="571500"/>
                  </a:lnTo>
                  <a:lnTo>
                    <a:pt x="476250" y="571500"/>
                  </a:lnTo>
                  <a:lnTo>
                    <a:pt x="476250" y="67942"/>
                  </a:lnTo>
                  <a:lnTo>
                    <a:pt x="685800" y="94136"/>
                  </a:lnTo>
                  <a:close/>
                </a:path>
              </a:pathLst>
            </a:custGeom>
            <a:grpFill/>
            <a:ln w="9525" cap="flat">
              <a:noFill/>
              <a:prstDash val="solid"/>
              <a:miter/>
            </a:ln>
          </p:spPr>
          <p:txBody>
            <a:bodyPr rtlCol="0" anchor="ctr"/>
            <a:lstStyle/>
            <a:p>
              <a:endParaRPr lang="zh-CN" altLang="en-US"/>
            </a:p>
          </p:txBody>
        </p:sp>
        <p:sp>
          <p:nvSpPr>
            <p:cNvPr id="22" name="图形 42" descr="城市 轮廓"/>
            <p:cNvSpPr/>
            <p:nvPr/>
          </p:nvSpPr>
          <p:spPr>
            <a:xfrm>
              <a:off x="32551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3" name="图形 42" descr="城市 轮廓"/>
            <p:cNvSpPr/>
            <p:nvPr/>
          </p:nvSpPr>
          <p:spPr>
            <a:xfrm>
              <a:off x="33313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4" name="图形 42" descr="城市 轮廓"/>
            <p:cNvSpPr/>
            <p:nvPr/>
          </p:nvSpPr>
          <p:spPr>
            <a:xfrm>
              <a:off x="32551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5" name="图形 42" descr="城市 轮廓"/>
            <p:cNvSpPr/>
            <p:nvPr/>
          </p:nvSpPr>
          <p:spPr>
            <a:xfrm>
              <a:off x="33313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6" name="图形 42" descr="城市 轮廓"/>
            <p:cNvSpPr/>
            <p:nvPr/>
          </p:nvSpPr>
          <p:spPr>
            <a:xfrm>
              <a:off x="3131303" y="4393755"/>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7" name="图形 42" descr="城市 轮廓"/>
            <p:cNvSpPr/>
            <p:nvPr/>
          </p:nvSpPr>
          <p:spPr>
            <a:xfrm>
              <a:off x="3207503" y="4393755"/>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8" name="图形 42" descr="城市 轮廓"/>
            <p:cNvSpPr/>
            <p:nvPr/>
          </p:nvSpPr>
          <p:spPr>
            <a:xfrm>
              <a:off x="3131303" y="4317384"/>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9" name="图形 42" descr="城市 轮廓"/>
            <p:cNvSpPr/>
            <p:nvPr/>
          </p:nvSpPr>
          <p:spPr>
            <a:xfrm>
              <a:off x="3207503" y="4317384"/>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0" name="图形 42" descr="城市 轮廓"/>
            <p:cNvSpPr/>
            <p:nvPr/>
          </p:nvSpPr>
          <p:spPr>
            <a:xfrm>
              <a:off x="3026537"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1" name="图形 42" descr="城市 轮廓"/>
            <p:cNvSpPr/>
            <p:nvPr/>
          </p:nvSpPr>
          <p:spPr>
            <a:xfrm>
              <a:off x="3102737"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2" name="图形 42" descr="城市 轮廓"/>
            <p:cNvSpPr/>
            <p:nvPr/>
          </p:nvSpPr>
          <p:spPr>
            <a:xfrm>
              <a:off x="3026537"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3" name="图形 42" descr="城市 轮廓"/>
            <p:cNvSpPr/>
            <p:nvPr/>
          </p:nvSpPr>
          <p:spPr>
            <a:xfrm>
              <a:off x="3102737"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4" name="图形 42" descr="城市 轮廓"/>
            <p:cNvSpPr/>
            <p:nvPr/>
          </p:nvSpPr>
          <p:spPr>
            <a:xfrm>
              <a:off x="3026537"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5" name="图形 42" descr="城市 轮廓"/>
            <p:cNvSpPr/>
            <p:nvPr/>
          </p:nvSpPr>
          <p:spPr>
            <a:xfrm>
              <a:off x="3102737"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6" name="图形 42" descr="城市 轮廓"/>
            <p:cNvSpPr/>
            <p:nvPr/>
          </p:nvSpPr>
          <p:spPr>
            <a:xfrm>
              <a:off x="34837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7" name="图形 42" descr="城市 轮廓"/>
            <p:cNvSpPr/>
            <p:nvPr/>
          </p:nvSpPr>
          <p:spPr>
            <a:xfrm>
              <a:off x="35599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8" name="图形 42" descr="城市 轮廓"/>
            <p:cNvSpPr/>
            <p:nvPr/>
          </p:nvSpPr>
          <p:spPr>
            <a:xfrm>
              <a:off x="34837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9" name="图形 42" descr="城市 轮廓"/>
            <p:cNvSpPr/>
            <p:nvPr/>
          </p:nvSpPr>
          <p:spPr>
            <a:xfrm>
              <a:off x="35599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0" name="图形 42" descr="城市 轮廓"/>
            <p:cNvSpPr/>
            <p:nvPr/>
          </p:nvSpPr>
          <p:spPr>
            <a:xfrm>
              <a:off x="3483728"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1" name="图形 42" descr="城市 轮廓"/>
            <p:cNvSpPr/>
            <p:nvPr/>
          </p:nvSpPr>
          <p:spPr>
            <a:xfrm>
              <a:off x="3559928"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2" name="图形 42" descr="城市 轮廓"/>
            <p:cNvSpPr/>
            <p:nvPr/>
          </p:nvSpPr>
          <p:spPr>
            <a:xfrm>
              <a:off x="3483728" y="44604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3" name="图形 42" descr="城市 轮廓"/>
            <p:cNvSpPr/>
            <p:nvPr/>
          </p:nvSpPr>
          <p:spPr>
            <a:xfrm>
              <a:off x="3559928" y="44604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4" name="图形 42" descr="城市 轮廓"/>
            <p:cNvSpPr/>
            <p:nvPr/>
          </p:nvSpPr>
          <p:spPr>
            <a:xfrm>
              <a:off x="3483728" y="43840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5" name="图形 42" descr="城市 轮廓"/>
            <p:cNvSpPr/>
            <p:nvPr/>
          </p:nvSpPr>
          <p:spPr>
            <a:xfrm>
              <a:off x="3559928" y="43840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grpSp>
      <p:sp>
        <p:nvSpPr>
          <p:cNvPr id="46" name="矩形: 圆角 45"/>
          <p:cNvSpPr/>
          <p:nvPr userDrawn="1"/>
        </p:nvSpPr>
        <p:spPr>
          <a:xfrm>
            <a:off x="3209954" y="2729593"/>
            <a:ext cx="944881" cy="369333"/>
          </a:xfrm>
          <a:prstGeom prst="roundRect">
            <a:avLst>
              <a:gd name="adj" fmla="val 27993"/>
            </a:avLst>
          </a:prstGeom>
          <a:solidFill>
            <a:schemeClr val="accent2"/>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userDrawn="1"/>
        </p:nvSpPr>
        <p:spPr>
          <a:xfrm rot="8892418">
            <a:off x="3455021" y="3917828"/>
            <a:ext cx="1184223" cy="1184223"/>
          </a:xfrm>
          <a:prstGeom prst="ellipse">
            <a:avLst/>
          </a:prstGeom>
          <a:noFill/>
          <a:ln w="19050">
            <a:gradFill>
              <a:gsLst>
                <a:gs pos="12000">
                  <a:schemeClr val="accent2"/>
                </a:gs>
                <a:gs pos="100000">
                  <a:schemeClr val="accent1">
                    <a:lumMod val="30000"/>
                    <a:lumOff val="7000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形状 49"/>
          <p:cNvSpPr/>
          <p:nvPr userDrawn="1"/>
        </p:nvSpPr>
        <p:spPr>
          <a:xfrm flipH="1">
            <a:off x="4007049" y="4776760"/>
            <a:ext cx="844431" cy="895302"/>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gradFill>
            <a:gsLst>
              <a:gs pos="12000">
                <a:schemeClr val="accent2"/>
              </a:gs>
              <a:gs pos="100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1" name="椭圆 50"/>
          <p:cNvSpPr/>
          <p:nvPr userDrawn="1"/>
        </p:nvSpPr>
        <p:spPr>
          <a:xfrm rot="8892418">
            <a:off x="3484988" y="3947795"/>
            <a:ext cx="1124288" cy="1124288"/>
          </a:xfrm>
          <a:prstGeom prst="ellipse">
            <a:avLst/>
          </a:prstGeom>
          <a:noFill/>
          <a:ln w="3175">
            <a:gradFill>
              <a:gsLst>
                <a:gs pos="12000">
                  <a:schemeClr val="accent1"/>
                </a:gs>
                <a:gs pos="100000">
                  <a:schemeClr val="accent1">
                    <a:lumMod val="30000"/>
                    <a:lumOff val="7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圆角 51"/>
          <p:cNvSpPr/>
          <p:nvPr userDrawn="1"/>
        </p:nvSpPr>
        <p:spPr>
          <a:xfrm>
            <a:off x="9361669" y="2480334"/>
            <a:ext cx="1567468" cy="3181612"/>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圆角 52"/>
          <p:cNvSpPr/>
          <p:nvPr userDrawn="1"/>
        </p:nvSpPr>
        <p:spPr>
          <a:xfrm>
            <a:off x="9291844" y="2729593"/>
            <a:ext cx="944881" cy="369333"/>
          </a:xfrm>
          <a:prstGeom prst="roundRect">
            <a:avLst>
              <a:gd name="adj" fmla="val 27993"/>
            </a:avLst>
          </a:prstGeom>
          <a:solidFill>
            <a:schemeClr val="accent3"/>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椭圆 55"/>
          <p:cNvSpPr/>
          <p:nvPr userDrawn="1"/>
        </p:nvSpPr>
        <p:spPr>
          <a:xfrm rot="8892418">
            <a:off x="9536911" y="3917828"/>
            <a:ext cx="1184223" cy="1184223"/>
          </a:xfrm>
          <a:prstGeom prst="ellipse">
            <a:avLst/>
          </a:prstGeom>
          <a:noFill/>
          <a:ln w="19050">
            <a:gradFill>
              <a:gsLst>
                <a:gs pos="12000">
                  <a:schemeClr val="accent2"/>
                </a:gs>
                <a:gs pos="100000">
                  <a:schemeClr val="accent1">
                    <a:lumMod val="30000"/>
                    <a:lumOff val="7000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形状 56"/>
          <p:cNvSpPr/>
          <p:nvPr userDrawn="1"/>
        </p:nvSpPr>
        <p:spPr>
          <a:xfrm flipH="1">
            <a:off x="10088939" y="4776760"/>
            <a:ext cx="844431" cy="895302"/>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gradFill>
            <a:gsLst>
              <a:gs pos="12000">
                <a:schemeClr val="accent6"/>
              </a:gs>
              <a:gs pos="100000">
                <a:schemeClr val="accent1">
                  <a:lumMod val="30000"/>
                  <a:lumOff val="7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58" name="椭圆 57"/>
          <p:cNvSpPr/>
          <p:nvPr userDrawn="1"/>
        </p:nvSpPr>
        <p:spPr>
          <a:xfrm rot="8892418">
            <a:off x="9566878" y="3947795"/>
            <a:ext cx="1124288" cy="1124288"/>
          </a:xfrm>
          <a:prstGeom prst="ellipse">
            <a:avLst/>
          </a:prstGeom>
          <a:noFill/>
          <a:ln w="3175">
            <a:gradFill>
              <a:gsLst>
                <a:gs pos="12000">
                  <a:schemeClr val="accent1"/>
                </a:gs>
                <a:gs pos="100000">
                  <a:schemeClr val="accent1">
                    <a:lumMod val="30000"/>
                    <a:lumOff val="7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圆角 58"/>
          <p:cNvSpPr/>
          <p:nvPr userDrawn="1"/>
        </p:nvSpPr>
        <p:spPr>
          <a:xfrm>
            <a:off x="5305958" y="2480334"/>
            <a:ext cx="1567468" cy="3181612"/>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圆角 59"/>
          <p:cNvSpPr/>
          <p:nvPr userDrawn="1"/>
        </p:nvSpPr>
        <p:spPr>
          <a:xfrm>
            <a:off x="5236133" y="2729593"/>
            <a:ext cx="944881" cy="369333"/>
          </a:xfrm>
          <a:prstGeom prst="roundRect">
            <a:avLst>
              <a:gd name="adj" fmla="val 27993"/>
            </a:avLst>
          </a:prstGeom>
          <a:solidFill>
            <a:schemeClr val="accent6"/>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63" name="椭圆 62"/>
          <p:cNvSpPr/>
          <p:nvPr userDrawn="1"/>
        </p:nvSpPr>
        <p:spPr>
          <a:xfrm rot="8892418">
            <a:off x="5481200" y="3917828"/>
            <a:ext cx="1184223" cy="1184223"/>
          </a:xfrm>
          <a:prstGeom prst="ellipse">
            <a:avLst/>
          </a:prstGeom>
          <a:noFill/>
          <a:ln w="19050">
            <a:gradFill>
              <a:gsLst>
                <a:gs pos="12000">
                  <a:schemeClr val="accent6"/>
                </a:gs>
                <a:gs pos="100000">
                  <a:schemeClr val="accent3"/>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形状 63"/>
          <p:cNvSpPr/>
          <p:nvPr userDrawn="1"/>
        </p:nvSpPr>
        <p:spPr>
          <a:xfrm flipH="1">
            <a:off x="6033228" y="4776760"/>
            <a:ext cx="844431" cy="895302"/>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gradFill>
            <a:gsLst>
              <a:gs pos="12000">
                <a:schemeClr val="accent2"/>
              </a:gs>
              <a:gs pos="100000">
                <a:schemeClr val="accent5"/>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5" name="椭圆 64"/>
          <p:cNvSpPr/>
          <p:nvPr userDrawn="1"/>
        </p:nvSpPr>
        <p:spPr>
          <a:xfrm rot="8892418">
            <a:off x="5511167" y="3947795"/>
            <a:ext cx="1124288" cy="1124288"/>
          </a:xfrm>
          <a:prstGeom prst="ellipse">
            <a:avLst/>
          </a:prstGeom>
          <a:noFill/>
          <a:ln w="3175">
            <a:gradFill>
              <a:gsLst>
                <a:gs pos="12000">
                  <a:schemeClr val="accent1"/>
                </a:gs>
                <a:gs pos="100000">
                  <a:schemeClr val="accent1">
                    <a:lumMod val="30000"/>
                    <a:lumOff val="7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图形 36" descr="用户 轮廓"/>
          <p:cNvGrpSpPr/>
          <p:nvPr userDrawn="1"/>
        </p:nvGrpSpPr>
        <p:grpSpPr>
          <a:xfrm>
            <a:off x="3646254" y="4257093"/>
            <a:ext cx="800035" cy="485727"/>
            <a:chOff x="5696026" y="3181397"/>
            <a:chExt cx="800035" cy="485727"/>
          </a:xfrm>
          <a:gradFill>
            <a:gsLst>
              <a:gs pos="0">
                <a:schemeClr val="accent1"/>
              </a:gs>
              <a:gs pos="34000">
                <a:schemeClr val="accent2"/>
              </a:gs>
              <a:gs pos="100000">
                <a:schemeClr val="accent2"/>
              </a:gs>
            </a:gsLst>
            <a:lin ang="13500000" scaled="1"/>
          </a:gradFill>
        </p:grpSpPr>
        <p:sp>
          <p:nvSpPr>
            <p:cNvPr id="67" name="图形 36" descr="用户 轮廓"/>
            <p:cNvSpPr/>
            <p:nvPr/>
          </p:nvSpPr>
          <p:spPr>
            <a:xfrm>
              <a:off x="5781675" y="3181397"/>
              <a:ext cx="171450" cy="171450"/>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02 h 171450"/>
                <a:gd name="connsiteX6" fmla="*/ 152400 w 171450"/>
                <a:gd name="connsiteY6" fmla="*/ 85677 h 171450"/>
                <a:gd name="connsiteX7" fmla="*/ 85725 w 171450"/>
                <a:gd name="connsiteY7" fmla="*/ 152352 h 171450"/>
                <a:gd name="connsiteX8" fmla="*/ 19050 w 171450"/>
                <a:gd name="connsiteY8" fmla="*/ 85677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02"/>
                  </a:moveTo>
                  <a:cubicBezTo>
                    <a:pt x="122549" y="19002"/>
                    <a:pt x="152400" y="48854"/>
                    <a:pt x="152400" y="85677"/>
                  </a:cubicBezTo>
                  <a:cubicBezTo>
                    <a:pt x="152400" y="122501"/>
                    <a:pt x="122549" y="152352"/>
                    <a:pt x="85725" y="152352"/>
                  </a:cubicBezTo>
                  <a:cubicBezTo>
                    <a:pt x="48901" y="152352"/>
                    <a:pt x="19050" y="122501"/>
                    <a:pt x="19050" y="85677"/>
                  </a:cubicBezTo>
                  <a:cubicBezTo>
                    <a:pt x="19098" y="48874"/>
                    <a:pt x="48921" y="19050"/>
                    <a:pt x="85725" y="19002"/>
                  </a:cubicBezTo>
                  <a:close/>
                </a:path>
              </a:pathLst>
            </a:custGeom>
            <a:grpFill/>
            <a:ln w="9525" cap="flat">
              <a:noFill/>
              <a:prstDash val="solid"/>
              <a:miter/>
            </a:ln>
          </p:spPr>
          <p:txBody>
            <a:bodyPr rtlCol="0" anchor="ctr"/>
            <a:lstStyle/>
            <a:p>
              <a:endParaRPr lang="zh-CN" altLang="en-US"/>
            </a:p>
          </p:txBody>
        </p:sp>
        <p:sp>
          <p:nvSpPr>
            <p:cNvPr id="68" name="图形 36" descr="用户 轮廓"/>
            <p:cNvSpPr/>
            <p:nvPr/>
          </p:nvSpPr>
          <p:spPr>
            <a:xfrm>
              <a:off x="6238875" y="3181397"/>
              <a:ext cx="171450" cy="171450"/>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02 h 171450"/>
                <a:gd name="connsiteX6" fmla="*/ 152400 w 171450"/>
                <a:gd name="connsiteY6" fmla="*/ 85677 h 171450"/>
                <a:gd name="connsiteX7" fmla="*/ 85725 w 171450"/>
                <a:gd name="connsiteY7" fmla="*/ 152352 h 171450"/>
                <a:gd name="connsiteX8" fmla="*/ 19050 w 171450"/>
                <a:gd name="connsiteY8" fmla="*/ 85677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02"/>
                  </a:moveTo>
                  <a:cubicBezTo>
                    <a:pt x="122549" y="19002"/>
                    <a:pt x="152400" y="48854"/>
                    <a:pt x="152400" y="85677"/>
                  </a:cubicBezTo>
                  <a:cubicBezTo>
                    <a:pt x="152400" y="122501"/>
                    <a:pt x="122549" y="152352"/>
                    <a:pt x="85725" y="152352"/>
                  </a:cubicBezTo>
                  <a:cubicBezTo>
                    <a:pt x="48901" y="152352"/>
                    <a:pt x="19050" y="122501"/>
                    <a:pt x="19050" y="85677"/>
                  </a:cubicBezTo>
                  <a:cubicBezTo>
                    <a:pt x="19098" y="48874"/>
                    <a:pt x="48921" y="19050"/>
                    <a:pt x="85725" y="19002"/>
                  </a:cubicBezTo>
                  <a:close/>
                </a:path>
              </a:pathLst>
            </a:custGeom>
            <a:grpFill/>
            <a:ln w="9525" cap="flat">
              <a:noFill/>
              <a:prstDash val="solid"/>
              <a:miter/>
            </a:ln>
          </p:spPr>
          <p:txBody>
            <a:bodyPr rtlCol="0" anchor="ctr"/>
            <a:lstStyle/>
            <a:p>
              <a:endParaRPr lang="zh-CN" altLang="en-US"/>
            </a:p>
          </p:txBody>
        </p:sp>
        <p:sp>
          <p:nvSpPr>
            <p:cNvPr id="69" name="图形 36" descr="用户 轮廓"/>
            <p:cNvSpPr/>
            <p:nvPr/>
          </p:nvSpPr>
          <p:spPr>
            <a:xfrm>
              <a:off x="6206975" y="3373659"/>
              <a:ext cx="289085" cy="161925"/>
            </a:xfrm>
            <a:custGeom>
              <a:avLst/>
              <a:gdLst>
                <a:gd name="connsiteX0" fmla="*/ 269072 w 289085"/>
                <a:gd name="connsiteY0" fmla="*/ 50473 h 161925"/>
                <a:gd name="connsiteX1" fmla="*/ 186709 w 289085"/>
                <a:gd name="connsiteY1" fmla="*/ 11125 h 161925"/>
                <a:gd name="connsiteX2" fmla="*/ 117624 w 289085"/>
                <a:gd name="connsiteY2" fmla="*/ 0 h 161925"/>
                <a:gd name="connsiteX3" fmla="*/ 48749 w 289085"/>
                <a:gd name="connsiteY3" fmla="*/ 11078 h 161925"/>
                <a:gd name="connsiteX4" fmla="*/ 3124 w 289085"/>
                <a:gd name="connsiteY4" fmla="*/ 28461 h 161925"/>
                <a:gd name="connsiteX5" fmla="*/ 0 w 289085"/>
                <a:gd name="connsiteY5" fmla="*/ 51702 h 161925"/>
                <a:gd name="connsiteX6" fmla="*/ 54083 w 289085"/>
                <a:gd name="connsiteY6" fmla="*/ 29356 h 161925"/>
                <a:gd name="connsiteX7" fmla="*/ 117624 w 289085"/>
                <a:gd name="connsiteY7" fmla="*/ 19050 h 161925"/>
                <a:gd name="connsiteX8" fmla="*/ 181861 w 289085"/>
                <a:gd name="connsiteY8" fmla="*/ 29528 h 161925"/>
                <a:gd name="connsiteX9" fmla="*/ 257223 w 289085"/>
                <a:gd name="connsiteY9" fmla="*/ 65389 h 161925"/>
                <a:gd name="connsiteX10" fmla="*/ 258042 w 289085"/>
                <a:gd name="connsiteY10" fmla="*/ 65999 h 161925"/>
                <a:gd name="connsiteX11" fmla="*/ 270024 w 289085"/>
                <a:gd name="connsiteY11" fmla="*/ 90488 h 161925"/>
                <a:gd name="connsiteX12" fmla="*/ 270024 w 289085"/>
                <a:gd name="connsiteY12" fmla="*/ 161925 h 161925"/>
                <a:gd name="connsiteX13" fmla="*/ 289074 w 289085"/>
                <a:gd name="connsiteY13" fmla="*/ 161925 h 161925"/>
                <a:gd name="connsiteX14" fmla="*/ 289074 w 289085"/>
                <a:gd name="connsiteY14" fmla="*/ 90488 h 161925"/>
                <a:gd name="connsiteX15" fmla="*/ 269072 w 289085"/>
                <a:gd name="connsiteY15" fmla="*/ 50473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9085" h="161925">
                  <a:moveTo>
                    <a:pt x="269072" y="50473"/>
                  </a:moveTo>
                  <a:cubicBezTo>
                    <a:pt x="244794" y="31541"/>
                    <a:pt x="216691" y="18115"/>
                    <a:pt x="186709" y="11125"/>
                  </a:cubicBezTo>
                  <a:cubicBezTo>
                    <a:pt x="164264" y="4422"/>
                    <a:pt x="141039" y="682"/>
                    <a:pt x="117624" y="0"/>
                  </a:cubicBezTo>
                  <a:cubicBezTo>
                    <a:pt x="94224" y="24"/>
                    <a:pt x="70976" y="3763"/>
                    <a:pt x="48749" y="11078"/>
                  </a:cubicBezTo>
                  <a:cubicBezTo>
                    <a:pt x="32945" y="15169"/>
                    <a:pt x="17644" y="20999"/>
                    <a:pt x="3124" y="28461"/>
                  </a:cubicBezTo>
                  <a:cubicBezTo>
                    <a:pt x="2891" y="36295"/>
                    <a:pt x="1844" y="44084"/>
                    <a:pt x="0" y="51702"/>
                  </a:cubicBezTo>
                  <a:cubicBezTo>
                    <a:pt x="16938" y="41851"/>
                    <a:pt x="35131" y="34335"/>
                    <a:pt x="54083" y="29356"/>
                  </a:cubicBezTo>
                  <a:cubicBezTo>
                    <a:pt x="74593" y="22617"/>
                    <a:pt x="96035" y="19140"/>
                    <a:pt x="117624" y="19050"/>
                  </a:cubicBezTo>
                  <a:cubicBezTo>
                    <a:pt x="139399" y="19752"/>
                    <a:pt x="160992" y="23273"/>
                    <a:pt x="181861" y="29528"/>
                  </a:cubicBezTo>
                  <a:cubicBezTo>
                    <a:pt x="209299" y="35836"/>
                    <a:pt x="235021" y="48077"/>
                    <a:pt x="257223" y="65389"/>
                  </a:cubicBezTo>
                  <a:lnTo>
                    <a:pt x="258042" y="65999"/>
                  </a:lnTo>
                  <a:cubicBezTo>
                    <a:pt x="265876" y="71647"/>
                    <a:pt x="270372" y="80836"/>
                    <a:pt x="270024" y="90488"/>
                  </a:cubicBezTo>
                  <a:lnTo>
                    <a:pt x="270024" y="161925"/>
                  </a:lnTo>
                  <a:lnTo>
                    <a:pt x="289074" y="161925"/>
                  </a:lnTo>
                  <a:lnTo>
                    <a:pt x="289074" y="90488"/>
                  </a:lnTo>
                  <a:cubicBezTo>
                    <a:pt x="289422" y="74665"/>
                    <a:pt x="281936" y="59690"/>
                    <a:pt x="269072" y="50473"/>
                  </a:cubicBezTo>
                  <a:close/>
                </a:path>
              </a:pathLst>
            </a:custGeom>
            <a:grpFill/>
            <a:ln w="9525" cap="flat">
              <a:noFill/>
              <a:prstDash val="solid"/>
              <a:miter/>
            </a:ln>
          </p:spPr>
          <p:txBody>
            <a:bodyPr rtlCol="0" anchor="ctr"/>
            <a:lstStyle/>
            <a:p>
              <a:endParaRPr lang="zh-CN" altLang="en-US"/>
            </a:p>
          </p:txBody>
        </p:sp>
        <p:sp>
          <p:nvSpPr>
            <p:cNvPr id="70" name="图形 36" descr="用户 轮廓"/>
            <p:cNvSpPr/>
            <p:nvPr/>
          </p:nvSpPr>
          <p:spPr>
            <a:xfrm>
              <a:off x="5696026" y="3373659"/>
              <a:ext cx="288597" cy="161925"/>
            </a:xfrm>
            <a:custGeom>
              <a:avLst/>
              <a:gdLst>
                <a:gd name="connsiteX0" fmla="*/ 288598 w 288597"/>
                <a:gd name="connsiteY0" fmla="*/ 50225 h 161925"/>
                <a:gd name="connsiteX1" fmla="*/ 285740 w 288597"/>
                <a:gd name="connsiteY1" fmla="*/ 27289 h 161925"/>
                <a:gd name="connsiteX2" fmla="*/ 240440 w 288597"/>
                <a:gd name="connsiteY2" fmla="*/ 11097 h 161925"/>
                <a:gd name="connsiteX3" fmla="*/ 171374 w 288597"/>
                <a:gd name="connsiteY3" fmla="*/ 0 h 161925"/>
                <a:gd name="connsiteX4" fmla="*/ 102499 w 288597"/>
                <a:gd name="connsiteY4" fmla="*/ 11078 h 161925"/>
                <a:gd name="connsiteX5" fmla="*/ 19564 w 288597"/>
                <a:gd name="connsiteY5" fmla="*/ 50787 h 161925"/>
                <a:gd name="connsiteX6" fmla="*/ 0 w 288597"/>
                <a:gd name="connsiteY6" fmla="*/ 90488 h 161925"/>
                <a:gd name="connsiteX7" fmla="*/ 0 w 288597"/>
                <a:gd name="connsiteY7" fmla="*/ 161925 h 161925"/>
                <a:gd name="connsiteX8" fmla="*/ 19050 w 288597"/>
                <a:gd name="connsiteY8" fmla="*/ 161925 h 161925"/>
                <a:gd name="connsiteX9" fmla="*/ 19050 w 288597"/>
                <a:gd name="connsiteY9" fmla="*/ 90488 h 161925"/>
                <a:gd name="connsiteX10" fmla="*/ 31128 w 288597"/>
                <a:gd name="connsiteY10" fmla="*/ 65932 h 161925"/>
                <a:gd name="connsiteX11" fmla="*/ 107871 w 288597"/>
                <a:gd name="connsiteY11" fmla="*/ 29356 h 161925"/>
                <a:gd name="connsiteX12" fmla="*/ 171374 w 288597"/>
                <a:gd name="connsiteY12" fmla="*/ 19050 h 161925"/>
                <a:gd name="connsiteX13" fmla="*/ 235610 w 288597"/>
                <a:gd name="connsiteY13" fmla="*/ 29528 h 161925"/>
                <a:gd name="connsiteX14" fmla="*/ 288598 w 288597"/>
                <a:gd name="connsiteY14" fmla="*/ 50225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597" h="161925">
                  <a:moveTo>
                    <a:pt x="288598" y="50225"/>
                  </a:moveTo>
                  <a:cubicBezTo>
                    <a:pt x="286864" y="42698"/>
                    <a:pt x="285906" y="35012"/>
                    <a:pt x="285740" y="27289"/>
                  </a:cubicBezTo>
                  <a:cubicBezTo>
                    <a:pt x="271205" y="20426"/>
                    <a:pt x="256032" y="15003"/>
                    <a:pt x="240440" y="11097"/>
                  </a:cubicBezTo>
                  <a:cubicBezTo>
                    <a:pt x="218000" y="4405"/>
                    <a:pt x="194781" y="674"/>
                    <a:pt x="171374" y="0"/>
                  </a:cubicBezTo>
                  <a:cubicBezTo>
                    <a:pt x="147974" y="24"/>
                    <a:pt x="124726" y="3763"/>
                    <a:pt x="102499" y="11078"/>
                  </a:cubicBezTo>
                  <a:cubicBezTo>
                    <a:pt x="72686" y="19206"/>
                    <a:pt x="44588" y="32659"/>
                    <a:pt x="19564" y="50787"/>
                  </a:cubicBezTo>
                  <a:cubicBezTo>
                    <a:pt x="7241" y="60272"/>
                    <a:pt x="15" y="74937"/>
                    <a:pt x="0" y="90488"/>
                  </a:cubicBezTo>
                  <a:lnTo>
                    <a:pt x="0" y="161925"/>
                  </a:lnTo>
                  <a:lnTo>
                    <a:pt x="19050" y="161925"/>
                  </a:lnTo>
                  <a:lnTo>
                    <a:pt x="19050" y="90488"/>
                  </a:lnTo>
                  <a:cubicBezTo>
                    <a:pt x="19068" y="80877"/>
                    <a:pt x="23526" y="71813"/>
                    <a:pt x="31128" y="65932"/>
                  </a:cubicBezTo>
                  <a:cubicBezTo>
                    <a:pt x="54306" y="49233"/>
                    <a:pt x="80301" y="36843"/>
                    <a:pt x="107871" y="29356"/>
                  </a:cubicBezTo>
                  <a:cubicBezTo>
                    <a:pt x="128369" y="22621"/>
                    <a:pt x="149798" y="19143"/>
                    <a:pt x="171374" y="19050"/>
                  </a:cubicBezTo>
                  <a:cubicBezTo>
                    <a:pt x="193149" y="19752"/>
                    <a:pt x="214741" y="23274"/>
                    <a:pt x="235610" y="29528"/>
                  </a:cubicBezTo>
                  <a:cubicBezTo>
                    <a:pt x="254108" y="34061"/>
                    <a:pt x="271924" y="41021"/>
                    <a:pt x="288598" y="50225"/>
                  </a:cubicBezTo>
                  <a:close/>
                </a:path>
              </a:pathLst>
            </a:custGeom>
            <a:grpFill/>
            <a:ln w="9525" cap="flat">
              <a:noFill/>
              <a:prstDash val="solid"/>
              <a:miter/>
            </a:ln>
          </p:spPr>
          <p:txBody>
            <a:bodyPr rtlCol="0" anchor="ctr"/>
            <a:lstStyle/>
            <a:p>
              <a:endParaRPr lang="zh-CN" altLang="en-US"/>
            </a:p>
          </p:txBody>
        </p:sp>
        <p:sp>
          <p:nvSpPr>
            <p:cNvPr id="71" name="图形 36" descr="用户 轮廓"/>
            <p:cNvSpPr/>
            <p:nvPr/>
          </p:nvSpPr>
          <p:spPr>
            <a:xfrm>
              <a:off x="5924550" y="3505200"/>
              <a:ext cx="342911" cy="161925"/>
            </a:xfrm>
            <a:custGeom>
              <a:avLst/>
              <a:gdLst>
                <a:gd name="connsiteX0" fmla="*/ 322898 w 342911"/>
                <a:gd name="connsiteY0" fmla="*/ 50482 h 161925"/>
                <a:gd name="connsiteX1" fmla="*/ 240535 w 342911"/>
                <a:gd name="connsiteY1" fmla="*/ 11135 h 161925"/>
                <a:gd name="connsiteX2" fmla="*/ 171450 w 342911"/>
                <a:gd name="connsiteY2" fmla="*/ 0 h 161925"/>
                <a:gd name="connsiteX3" fmla="*/ 102594 w 342911"/>
                <a:gd name="connsiteY3" fmla="*/ 11078 h 161925"/>
                <a:gd name="connsiteX4" fmla="*/ 19660 w 342911"/>
                <a:gd name="connsiteY4" fmla="*/ 50787 h 161925"/>
                <a:gd name="connsiteX5" fmla="*/ 0 w 342911"/>
                <a:gd name="connsiteY5" fmla="*/ 90488 h 161925"/>
                <a:gd name="connsiteX6" fmla="*/ 0 w 342911"/>
                <a:gd name="connsiteY6" fmla="*/ 161925 h 161925"/>
                <a:gd name="connsiteX7" fmla="*/ 19050 w 342911"/>
                <a:gd name="connsiteY7" fmla="*/ 161925 h 161925"/>
                <a:gd name="connsiteX8" fmla="*/ 19050 w 342911"/>
                <a:gd name="connsiteY8" fmla="*/ 90488 h 161925"/>
                <a:gd name="connsiteX9" fmla="*/ 31137 w 342911"/>
                <a:gd name="connsiteY9" fmla="*/ 65932 h 161925"/>
                <a:gd name="connsiteX10" fmla="*/ 107871 w 342911"/>
                <a:gd name="connsiteY10" fmla="*/ 29356 h 161925"/>
                <a:gd name="connsiteX11" fmla="*/ 171450 w 342911"/>
                <a:gd name="connsiteY11" fmla="*/ 19050 h 161925"/>
                <a:gd name="connsiteX12" fmla="*/ 235696 w 342911"/>
                <a:gd name="connsiteY12" fmla="*/ 29527 h 161925"/>
                <a:gd name="connsiteX13" fmla="*/ 311048 w 342911"/>
                <a:gd name="connsiteY13" fmla="*/ 65380 h 161925"/>
                <a:gd name="connsiteX14" fmla="*/ 311868 w 342911"/>
                <a:gd name="connsiteY14" fmla="*/ 65989 h 161925"/>
                <a:gd name="connsiteX15" fmla="*/ 323850 w 342911"/>
                <a:gd name="connsiteY15" fmla="*/ 90488 h 161925"/>
                <a:gd name="connsiteX16" fmla="*/ 323850 w 342911"/>
                <a:gd name="connsiteY16" fmla="*/ 161925 h 161925"/>
                <a:gd name="connsiteX17" fmla="*/ 342900 w 342911"/>
                <a:gd name="connsiteY17" fmla="*/ 161925 h 161925"/>
                <a:gd name="connsiteX18" fmla="*/ 342900 w 342911"/>
                <a:gd name="connsiteY18" fmla="*/ 90488 h 161925"/>
                <a:gd name="connsiteX19" fmla="*/ 322898 w 342911"/>
                <a:gd name="connsiteY19" fmla="*/ 50482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2911" h="161925">
                  <a:moveTo>
                    <a:pt x="322898" y="50482"/>
                  </a:moveTo>
                  <a:cubicBezTo>
                    <a:pt x="298622" y="31548"/>
                    <a:pt x="270518" y="18121"/>
                    <a:pt x="240535" y="11135"/>
                  </a:cubicBezTo>
                  <a:cubicBezTo>
                    <a:pt x="218089" y="4433"/>
                    <a:pt x="194864" y="691"/>
                    <a:pt x="171450" y="0"/>
                  </a:cubicBezTo>
                  <a:cubicBezTo>
                    <a:pt x="148057" y="23"/>
                    <a:pt x="124815" y="3762"/>
                    <a:pt x="102594" y="11078"/>
                  </a:cubicBezTo>
                  <a:cubicBezTo>
                    <a:pt x="72779" y="19201"/>
                    <a:pt x="44681" y="32654"/>
                    <a:pt x="19660" y="50787"/>
                  </a:cubicBezTo>
                  <a:cubicBezTo>
                    <a:pt x="7297" y="60250"/>
                    <a:pt x="33" y="74919"/>
                    <a:pt x="0" y="90488"/>
                  </a:cubicBezTo>
                  <a:lnTo>
                    <a:pt x="0" y="161925"/>
                  </a:lnTo>
                  <a:lnTo>
                    <a:pt x="19050" y="161925"/>
                  </a:lnTo>
                  <a:lnTo>
                    <a:pt x="19050" y="90488"/>
                  </a:lnTo>
                  <a:cubicBezTo>
                    <a:pt x="19067" y="80874"/>
                    <a:pt x="23530" y="71809"/>
                    <a:pt x="31137" y="65932"/>
                  </a:cubicBezTo>
                  <a:cubicBezTo>
                    <a:pt x="54310" y="49229"/>
                    <a:pt x="80303" y="36839"/>
                    <a:pt x="107871" y="29356"/>
                  </a:cubicBezTo>
                  <a:cubicBezTo>
                    <a:pt x="128393" y="22613"/>
                    <a:pt x="149848" y="19136"/>
                    <a:pt x="171450" y="19050"/>
                  </a:cubicBezTo>
                  <a:cubicBezTo>
                    <a:pt x="193229" y="19748"/>
                    <a:pt x="214824" y="23270"/>
                    <a:pt x="235696" y="29527"/>
                  </a:cubicBezTo>
                  <a:cubicBezTo>
                    <a:pt x="263132" y="35827"/>
                    <a:pt x="288853" y="48065"/>
                    <a:pt x="311048" y="65380"/>
                  </a:cubicBezTo>
                  <a:lnTo>
                    <a:pt x="311868" y="65989"/>
                  </a:lnTo>
                  <a:cubicBezTo>
                    <a:pt x="319704" y="71641"/>
                    <a:pt x="324199" y="80833"/>
                    <a:pt x="323850" y="90488"/>
                  </a:cubicBezTo>
                  <a:lnTo>
                    <a:pt x="323850" y="161925"/>
                  </a:lnTo>
                  <a:lnTo>
                    <a:pt x="342900" y="161925"/>
                  </a:lnTo>
                  <a:lnTo>
                    <a:pt x="342900" y="90488"/>
                  </a:lnTo>
                  <a:cubicBezTo>
                    <a:pt x="343245" y="74668"/>
                    <a:pt x="335760" y="59698"/>
                    <a:pt x="322898" y="50482"/>
                  </a:cubicBezTo>
                  <a:close/>
                </a:path>
              </a:pathLst>
            </a:custGeom>
            <a:grpFill/>
            <a:ln w="9525" cap="flat">
              <a:noFill/>
              <a:prstDash val="solid"/>
              <a:miter/>
            </a:ln>
          </p:spPr>
          <p:txBody>
            <a:bodyPr rtlCol="0" anchor="ctr"/>
            <a:lstStyle/>
            <a:p>
              <a:endParaRPr lang="zh-CN" altLang="en-US"/>
            </a:p>
          </p:txBody>
        </p:sp>
        <p:sp>
          <p:nvSpPr>
            <p:cNvPr id="72" name="图形 36" descr="用户 轮廓"/>
            <p:cNvSpPr/>
            <p:nvPr/>
          </p:nvSpPr>
          <p:spPr>
            <a:xfrm>
              <a:off x="6010275" y="3312937"/>
              <a:ext cx="171450" cy="171450"/>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50 h 171450"/>
                <a:gd name="connsiteX6" fmla="*/ 152400 w 171450"/>
                <a:gd name="connsiteY6" fmla="*/ 85725 h 171450"/>
                <a:gd name="connsiteX7" fmla="*/ 85725 w 171450"/>
                <a:gd name="connsiteY7" fmla="*/ 152400 h 171450"/>
                <a:gd name="connsiteX8" fmla="*/ 19050 w 171450"/>
                <a:gd name="connsiteY8" fmla="*/ 85725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50"/>
                  </a:moveTo>
                  <a:cubicBezTo>
                    <a:pt x="122549" y="19050"/>
                    <a:pt x="152400" y="48901"/>
                    <a:pt x="152400" y="85725"/>
                  </a:cubicBezTo>
                  <a:cubicBezTo>
                    <a:pt x="152400" y="122549"/>
                    <a:pt x="122549" y="152400"/>
                    <a:pt x="85725" y="152400"/>
                  </a:cubicBezTo>
                  <a:cubicBezTo>
                    <a:pt x="48901" y="152400"/>
                    <a:pt x="19050" y="122549"/>
                    <a:pt x="19050" y="85725"/>
                  </a:cubicBezTo>
                  <a:cubicBezTo>
                    <a:pt x="19077" y="48904"/>
                    <a:pt x="48904" y="19055"/>
                    <a:pt x="85725" y="19002"/>
                  </a:cubicBezTo>
                  <a:close/>
                </a:path>
              </a:pathLst>
            </a:custGeom>
            <a:grpFill/>
            <a:ln w="9525" cap="flat">
              <a:noFill/>
              <a:prstDash val="solid"/>
              <a:miter/>
            </a:ln>
          </p:spPr>
          <p:txBody>
            <a:bodyPr rtlCol="0" anchor="ctr"/>
            <a:lstStyle/>
            <a:p>
              <a:endParaRPr lang="zh-CN" altLang="en-US"/>
            </a:p>
          </p:txBody>
        </p:sp>
      </p:grpSp>
      <p:grpSp>
        <p:nvGrpSpPr>
          <p:cNvPr id="80" name="组合 79"/>
          <p:cNvGrpSpPr/>
          <p:nvPr userDrawn="1"/>
        </p:nvGrpSpPr>
        <p:grpSpPr>
          <a:xfrm flipH="1">
            <a:off x="9741153" y="4192270"/>
            <a:ext cx="811296" cy="647817"/>
            <a:chOff x="5695950" y="3114675"/>
            <a:chExt cx="811296" cy="647817"/>
          </a:xfrm>
          <a:gradFill flip="none" rotWithShape="1">
            <a:gsLst>
              <a:gs pos="10000">
                <a:schemeClr val="accent3"/>
              </a:gs>
              <a:gs pos="91573">
                <a:schemeClr val="accent1"/>
              </a:gs>
              <a:gs pos="54000">
                <a:schemeClr val="accent2"/>
              </a:gs>
            </a:gsLst>
            <a:lin ang="8100000" scaled="1"/>
            <a:tileRect/>
          </a:gradFill>
        </p:grpSpPr>
        <p:sp>
          <p:nvSpPr>
            <p:cNvPr id="81" name="图形 180" descr="业务增长 轮廓"/>
            <p:cNvSpPr/>
            <p:nvPr/>
          </p:nvSpPr>
          <p:spPr>
            <a:xfrm>
              <a:off x="5971317" y="3438525"/>
              <a:ext cx="19050" cy="78609"/>
            </a:xfrm>
            <a:custGeom>
              <a:avLst/>
              <a:gdLst>
                <a:gd name="connsiteX0" fmla="*/ 0 w 19050"/>
                <a:gd name="connsiteY0" fmla="*/ 59569 h 78609"/>
                <a:gd name="connsiteX1" fmla="*/ 0 w 19050"/>
                <a:gd name="connsiteY1" fmla="*/ 0 h 78609"/>
                <a:gd name="connsiteX2" fmla="*/ 19050 w 19050"/>
                <a:gd name="connsiteY2" fmla="*/ 0 h 78609"/>
                <a:gd name="connsiteX3" fmla="*/ 19050 w 19050"/>
                <a:gd name="connsiteY3" fmla="*/ 78610 h 78609"/>
                <a:gd name="connsiteX4" fmla="*/ 0 w 19050"/>
                <a:gd name="connsiteY4" fmla="*/ 59569 h 786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78609">
                  <a:moveTo>
                    <a:pt x="0" y="59569"/>
                  </a:moveTo>
                  <a:lnTo>
                    <a:pt x="0" y="0"/>
                  </a:lnTo>
                  <a:lnTo>
                    <a:pt x="19050" y="0"/>
                  </a:lnTo>
                  <a:lnTo>
                    <a:pt x="19050" y="78610"/>
                  </a:lnTo>
                  <a:lnTo>
                    <a:pt x="0" y="59569"/>
                  </a:lnTo>
                  <a:close/>
                </a:path>
              </a:pathLst>
            </a:custGeom>
            <a:grpFill/>
            <a:ln w="9525" cap="flat">
              <a:noFill/>
              <a:prstDash val="solid"/>
              <a:miter/>
            </a:ln>
          </p:spPr>
          <p:txBody>
            <a:bodyPr rtlCol="0" anchor="ctr"/>
            <a:lstStyle/>
            <a:p>
              <a:endParaRPr lang="zh-CN" altLang="en-US"/>
            </a:p>
          </p:txBody>
        </p:sp>
        <p:sp>
          <p:nvSpPr>
            <p:cNvPr id="82" name="图形 180" descr="业务增长 轮廓"/>
            <p:cNvSpPr/>
            <p:nvPr/>
          </p:nvSpPr>
          <p:spPr>
            <a:xfrm>
              <a:off x="5933198" y="3295650"/>
              <a:ext cx="19050" cy="183375"/>
            </a:xfrm>
            <a:custGeom>
              <a:avLst/>
              <a:gdLst>
                <a:gd name="connsiteX0" fmla="*/ 0 w 19050"/>
                <a:gd name="connsiteY0" fmla="*/ 164325 h 183375"/>
                <a:gd name="connsiteX1" fmla="*/ 0 w 19050"/>
                <a:gd name="connsiteY1" fmla="*/ 9525 h 183375"/>
                <a:gd name="connsiteX2" fmla="*/ 9525 w 19050"/>
                <a:gd name="connsiteY2" fmla="*/ 0 h 183375"/>
                <a:gd name="connsiteX3" fmla="*/ 19050 w 19050"/>
                <a:gd name="connsiteY3" fmla="*/ 9525 h 183375"/>
                <a:gd name="connsiteX4" fmla="*/ 19050 w 19050"/>
                <a:gd name="connsiteY4" fmla="*/ 183375 h 183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83375">
                  <a:moveTo>
                    <a:pt x="0" y="164325"/>
                  </a:moveTo>
                  <a:lnTo>
                    <a:pt x="0" y="9525"/>
                  </a:lnTo>
                  <a:cubicBezTo>
                    <a:pt x="0" y="4264"/>
                    <a:pt x="4264" y="0"/>
                    <a:pt x="9525" y="0"/>
                  </a:cubicBezTo>
                  <a:cubicBezTo>
                    <a:pt x="14786" y="0"/>
                    <a:pt x="19050" y="4264"/>
                    <a:pt x="19050" y="9525"/>
                  </a:cubicBezTo>
                  <a:lnTo>
                    <a:pt x="19050" y="183375"/>
                  </a:lnTo>
                  <a:close/>
                </a:path>
              </a:pathLst>
            </a:custGeom>
            <a:grpFill/>
            <a:ln w="9525" cap="flat">
              <a:noFill/>
              <a:prstDash val="solid"/>
              <a:miter/>
            </a:ln>
          </p:spPr>
          <p:txBody>
            <a:bodyPr rtlCol="0" anchor="ctr"/>
            <a:lstStyle/>
            <a:p>
              <a:endParaRPr lang="zh-CN" altLang="en-US"/>
            </a:p>
          </p:txBody>
        </p:sp>
        <p:sp>
          <p:nvSpPr>
            <p:cNvPr id="83" name="图形 180" descr="业务增长 轮廓"/>
            <p:cNvSpPr/>
            <p:nvPr/>
          </p:nvSpPr>
          <p:spPr>
            <a:xfrm>
              <a:off x="6009398" y="3295650"/>
              <a:ext cx="19050" cy="259565"/>
            </a:xfrm>
            <a:custGeom>
              <a:avLst/>
              <a:gdLst>
                <a:gd name="connsiteX0" fmla="*/ 0 w 19050"/>
                <a:gd name="connsiteY0" fmla="*/ 240516 h 259565"/>
                <a:gd name="connsiteX1" fmla="*/ 0 w 19050"/>
                <a:gd name="connsiteY1" fmla="*/ 9525 h 259565"/>
                <a:gd name="connsiteX2" fmla="*/ 9525 w 19050"/>
                <a:gd name="connsiteY2" fmla="*/ 0 h 259565"/>
                <a:gd name="connsiteX3" fmla="*/ 19050 w 19050"/>
                <a:gd name="connsiteY3" fmla="*/ 9525 h 259565"/>
                <a:gd name="connsiteX4" fmla="*/ 19050 w 19050"/>
                <a:gd name="connsiteY4" fmla="*/ 259566 h 259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259565">
                  <a:moveTo>
                    <a:pt x="0" y="240516"/>
                  </a:moveTo>
                  <a:lnTo>
                    <a:pt x="0" y="9525"/>
                  </a:lnTo>
                  <a:cubicBezTo>
                    <a:pt x="0" y="4264"/>
                    <a:pt x="4264" y="0"/>
                    <a:pt x="9525" y="0"/>
                  </a:cubicBezTo>
                  <a:cubicBezTo>
                    <a:pt x="14786" y="0"/>
                    <a:pt x="19050" y="4264"/>
                    <a:pt x="19050" y="9525"/>
                  </a:cubicBezTo>
                  <a:lnTo>
                    <a:pt x="19050" y="259566"/>
                  </a:lnTo>
                  <a:close/>
                </a:path>
              </a:pathLst>
            </a:custGeom>
            <a:grpFill/>
            <a:ln w="9525" cap="flat">
              <a:noFill/>
              <a:prstDash val="solid"/>
              <a:miter/>
            </a:ln>
          </p:spPr>
          <p:txBody>
            <a:bodyPr rtlCol="0" anchor="ctr"/>
            <a:lstStyle/>
            <a:p>
              <a:endParaRPr lang="zh-CN" altLang="en-US"/>
            </a:p>
          </p:txBody>
        </p:sp>
        <p:sp>
          <p:nvSpPr>
            <p:cNvPr id="84" name="图形 180" descr="业务增长 轮廓"/>
            <p:cNvSpPr/>
            <p:nvPr/>
          </p:nvSpPr>
          <p:spPr>
            <a:xfrm>
              <a:off x="6139681" y="3295650"/>
              <a:ext cx="19050" cy="188185"/>
            </a:xfrm>
            <a:custGeom>
              <a:avLst/>
              <a:gdLst>
                <a:gd name="connsiteX0" fmla="*/ 0 w 19050"/>
                <a:gd name="connsiteY0" fmla="*/ 188185 h 188185"/>
                <a:gd name="connsiteX1" fmla="*/ 0 w 19050"/>
                <a:gd name="connsiteY1" fmla="*/ 9525 h 188185"/>
                <a:gd name="connsiteX2" fmla="*/ 9525 w 19050"/>
                <a:gd name="connsiteY2" fmla="*/ 0 h 188185"/>
                <a:gd name="connsiteX3" fmla="*/ 19050 w 19050"/>
                <a:gd name="connsiteY3" fmla="*/ 9525 h 188185"/>
                <a:gd name="connsiteX4" fmla="*/ 19050 w 19050"/>
                <a:gd name="connsiteY4" fmla="*/ 169135 h 1881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88185">
                  <a:moveTo>
                    <a:pt x="0" y="188185"/>
                  </a:moveTo>
                  <a:lnTo>
                    <a:pt x="0" y="9525"/>
                  </a:lnTo>
                  <a:cubicBezTo>
                    <a:pt x="0" y="4264"/>
                    <a:pt x="4264" y="0"/>
                    <a:pt x="9525" y="0"/>
                  </a:cubicBezTo>
                  <a:cubicBezTo>
                    <a:pt x="14786" y="0"/>
                    <a:pt x="19050" y="4264"/>
                    <a:pt x="19050" y="9525"/>
                  </a:cubicBezTo>
                  <a:lnTo>
                    <a:pt x="19050" y="169135"/>
                  </a:lnTo>
                  <a:close/>
                </a:path>
              </a:pathLst>
            </a:custGeom>
            <a:grpFill/>
            <a:ln w="9525" cap="flat">
              <a:noFill/>
              <a:prstDash val="solid"/>
              <a:miter/>
            </a:ln>
          </p:spPr>
          <p:txBody>
            <a:bodyPr rtlCol="0" anchor="ctr"/>
            <a:lstStyle/>
            <a:p>
              <a:endParaRPr lang="zh-CN" altLang="en-US"/>
            </a:p>
          </p:txBody>
        </p:sp>
        <p:sp>
          <p:nvSpPr>
            <p:cNvPr id="85" name="图形 180" descr="业务增长 轮廓"/>
            <p:cNvSpPr/>
            <p:nvPr/>
          </p:nvSpPr>
          <p:spPr>
            <a:xfrm>
              <a:off x="6215881" y="3295650"/>
              <a:ext cx="19050" cy="170773"/>
            </a:xfrm>
            <a:custGeom>
              <a:avLst/>
              <a:gdLst>
                <a:gd name="connsiteX0" fmla="*/ 0 w 19050"/>
                <a:gd name="connsiteY0" fmla="*/ 151724 h 170773"/>
                <a:gd name="connsiteX1" fmla="*/ 0 w 19050"/>
                <a:gd name="connsiteY1" fmla="*/ 9525 h 170773"/>
                <a:gd name="connsiteX2" fmla="*/ 9525 w 19050"/>
                <a:gd name="connsiteY2" fmla="*/ 0 h 170773"/>
                <a:gd name="connsiteX3" fmla="*/ 19050 w 19050"/>
                <a:gd name="connsiteY3" fmla="*/ 9525 h 170773"/>
                <a:gd name="connsiteX4" fmla="*/ 19050 w 19050"/>
                <a:gd name="connsiteY4" fmla="*/ 170774 h 170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70773">
                  <a:moveTo>
                    <a:pt x="0" y="151724"/>
                  </a:moveTo>
                  <a:lnTo>
                    <a:pt x="0" y="9525"/>
                  </a:lnTo>
                  <a:cubicBezTo>
                    <a:pt x="0" y="4264"/>
                    <a:pt x="4264" y="0"/>
                    <a:pt x="9525" y="0"/>
                  </a:cubicBezTo>
                  <a:cubicBezTo>
                    <a:pt x="14786" y="0"/>
                    <a:pt x="19050" y="4264"/>
                    <a:pt x="19050" y="9525"/>
                  </a:cubicBezTo>
                  <a:lnTo>
                    <a:pt x="19050" y="170774"/>
                  </a:lnTo>
                  <a:close/>
                </a:path>
              </a:pathLst>
            </a:custGeom>
            <a:grpFill/>
            <a:ln w="9525" cap="flat">
              <a:noFill/>
              <a:prstDash val="solid"/>
              <a:miter/>
            </a:ln>
          </p:spPr>
          <p:txBody>
            <a:bodyPr rtlCol="0" anchor="ctr"/>
            <a:lstStyle/>
            <a:p>
              <a:endParaRPr lang="zh-CN" altLang="en-US"/>
            </a:p>
          </p:txBody>
        </p:sp>
        <p:sp>
          <p:nvSpPr>
            <p:cNvPr id="86" name="图形 180" descr="业务增长 轮廓"/>
            <p:cNvSpPr/>
            <p:nvPr/>
          </p:nvSpPr>
          <p:spPr>
            <a:xfrm>
              <a:off x="5873696" y="3228975"/>
              <a:ext cx="633550" cy="212643"/>
            </a:xfrm>
            <a:custGeom>
              <a:avLst/>
              <a:gdLst>
                <a:gd name="connsiteX0" fmla="*/ 616229 w 633550"/>
                <a:gd name="connsiteY0" fmla="*/ 211626 h 212643"/>
                <a:gd name="connsiteX1" fmla="*/ 603441 w 633550"/>
                <a:gd name="connsiteY1" fmla="*/ 207395 h 212643"/>
                <a:gd name="connsiteX2" fmla="*/ 607600 w 633550"/>
                <a:gd name="connsiteY2" fmla="*/ 194643 h 212643"/>
                <a:gd name="connsiteX3" fmla="*/ 614267 w 633550"/>
                <a:gd name="connsiteY3" fmla="*/ 180175 h 212643"/>
                <a:gd name="connsiteX4" fmla="*/ 590388 w 633550"/>
                <a:gd name="connsiteY4" fmla="*/ 44501 h 212643"/>
                <a:gd name="connsiteX5" fmla="*/ 587531 w 633550"/>
                <a:gd name="connsiteY5" fmla="*/ 39834 h 212643"/>
                <a:gd name="connsiteX6" fmla="*/ 553774 w 633550"/>
                <a:gd name="connsiteY6" fmla="*/ 23308 h 212643"/>
                <a:gd name="connsiteX7" fmla="*/ 523399 w 633550"/>
                <a:gd name="connsiteY7" fmla="*/ 19050 h 212643"/>
                <a:gd name="connsiteX8" fmla="*/ 494090 w 633550"/>
                <a:gd name="connsiteY8" fmla="*/ 23270 h 212643"/>
                <a:gd name="connsiteX9" fmla="*/ 460143 w 633550"/>
                <a:gd name="connsiteY9" fmla="*/ 39843 h 212643"/>
                <a:gd name="connsiteX10" fmla="*/ 457438 w 633550"/>
                <a:gd name="connsiteY10" fmla="*/ 43958 h 212643"/>
                <a:gd name="connsiteX11" fmla="*/ 427758 w 633550"/>
                <a:gd name="connsiteY11" fmla="*/ 201787 h 212643"/>
                <a:gd name="connsiteX12" fmla="*/ 416625 w 633550"/>
                <a:gd name="connsiteY12" fmla="*/ 209371 h 212643"/>
                <a:gd name="connsiteX13" fmla="*/ 409042 w 633550"/>
                <a:gd name="connsiteY13" fmla="*/ 201787 h 212643"/>
                <a:gd name="connsiteX14" fmla="*/ 379466 w 633550"/>
                <a:gd name="connsiteY14" fmla="*/ 44520 h 212643"/>
                <a:gd name="connsiteX15" fmla="*/ 376609 w 633550"/>
                <a:gd name="connsiteY15" fmla="*/ 39843 h 212643"/>
                <a:gd name="connsiteX16" fmla="*/ 342605 w 633550"/>
                <a:gd name="connsiteY16" fmla="*/ 23251 h 212643"/>
                <a:gd name="connsiteX17" fmla="*/ 313392 w 633550"/>
                <a:gd name="connsiteY17" fmla="*/ 19050 h 212643"/>
                <a:gd name="connsiteX18" fmla="*/ 283169 w 633550"/>
                <a:gd name="connsiteY18" fmla="*/ 23270 h 212643"/>
                <a:gd name="connsiteX19" fmla="*/ 248879 w 633550"/>
                <a:gd name="connsiteY19" fmla="*/ 40062 h 212643"/>
                <a:gd name="connsiteX20" fmla="*/ 246536 w 633550"/>
                <a:gd name="connsiteY20" fmla="*/ 43701 h 212643"/>
                <a:gd name="connsiteX21" fmla="*/ 221352 w 633550"/>
                <a:gd name="connsiteY21" fmla="*/ 201530 h 212643"/>
                <a:gd name="connsiteX22" fmla="*/ 212084 w 633550"/>
                <a:gd name="connsiteY22" fmla="*/ 209550 h 212643"/>
                <a:gd name="connsiteX23" fmla="*/ 202559 w 633550"/>
                <a:gd name="connsiteY23" fmla="*/ 201787 h 212643"/>
                <a:gd name="connsiteX24" fmla="*/ 173031 w 633550"/>
                <a:gd name="connsiteY24" fmla="*/ 44520 h 212643"/>
                <a:gd name="connsiteX25" fmla="*/ 170174 w 633550"/>
                <a:gd name="connsiteY25" fmla="*/ 39843 h 212643"/>
                <a:gd name="connsiteX26" fmla="*/ 136169 w 633550"/>
                <a:gd name="connsiteY26" fmla="*/ 23251 h 212643"/>
                <a:gd name="connsiteX27" fmla="*/ 106909 w 633550"/>
                <a:gd name="connsiteY27" fmla="*/ 19050 h 212643"/>
                <a:gd name="connsiteX28" fmla="*/ 76686 w 633550"/>
                <a:gd name="connsiteY28" fmla="*/ 23270 h 212643"/>
                <a:gd name="connsiteX29" fmla="*/ 42396 w 633550"/>
                <a:gd name="connsiteY29" fmla="*/ 40062 h 212643"/>
                <a:gd name="connsiteX30" fmla="*/ 40053 w 633550"/>
                <a:gd name="connsiteY30" fmla="*/ 43729 h 212643"/>
                <a:gd name="connsiteX31" fmla="*/ 16564 w 633550"/>
                <a:gd name="connsiteY31" fmla="*/ 188090 h 212643"/>
                <a:gd name="connsiteX32" fmla="*/ 0 w 633550"/>
                <a:gd name="connsiteY32" fmla="*/ 171450 h 212643"/>
                <a:gd name="connsiteX33" fmla="*/ 21431 w 633550"/>
                <a:gd name="connsiteY33" fmla="*/ 39843 h 212643"/>
                <a:gd name="connsiteX34" fmla="*/ 31309 w 633550"/>
                <a:gd name="connsiteY34" fmla="*/ 24555 h 212643"/>
                <a:gd name="connsiteX35" fmla="*/ 71914 w 633550"/>
                <a:gd name="connsiteY35" fmla="*/ 4782 h 212643"/>
                <a:gd name="connsiteX36" fmla="*/ 106909 w 633550"/>
                <a:gd name="connsiteY36" fmla="*/ 0 h 212643"/>
                <a:gd name="connsiteX37" fmla="*/ 141132 w 633550"/>
                <a:gd name="connsiteY37" fmla="*/ 4858 h 212643"/>
                <a:gd name="connsiteX38" fmla="*/ 181604 w 633550"/>
                <a:gd name="connsiteY38" fmla="*/ 24603 h 212643"/>
                <a:gd name="connsiteX39" fmla="*/ 191586 w 633550"/>
                <a:gd name="connsiteY39" fmla="*/ 40443 h 212643"/>
                <a:gd name="connsiteX40" fmla="*/ 211064 w 633550"/>
                <a:gd name="connsiteY40" fmla="*/ 143951 h 212643"/>
                <a:gd name="connsiteX41" fmla="*/ 211255 w 633550"/>
                <a:gd name="connsiteY41" fmla="*/ 143951 h 212643"/>
                <a:gd name="connsiteX42" fmla="*/ 227914 w 633550"/>
                <a:gd name="connsiteY42" fmla="*/ 39881 h 212643"/>
                <a:gd name="connsiteX43" fmla="*/ 237792 w 633550"/>
                <a:gd name="connsiteY43" fmla="*/ 24594 h 212643"/>
                <a:gd name="connsiteX44" fmla="*/ 278397 w 633550"/>
                <a:gd name="connsiteY44" fmla="*/ 4820 h 212643"/>
                <a:gd name="connsiteX45" fmla="*/ 313392 w 633550"/>
                <a:gd name="connsiteY45" fmla="*/ 0 h 212643"/>
                <a:gd name="connsiteX46" fmla="*/ 347605 w 633550"/>
                <a:gd name="connsiteY46" fmla="*/ 4858 h 212643"/>
                <a:gd name="connsiteX47" fmla="*/ 388039 w 633550"/>
                <a:gd name="connsiteY47" fmla="*/ 24603 h 212643"/>
                <a:gd name="connsiteX48" fmla="*/ 398031 w 633550"/>
                <a:gd name="connsiteY48" fmla="*/ 40443 h 212643"/>
                <a:gd name="connsiteX49" fmla="*/ 418262 w 633550"/>
                <a:gd name="connsiteY49" fmla="*/ 148009 h 212643"/>
                <a:gd name="connsiteX50" fmla="*/ 418452 w 633550"/>
                <a:gd name="connsiteY50" fmla="*/ 148009 h 212643"/>
                <a:gd name="connsiteX51" fmla="*/ 438788 w 633550"/>
                <a:gd name="connsiteY51" fmla="*/ 39900 h 212643"/>
                <a:gd name="connsiteX52" fmla="*/ 448675 w 633550"/>
                <a:gd name="connsiteY52" fmla="*/ 24603 h 212643"/>
                <a:gd name="connsiteX53" fmla="*/ 489090 w 633550"/>
                <a:gd name="connsiteY53" fmla="*/ 4877 h 212643"/>
                <a:gd name="connsiteX54" fmla="*/ 523380 w 633550"/>
                <a:gd name="connsiteY54" fmla="*/ 0 h 212643"/>
                <a:gd name="connsiteX55" fmla="*/ 558508 w 633550"/>
                <a:gd name="connsiteY55" fmla="*/ 4858 h 212643"/>
                <a:gd name="connsiteX56" fmla="*/ 598513 w 633550"/>
                <a:gd name="connsiteY56" fmla="*/ 24289 h 212643"/>
                <a:gd name="connsiteX57" fmla="*/ 608990 w 633550"/>
                <a:gd name="connsiteY57" fmla="*/ 40548 h 212643"/>
                <a:gd name="connsiteX58" fmla="*/ 633041 w 633550"/>
                <a:gd name="connsiteY58" fmla="*/ 176936 h 212643"/>
                <a:gd name="connsiteX59" fmla="*/ 616229 w 633550"/>
                <a:gd name="connsiteY59" fmla="*/ 211626 h 212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33550" h="212643">
                  <a:moveTo>
                    <a:pt x="616229" y="211626"/>
                  </a:moveTo>
                  <a:cubicBezTo>
                    <a:pt x="611530" y="213990"/>
                    <a:pt x="605804" y="212094"/>
                    <a:pt x="603441" y="207395"/>
                  </a:cubicBezTo>
                  <a:cubicBezTo>
                    <a:pt x="601093" y="202723"/>
                    <a:pt x="602949" y="197032"/>
                    <a:pt x="607600" y="194643"/>
                  </a:cubicBezTo>
                  <a:cubicBezTo>
                    <a:pt x="612662" y="191719"/>
                    <a:pt x="615333" y="185923"/>
                    <a:pt x="614267" y="180175"/>
                  </a:cubicBezTo>
                  <a:lnTo>
                    <a:pt x="590388" y="44501"/>
                  </a:lnTo>
                  <a:cubicBezTo>
                    <a:pt x="589860" y="42722"/>
                    <a:pt x="588876" y="41112"/>
                    <a:pt x="587531" y="39834"/>
                  </a:cubicBezTo>
                  <a:cubicBezTo>
                    <a:pt x="577427" y="32237"/>
                    <a:pt x="565971" y="26629"/>
                    <a:pt x="553774" y="23308"/>
                  </a:cubicBezTo>
                  <a:cubicBezTo>
                    <a:pt x="543861" y="20649"/>
                    <a:pt x="533660" y="19219"/>
                    <a:pt x="523399" y="19050"/>
                  </a:cubicBezTo>
                  <a:cubicBezTo>
                    <a:pt x="513485" y="19148"/>
                    <a:pt x="503629" y="20567"/>
                    <a:pt x="494090" y="23270"/>
                  </a:cubicBezTo>
                  <a:cubicBezTo>
                    <a:pt x="481824" y="26585"/>
                    <a:pt x="470303" y="32211"/>
                    <a:pt x="460143" y="39843"/>
                  </a:cubicBezTo>
                  <a:cubicBezTo>
                    <a:pt x="458791" y="40858"/>
                    <a:pt x="457834" y="42314"/>
                    <a:pt x="457438" y="43958"/>
                  </a:cubicBezTo>
                  <a:lnTo>
                    <a:pt x="427758" y="201787"/>
                  </a:lnTo>
                  <a:cubicBezTo>
                    <a:pt x="426778" y="206955"/>
                    <a:pt x="421795" y="210351"/>
                    <a:pt x="416625" y="209371"/>
                  </a:cubicBezTo>
                  <a:cubicBezTo>
                    <a:pt x="412779" y="208642"/>
                    <a:pt x="409771" y="205633"/>
                    <a:pt x="409042" y="201787"/>
                  </a:cubicBezTo>
                  <a:lnTo>
                    <a:pt x="379466" y="44520"/>
                  </a:lnTo>
                  <a:cubicBezTo>
                    <a:pt x="379115" y="42665"/>
                    <a:pt x="378099" y="41002"/>
                    <a:pt x="376609" y="39843"/>
                  </a:cubicBezTo>
                  <a:cubicBezTo>
                    <a:pt x="366428" y="32208"/>
                    <a:pt x="354888" y="26577"/>
                    <a:pt x="342605" y="23251"/>
                  </a:cubicBezTo>
                  <a:cubicBezTo>
                    <a:pt x="333096" y="20564"/>
                    <a:pt x="323272" y="19152"/>
                    <a:pt x="313392" y="19050"/>
                  </a:cubicBezTo>
                  <a:cubicBezTo>
                    <a:pt x="303183" y="19216"/>
                    <a:pt x="293033" y="20633"/>
                    <a:pt x="283169" y="23270"/>
                  </a:cubicBezTo>
                  <a:cubicBezTo>
                    <a:pt x="270776" y="26639"/>
                    <a:pt x="259138" y="32337"/>
                    <a:pt x="248879" y="40062"/>
                  </a:cubicBezTo>
                  <a:cubicBezTo>
                    <a:pt x="247890" y="41128"/>
                    <a:pt x="247097" y="42360"/>
                    <a:pt x="246536" y="43701"/>
                  </a:cubicBezTo>
                  <a:lnTo>
                    <a:pt x="221352" y="201530"/>
                  </a:lnTo>
                  <a:cubicBezTo>
                    <a:pt x="220621" y="206100"/>
                    <a:pt x="216711" y="209483"/>
                    <a:pt x="212084" y="209550"/>
                  </a:cubicBezTo>
                  <a:cubicBezTo>
                    <a:pt x="207491" y="209489"/>
                    <a:pt x="203545" y="206273"/>
                    <a:pt x="202559" y="201787"/>
                  </a:cubicBezTo>
                  <a:lnTo>
                    <a:pt x="173031" y="44520"/>
                  </a:lnTo>
                  <a:cubicBezTo>
                    <a:pt x="172684" y="42663"/>
                    <a:pt x="171667" y="40999"/>
                    <a:pt x="170174" y="39843"/>
                  </a:cubicBezTo>
                  <a:cubicBezTo>
                    <a:pt x="159993" y="32206"/>
                    <a:pt x="148454" y="26575"/>
                    <a:pt x="136169" y="23251"/>
                  </a:cubicBezTo>
                  <a:cubicBezTo>
                    <a:pt x="126645" y="20559"/>
                    <a:pt x="116805" y="19146"/>
                    <a:pt x="106909" y="19050"/>
                  </a:cubicBezTo>
                  <a:cubicBezTo>
                    <a:pt x="96700" y="19216"/>
                    <a:pt x="86550" y="20633"/>
                    <a:pt x="76686" y="23270"/>
                  </a:cubicBezTo>
                  <a:cubicBezTo>
                    <a:pt x="64293" y="26639"/>
                    <a:pt x="52655" y="32337"/>
                    <a:pt x="42396" y="40062"/>
                  </a:cubicBezTo>
                  <a:cubicBezTo>
                    <a:pt x="41404" y="41137"/>
                    <a:pt x="40611" y="42379"/>
                    <a:pt x="40053" y="43729"/>
                  </a:cubicBezTo>
                  <a:lnTo>
                    <a:pt x="16564" y="188090"/>
                  </a:lnTo>
                  <a:lnTo>
                    <a:pt x="0" y="171450"/>
                  </a:lnTo>
                  <a:lnTo>
                    <a:pt x="21431" y="39843"/>
                  </a:lnTo>
                  <a:cubicBezTo>
                    <a:pt x="22955" y="33800"/>
                    <a:pt x="26427" y="28428"/>
                    <a:pt x="31309" y="24555"/>
                  </a:cubicBezTo>
                  <a:cubicBezTo>
                    <a:pt x="43467" y="15450"/>
                    <a:pt x="57247" y="8739"/>
                    <a:pt x="71914" y="4782"/>
                  </a:cubicBezTo>
                  <a:cubicBezTo>
                    <a:pt x="83339" y="1762"/>
                    <a:pt x="95092" y="156"/>
                    <a:pt x="106909" y="0"/>
                  </a:cubicBezTo>
                  <a:cubicBezTo>
                    <a:pt x="118481" y="98"/>
                    <a:pt x="129990" y="1732"/>
                    <a:pt x="141132" y="4858"/>
                  </a:cubicBezTo>
                  <a:cubicBezTo>
                    <a:pt x="155751" y="8817"/>
                    <a:pt x="169485" y="15518"/>
                    <a:pt x="181604" y="24603"/>
                  </a:cubicBezTo>
                  <a:cubicBezTo>
                    <a:pt x="186711" y="28526"/>
                    <a:pt x="190250" y="34143"/>
                    <a:pt x="191586" y="40443"/>
                  </a:cubicBezTo>
                  <a:lnTo>
                    <a:pt x="211064" y="143951"/>
                  </a:lnTo>
                  <a:cubicBezTo>
                    <a:pt x="211122" y="144247"/>
                    <a:pt x="211207" y="144247"/>
                    <a:pt x="211255" y="143951"/>
                  </a:cubicBezTo>
                  <a:lnTo>
                    <a:pt x="227914" y="39881"/>
                  </a:lnTo>
                  <a:cubicBezTo>
                    <a:pt x="229438" y="33839"/>
                    <a:pt x="232910" y="28466"/>
                    <a:pt x="237792" y="24594"/>
                  </a:cubicBezTo>
                  <a:cubicBezTo>
                    <a:pt x="249948" y="15484"/>
                    <a:pt x="263729" y="8773"/>
                    <a:pt x="278397" y="4820"/>
                  </a:cubicBezTo>
                  <a:cubicBezTo>
                    <a:pt x="289820" y="1787"/>
                    <a:pt x="301573" y="169"/>
                    <a:pt x="313392" y="0"/>
                  </a:cubicBezTo>
                  <a:cubicBezTo>
                    <a:pt x="324961" y="97"/>
                    <a:pt x="336466" y="1731"/>
                    <a:pt x="347605" y="4858"/>
                  </a:cubicBezTo>
                  <a:cubicBezTo>
                    <a:pt x="362213" y="8818"/>
                    <a:pt x="375934" y="15519"/>
                    <a:pt x="388039" y="24603"/>
                  </a:cubicBezTo>
                  <a:cubicBezTo>
                    <a:pt x="393153" y="28522"/>
                    <a:pt x="396696" y="34140"/>
                    <a:pt x="398031" y="40443"/>
                  </a:cubicBezTo>
                  <a:lnTo>
                    <a:pt x="418262" y="148009"/>
                  </a:lnTo>
                  <a:cubicBezTo>
                    <a:pt x="418262" y="148285"/>
                    <a:pt x="418395" y="148285"/>
                    <a:pt x="418452" y="148009"/>
                  </a:cubicBezTo>
                  <a:lnTo>
                    <a:pt x="438788" y="39900"/>
                  </a:lnTo>
                  <a:cubicBezTo>
                    <a:pt x="440178" y="33796"/>
                    <a:pt x="443680" y="28378"/>
                    <a:pt x="448675" y="24603"/>
                  </a:cubicBezTo>
                  <a:cubicBezTo>
                    <a:pt x="460771" y="15520"/>
                    <a:pt x="474487" y="8825"/>
                    <a:pt x="489090" y="4877"/>
                  </a:cubicBezTo>
                  <a:cubicBezTo>
                    <a:pt x="500252" y="1735"/>
                    <a:pt x="511784" y="94"/>
                    <a:pt x="523380" y="0"/>
                  </a:cubicBezTo>
                  <a:cubicBezTo>
                    <a:pt x="535244" y="172"/>
                    <a:pt x="547042" y="1804"/>
                    <a:pt x="558508" y="4858"/>
                  </a:cubicBezTo>
                  <a:cubicBezTo>
                    <a:pt x="572951" y="8750"/>
                    <a:pt x="586525" y="15343"/>
                    <a:pt x="598513" y="24289"/>
                  </a:cubicBezTo>
                  <a:cubicBezTo>
                    <a:pt x="603777" y="28337"/>
                    <a:pt x="607480" y="34081"/>
                    <a:pt x="608990" y="40548"/>
                  </a:cubicBezTo>
                  <a:lnTo>
                    <a:pt x="633041" y="176936"/>
                  </a:lnTo>
                  <a:cubicBezTo>
                    <a:pt x="635527" y="190918"/>
                    <a:pt x="628744" y="204914"/>
                    <a:pt x="616229" y="211626"/>
                  </a:cubicBezTo>
                  <a:close/>
                </a:path>
              </a:pathLst>
            </a:custGeom>
            <a:grpFill/>
            <a:ln w="9525" cap="flat">
              <a:noFill/>
              <a:prstDash val="solid"/>
              <a:miter/>
            </a:ln>
          </p:spPr>
          <p:txBody>
            <a:bodyPr rtlCol="0" anchor="ctr"/>
            <a:lstStyle/>
            <a:p>
              <a:endParaRPr lang="zh-CN" altLang="en-US"/>
            </a:p>
          </p:txBody>
        </p:sp>
        <p:sp>
          <p:nvSpPr>
            <p:cNvPr id="87" name="图形 180" descr="业务增长 轮廓"/>
            <p:cNvSpPr/>
            <p:nvPr/>
          </p:nvSpPr>
          <p:spPr>
            <a:xfrm>
              <a:off x="6139700" y="3114675"/>
              <a:ext cx="95250" cy="95250"/>
            </a:xfrm>
            <a:custGeom>
              <a:avLst/>
              <a:gdLst>
                <a:gd name="connsiteX0" fmla="*/ 0 w 95250"/>
                <a:gd name="connsiteY0" fmla="*/ 47625 h 95250"/>
                <a:gd name="connsiteX1" fmla="*/ 47625 w 95250"/>
                <a:gd name="connsiteY1" fmla="*/ 0 h 95250"/>
                <a:gd name="connsiteX2" fmla="*/ 95250 w 95250"/>
                <a:gd name="connsiteY2" fmla="*/ 47625 h 95250"/>
                <a:gd name="connsiteX3" fmla="*/ 47625 w 95250"/>
                <a:gd name="connsiteY3" fmla="*/ 95250 h 95250"/>
                <a:gd name="connsiteX4" fmla="*/ 0 w 95250"/>
                <a:gd name="connsiteY4" fmla="*/ 47625 h 95250"/>
                <a:gd name="connsiteX5" fmla="*/ 19050 w 95250"/>
                <a:gd name="connsiteY5" fmla="*/ 47625 h 95250"/>
                <a:gd name="connsiteX6" fmla="*/ 47625 w 95250"/>
                <a:gd name="connsiteY6" fmla="*/ 76200 h 95250"/>
                <a:gd name="connsiteX7" fmla="*/ 76200 w 95250"/>
                <a:gd name="connsiteY7" fmla="*/ 47625 h 95250"/>
                <a:gd name="connsiteX8" fmla="*/ 47625 w 95250"/>
                <a:gd name="connsiteY8" fmla="*/ 19050 h 95250"/>
                <a:gd name="connsiteX9" fmla="*/ 19050 w 95250"/>
                <a:gd name="connsiteY9" fmla="*/ 47625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50" h="95250">
                  <a:moveTo>
                    <a:pt x="0" y="47625"/>
                  </a:moveTo>
                  <a:cubicBezTo>
                    <a:pt x="0" y="21323"/>
                    <a:pt x="21323" y="0"/>
                    <a:pt x="47625" y="0"/>
                  </a:cubicBezTo>
                  <a:cubicBezTo>
                    <a:pt x="73927" y="0"/>
                    <a:pt x="95250" y="21323"/>
                    <a:pt x="95250" y="47625"/>
                  </a:cubicBezTo>
                  <a:cubicBezTo>
                    <a:pt x="95250" y="73927"/>
                    <a:pt x="73927" y="95250"/>
                    <a:pt x="47625" y="95250"/>
                  </a:cubicBezTo>
                  <a:cubicBezTo>
                    <a:pt x="21335" y="95219"/>
                    <a:pt x="31" y="73915"/>
                    <a:pt x="0" y="47625"/>
                  </a:cubicBezTo>
                  <a:close/>
                  <a:moveTo>
                    <a:pt x="19050" y="47625"/>
                  </a:moveTo>
                  <a:cubicBezTo>
                    <a:pt x="19050" y="63407"/>
                    <a:pt x="31843" y="76200"/>
                    <a:pt x="47625" y="76200"/>
                  </a:cubicBezTo>
                  <a:cubicBezTo>
                    <a:pt x="63407" y="76200"/>
                    <a:pt x="76200" y="63407"/>
                    <a:pt x="76200" y="47625"/>
                  </a:cubicBezTo>
                  <a:cubicBezTo>
                    <a:pt x="76200" y="31843"/>
                    <a:pt x="63407" y="19050"/>
                    <a:pt x="47625" y="19050"/>
                  </a:cubicBezTo>
                  <a:cubicBezTo>
                    <a:pt x="31843" y="19050"/>
                    <a:pt x="19050" y="31843"/>
                    <a:pt x="19050" y="47625"/>
                  </a:cubicBezTo>
                  <a:close/>
                </a:path>
              </a:pathLst>
            </a:custGeom>
            <a:grpFill/>
            <a:ln w="9525" cap="flat">
              <a:noFill/>
              <a:prstDash val="solid"/>
              <a:miter/>
            </a:ln>
          </p:spPr>
          <p:txBody>
            <a:bodyPr rtlCol="0" anchor="ctr"/>
            <a:lstStyle/>
            <a:p>
              <a:endParaRPr lang="zh-CN" altLang="en-US"/>
            </a:p>
          </p:txBody>
        </p:sp>
        <p:sp>
          <p:nvSpPr>
            <p:cNvPr id="88" name="图形 180" descr="业务增长 轮廓"/>
            <p:cNvSpPr/>
            <p:nvPr/>
          </p:nvSpPr>
          <p:spPr>
            <a:xfrm>
              <a:off x="6349250" y="3114675"/>
              <a:ext cx="95250" cy="95250"/>
            </a:xfrm>
            <a:custGeom>
              <a:avLst/>
              <a:gdLst>
                <a:gd name="connsiteX0" fmla="*/ 0 w 95250"/>
                <a:gd name="connsiteY0" fmla="*/ 47625 h 95250"/>
                <a:gd name="connsiteX1" fmla="*/ 47625 w 95250"/>
                <a:gd name="connsiteY1" fmla="*/ 0 h 95250"/>
                <a:gd name="connsiteX2" fmla="*/ 95250 w 95250"/>
                <a:gd name="connsiteY2" fmla="*/ 47625 h 95250"/>
                <a:gd name="connsiteX3" fmla="*/ 47625 w 95250"/>
                <a:gd name="connsiteY3" fmla="*/ 95250 h 95250"/>
                <a:gd name="connsiteX4" fmla="*/ 0 w 95250"/>
                <a:gd name="connsiteY4" fmla="*/ 47625 h 95250"/>
                <a:gd name="connsiteX5" fmla="*/ 19050 w 95250"/>
                <a:gd name="connsiteY5" fmla="*/ 47625 h 95250"/>
                <a:gd name="connsiteX6" fmla="*/ 47625 w 95250"/>
                <a:gd name="connsiteY6" fmla="*/ 76200 h 95250"/>
                <a:gd name="connsiteX7" fmla="*/ 76200 w 95250"/>
                <a:gd name="connsiteY7" fmla="*/ 47625 h 95250"/>
                <a:gd name="connsiteX8" fmla="*/ 47625 w 95250"/>
                <a:gd name="connsiteY8" fmla="*/ 19050 h 95250"/>
                <a:gd name="connsiteX9" fmla="*/ 19050 w 95250"/>
                <a:gd name="connsiteY9" fmla="*/ 47625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50" h="95250">
                  <a:moveTo>
                    <a:pt x="0" y="47625"/>
                  </a:moveTo>
                  <a:cubicBezTo>
                    <a:pt x="0" y="21323"/>
                    <a:pt x="21323" y="0"/>
                    <a:pt x="47625" y="0"/>
                  </a:cubicBezTo>
                  <a:cubicBezTo>
                    <a:pt x="73927" y="0"/>
                    <a:pt x="95250" y="21323"/>
                    <a:pt x="95250" y="47625"/>
                  </a:cubicBezTo>
                  <a:cubicBezTo>
                    <a:pt x="95250" y="73927"/>
                    <a:pt x="73927" y="95250"/>
                    <a:pt x="47625" y="95250"/>
                  </a:cubicBezTo>
                  <a:cubicBezTo>
                    <a:pt x="21335" y="95219"/>
                    <a:pt x="31" y="73915"/>
                    <a:pt x="0" y="47625"/>
                  </a:cubicBezTo>
                  <a:close/>
                  <a:moveTo>
                    <a:pt x="19050" y="47625"/>
                  </a:moveTo>
                  <a:cubicBezTo>
                    <a:pt x="19050" y="63407"/>
                    <a:pt x="31843" y="76200"/>
                    <a:pt x="47625" y="76200"/>
                  </a:cubicBezTo>
                  <a:cubicBezTo>
                    <a:pt x="63407" y="76200"/>
                    <a:pt x="76200" y="63407"/>
                    <a:pt x="76200" y="47625"/>
                  </a:cubicBezTo>
                  <a:cubicBezTo>
                    <a:pt x="76200" y="31843"/>
                    <a:pt x="63407" y="19050"/>
                    <a:pt x="47625" y="19050"/>
                  </a:cubicBezTo>
                  <a:cubicBezTo>
                    <a:pt x="31843" y="19050"/>
                    <a:pt x="19050" y="31843"/>
                    <a:pt x="19050" y="47625"/>
                  </a:cubicBezTo>
                  <a:close/>
                </a:path>
              </a:pathLst>
            </a:custGeom>
            <a:grpFill/>
            <a:ln w="9525" cap="flat">
              <a:noFill/>
              <a:prstDash val="solid"/>
              <a:miter/>
            </a:ln>
          </p:spPr>
          <p:txBody>
            <a:bodyPr rtlCol="0" anchor="ctr"/>
            <a:lstStyle/>
            <a:p>
              <a:endParaRPr lang="zh-CN" altLang="en-US"/>
            </a:p>
          </p:txBody>
        </p:sp>
        <p:sp>
          <p:nvSpPr>
            <p:cNvPr id="89" name="图形 180" descr="业务增长 轮廓"/>
            <p:cNvSpPr/>
            <p:nvPr/>
          </p:nvSpPr>
          <p:spPr>
            <a:xfrm>
              <a:off x="5933217" y="3114675"/>
              <a:ext cx="95250" cy="95250"/>
            </a:xfrm>
            <a:custGeom>
              <a:avLst/>
              <a:gdLst>
                <a:gd name="connsiteX0" fmla="*/ 0 w 95250"/>
                <a:gd name="connsiteY0" fmla="*/ 47625 h 95250"/>
                <a:gd name="connsiteX1" fmla="*/ 47625 w 95250"/>
                <a:gd name="connsiteY1" fmla="*/ 0 h 95250"/>
                <a:gd name="connsiteX2" fmla="*/ 95250 w 95250"/>
                <a:gd name="connsiteY2" fmla="*/ 47625 h 95250"/>
                <a:gd name="connsiteX3" fmla="*/ 47625 w 95250"/>
                <a:gd name="connsiteY3" fmla="*/ 95250 h 95250"/>
                <a:gd name="connsiteX4" fmla="*/ 0 w 95250"/>
                <a:gd name="connsiteY4" fmla="*/ 47625 h 95250"/>
                <a:gd name="connsiteX5" fmla="*/ 19050 w 95250"/>
                <a:gd name="connsiteY5" fmla="*/ 47625 h 95250"/>
                <a:gd name="connsiteX6" fmla="*/ 47625 w 95250"/>
                <a:gd name="connsiteY6" fmla="*/ 76200 h 95250"/>
                <a:gd name="connsiteX7" fmla="*/ 76200 w 95250"/>
                <a:gd name="connsiteY7" fmla="*/ 47625 h 95250"/>
                <a:gd name="connsiteX8" fmla="*/ 47625 w 95250"/>
                <a:gd name="connsiteY8" fmla="*/ 19050 h 95250"/>
                <a:gd name="connsiteX9" fmla="*/ 19050 w 95250"/>
                <a:gd name="connsiteY9" fmla="*/ 47625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50" h="95250">
                  <a:moveTo>
                    <a:pt x="0" y="47625"/>
                  </a:moveTo>
                  <a:cubicBezTo>
                    <a:pt x="0" y="21323"/>
                    <a:pt x="21323" y="0"/>
                    <a:pt x="47625" y="0"/>
                  </a:cubicBezTo>
                  <a:cubicBezTo>
                    <a:pt x="73927" y="0"/>
                    <a:pt x="95250" y="21323"/>
                    <a:pt x="95250" y="47625"/>
                  </a:cubicBezTo>
                  <a:cubicBezTo>
                    <a:pt x="95250" y="73927"/>
                    <a:pt x="73927" y="95250"/>
                    <a:pt x="47625" y="95250"/>
                  </a:cubicBezTo>
                  <a:cubicBezTo>
                    <a:pt x="21335" y="95219"/>
                    <a:pt x="31" y="73915"/>
                    <a:pt x="0" y="47625"/>
                  </a:cubicBezTo>
                  <a:close/>
                  <a:moveTo>
                    <a:pt x="19050" y="47625"/>
                  </a:moveTo>
                  <a:cubicBezTo>
                    <a:pt x="19050" y="63407"/>
                    <a:pt x="31843" y="76200"/>
                    <a:pt x="47625" y="76200"/>
                  </a:cubicBezTo>
                  <a:cubicBezTo>
                    <a:pt x="63407" y="76200"/>
                    <a:pt x="76200" y="63407"/>
                    <a:pt x="76200" y="47625"/>
                  </a:cubicBezTo>
                  <a:cubicBezTo>
                    <a:pt x="76200" y="31843"/>
                    <a:pt x="63407" y="19050"/>
                    <a:pt x="47625" y="19050"/>
                  </a:cubicBezTo>
                  <a:cubicBezTo>
                    <a:pt x="31843" y="19050"/>
                    <a:pt x="19050" y="31843"/>
                    <a:pt x="19050" y="47625"/>
                  </a:cubicBezTo>
                  <a:close/>
                </a:path>
              </a:pathLst>
            </a:custGeom>
            <a:grpFill/>
            <a:ln w="9525" cap="flat">
              <a:noFill/>
              <a:prstDash val="solid"/>
              <a:miter/>
            </a:ln>
          </p:spPr>
          <p:txBody>
            <a:bodyPr rtlCol="0" anchor="ctr"/>
            <a:lstStyle/>
            <a:p>
              <a:endParaRPr lang="zh-CN" altLang="en-US"/>
            </a:p>
          </p:txBody>
        </p:sp>
        <p:sp>
          <p:nvSpPr>
            <p:cNvPr id="90" name="图形 180" descr="业务增长 轮廓"/>
            <p:cNvSpPr/>
            <p:nvPr/>
          </p:nvSpPr>
          <p:spPr>
            <a:xfrm>
              <a:off x="6312874" y="3295650"/>
              <a:ext cx="167935" cy="352634"/>
            </a:xfrm>
            <a:custGeom>
              <a:avLst/>
              <a:gdLst>
                <a:gd name="connsiteX0" fmla="*/ 167935 w 167935"/>
                <a:gd name="connsiteY0" fmla="*/ 209712 h 352634"/>
                <a:gd name="connsiteX1" fmla="*/ 131597 w 167935"/>
                <a:gd name="connsiteY1" fmla="*/ 78829 h 352634"/>
                <a:gd name="connsiteX2" fmla="*/ 131597 w 167935"/>
                <a:gd name="connsiteY2" fmla="*/ 9525 h 352634"/>
                <a:gd name="connsiteX3" fmla="*/ 122072 w 167935"/>
                <a:gd name="connsiteY3" fmla="*/ 0 h 352634"/>
                <a:gd name="connsiteX4" fmla="*/ 112547 w 167935"/>
                <a:gd name="connsiteY4" fmla="*/ 9525 h 352634"/>
                <a:gd name="connsiteX5" fmla="*/ 112547 w 167935"/>
                <a:gd name="connsiteY5" fmla="*/ 81429 h 352634"/>
                <a:gd name="connsiteX6" fmla="*/ 142885 w 167935"/>
                <a:gd name="connsiteY6" fmla="*/ 190662 h 352634"/>
                <a:gd name="connsiteX7" fmla="*/ 25060 w 167935"/>
                <a:gd name="connsiteY7" fmla="*/ 190662 h 352634"/>
                <a:gd name="connsiteX8" fmla="*/ 55407 w 167935"/>
                <a:gd name="connsiteY8" fmla="*/ 80172 h 352634"/>
                <a:gd name="connsiteX9" fmla="*/ 55407 w 167935"/>
                <a:gd name="connsiteY9" fmla="*/ 9563 h 352634"/>
                <a:gd name="connsiteX10" fmla="*/ 45882 w 167935"/>
                <a:gd name="connsiteY10" fmla="*/ 38 h 352634"/>
                <a:gd name="connsiteX11" fmla="*/ 36357 w 167935"/>
                <a:gd name="connsiteY11" fmla="*/ 9563 h 352634"/>
                <a:gd name="connsiteX12" fmla="*/ 36357 w 167935"/>
                <a:gd name="connsiteY12" fmla="*/ 78867 h 352634"/>
                <a:gd name="connsiteX13" fmla="*/ 0 w 167935"/>
                <a:gd name="connsiteY13" fmla="*/ 209712 h 352634"/>
                <a:gd name="connsiteX14" fmla="*/ 36347 w 167935"/>
                <a:gd name="connsiteY14" fmla="*/ 209712 h 352634"/>
                <a:gd name="connsiteX15" fmla="*/ 36347 w 167935"/>
                <a:gd name="connsiteY15" fmla="*/ 285064 h 352634"/>
                <a:gd name="connsiteX16" fmla="*/ 55397 w 167935"/>
                <a:gd name="connsiteY16" fmla="*/ 304114 h 352634"/>
                <a:gd name="connsiteX17" fmla="*/ 55397 w 167935"/>
                <a:gd name="connsiteY17" fmla="*/ 209712 h 352634"/>
                <a:gd name="connsiteX18" fmla="*/ 74447 w 167935"/>
                <a:gd name="connsiteY18" fmla="*/ 209712 h 352634"/>
                <a:gd name="connsiteX19" fmla="*/ 74447 w 167935"/>
                <a:gd name="connsiteY19" fmla="*/ 323193 h 352634"/>
                <a:gd name="connsiteX20" fmla="*/ 103880 w 167935"/>
                <a:gd name="connsiteY20" fmla="*/ 352635 h 352634"/>
                <a:gd name="connsiteX21" fmla="*/ 131569 w 167935"/>
                <a:gd name="connsiteY21" fmla="*/ 352635 h 352634"/>
                <a:gd name="connsiteX22" fmla="*/ 131569 w 167935"/>
                <a:gd name="connsiteY22" fmla="*/ 209712 h 352634"/>
                <a:gd name="connsiteX23" fmla="*/ 112547 w 167935"/>
                <a:gd name="connsiteY23" fmla="*/ 333585 h 352634"/>
                <a:gd name="connsiteX24" fmla="*/ 93497 w 167935"/>
                <a:gd name="connsiteY24" fmla="*/ 333585 h 352634"/>
                <a:gd name="connsiteX25" fmla="*/ 93497 w 167935"/>
                <a:gd name="connsiteY25" fmla="*/ 209712 h 352634"/>
                <a:gd name="connsiteX26" fmla="*/ 112547 w 167935"/>
                <a:gd name="connsiteY26" fmla="*/ 209712 h 352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7935" h="352634">
                  <a:moveTo>
                    <a:pt x="167935" y="209712"/>
                  </a:moveTo>
                  <a:lnTo>
                    <a:pt x="131597" y="78829"/>
                  </a:lnTo>
                  <a:lnTo>
                    <a:pt x="131597" y="9525"/>
                  </a:lnTo>
                  <a:cubicBezTo>
                    <a:pt x="131597" y="4264"/>
                    <a:pt x="127333" y="0"/>
                    <a:pt x="122072" y="0"/>
                  </a:cubicBezTo>
                  <a:cubicBezTo>
                    <a:pt x="116812" y="0"/>
                    <a:pt x="112547" y="4264"/>
                    <a:pt x="112547" y="9525"/>
                  </a:cubicBezTo>
                  <a:lnTo>
                    <a:pt x="112547" y="81429"/>
                  </a:lnTo>
                  <a:lnTo>
                    <a:pt x="142885" y="190662"/>
                  </a:lnTo>
                  <a:lnTo>
                    <a:pt x="25060" y="190662"/>
                  </a:lnTo>
                  <a:lnTo>
                    <a:pt x="55407" y="80172"/>
                  </a:lnTo>
                  <a:lnTo>
                    <a:pt x="55407" y="9563"/>
                  </a:lnTo>
                  <a:cubicBezTo>
                    <a:pt x="55407" y="4302"/>
                    <a:pt x="51143" y="38"/>
                    <a:pt x="45882" y="38"/>
                  </a:cubicBezTo>
                  <a:cubicBezTo>
                    <a:pt x="40621" y="38"/>
                    <a:pt x="36357" y="4302"/>
                    <a:pt x="36357" y="9563"/>
                  </a:cubicBezTo>
                  <a:lnTo>
                    <a:pt x="36357" y="78867"/>
                  </a:lnTo>
                  <a:lnTo>
                    <a:pt x="0" y="209712"/>
                  </a:lnTo>
                  <a:lnTo>
                    <a:pt x="36347" y="209712"/>
                  </a:lnTo>
                  <a:lnTo>
                    <a:pt x="36347" y="285064"/>
                  </a:lnTo>
                  <a:lnTo>
                    <a:pt x="55397" y="304114"/>
                  </a:lnTo>
                  <a:lnTo>
                    <a:pt x="55397" y="209712"/>
                  </a:lnTo>
                  <a:lnTo>
                    <a:pt x="74447" y="209712"/>
                  </a:lnTo>
                  <a:lnTo>
                    <a:pt x="74447" y="323193"/>
                  </a:lnTo>
                  <a:lnTo>
                    <a:pt x="103880" y="352635"/>
                  </a:lnTo>
                  <a:lnTo>
                    <a:pt x="131569" y="352635"/>
                  </a:lnTo>
                  <a:lnTo>
                    <a:pt x="131569" y="209712"/>
                  </a:lnTo>
                  <a:close/>
                  <a:moveTo>
                    <a:pt x="112547" y="333585"/>
                  </a:moveTo>
                  <a:lnTo>
                    <a:pt x="93497" y="333585"/>
                  </a:lnTo>
                  <a:lnTo>
                    <a:pt x="93497" y="209712"/>
                  </a:lnTo>
                  <a:lnTo>
                    <a:pt x="112547" y="209712"/>
                  </a:lnTo>
                  <a:close/>
                </a:path>
              </a:pathLst>
            </a:custGeom>
            <a:grpFill/>
            <a:ln w="9525" cap="flat">
              <a:noFill/>
              <a:prstDash val="solid"/>
              <a:miter/>
            </a:ln>
          </p:spPr>
          <p:txBody>
            <a:bodyPr rtlCol="0" anchor="ctr"/>
            <a:lstStyle/>
            <a:p>
              <a:endParaRPr lang="zh-CN" altLang="en-US"/>
            </a:p>
          </p:txBody>
        </p:sp>
        <p:sp>
          <p:nvSpPr>
            <p:cNvPr id="91" name="图形 180" descr="业务增长 轮廓"/>
            <p:cNvSpPr/>
            <p:nvPr/>
          </p:nvSpPr>
          <p:spPr>
            <a:xfrm>
              <a:off x="5695950" y="3276600"/>
              <a:ext cx="781167" cy="485892"/>
            </a:xfrm>
            <a:custGeom>
              <a:avLst/>
              <a:gdLst>
                <a:gd name="connsiteX0" fmla="*/ 133350 w 781167"/>
                <a:gd name="connsiteY0" fmla="*/ 0 h 485892"/>
                <a:gd name="connsiteX1" fmla="*/ 142875 w 781167"/>
                <a:gd name="connsiteY1" fmla="*/ 9525 h 485892"/>
                <a:gd name="connsiteX2" fmla="*/ 133350 w 781167"/>
                <a:gd name="connsiteY2" fmla="*/ 19050 h 485892"/>
                <a:gd name="connsiteX3" fmla="*/ 32747 w 781167"/>
                <a:gd name="connsiteY3" fmla="*/ 19050 h 485892"/>
                <a:gd name="connsiteX4" fmla="*/ 32680 w 781167"/>
                <a:gd name="connsiteY4" fmla="*/ 19212 h 485892"/>
                <a:gd name="connsiteX5" fmla="*/ 352425 w 781167"/>
                <a:gd name="connsiteY5" fmla="*/ 338957 h 485892"/>
                <a:gd name="connsiteX6" fmla="*/ 500063 w 781167"/>
                <a:gd name="connsiteY6" fmla="*/ 191319 h 485892"/>
                <a:gd name="connsiteX7" fmla="*/ 778259 w 781167"/>
                <a:gd name="connsiteY7" fmla="*/ 469516 h 485892"/>
                <a:gd name="connsiteX8" fmla="*/ 778494 w 781167"/>
                <a:gd name="connsiteY8" fmla="*/ 482984 h 485892"/>
                <a:gd name="connsiteX9" fmla="*/ 765025 w 781167"/>
                <a:gd name="connsiteY9" fmla="*/ 483218 h 485892"/>
                <a:gd name="connsiteX10" fmla="*/ 764791 w 781167"/>
                <a:gd name="connsiteY10" fmla="*/ 482984 h 485892"/>
                <a:gd name="connsiteX11" fmla="*/ 500063 w 781167"/>
                <a:gd name="connsiteY11" fmla="*/ 218256 h 485892"/>
                <a:gd name="connsiteX12" fmla="*/ 352425 w 781167"/>
                <a:gd name="connsiteY12" fmla="*/ 365893 h 485892"/>
                <a:gd name="connsiteX13" fmla="*/ 19212 w 781167"/>
                <a:gd name="connsiteY13" fmla="*/ 32680 h 485892"/>
                <a:gd name="connsiteX14" fmla="*/ 19050 w 781167"/>
                <a:gd name="connsiteY14" fmla="*/ 32747 h 485892"/>
                <a:gd name="connsiteX15" fmla="*/ 19050 w 781167"/>
                <a:gd name="connsiteY15" fmla="*/ 133350 h 485892"/>
                <a:gd name="connsiteX16" fmla="*/ 9525 w 781167"/>
                <a:gd name="connsiteY16" fmla="*/ 142875 h 485892"/>
                <a:gd name="connsiteX17" fmla="*/ 0 w 781167"/>
                <a:gd name="connsiteY17" fmla="*/ 133350 h 485892"/>
                <a:gd name="connsiteX18" fmla="*/ 0 w 781167"/>
                <a:gd name="connsiteY18" fmla="*/ 0 h 485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1167" h="485892">
                  <a:moveTo>
                    <a:pt x="133350" y="0"/>
                  </a:moveTo>
                  <a:cubicBezTo>
                    <a:pt x="138611" y="0"/>
                    <a:pt x="142875" y="4264"/>
                    <a:pt x="142875" y="9525"/>
                  </a:cubicBezTo>
                  <a:cubicBezTo>
                    <a:pt x="142875" y="14786"/>
                    <a:pt x="138611" y="19050"/>
                    <a:pt x="133350" y="19050"/>
                  </a:cubicBezTo>
                  <a:lnTo>
                    <a:pt x="32747" y="19050"/>
                  </a:lnTo>
                  <a:cubicBezTo>
                    <a:pt x="32623" y="19050"/>
                    <a:pt x="32595" y="19126"/>
                    <a:pt x="32680" y="19212"/>
                  </a:cubicBezTo>
                  <a:lnTo>
                    <a:pt x="352425" y="338957"/>
                  </a:lnTo>
                  <a:lnTo>
                    <a:pt x="500063" y="191319"/>
                  </a:lnTo>
                  <a:lnTo>
                    <a:pt x="778259" y="469516"/>
                  </a:lnTo>
                  <a:cubicBezTo>
                    <a:pt x="782044" y="473171"/>
                    <a:pt x="782148" y="479200"/>
                    <a:pt x="778494" y="482984"/>
                  </a:cubicBezTo>
                  <a:cubicBezTo>
                    <a:pt x="774839" y="486768"/>
                    <a:pt x="768808" y="486873"/>
                    <a:pt x="765025" y="483218"/>
                  </a:cubicBezTo>
                  <a:cubicBezTo>
                    <a:pt x="764945" y="483141"/>
                    <a:pt x="764867" y="483063"/>
                    <a:pt x="764791" y="482984"/>
                  </a:cubicBezTo>
                  <a:lnTo>
                    <a:pt x="500063" y="218256"/>
                  </a:lnTo>
                  <a:lnTo>
                    <a:pt x="352425" y="365893"/>
                  </a:lnTo>
                  <a:lnTo>
                    <a:pt x="19212" y="32680"/>
                  </a:lnTo>
                  <a:cubicBezTo>
                    <a:pt x="19126" y="32595"/>
                    <a:pt x="19050" y="32623"/>
                    <a:pt x="19050" y="32747"/>
                  </a:cubicBezTo>
                  <a:lnTo>
                    <a:pt x="19050" y="133350"/>
                  </a:lnTo>
                  <a:cubicBezTo>
                    <a:pt x="19050" y="138611"/>
                    <a:pt x="14785" y="142875"/>
                    <a:pt x="9525" y="142875"/>
                  </a:cubicBezTo>
                  <a:cubicBezTo>
                    <a:pt x="4265" y="142875"/>
                    <a:pt x="0" y="138611"/>
                    <a:pt x="0" y="133350"/>
                  </a:cubicBezTo>
                  <a:lnTo>
                    <a:pt x="0" y="0"/>
                  </a:lnTo>
                  <a:close/>
                </a:path>
              </a:pathLst>
            </a:custGeom>
            <a:grpFill/>
            <a:ln w="9525" cap="flat">
              <a:noFill/>
              <a:prstDash val="solid"/>
              <a:miter/>
            </a:ln>
          </p:spPr>
          <p:txBody>
            <a:bodyPr rtlCol="0" anchor="ctr"/>
            <a:lstStyle/>
            <a:p>
              <a:endParaRPr lang="zh-CN" altLang="en-US"/>
            </a:p>
          </p:txBody>
        </p:sp>
      </p:grpSp>
      <p:sp>
        <p:nvSpPr>
          <p:cNvPr id="93" name="文本占位符 92"/>
          <p:cNvSpPr>
            <a:spLocks noGrp="1"/>
          </p:cNvSpPr>
          <p:nvPr>
            <p:ph type="body" sz="quarter" idx="10" hasCustomPrompt="1"/>
          </p:nvPr>
        </p:nvSpPr>
        <p:spPr>
          <a:xfrm>
            <a:off x="1365897" y="2725082"/>
            <a:ext cx="951828" cy="429589"/>
          </a:xfrm>
          <a:prstGeom prst="rect">
            <a:avLst/>
          </a:prstGeom>
        </p:spPr>
        <p:txBody>
          <a:bodyPr/>
          <a:lstStyle>
            <a:lvl1pPr marL="0" indent="0" algn="l" defTabSz="457200" rtl="0" eaLnBrk="1" latinLnBrk="0" hangingPunct="1">
              <a:buNone/>
              <a:defRPr lang="zh-CN" altLang="en-US" sz="24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01</a:t>
            </a:r>
            <a:endParaRPr lang="zh-CN" altLang="en-US" dirty="0"/>
          </a:p>
        </p:txBody>
      </p:sp>
      <p:sp>
        <p:nvSpPr>
          <p:cNvPr id="100" name="文本占位符 92"/>
          <p:cNvSpPr>
            <a:spLocks noGrp="1"/>
          </p:cNvSpPr>
          <p:nvPr>
            <p:ph type="body" sz="quarter" idx="12" hasCustomPrompt="1"/>
          </p:nvPr>
        </p:nvSpPr>
        <p:spPr>
          <a:xfrm>
            <a:off x="3378551" y="2725082"/>
            <a:ext cx="951828" cy="429589"/>
          </a:xfrm>
          <a:prstGeom prst="rect">
            <a:avLst/>
          </a:prstGeom>
        </p:spPr>
        <p:txBody>
          <a:bodyPr/>
          <a:lstStyle>
            <a:lvl1pPr marL="0" indent="0" algn="l" defTabSz="457200" rtl="0" eaLnBrk="1" latinLnBrk="0" hangingPunct="1">
              <a:buNone/>
              <a:defRPr lang="zh-CN" altLang="en-US" sz="24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02</a:t>
            </a:r>
            <a:endParaRPr lang="zh-CN" altLang="en-US" dirty="0"/>
          </a:p>
        </p:txBody>
      </p:sp>
      <p:sp>
        <p:nvSpPr>
          <p:cNvPr id="102" name="文本占位符 92"/>
          <p:cNvSpPr>
            <a:spLocks noGrp="1"/>
          </p:cNvSpPr>
          <p:nvPr>
            <p:ph type="body" sz="quarter" idx="14" hasCustomPrompt="1"/>
          </p:nvPr>
        </p:nvSpPr>
        <p:spPr>
          <a:xfrm>
            <a:off x="5430567" y="2725082"/>
            <a:ext cx="951828" cy="429589"/>
          </a:xfrm>
          <a:prstGeom prst="rect">
            <a:avLst/>
          </a:prstGeom>
        </p:spPr>
        <p:txBody>
          <a:bodyPr/>
          <a:lstStyle>
            <a:lvl1pPr marL="0" indent="0" algn="l" defTabSz="457200" rtl="0" eaLnBrk="1" latinLnBrk="0" hangingPunct="1">
              <a:buNone/>
              <a:defRPr lang="zh-CN" altLang="en-US" sz="24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03</a:t>
            </a:r>
            <a:endParaRPr lang="zh-CN" altLang="en-US" dirty="0"/>
          </a:p>
        </p:txBody>
      </p:sp>
      <p:sp>
        <p:nvSpPr>
          <p:cNvPr id="104" name="文本占位符 92"/>
          <p:cNvSpPr>
            <a:spLocks noGrp="1"/>
          </p:cNvSpPr>
          <p:nvPr>
            <p:ph type="body" sz="quarter" idx="16" hasCustomPrompt="1"/>
          </p:nvPr>
        </p:nvSpPr>
        <p:spPr>
          <a:xfrm>
            <a:off x="9459611" y="2725082"/>
            <a:ext cx="951828" cy="429589"/>
          </a:xfrm>
          <a:prstGeom prst="rect">
            <a:avLst/>
          </a:prstGeom>
        </p:spPr>
        <p:txBody>
          <a:bodyPr/>
          <a:lstStyle>
            <a:lvl1pPr marL="0" indent="0" algn="l" defTabSz="457200" rtl="0" eaLnBrk="1" latinLnBrk="0" hangingPunct="1">
              <a:buNone/>
              <a:defRPr lang="zh-CN" altLang="en-US" sz="24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05</a:t>
            </a:r>
            <a:endParaRPr lang="zh-CN" altLang="en-US" dirty="0"/>
          </a:p>
        </p:txBody>
      </p:sp>
      <p:sp>
        <p:nvSpPr>
          <p:cNvPr id="92" name="文本占位符 92"/>
          <p:cNvSpPr>
            <a:spLocks noGrp="1"/>
          </p:cNvSpPr>
          <p:nvPr>
            <p:ph type="body" sz="quarter" idx="18" hasCustomPrompt="1"/>
          </p:nvPr>
        </p:nvSpPr>
        <p:spPr>
          <a:xfrm>
            <a:off x="1538064" y="3459700"/>
            <a:ext cx="1025922" cy="276999"/>
          </a:xfrm>
          <a:prstGeom prst="rect">
            <a:avLst/>
          </a:prstGeom>
        </p:spPr>
        <p:txBody>
          <a:bodyPr wrap="none" lIns="0" tIns="0" rIns="0" bIns="0">
            <a:spAutoFit/>
          </a:bodyPr>
          <a:lstStyle>
            <a:lvl1pPr marL="0" indent="0" algn="l" defTabSz="457200" rtl="0" eaLnBrk="1" latinLnBrk="0" hangingPunct="1">
              <a:buNone/>
              <a:defRPr lang="zh-CN" altLang="en-US" sz="2000" b="1" kern="1200" dirty="0" smtClean="0">
                <a:gradFill>
                  <a:gsLst>
                    <a:gs pos="10000">
                      <a:schemeClr val="accent1"/>
                    </a:gs>
                    <a:gs pos="100000">
                      <a:schemeClr val="accent2"/>
                    </a:gs>
                  </a:gsLst>
                  <a:lin ang="5400000" scaled="1"/>
                </a:gra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sp>
        <p:nvSpPr>
          <p:cNvPr id="94" name="文本占位符 92"/>
          <p:cNvSpPr>
            <a:spLocks noGrp="1"/>
          </p:cNvSpPr>
          <p:nvPr>
            <p:ph type="body" sz="quarter" idx="19" hasCustomPrompt="1"/>
          </p:nvPr>
        </p:nvSpPr>
        <p:spPr>
          <a:xfrm>
            <a:off x="3549354" y="3459700"/>
            <a:ext cx="1025922" cy="276999"/>
          </a:xfrm>
          <a:prstGeom prst="rect">
            <a:avLst/>
          </a:prstGeom>
        </p:spPr>
        <p:txBody>
          <a:bodyPr wrap="none" lIns="0" tIns="0" rIns="0" bIns="0">
            <a:spAutoFit/>
          </a:bodyPr>
          <a:lstStyle>
            <a:lvl1pPr marL="0" indent="0" algn="l" defTabSz="457200" rtl="0" eaLnBrk="1" latinLnBrk="0" hangingPunct="1">
              <a:buNone/>
              <a:defRPr lang="zh-CN" altLang="en-US" sz="2000" b="1" kern="1200" dirty="0" smtClean="0">
                <a:gradFill>
                  <a:gsLst>
                    <a:gs pos="10000">
                      <a:schemeClr val="accent1"/>
                    </a:gs>
                    <a:gs pos="100000">
                      <a:schemeClr val="accent2"/>
                    </a:gs>
                  </a:gsLst>
                  <a:lin ang="5400000" scaled="1"/>
                </a:gra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sp>
        <p:nvSpPr>
          <p:cNvPr id="95" name="文本占位符 92"/>
          <p:cNvSpPr>
            <a:spLocks noGrp="1"/>
          </p:cNvSpPr>
          <p:nvPr>
            <p:ph type="body" sz="quarter" idx="20" hasCustomPrompt="1"/>
          </p:nvPr>
        </p:nvSpPr>
        <p:spPr>
          <a:xfrm>
            <a:off x="5571492" y="3459700"/>
            <a:ext cx="1025922" cy="276999"/>
          </a:xfrm>
          <a:prstGeom prst="rect">
            <a:avLst/>
          </a:prstGeom>
        </p:spPr>
        <p:txBody>
          <a:bodyPr wrap="none" lIns="0" tIns="0" rIns="0" bIns="0">
            <a:spAutoFit/>
          </a:bodyPr>
          <a:lstStyle>
            <a:lvl1pPr marL="0" indent="0" algn="l" defTabSz="457200" rtl="0" eaLnBrk="1" latinLnBrk="0" hangingPunct="1">
              <a:buNone/>
              <a:defRPr lang="zh-CN" altLang="en-US" sz="2000" b="1" kern="1200" dirty="0" smtClean="0">
                <a:gradFill>
                  <a:gsLst>
                    <a:gs pos="10000">
                      <a:schemeClr val="accent1"/>
                    </a:gs>
                    <a:gs pos="100000">
                      <a:schemeClr val="accent2"/>
                    </a:gs>
                  </a:gsLst>
                  <a:lin ang="5400000" scaled="1"/>
                </a:gra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sp>
        <p:nvSpPr>
          <p:cNvPr id="97" name="文本占位符 92"/>
          <p:cNvSpPr>
            <a:spLocks noGrp="1"/>
          </p:cNvSpPr>
          <p:nvPr>
            <p:ph type="body" sz="quarter" idx="21" hasCustomPrompt="1"/>
          </p:nvPr>
        </p:nvSpPr>
        <p:spPr>
          <a:xfrm>
            <a:off x="9631244" y="3459700"/>
            <a:ext cx="1025922" cy="276999"/>
          </a:xfrm>
          <a:prstGeom prst="rect">
            <a:avLst/>
          </a:prstGeom>
        </p:spPr>
        <p:txBody>
          <a:bodyPr wrap="none" lIns="0" tIns="0" rIns="0" bIns="0">
            <a:spAutoFit/>
          </a:bodyPr>
          <a:lstStyle>
            <a:lvl1pPr marL="0" indent="0" algn="l" defTabSz="457200" rtl="0" eaLnBrk="1" latinLnBrk="0" hangingPunct="1">
              <a:buNone/>
              <a:defRPr lang="zh-CN" altLang="en-US" sz="2000" b="1" kern="1200" dirty="0" smtClean="0">
                <a:gradFill>
                  <a:gsLst>
                    <a:gs pos="10000">
                      <a:schemeClr val="accent1"/>
                    </a:gs>
                    <a:gs pos="100000">
                      <a:schemeClr val="accent2"/>
                    </a:gs>
                  </a:gsLst>
                  <a:lin ang="5400000" scaled="1"/>
                </a:gra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sp>
        <p:nvSpPr>
          <p:cNvPr id="103" name="矩形: 圆角 102"/>
          <p:cNvSpPr/>
          <p:nvPr userDrawn="1"/>
        </p:nvSpPr>
        <p:spPr>
          <a:xfrm>
            <a:off x="7347650" y="2480334"/>
            <a:ext cx="1567468" cy="3181612"/>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矩形: 圆角 104"/>
          <p:cNvSpPr/>
          <p:nvPr userDrawn="1"/>
        </p:nvSpPr>
        <p:spPr>
          <a:xfrm>
            <a:off x="7277825" y="2729593"/>
            <a:ext cx="944881" cy="369333"/>
          </a:xfrm>
          <a:prstGeom prst="roundRect">
            <a:avLst>
              <a:gd name="adj" fmla="val 27993"/>
            </a:avLst>
          </a:prstGeom>
          <a:gradFill>
            <a:gsLst>
              <a:gs pos="98000">
                <a:schemeClr val="accent3"/>
              </a:gs>
              <a:gs pos="10000">
                <a:schemeClr val="accent6"/>
              </a:gs>
            </a:gsLst>
            <a:lin ang="2700000" scaled="0"/>
          </a:gra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06" name="椭圆 105"/>
          <p:cNvSpPr/>
          <p:nvPr userDrawn="1"/>
        </p:nvSpPr>
        <p:spPr>
          <a:xfrm rot="8892418">
            <a:off x="7522892" y="3917828"/>
            <a:ext cx="1184223" cy="1184223"/>
          </a:xfrm>
          <a:prstGeom prst="ellipse">
            <a:avLst/>
          </a:prstGeom>
          <a:noFill/>
          <a:ln w="19050">
            <a:gradFill>
              <a:gsLst>
                <a:gs pos="12000">
                  <a:schemeClr val="accent3"/>
                </a:gs>
                <a:gs pos="100000">
                  <a:schemeClr val="accent1">
                    <a:lumMod val="30000"/>
                    <a:lumOff val="7000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任意多边形: 形状 106"/>
          <p:cNvSpPr/>
          <p:nvPr userDrawn="1"/>
        </p:nvSpPr>
        <p:spPr>
          <a:xfrm flipH="1">
            <a:off x="8074920" y="4776760"/>
            <a:ext cx="844431" cy="895302"/>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gradFill flip="none" rotWithShape="1">
            <a:gsLst>
              <a:gs pos="0">
                <a:schemeClr val="accent4"/>
              </a:gs>
              <a:gs pos="100000">
                <a:schemeClr val="accent6">
                  <a:alpha val="8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08" name="椭圆 107"/>
          <p:cNvSpPr/>
          <p:nvPr userDrawn="1"/>
        </p:nvSpPr>
        <p:spPr>
          <a:xfrm rot="8892418">
            <a:off x="7552859" y="3947795"/>
            <a:ext cx="1124288" cy="1124288"/>
          </a:xfrm>
          <a:prstGeom prst="ellipse">
            <a:avLst/>
          </a:prstGeom>
          <a:noFill/>
          <a:ln w="3175">
            <a:gradFill>
              <a:gsLst>
                <a:gs pos="12000">
                  <a:schemeClr val="accent1"/>
                </a:gs>
                <a:gs pos="100000">
                  <a:schemeClr val="accent1">
                    <a:lumMod val="30000"/>
                    <a:lumOff val="7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9" name="图形 171" descr="男侍者 轮廓"/>
          <p:cNvGrpSpPr/>
          <p:nvPr userDrawn="1"/>
        </p:nvGrpSpPr>
        <p:grpSpPr>
          <a:xfrm>
            <a:off x="7767239" y="4140412"/>
            <a:ext cx="653919" cy="714148"/>
            <a:chOff x="5667375" y="3057525"/>
            <a:chExt cx="723900" cy="790575"/>
          </a:xfrm>
          <a:gradFill flip="none" rotWithShape="1">
            <a:gsLst>
              <a:gs pos="10000">
                <a:schemeClr val="accent3"/>
              </a:gs>
              <a:gs pos="95506">
                <a:schemeClr val="accent1">
                  <a:alpha val="77000"/>
                </a:schemeClr>
              </a:gs>
              <a:gs pos="61000">
                <a:schemeClr val="accent2"/>
              </a:gs>
            </a:gsLst>
            <a:lin ang="5400000" scaled="1"/>
            <a:tileRect/>
          </a:gradFill>
        </p:grpSpPr>
        <p:sp>
          <p:nvSpPr>
            <p:cNvPr id="110" name="图形 171" descr="男侍者 轮廓"/>
            <p:cNvSpPr/>
            <p:nvPr/>
          </p:nvSpPr>
          <p:spPr>
            <a:xfrm>
              <a:off x="6029325" y="3458051"/>
              <a:ext cx="132397" cy="95726"/>
            </a:xfrm>
            <a:custGeom>
              <a:avLst/>
              <a:gdLst>
                <a:gd name="connsiteX0" fmla="*/ 114300 w 132397"/>
                <a:gd name="connsiteY0" fmla="*/ 93821 h 95726"/>
                <a:gd name="connsiteX1" fmla="*/ 114300 w 132397"/>
                <a:gd name="connsiteY1" fmla="*/ 93821 h 95726"/>
                <a:gd name="connsiteX2" fmla="*/ 120015 w 132397"/>
                <a:gd name="connsiteY2" fmla="*/ 95726 h 95726"/>
                <a:gd name="connsiteX3" fmla="*/ 122873 w 132397"/>
                <a:gd name="connsiteY3" fmla="*/ 95726 h 95726"/>
                <a:gd name="connsiteX4" fmla="*/ 130493 w 132397"/>
                <a:gd name="connsiteY4" fmla="*/ 90011 h 95726"/>
                <a:gd name="connsiteX5" fmla="*/ 132398 w 132397"/>
                <a:gd name="connsiteY5" fmla="*/ 82391 h 95726"/>
                <a:gd name="connsiteX6" fmla="*/ 132398 w 132397"/>
                <a:gd name="connsiteY6" fmla="*/ 13811 h 95726"/>
                <a:gd name="connsiteX7" fmla="*/ 125730 w 132397"/>
                <a:gd name="connsiteY7" fmla="*/ 2381 h 95726"/>
                <a:gd name="connsiteX8" fmla="*/ 113348 w 132397"/>
                <a:gd name="connsiteY8" fmla="*/ 2381 h 95726"/>
                <a:gd name="connsiteX9" fmla="*/ 66675 w 132397"/>
                <a:gd name="connsiteY9" fmla="*/ 28099 h 95726"/>
                <a:gd name="connsiteX10" fmla="*/ 19050 w 132397"/>
                <a:gd name="connsiteY10" fmla="*/ 1429 h 95726"/>
                <a:gd name="connsiteX11" fmla="*/ 6668 w 132397"/>
                <a:gd name="connsiteY11" fmla="*/ 1429 h 95726"/>
                <a:gd name="connsiteX12" fmla="*/ 0 w 132397"/>
                <a:gd name="connsiteY12" fmla="*/ 12859 h 95726"/>
                <a:gd name="connsiteX13" fmla="*/ 0 w 132397"/>
                <a:gd name="connsiteY13" fmla="*/ 81439 h 95726"/>
                <a:gd name="connsiteX14" fmla="*/ 952 w 132397"/>
                <a:gd name="connsiteY14" fmla="*/ 88106 h 95726"/>
                <a:gd name="connsiteX15" fmla="*/ 18098 w 132397"/>
                <a:gd name="connsiteY15" fmla="*/ 93821 h 95726"/>
                <a:gd name="connsiteX16" fmla="*/ 18098 w 132397"/>
                <a:gd name="connsiteY16" fmla="*/ 93821 h 95726"/>
                <a:gd name="connsiteX17" fmla="*/ 65723 w 132397"/>
                <a:gd name="connsiteY17" fmla="*/ 66199 h 95726"/>
                <a:gd name="connsiteX18" fmla="*/ 114300 w 132397"/>
                <a:gd name="connsiteY18" fmla="*/ 93821 h 95726"/>
                <a:gd name="connsiteX19" fmla="*/ 114300 w 132397"/>
                <a:gd name="connsiteY19" fmla="*/ 23336 h 95726"/>
                <a:gd name="connsiteX20" fmla="*/ 114300 w 132397"/>
                <a:gd name="connsiteY20" fmla="*/ 71914 h 95726"/>
                <a:gd name="connsiteX21" fmla="*/ 71438 w 132397"/>
                <a:gd name="connsiteY21" fmla="*/ 47149 h 95726"/>
                <a:gd name="connsiteX22" fmla="*/ 114300 w 132397"/>
                <a:gd name="connsiteY22" fmla="*/ 23336 h 95726"/>
                <a:gd name="connsiteX23" fmla="*/ 19050 w 132397"/>
                <a:gd name="connsiteY23" fmla="*/ 71914 h 95726"/>
                <a:gd name="connsiteX24" fmla="*/ 19050 w 132397"/>
                <a:gd name="connsiteY24" fmla="*/ 24289 h 95726"/>
                <a:gd name="connsiteX25" fmla="*/ 61913 w 132397"/>
                <a:gd name="connsiteY25" fmla="*/ 48101 h 95726"/>
                <a:gd name="connsiteX26" fmla="*/ 19050 w 132397"/>
                <a:gd name="connsiteY26" fmla="*/ 71914 h 95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397" h="95726">
                  <a:moveTo>
                    <a:pt x="114300" y="93821"/>
                  </a:moveTo>
                  <a:lnTo>
                    <a:pt x="114300" y="93821"/>
                  </a:lnTo>
                  <a:cubicBezTo>
                    <a:pt x="116205" y="94774"/>
                    <a:pt x="118110" y="95726"/>
                    <a:pt x="120015" y="95726"/>
                  </a:cubicBezTo>
                  <a:cubicBezTo>
                    <a:pt x="120968" y="95726"/>
                    <a:pt x="121920" y="95726"/>
                    <a:pt x="122873" y="95726"/>
                  </a:cubicBezTo>
                  <a:cubicBezTo>
                    <a:pt x="125730" y="94774"/>
                    <a:pt x="128588" y="92869"/>
                    <a:pt x="130493" y="90011"/>
                  </a:cubicBezTo>
                  <a:cubicBezTo>
                    <a:pt x="131445" y="87154"/>
                    <a:pt x="132398" y="85249"/>
                    <a:pt x="132398" y="82391"/>
                  </a:cubicBezTo>
                  <a:lnTo>
                    <a:pt x="132398" y="13811"/>
                  </a:lnTo>
                  <a:cubicBezTo>
                    <a:pt x="132398" y="9049"/>
                    <a:pt x="129540" y="4286"/>
                    <a:pt x="125730" y="2381"/>
                  </a:cubicBezTo>
                  <a:cubicBezTo>
                    <a:pt x="121920" y="476"/>
                    <a:pt x="117157" y="476"/>
                    <a:pt x="113348" y="2381"/>
                  </a:cubicBezTo>
                  <a:lnTo>
                    <a:pt x="66675" y="28099"/>
                  </a:lnTo>
                  <a:lnTo>
                    <a:pt x="19050" y="1429"/>
                  </a:lnTo>
                  <a:cubicBezTo>
                    <a:pt x="15240" y="-476"/>
                    <a:pt x="10477" y="-476"/>
                    <a:pt x="6668" y="1429"/>
                  </a:cubicBezTo>
                  <a:cubicBezTo>
                    <a:pt x="2857" y="3334"/>
                    <a:pt x="0" y="8096"/>
                    <a:pt x="0" y="12859"/>
                  </a:cubicBezTo>
                  <a:lnTo>
                    <a:pt x="0" y="81439"/>
                  </a:lnTo>
                  <a:cubicBezTo>
                    <a:pt x="0" y="83344"/>
                    <a:pt x="0" y="86201"/>
                    <a:pt x="952" y="88106"/>
                  </a:cubicBezTo>
                  <a:cubicBezTo>
                    <a:pt x="3810" y="94774"/>
                    <a:pt x="12382" y="96679"/>
                    <a:pt x="18098" y="93821"/>
                  </a:cubicBezTo>
                  <a:cubicBezTo>
                    <a:pt x="18098" y="93821"/>
                    <a:pt x="18098" y="93821"/>
                    <a:pt x="18098" y="93821"/>
                  </a:cubicBezTo>
                  <a:lnTo>
                    <a:pt x="65723" y="66199"/>
                  </a:lnTo>
                  <a:lnTo>
                    <a:pt x="114300" y="93821"/>
                  </a:lnTo>
                  <a:close/>
                  <a:moveTo>
                    <a:pt x="114300" y="23336"/>
                  </a:moveTo>
                  <a:lnTo>
                    <a:pt x="114300" y="71914"/>
                  </a:lnTo>
                  <a:lnTo>
                    <a:pt x="71438" y="47149"/>
                  </a:lnTo>
                  <a:lnTo>
                    <a:pt x="114300" y="23336"/>
                  </a:lnTo>
                  <a:close/>
                  <a:moveTo>
                    <a:pt x="19050" y="71914"/>
                  </a:moveTo>
                  <a:lnTo>
                    <a:pt x="19050" y="24289"/>
                  </a:lnTo>
                  <a:lnTo>
                    <a:pt x="61913" y="48101"/>
                  </a:lnTo>
                  <a:lnTo>
                    <a:pt x="19050" y="71914"/>
                  </a:lnTo>
                  <a:close/>
                </a:path>
              </a:pathLst>
            </a:custGeom>
            <a:grpFill/>
            <a:ln w="9525" cap="flat">
              <a:noFill/>
              <a:prstDash val="solid"/>
              <a:miter/>
            </a:ln>
          </p:spPr>
          <p:txBody>
            <a:bodyPr rtlCol="0" anchor="ctr"/>
            <a:lstStyle/>
            <a:p>
              <a:endParaRPr lang="zh-CN" altLang="en-US"/>
            </a:p>
          </p:txBody>
        </p:sp>
        <p:sp>
          <p:nvSpPr>
            <p:cNvPr id="111" name="图形 171" descr="男侍者 轮廓"/>
            <p:cNvSpPr/>
            <p:nvPr/>
          </p:nvSpPr>
          <p:spPr>
            <a:xfrm>
              <a:off x="6081712" y="3562350"/>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grpFill/>
            <a:ln w="9525" cap="flat">
              <a:noFill/>
              <a:prstDash val="solid"/>
              <a:miter/>
            </a:ln>
          </p:spPr>
          <p:txBody>
            <a:bodyPr rtlCol="0" anchor="ctr"/>
            <a:lstStyle/>
            <a:p>
              <a:endParaRPr lang="zh-CN" altLang="en-US"/>
            </a:p>
          </p:txBody>
        </p:sp>
        <p:sp>
          <p:nvSpPr>
            <p:cNvPr id="112" name="图形 171" descr="男侍者 轮廓"/>
            <p:cNvSpPr/>
            <p:nvPr/>
          </p:nvSpPr>
          <p:spPr>
            <a:xfrm>
              <a:off x="6081712" y="3619500"/>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grpFill/>
            <a:ln w="9525" cap="flat">
              <a:noFill/>
              <a:prstDash val="solid"/>
              <a:miter/>
            </a:ln>
          </p:spPr>
          <p:txBody>
            <a:bodyPr rtlCol="0" anchor="ctr"/>
            <a:lstStyle/>
            <a:p>
              <a:endParaRPr lang="zh-CN" altLang="en-US"/>
            </a:p>
          </p:txBody>
        </p:sp>
        <p:sp>
          <p:nvSpPr>
            <p:cNvPr id="113" name="图形 171" descr="男侍者 轮廓"/>
            <p:cNvSpPr/>
            <p:nvPr/>
          </p:nvSpPr>
          <p:spPr>
            <a:xfrm>
              <a:off x="6081712" y="3676650"/>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grpFill/>
            <a:ln w="9525" cap="flat">
              <a:noFill/>
              <a:prstDash val="solid"/>
              <a:miter/>
            </a:ln>
          </p:spPr>
          <p:txBody>
            <a:bodyPr rtlCol="0" anchor="ctr"/>
            <a:lstStyle/>
            <a:p>
              <a:endParaRPr lang="zh-CN" altLang="en-US"/>
            </a:p>
          </p:txBody>
        </p:sp>
        <p:sp>
          <p:nvSpPr>
            <p:cNvPr id="114" name="图形 171" descr="男侍者 轮廓"/>
            <p:cNvSpPr/>
            <p:nvPr/>
          </p:nvSpPr>
          <p:spPr>
            <a:xfrm>
              <a:off x="5835967" y="3057525"/>
              <a:ext cx="555307" cy="743902"/>
            </a:xfrm>
            <a:custGeom>
              <a:avLst/>
              <a:gdLst>
                <a:gd name="connsiteX0" fmla="*/ 522922 w 555307"/>
                <a:gd name="connsiteY0" fmla="*/ 468630 h 743902"/>
                <a:gd name="connsiteX1" fmla="*/ 403860 w 555307"/>
                <a:gd name="connsiteY1" fmla="*/ 407670 h 743902"/>
                <a:gd name="connsiteX2" fmla="*/ 357188 w 555307"/>
                <a:gd name="connsiteY2" fmla="*/ 388620 h 743902"/>
                <a:gd name="connsiteX3" fmla="*/ 345758 w 555307"/>
                <a:gd name="connsiteY3" fmla="*/ 371475 h 743902"/>
                <a:gd name="connsiteX4" fmla="*/ 345758 w 555307"/>
                <a:gd name="connsiteY4" fmla="*/ 342900 h 743902"/>
                <a:gd name="connsiteX5" fmla="*/ 402908 w 555307"/>
                <a:gd name="connsiteY5" fmla="*/ 228600 h 743902"/>
                <a:gd name="connsiteX6" fmla="*/ 402908 w 555307"/>
                <a:gd name="connsiteY6" fmla="*/ 132398 h 743902"/>
                <a:gd name="connsiteX7" fmla="*/ 339090 w 555307"/>
                <a:gd name="connsiteY7" fmla="*/ 17145 h 743902"/>
                <a:gd name="connsiteX8" fmla="*/ 316230 w 555307"/>
                <a:gd name="connsiteY8" fmla="*/ 19050 h 743902"/>
                <a:gd name="connsiteX9" fmla="*/ 315278 w 555307"/>
                <a:gd name="connsiteY9" fmla="*/ 20003 h 743902"/>
                <a:gd name="connsiteX10" fmla="*/ 310515 w 555307"/>
                <a:gd name="connsiteY10" fmla="*/ 14288 h 743902"/>
                <a:gd name="connsiteX11" fmla="*/ 291465 w 555307"/>
                <a:gd name="connsiteY11" fmla="*/ 2858 h 743902"/>
                <a:gd name="connsiteX12" fmla="*/ 261938 w 555307"/>
                <a:gd name="connsiteY12" fmla="*/ 0 h 743902"/>
                <a:gd name="connsiteX13" fmla="*/ 117157 w 555307"/>
                <a:gd name="connsiteY13" fmla="*/ 142875 h 743902"/>
                <a:gd name="connsiteX14" fmla="*/ 117157 w 555307"/>
                <a:gd name="connsiteY14" fmla="*/ 228600 h 743902"/>
                <a:gd name="connsiteX15" fmla="*/ 174308 w 555307"/>
                <a:gd name="connsiteY15" fmla="*/ 342900 h 743902"/>
                <a:gd name="connsiteX16" fmla="*/ 174308 w 555307"/>
                <a:gd name="connsiteY16" fmla="*/ 371475 h 743902"/>
                <a:gd name="connsiteX17" fmla="*/ 162877 w 555307"/>
                <a:gd name="connsiteY17" fmla="*/ 388620 h 743902"/>
                <a:gd name="connsiteX18" fmla="*/ 115252 w 555307"/>
                <a:gd name="connsiteY18" fmla="*/ 407670 h 743902"/>
                <a:gd name="connsiteX19" fmla="*/ 0 w 555307"/>
                <a:gd name="connsiteY19" fmla="*/ 466725 h 743902"/>
                <a:gd name="connsiteX20" fmla="*/ 1905 w 555307"/>
                <a:gd name="connsiteY20" fmla="*/ 490538 h 743902"/>
                <a:gd name="connsiteX21" fmla="*/ 9525 w 555307"/>
                <a:gd name="connsiteY21" fmla="*/ 483870 h 743902"/>
                <a:gd name="connsiteX22" fmla="*/ 120968 w 555307"/>
                <a:gd name="connsiteY22" fmla="*/ 425768 h 743902"/>
                <a:gd name="connsiteX23" fmla="*/ 120968 w 555307"/>
                <a:gd name="connsiteY23" fmla="*/ 425768 h 743902"/>
                <a:gd name="connsiteX24" fmla="*/ 121920 w 555307"/>
                <a:gd name="connsiteY24" fmla="*/ 424815 h 743902"/>
                <a:gd name="connsiteX25" fmla="*/ 135255 w 555307"/>
                <a:gd name="connsiteY25" fmla="*/ 420053 h 743902"/>
                <a:gd name="connsiteX26" fmla="*/ 219075 w 555307"/>
                <a:gd name="connsiteY26" fmla="*/ 723900 h 743902"/>
                <a:gd name="connsiteX27" fmla="*/ 107632 w 555307"/>
                <a:gd name="connsiteY27" fmla="*/ 716280 h 743902"/>
                <a:gd name="connsiteX28" fmla="*/ 107632 w 555307"/>
                <a:gd name="connsiteY28" fmla="*/ 735330 h 743902"/>
                <a:gd name="connsiteX29" fmla="*/ 262890 w 555307"/>
                <a:gd name="connsiteY29" fmla="*/ 743903 h 743902"/>
                <a:gd name="connsiteX30" fmla="*/ 551498 w 555307"/>
                <a:gd name="connsiteY30" fmla="*/ 699135 h 743902"/>
                <a:gd name="connsiteX31" fmla="*/ 555308 w 555307"/>
                <a:gd name="connsiteY31" fmla="*/ 695325 h 743902"/>
                <a:gd name="connsiteX32" fmla="*/ 555308 w 555307"/>
                <a:gd name="connsiteY32" fmla="*/ 533400 h 743902"/>
                <a:gd name="connsiteX33" fmla="*/ 522922 w 555307"/>
                <a:gd name="connsiteY33" fmla="*/ 468630 h 743902"/>
                <a:gd name="connsiteX34" fmla="*/ 136208 w 555307"/>
                <a:gd name="connsiteY34" fmla="*/ 142875 h 743902"/>
                <a:gd name="connsiteX35" fmla="*/ 262890 w 555307"/>
                <a:gd name="connsiteY35" fmla="*/ 19050 h 743902"/>
                <a:gd name="connsiteX36" fmla="*/ 288608 w 555307"/>
                <a:gd name="connsiteY36" fmla="*/ 20955 h 743902"/>
                <a:gd name="connsiteX37" fmla="*/ 295275 w 555307"/>
                <a:gd name="connsiteY37" fmla="*/ 25717 h 743902"/>
                <a:gd name="connsiteX38" fmla="*/ 304800 w 555307"/>
                <a:gd name="connsiteY38" fmla="*/ 39053 h 743902"/>
                <a:gd name="connsiteX39" fmla="*/ 318135 w 555307"/>
                <a:gd name="connsiteY39" fmla="*/ 40958 h 743902"/>
                <a:gd name="connsiteX40" fmla="*/ 326708 w 555307"/>
                <a:gd name="connsiteY40" fmla="*/ 35243 h 743902"/>
                <a:gd name="connsiteX41" fmla="*/ 329565 w 555307"/>
                <a:gd name="connsiteY41" fmla="*/ 35243 h 743902"/>
                <a:gd name="connsiteX42" fmla="*/ 382905 w 555307"/>
                <a:gd name="connsiteY42" fmla="*/ 133350 h 743902"/>
                <a:gd name="connsiteX43" fmla="*/ 382905 w 555307"/>
                <a:gd name="connsiteY43" fmla="*/ 229552 h 743902"/>
                <a:gd name="connsiteX44" fmla="*/ 382905 w 555307"/>
                <a:gd name="connsiteY44" fmla="*/ 233363 h 743902"/>
                <a:gd name="connsiteX45" fmla="*/ 369570 w 555307"/>
                <a:gd name="connsiteY45" fmla="*/ 215265 h 743902"/>
                <a:gd name="connsiteX46" fmla="*/ 363855 w 555307"/>
                <a:gd name="connsiteY46" fmla="*/ 198120 h 743902"/>
                <a:gd name="connsiteX47" fmla="*/ 363855 w 555307"/>
                <a:gd name="connsiteY47" fmla="*/ 123825 h 743902"/>
                <a:gd name="connsiteX48" fmla="*/ 354330 w 555307"/>
                <a:gd name="connsiteY48" fmla="*/ 114300 h 743902"/>
                <a:gd name="connsiteX49" fmla="*/ 349568 w 555307"/>
                <a:gd name="connsiteY49" fmla="*/ 116205 h 743902"/>
                <a:gd name="connsiteX50" fmla="*/ 163830 w 555307"/>
                <a:gd name="connsiteY50" fmla="*/ 161925 h 743902"/>
                <a:gd name="connsiteX51" fmla="*/ 154305 w 555307"/>
                <a:gd name="connsiteY51" fmla="*/ 171450 h 743902"/>
                <a:gd name="connsiteX52" fmla="*/ 154305 w 555307"/>
                <a:gd name="connsiteY52" fmla="*/ 197168 h 743902"/>
                <a:gd name="connsiteX53" fmla="*/ 148590 w 555307"/>
                <a:gd name="connsiteY53" fmla="*/ 214313 h 743902"/>
                <a:gd name="connsiteX54" fmla="*/ 136208 w 555307"/>
                <a:gd name="connsiteY54" fmla="*/ 232410 h 743902"/>
                <a:gd name="connsiteX55" fmla="*/ 136208 w 555307"/>
                <a:gd name="connsiteY55" fmla="*/ 228600 h 743902"/>
                <a:gd name="connsiteX56" fmla="*/ 136208 w 555307"/>
                <a:gd name="connsiteY56" fmla="*/ 142875 h 743902"/>
                <a:gd name="connsiteX57" fmla="*/ 140018 w 555307"/>
                <a:gd name="connsiteY57" fmla="*/ 259080 h 743902"/>
                <a:gd name="connsiteX58" fmla="*/ 164783 w 555307"/>
                <a:gd name="connsiteY58" fmla="*/ 225743 h 743902"/>
                <a:gd name="connsiteX59" fmla="*/ 174308 w 555307"/>
                <a:gd name="connsiteY59" fmla="*/ 197168 h 743902"/>
                <a:gd name="connsiteX60" fmla="*/ 174308 w 555307"/>
                <a:gd name="connsiteY60" fmla="*/ 180975 h 743902"/>
                <a:gd name="connsiteX61" fmla="*/ 345758 w 555307"/>
                <a:gd name="connsiteY61" fmla="*/ 140018 h 743902"/>
                <a:gd name="connsiteX62" fmla="*/ 345758 w 555307"/>
                <a:gd name="connsiteY62" fmla="*/ 197168 h 743902"/>
                <a:gd name="connsiteX63" fmla="*/ 355283 w 555307"/>
                <a:gd name="connsiteY63" fmla="*/ 225743 h 743902"/>
                <a:gd name="connsiteX64" fmla="*/ 380047 w 555307"/>
                <a:gd name="connsiteY64" fmla="*/ 259080 h 743902"/>
                <a:gd name="connsiteX65" fmla="*/ 229552 w 555307"/>
                <a:gd name="connsiteY65" fmla="*/ 348615 h 743902"/>
                <a:gd name="connsiteX66" fmla="*/ 140018 w 555307"/>
                <a:gd name="connsiteY66" fmla="*/ 259080 h 743902"/>
                <a:gd name="connsiteX67" fmla="*/ 239077 w 555307"/>
                <a:gd name="connsiteY67" fmla="*/ 723900 h 743902"/>
                <a:gd name="connsiteX68" fmla="*/ 153352 w 555307"/>
                <a:gd name="connsiteY68" fmla="*/ 412433 h 743902"/>
                <a:gd name="connsiteX69" fmla="*/ 169545 w 555307"/>
                <a:gd name="connsiteY69" fmla="*/ 405765 h 743902"/>
                <a:gd name="connsiteX70" fmla="*/ 193358 w 555307"/>
                <a:gd name="connsiteY70" fmla="*/ 370523 h 743902"/>
                <a:gd name="connsiteX71" fmla="*/ 193358 w 555307"/>
                <a:gd name="connsiteY71" fmla="*/ 354330 h 743902"/>
                <a:gd name="connsiteX72" fmla="*/ 326708 w 555307"/>
                <a:gd name="connsiteY72" fmla="*/ 354330 h 743902"/>
                <a:gd name="connsiteX73" fmla="*/ 326708 w 555307"/>
                <a:gd name="connsiteY73" fmla="*/ 370523 h 743902"/>
                <a:gd name="connsiteX74" fmla="*/ 350520 w 555307"/>
                <a:gd name="connsiteY74" fmla="*/ 405765 h 743902"/>
                <a:gd name="connsiteX75" fmla="*/ 366713 w 555307"/>
                <a:gd name="connsiteY75" fmla="*/ 412433 h 743902"/>
                <a:gd name="connsiteX76" fmla="*/ 280988 w 555307"/>
                <a:gd name="connsiteY76" fmla="*/ 723900 h 743902"/>
                <a:gd name="connsiteX77" fmla="*/ 239077 w 555307"/>
                <a:gd name="connsiteY77" fmla="*/ 723900 h 743902"/>
                <a:gd name="connsiteX78" fmla="*/ 536258 w 555307"/>
                <a:gd name="connsiteY78" fmla="*/ 685800 h 743902"/>
                <a:gd name="connsiteX79" fmla="*/ 300990 w 555307"/>
                <a:gd name="connsiteY79" fmla="*/ 723900 h 743902"/>
                <a:gd name="connsiteX80" fmla="*/ 384810 w 555307"/>
                <a:gd name="connsiteY80" fmla="*/ 421005 h 743902"/>
                <a:gd name="connsiteX81" fmla="*/ 398145 w 555307"/>
                <a:gd name="connsiteY81" fmla="*/ 425768 h 743902"/>
                <a:gd name="connsiteX82" fmla="*/ 400050 w 555307"/>
                <a:gd name="connsiteY82" fmla="*/ 426720 h 743902"/>
                <a:gd name="connsiteX83" fmla="*/ 400050 w 555307"/>
                <a:gd name="connsiteY83" fmla="*/ 426720 h 743902"/>
                <a:gd name="connsiteX84" fmla="*/ 512445 w 555307"/>
                <a:gd name="connsiteY84" fmla="*/ 484823 h 743902"/>
                <a:gd name="connsiteX85" fmla="*/ 536258 w 555307"/>
                <a:gd name="connsiteY85" fmla="*/ 533400 h 743902"/>
                <a:gd name="connsiteX86" fmla="*/ 536258 w 555307"/>
                <a:gd name="connsiteY86" fmla="*/ 685800 h 743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555307" h="743902">
                  <a:moveTo>
                    <a:pt x="522922" y="468630"/>
                  </a:moveTo>
                  <a:cubicBezTo>
                    <a:pt x="488633" y="440055"/>
                    <a:pt x="447675" y="422910"/>
                    <a:pt x="403860" y="407670"/>
                  </a:cubicBezTo>
                  <a:lnTo>
                    <a:pt x="357188" y="388620"/>
                  </a:lnTo>
                  <a:cubicBezTo>
                    <a:pt x="349568" y="385763"/>
                    <a:pt x="345758" y="379095"/>
                    <a:pt x="345758" y="371475"/>
                  </a:cubicBezTo>
                  <a:lnTo>
                    <a:pt x="345758" y="342900"/>
                  </a:lnTo>
                  <a:cubicBezTo>
                    <a:pt x="381953" y="316230"/>
                    <a:pt x="402908" y="273368"/>
                    <a:pt x="402908" y="228600"/>
                  </a:cubicBezTo>
                  <a:cubicBezTo>
                    <a:pt x="402908" y="228600"/>
                    <a:pt x="402908" y="140970"/>
                    <a:pt x="402908" y="132398"/>
                  </a:cubicBezTo>
                  <a:cubicBezTo>
                    <a:pt x="402908" y="96203"/>
                    <a:pt x="396240" y="45720"/>
                    <a:pt x="339090" y="17145"/>
                  </a:cubicBezTo>
                  <a:cubicBezTo>
                    <a:pt x="331470" y="13335"/>
                    <a:pt x="322897" y="14288"/>
                    <a:pt x="316230" y="19050"/>
                  </a:cubicBezTo>
                  <a:lnTo>
                    <a:pt x="315278" y="20003"/>
                  </a:lnTo>
                  <a:lnTo>
                    <a:pt x="310515" y="14288"/>
                  </a:lnTo>
                  <a:cubicBezTo>
                    <a:pt x="305753" y="7620"/>
                    <a:pt x="299085" y="3810"/>
                    <a:pt x="291465" y="2858"/>
                  </a:cubicBezTo>
                  <a:cubicBezTo>
                    <a:pt x="281940" y="953"/>
                    <a:pt x="272415" y="0"/>
                    <a:pt x="261938" y="0"/>
                  </a:cubicBezTo>
                  <a:cubicBezTo>
                    <a:pt x="180022" y="0"/>
                    <a:pt x="117157" y="60960"/>
                    <a:pt x="117157" y="142875"/>
                  </a:cubicBezTo>
                  <a:lnTo>
                    <a:pt x="117157" y="228600"/>
                  </a:lnTo>
                  <a:cubicBezTo>
                    <a:pt x="117157" y="273368"/>
                    <a:pt x="138113" y="315278"/>
                    <a:pt x="174308" y="342900"/>
                  </a:cubicBezTo>
                  <a:lnTo>
                    <a:pt x="174308" y="371475"/>
                  </a:lnTo>
                  <a:cubicBezTo>
                    <a:pt x="174308" y="379095"/>
                    <a:pt x="169545" y="385763"/>
                    <a:pt x="162877" y="388620"/>
                  </a:cubicBezTo>
                  <a:lnTo>
                    <a:pt x="115252" y="407670"/>
                  </a:lnTo>
                  <a:cubicBezTo>
                    <a:pt x="74295" y="421005"/>
                    <a:pt x="35242" y="441008"/>
                    <a:pt x="0" y="466725"/>
                  </a:cubicBezTo>
                  <a:lnTo>
                    <a:pt x="1905" y="490538"/>
                  </a:lnTo>
                  <a:cubicBezTo>
                    <a:pt x="3810" y="487680"/>
                    <a:pt x="6667" y="485775"/>
                    <a:pt x="9525" y="483870"/>
                  </a:cubicBezTo>
                  <a:cubicBezTo>
                    <a:pt x="41910" y="458153"/>
                    <a:pt x="80010" y="441008"/>
                    <a:pt x="120968" y="425768"/>
                  </a:cubicBezTo>
                  <a:lnTo>
                    <a:pt x="120968" y="425768"/>
                  </a:lnTo>
                  <a:lnTo>
                    <a:pt x="121920" y="424815"/>
                  </a:lnTo>
                  <a:cubicBezTo>
                    <a:pt x="126682" y="422910"/>
                    <a:pt x="130493" y="421958"/>
                    <a:pt x="135255" y="420053"/>
                  </a:cubicBezTo>
                  <a:lnTo>
                    <a:pt x="219075" y="723900"/>
                  </a:lnTo>
                  <a:cubicBezTo>
                    <a:pt x="180022" y="722948"/>
                    <a:pt x="141922" y="720090"/>
                    <a:pt x="107632" y="716280"/>
                  </a:cubicBezTo>
                  <a:lnTo>
                    <a:pt x="107632" y="735330"/>
                  </a:lnTo>
                  <a:cubicBezTo>
                    <a:pt x="159068" y="741045"/>
                    <a:pt x="211455" y="743903"/>
                    <a:pt x="262890" y="743903"/>
                  </a:cubicBezTo>
                  <a:cubicBezTo>
                    <a:pt x="387668" y="743903"/>
                    <a:pt x="511493" y="728663"/>
                    <a:pt x="551498" y="699135"/>
                  </a:cubicBezTo>
                  <a:lnTo>
                    <a:pt x="555308" y="695325"/>
                  </a:lnTo>
                  <a:lnTo>
                    <a:pt x="555308" y="533400"/>
                  </a:lnTo>
                  <a:cubicBezTo>
                    <a:pt x="555308" y="507683"/>
                    <a:pt x="542925" y="484823"/>
                    <a:pt x="522922" y="468630"/>
                  </a:cubicBezTo>
                  <a:close/>
                  <a:moveTo>
                    <a:pt x="136208" y="142875"/>
                  </a:moveTo>
                  <a:cubicBezTo>
                    <a:pt x="136208" y="72390"/>
                    <a:pt x="190500" y="19050"/>
                    <a:pt x="262890" y="19050"/>
                  </a:cubicBezTo>
                  <a:cubicBezTo>
                    <a:pt x="271463" y="19050"/>
                    <a:pt x="280035" y="20003"/>
                    <a:pt x="288608" y="20955"/>
                  </a:cubicBezTo>
                  <a:cubicBezTo>
                    <a:pt x="291465" y="21908"/>
                    <a:pt x="293370" y="22860"/>
                    <a:pt x="295275" y="25717"/>
                  </a:cubicBezTo>
                  <a:lnTo>
                    <a:pt x="304800" y="39053"/>
                  </a:lnTo>
                  <a:cubicBezTo>
                    <a:pt x="307658" y="42863"/>
                    <a:pt x="313372" y="43815"/>
                    <a:pt x="318135" y="40958"/>
                  </a:cubicBezTo>
                  <a:lnTo>
                    <a:pt x="326708" y="35243"/>
                  </a:lnTo>
                  <a:cubicBezTo>
                    <a:pt x="327660" y="34290"/>
                    <a:pt x="328613" y="34290"/>
                    <a:pt x="329565" y="35243"/>
                  </a:cubicBezTo>
                  <a:cubicBezTo>
                    <a:pt x="377190" y="58103"/>
                    <a:pt x="382905" y="100013"/>
                    <a:pt x="382905" y="133350"/>
                  </a:cubicBezTo>
                  <a:cubicBezTo>
                    <a:pt x="382905" y="141923"/>
                    <a:pt x="382905" y="229552"/>
                    <a:pt x="382905" y="229552"/>
                  </a:cubicBezTo>
                  <a:cubicBezTo>
                    <a:pt x="382905" y="230505"/>
                    <a:pt x="382905" y="231458"/>
                    <a:pt x="382905" y="233363"/>
                  </a:cubicBezTo>
                  <a:lnTo>
                    <a:pt x="369570" y="215265"/>
                  </a:lnTo>
                  <a:cubicBezTo>
                    <a:pt x="365760" y="210503"/>
                    <a:pt x="363855" y="203835"/>
                    <a:pt x="363855" y="198120"/>
                  </a:cubicBezTo>
                  <a:lnTo>
                    <a:pt x="363855" y="123825"/>
                  </a:lnTo>
                  <a:cubicBezTo>
                    <a:pt x="363855" y="118110"/>
                    <a:pt x="360045" y="114300"/>
                    <a:pt x="354330" y="114300"/>
                  </a:cubicBezTo>
                  <a:cubicBezTo>
                    <a:pt x="352425" y="114300"/>
                    <a:pt x="350520" y="115253"/>
                    <a:pt x="349568" y="116205"/>
                  </a:cubicBezTo>
                  <a:cubicBezTo>
                    <a:pt x="292418" y="146685"/>
                    <a:pt x="228600" y="162878"/>
                    <a:pt x="163830" y="161925"/>
                  </a:cubicBezTo>
                  <a:cubicBezTo>
                    <a:pt x="158115" y="161925"/>
                    <a:pt x="154305" y="165735"/>
                    <a:pt x="154305" y="171450"/>
                  </a:cubicBezTo>
                  <a:lnTo>
                    <a:pt x="154305" y="197168"/>
                  </a:lnTo>
                  <a:cubicBezTo>
                    <a:pt x="154305" y="203835"/>
                    <a:pt x="152400" y="209550"/>
                    <a:pt x="148590" y="214313"/>
                  </a:cubicBezTo>
                  <a:lnTo>
                    <a:pt x="136208" y="232410"/>
                  </a:lnTo>
                  <a:cubicBezTo>
                    <a:pt x="136208" y="231458"/>
                    <a:pt x="136208" y="230505"/>
                    <a:pt x="136208" y="228600"/>
                  </a:cubicBezTo>
                  <a:lnTo>
                    <a:pt x="136208" y="142875"/>
                  </a:lnTo>
                  <a:close/>
                  <a:moveTo>
                    <a:pt x="140018" y="259080"/>
                  </a:moveTo>
                  <a:lnTo>
                    <a:pt x="164783" y="225743"/>
                  </a:lnTo>
                  <a:cubicBezTo>
                    <a:pt x="170497" y="217170"/>
                    <a:pt x="174308" y="207645"/>
                    <a:pt x="174308" y="197168"/>
                  </a:cubicBezTo>
                  <a:lnTo>
                    <a:pt x="174308" y="180975"/>
                  </a:lnTo>
                  <a:cubicBezTo>
                    <a:pt x="233363" y="180023"/>
                    <a:pt x="292418" y="165735"/>
                    <a:pt x="345758" y="140018"/>
                  </a:cubicBezTo>
                  <a:lnTo>
                    <a:pt x="345758" y="197168"/>
                  </a:lnTo>
                  <a:cubicBezTo>
                    <a:pt x="345758" y="207645"/>
                    <a:pt x="348615" y="217170"/>
                    <a:pt x="355283" y="225743"/>
                  </a:cubicBezTo>
                  <a:lnTo>
                    <a:pt x="380047" y="259080"/>
                  </a:lnTo>
                  <a:cubicBezTo>
                    <a:pt x="362903" y="325755"/>
                    <a:pt x="296228" y="365760"/>
                    <a:pt x="229552" y="348615"/>
                  </a:cubicBezTo>
                  <a:cubicBezTo>
                    <a:pt x="185738" y="337185"/>
                    <a:pt x="151447" y="302895"/>
                    <a:pt x="140018" y="259080"/>
                  </a:cubicBezTo>
                  <a:close/>
                  <a:moveTo>
                    <a:pt x="239077" y="723900"/>
                  </a:moveTo>
                  <a:lnTo>
                    <a:pt x="153352" y="412433"/>
                  </a:lnTo>
                  <a:lnTo>
                    <a:pt x="169545" y="405765"/>
                  </a:lnTo>
                  <a:cubicBezTo>
                    <a:pt x="183833" y="400050"/>
                    <a:pt x="193358" y="385763"/>
                    <a:pt x="193358" y="370523"/>
                  </a:cubicBezTo>
                  <a:lnTo>
                    <a:pt x="193358" y="354330"/>
                  </a:lnTo>
                  <a:cubicBezTo>
                    <a:pt x="235268" y="376238"/>
                    <a:pt x="284797" y="376238"/>
                    <a:pt x="326708" y="354330"/>
                  </a:cubicBezTo>
                  <a:lnTo>
                    <a:pt x="326708" y="370523"/>
                  </a:lnTo>
                  <a:cubicBezTo>
                    <a:pt x="326708" y="385763"/>
                    <a:pt x="336233" y="400050"/>
                    <a:pt x="350520" y="405765"/>
                  </a:cubicBezTo>
                  <a:lnTo>
                    <a:pt x="366713" y="412433"/>
                  </a:lnTo>
                  <a:lnTo>
                    <a:pt x="280988" y="723900"/>
                  </a:lnTo>
                  <a:cubicBezTo>
                    <a:pt x="266700" y="724853"/>
                    <a:pt x="253365" y="724853"/>
                    <a:pt x="239077" y="723900"/>
                  </a:cubicBezTo>
                  <a:close/>
                  <a:moveTo>
                    <a:pt x="536258" y="685800"/>
                  </a:moveTo>
                  <a:cubicBezTo>
                    <a:pt x="500062" y="708660"/>
                    <a:pt x="403860" y="721995"/>
                    <a:pt x="300990" y="723900"/>
                  </a:cubicBezTo>
                  <a:lnTo>
                    <a:pt x="384810" y="421005"/>
                  </a:lnTo>
                  <a:cubicBezTo>
                    <a:pt x="389572" y="422910"/>
                    <a:pt x="393383" y="423863"/>
                    <a:pt x="398145" y="425768"/>
                  </a:cubicBezTo>
                  <a:lnTo>
                    <a:pt x="400050" y="426720"/>
                  </a:lnTo>
                  <a:lnTo>
                    <a:pt x="400050" y="426720"/>
                  </a:lnTo>
                  <a:cubicBezTo>
                    <a:pt x="441008" y="441008"/>
                    <a:pt x="480060" y="458153"/>
                    <a:pt x="512445" y="484823"/>
                  </a:cubicBezTo>
                  <a:cubicBezTo>
                    <a:pt x="526733" y="495300"/>
                    <a:pt x="536258" y="514350"/>
                    <a:pt x="536258" y="533400"/>
                  </a:cubicBezTo>
                  <a:lnTo>
                    <a:pt x="536258" y="685800"/>
                  </a:lnTo>
                  <a:close/>
                </a:path>
              </a:pathLst>
            </a:custGeom>
            <a:grpFill/>
            <a:ln w="9525" cap="flat">
              <a:noFill/>
              <a:prstDash val="solid"/>
              <a:miter/>
            </a:ln>
          </p:spPr>
          <p:txBody>
            <a:bodyPr rtlCol="0" anchor="ctr"/>
            <a:lstStyle/>
            <a:p>
              <a:endParaRPr lang="zh-CN" altLang="en-US"/>
            </a:p>
          </p:txBody>
        </p:sp>
        <p:sp>
          <p:nvSpPr>
            <p:cNvPr id="115" name="图形 171" descr="男侍者 轮廓"/>
            <p:cNvSpPr/>
            <p:nvPr/>
          </p:nvSpPr>
          <p:spPr>
            <a:xfrm>
              <a:off x="5667375" y="3447097"/>
              <a:ext cx="495300" cy="401002"/>
            </a:xfrm>
            <a:custGeom>
              <a:avLst/>
              <a:gdLst>
                <a:gd name="connsiteX0" fmla="*/ 485775 w 495300"/>
                <a:gd name="connsiteY0" fmla="*/ 381953 h 401002"/>
                <a:gd name="connsiteX1" fmla="*/ 288608 w 495300"/>
                <a:gd name="connsiteY1" fmla="*/ 381953 h 401002"/>
                <a:gd name="connsiteX2" fmla="*/ 288608 w 495300"/>
                <a:gd name="connsiteY2" fmla="*/ 381953 h 401002"/>
                <a:gd name="connsiteX3" fmla="*/ 263843 w 495300"/>
                <a:gd name="connsiteY3" fmla="*/ 372428 h 401002"/>
                <a:gd name="connsiteX4" fmla="*/ 257175 w 495300"/>
                <a:gd name="connsiteY4" fmla="*/ 364807 h 401002"/>
                <a:gd name="connsiteX5" fmla="*/ 257175 w 495300"/>
                <a:gd name="connsiteY5" fmla="*/ 317182 h 401002"/>
                <a:gd name="connsiteX6" fmla="*/ 264795 w 495300"/>
                <a:gd name="connsiteY6" fmla="*/ 307657 h 401002"/>
                <a:gd name="connsiteX7" fmla="*/ 300990 w 495300"/>
                <a:gd name="connsiteY7" fmla="*/ 276225 h 401002"/>
                <a:gd name="connsiteX8" fmla="*/ 295275 w 495300"/>
                <a:gd name="connsiteY8" fmla="*/ 200977 h 401002"/>
                <a:gd name="connsiteX9" fmla="*/ 205740 w 495300"/>
                <a:gd name="connsiteY9" fmla="*/ 200977 h 401002"/>
                <a:gd name="connsiteX10" fmla="*/ 200025 w 495300"/>
                <a:gd name="connsiteY10" fmla="*/ 276225 h 401002"/>
                <a:gd name="connsiteX11" fmla="*/ 235268 w 495300"/>
                <a:gd name="connsiteY11" fmla="*/ 307657 h 401002"/>
                <a:gd name="connsiteX12" fmla="*/ 242888 w 495300"/>
                <a:gd name="connsiteY12" fmla="*/ 317182 h 401002"/>
                <a:gd name="connsiteX13" fmla="*/ 242888 w 495300"/>
                <a:gd name="connsiteY13" fmla="*/ 364807 h 401002"/>
                <a:gd name="connsiteX14" fmla="*/ 236220 w 495300"/>
                <a:gd name="connsiteY14" fmla="*/ 372428 h 401002"/>
                <a:gd name="connsiteX15" fmla="*/ 211455 w 495300"/>
                <a:gd name="connsiteY15" fmla="*/ 381953 h 401002"/>
                <a:gd name="connsiteX16" fmla="*/ 211455 w 495300"/>
                <a:gd name="connsiteY16" fmla="*/ 381953 h 401002"/>
                <a:gd name="connsiteX17" fmla="*/ 180975 w 495300"/>
                <a:gd name="connsiteY17" fmla="*/ 381953 h 401002"/>
                <a:gd name="connsiteX18" fmla="*/ 180975 w 495300"/>
                <a:gd name="connsiteY18" fmla="*/ 164782 h 401002"/>
                <a:gd name="connsiteX19" fmla="*/ 151448 w 495300"/>
                <a:gd name="connsiteY19" fmla="*/ 116205 h 401002"/>
                <a:gd name="connsiteX20" fmla="*/ 145733 w 495300"/>
                <a:gd name="connsiteY20" fmla="*/ 27622 h 401002"/>
                <a:gd name="connsiteX21" fmla="*/ 153353 w 495300"/>
                <a:gd name="connsiteY21" fmla="*/ 27622 h 401002"/>
                <a:gd name="connsiteX22" fmla="*/ 153353 w 495300"/>
                <a:gd name="connsiteY22" fmla="*/ 18097 h 401002"/>
                <a:gd name="connsiteX23" fmla="*/ 135255 w 495300"/>
                <a:gd name="connsiteY23" fmla="*/ 0 h 401002"/>
                <a:gd name="connsiteX24" fmla="*/ 107633 w 495300"/>
                <a:gd name="connsiteY24" fmla="*/ 0 h 401002"/>
                <a:gd name="connsiteX25" fmla="*/ 89535 w 495300"/>
                <a:gd name="connsiteY25" fmla="*/ 18097 h 401002"/>
                <a:gd name="connsiteX26" fmla="*/ 89535 w 495300"/>
                <a:gd name="connsiteY26" fmla="*/ 18097 h 401002"/>
                <a:gd name="connsiteX27" fmla="*/ 89535 w 495300"/>
                <a:gd name="connsiteY27" fmla="*/ 27622 h 401002"/>
                <a:gd name="connsiteX28" fmla="*/ 97155 w 495300"/>
                <a:gd name="connsiteY28" fmla="*/ 27622 h 401002"/>
                <a:gd name="connsiteX29" fmla="*/ 91440 w 495300"/>
                <a:gd name="connsiteY29" fmla="*/ 116205 h 401002"/>
                <a:gd name="connsiteX30" fmla="*/ 62865 w 495300"/>
                <a:gd name="connsiteY30" fmla="*/ 164782 h 401002"/>
                <a:gd name="connsiteX31" fmla="*/ 62865 w 495300"/>
                <a:gd name="connsiteY31" fmla="*/ 381953 h 401002"/>
                <a:gd name="connsiteX32" fmla="*/ 9525 w 495300"/>
                <a:gd name="connsiteY32" fmla="*/ 381953 h 401002"/>
                <a:gd name="connsiteX33" fmla="*/ 0 w 495300"/>
                <a:gd name="connsiteY33" fmla="*/ 391478 h 401002"/>
                <a:gd name="connsiteX34" fmla="*/ 9525 w 495300"/>
                <a:gd name="connsiteY34" fmla="*/ 401003 h 401002"/>
                <a:gd name="connsiteX35" fmla="*/ 485775 w 495300"/>
                <a:gd name="connsiteY35" fmla="*/ 401003 h 401002"/>
                <a:gd name="connsiteX36" fmla="*/ 495300 w 495300"/>
                <a:gd name="connsiteY36" fmla="*/ 391478 h 401002"/>
                <a:gd name="connsiteX37" fmla="*/ 485775 w 495300"/>
                <a:gd name="connsiteY37" fmla="*/ 381953 h 401002"/>
                <a:gd name="connsiteX38" fmla="*/ 278130 w 495300"/>
                <a:gd name="connsiteY38" fmla="*/ 220027 h 401002"/>
                <a:gd name="connsiteX39" fmla="*/ 279083 w 495300"/>
                <a:gd name="connsiteY39" fmla="*/ 239077 h 401002"/>
                <a:gd name="connsiteX40" fmla="*/ 221933 w 495300"/>
                <a:gd name="connsiteY40" fmla="*/ 239077 h 401002"/>
                <a:gd name="connsiteX41" fmla="*/ 223838 w 495300"/>
                <a:gd name="connsiteY41" fmla="*/ 220027 h 401002"/>
                <a:gd name="connsiteX42" fmla="*/ 278130 w 495300"/>
                <a:gd name="connsiteY42" fmla="*/ 220027 h 401002"/>
                <a:gd name="connsiteX43" fmla="*/ 240030 w 495300"/>
                <a:gd name="connsiteY43" fmla="*/ 288607 h 401002"/>
                <a:gd name="connsiteX44" fmla="*/ 219075 w 495300"/>
                <a:gd name="connsiteY44" fmla="*/ 276225 h 401002"/>
                <a:gd name="connsiteX45" fmla="*/ 220980 w 495300"/>
                <a:gd name="connsiteY45" fmla="*/ 258127 h 401002"/>
                <a:gd name="connsiteX46" fmla="*/ 280988 w 495300"/>
                <a:gd name="connsiteY46" fmla="*/ 258127 h 401002"/>
                <a:gd name="connsiteX47" fmla="*/ 281940 w 495300"/>
                <a:gd name="connsiteY47" fmla="*/ 276225 h 401002"/>
                <a:gd name="connsiteX48" fmla="*/ 260985 w 495300"/>
                <a:gd name="connsiteY48" fmla="*/ 288607 h 401002"/>
                <a:gd name="connsiteX49" fmla="*/ 250508 w 495300"/>
                <a:gd name="connsiteY49" fmla="*/ 293370 h 401002"/>
                <a:gd name="connsiteX50" fmla="*/ 240030 w 495300"/>
                <a:gd name="connsiteY50" fmla="*/ 288607 h 401002"/>
                <a:gd name="connsiteX51" fmla="*/ 127635 w 495300"/>
                <a:gd name="connsiteY51" fmla="*/ 33338 h 401002"/>
                <a:gd name="connsiteX52" fmla="*/ 128588 w 495300"/>
                <a:gd name="connsiteY52" fmla="*/ 55245 h 401002"/>
                <a:gd name="connsiteX53" fmla="*/ 114300 w 495300"/>
                <a:gd name="connsiteY53" fmla="*/ 55245 h 401002"/>
                <a:gd name="connsiteX54" fmla="*/ 115253 w 495300"/>
                <a:gd name="connsiteY54" fmla="*/ 33338 h 401002"/>
                <a:gd name="connsiteX55" fmla="*/ 127635 w 495300"/>
                <a:gd name="connsiteY55" fmla="*/ 33338 h 401002"/>
                <a:gd name="connsiteX56" fmla="*/ 81915 w 495300"/>
                <a:gd name="connsiteY56" fmla="*/ 376238 h 401002"/>
                <a:gd name="connsiteX57" fmla="*/ 81915 w 495300"/>
                <a:gd name="connsiteY57" fmla="*/ 164782 h 401002"/>
                <a:gd name="connsiteX58" fmla="*/ 100965 w 495300"/>
                <a:gd name="connsiteY58" fmla="*/ 133350 h 401002"/>
                <a:gd name="connsiteX59" fmla="*/ 110490 w 495300"/>
                <a:gd name="connsiteY59" fmla="*/ 128588 h 401002"/>
                <a:gd name="connsiteX60" fmla="*/ 111443 w 495300"/>
                <a:gd name="connsiteY60" fmla="*/ 118110 h 401002"/>
                <a:gd name="connsiteX61" fmla="*/ 114300 w 495300"/>
                <a:gd name="connsiteY61" fmla="*/ 74295 h 401002"/>
                <a:gd name="connsiteX62" fmla="*/ 130493 w 495300"/>
                <a:gd name="connsiteY62" fmla="*/ 74295 h 401002"/>
                <a:gd name="connsiteX63" fmla="*/ 133350 w 495300"/>
                <a:gd name="connsiteY63" fmla="*/ 118110 h 401002"/>
                <a:gd name="connsiteX64" fmla="*/ 134303 w 495300"/>
                <a:gd name="connsiteY64" fmla="*/ 128588 h 401002"/>
                <a:gd name="connsiteX65" fmla="*/ 143828 w 495300"/>
                <a:gd name="connsiteY65" fmla="*/ 133350 h 401002"/>
                <a:gd name="connsiteX66" fmla="*/ 162878 w 495300"/>
                <a:gd name="connsiteY66" fmla="*/ 164782 h 401002"/>
                <a:gd name="connsiteX67" fmla="*/ 162878 w 495300"/>
                <a:gd name="connsiteY67" fmla="*/ 376238 h 401002"/>
                <a:gd name="connsiteX68" fmla="*/ 122873 w 495300"/>
                <a:gd name="connsiteY68" fmla="*/ 381953 h 401002"/>
                <a:gd name="connsiteX69" fmla="*/ 122873 w 495300"/>
                <a:gd name="connsiteY69" fmla="*/ 381953 h 401002"/>
                <a:gd name="connsiteX70" fmla="*/ 81915 w 495300"/>
                <a:gd name="connsiteY70" fmla="*/ 376238 h 401002"/>
                <a:gd name="connsiteX71" fmla="*/ 81915 w 495300"/>
                <a:gd name="connsiteY71" fmla="*/ 376238 h 401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495300" h="401002">
                  <a:moveTo>
                    <a:pt x="485775" y="381953"/>
                  </a:moveTo>
                  <a:lnTo>
                    <a:pt x="288608" y="381953"/>
                  </a:lnTo>
                  <a:cubicBezTo>
                    <a:pt x="288608" y="381953"/>
                    <a:pt x="288608" y="381953"/>
                    <a:pt x="288608" y="381953"/>
                  </a:cubicBezTo>
                  <a:cubicBezTo>
                    <a:pt x="288608" y="378142"/>
                    <a:pt x="278130" y="373380"/>
                    <a:pt x="263843" y="372428"/>
                  </a:cubicBezTo>
                  <a:cubicBezTo>
                    <a:pt x="260033" y="372428"/>
                    <a:pt x="257175" y="368617"/>
                    <a:pt x="257175" y="364807"/>
                  </a:cubicBezTo>
                  <a:lnTo>
                    <a:pt x="257175" y="317182"/>
                  </a:lnTo>
                  <a:cubicBezTo>
                    <a:pt x="257175" y="312420"/>
                    <a:pt x="260033" y="308610"/>
                    <a:pt x="264795" y="307657"/>
                  </a:cubicBezTo>
                  <a:cubicBezTo>
                    <a:pt x="280988" y="303848"/>
                    <a:pt x="301943" y="290513"/>
                    <a:pt x="300990" y="276225"/>
                  </a:cubicBezTo>
                  <a:lnTo>
                    <a:pt x="295275" y="200977"/>
                  </a:lnTo>
                  <a:lnTo>
                    <a:pt x="205740" y="200977"/>
                  </a:lnTo>
                  <a:lnTo>
                    <a:pt x="200025" y="276225"/>
                  </a:lnTo>
                  <a:cubicBezTo>
                    <a:pt x="199073" y="289560"/>
                    <a:pt x="219075" y="303848"/>
                    <a:pt x="235268" y="307657"/>
                  </a:cubicBezTo>
                  <a:cubicBezTo>
                    <a:pt x="240030" y="308610"/>
                    <a:pt x="242888" y="312420"/>
                    <a:pt x="242888" y="317182"/>
                  </a:cubicBezTo>
                  <a:lnTo>
                    <a:pt x="242888" y="364807"/>
                  </a:lnTo>
                  <a:cubicBezTo>
                    <a:pt x="242888" y="368617"/>
                    <a:pt x="240030" y="371475"/>
                    <a:pt x="236220" y="372428"/>
                  </a:cubicBezTo>
                  <a:cubicBezTo>
                    <a:pt x="221933" y="374332"/>
                    <a:pt x="211455" y="378142"/>
                    <a:pt x="211455" y="381953"/>
                  </a:cubicBezTo>
                  <a:cubicBezTo>
                    <a:pt x="211455" y="381953"/>
                    <a:pt x="211455" y="381953"/>
                    <a:pt x="211455" y="381953"/>
                  </a:cubicBezTo>
                  <a:lnTo>
                    <a:pt x="180975" y="381953"/>
                  </a:lnTo>
                  <a:lnTo>
                    <a:pt x="180975" y="164782"/>
                  </a:lnTo>
                  <a:cubicBezTo>
                    <a:pt x="180975" y="144780"/>
                    <a:pt x="169545" y="125730"/>
                    <a:pt x="151448" y="116205"/>
                  </a:cubicBezTo>
                  <a:lnTo>
                    <a:pt x="145733" y="27622"/>
                  </a:lnTo>
                  <a:lnTo>
                    <a:pt x="153353" y="27622"/>
                  </a:lnTo>
                  <a:lnTo>
                    <a:pt x="153353" y="18097"/>
                  </a:lnTo>
                  <a:cubicBezTo>
                    <a:pt x="153353" y="7620"/>
                    <a:pt x="144780" y="0"/>
                    <a:pt x="135255" y="0"/>
                  </a:cubicBezTo>
                  <a:lnTo>
                    <a:pt x="107633" y="0"/>
                  </a:lnTo>
                  <a:cubicBezTo>
                    <a:pt x="97155" y="0"/>
                    <a:pt x="89535" y="8572"/>
                    <a:pt x="89535" y="18097"/>
                  </a:cubicBezTo>
                  <a:lnTo>
                    <a:pt x="89535" y="18097"/>
                  </a:lnTo>
                  <a:lnTo>
                    <a:pt x="89535" y="27622"/>
                  </a:lnTo>
                  <a:lnTo>
                    <a:pt x="97155" y="27622"/>
                  </a:lnTo>
                  <a:lnTo>
                    <a:pt x="91440" y="116205"/>
                  </a:lnTo>
                  <a:cubicBezTo>
                    <a:pt x="73343" y="125730"/>
                    <a:pt x="61913" y="143827"/>
                    <a:pt x="62865" y="164782"/>
                  </a:cubicBezTo>
                  <a:lnTo>
                    <a:pt x="62865" y="381953"/>
                  </a:lnTo>
                  <a:lnTo>
                    <a:pt x="9525" y="381953"/>
                  </a:lnTo>
                  <a:cubicBezTo>
                    <a:pt x="3810" y="381953"/>
                    <a:pt x="0" y="385763"/>
                    <a:pt x="0" y="391478"/>
                  </a:cubicBezTo>
                  <a:cubicBezTo>
                    <a:pt x="0" y="397192"/>
                    <a:pt x="3810" y="401003"/>
                    <a:pt x="9525" y="401003"/>
                  </a:cubicBezTo>
                  <a:lnTo>
                    <a:pt x="485775" y="401003"/>
                  </a:lnTo>
                  <a:cubicBezTo>
                    <a:pt x="491490" y="401003"/>
                    <a:pt x="495300" y="397192"/>
                    <a:pt x="495300" y="391478"/>
                  </a:cubicBezTo>
                  <a:cubicBezTo>
                    <a:pt x="495300" y="385763"/>
                    <a:pt x="491490" y="381953"/>
                    <a:pt x="485775" y="381953"/>
                  </a:cubicBezTo>
                  <a:close/>
                  <a:moveTo>
                    <a:pt x="278130" y="220027"/>
                  </a:moveTo>
                  <a:lnTo>
                    <a:pt x="279083" y="239077"/>
                  </a:lnTo>
                  <a:lnTo>
                    <a:pt x="221933" y="239077"/>
                  </a:lnTo>
                  <a:lnTo>
                    <a:pt x="223838" y="220027"/>
                  </a:lnTo>
                  <a:lnTo>
                    <a:pt x="278130" y="220027"/>
                  </a:lnTo>
                  <a:close/>
                  <a:moveTo>
                    <a:pt x="240030" y="288607"/>
                  </a:moveTo>
                  <a:cubicBezTo>
                    <a:pt x="232410" y="286703"/>
                    <a:pt x="224790" y="281940"/>
                    <a:pt x="219075" y="276225"/>
                  </a:cubicBezTo>
                  <a:lnTo>
                    <a:pt x="220980" y="258127"/>
                  </a:lnTo>
                  <a:lnTo>
                    <a:pt x="280988" y="258127"/>
                  </a:lnTo>
                  <a:lnTo>
                    <a:pt x="281940" y="276225"/>
                  </a:lnTo>
                  <a:cubicBezTo>
                    <a:pt x="276225" y="282892"/>
                    <a:pt x="268605" y="286703"/>
                    <a:pt x="260985" y="288607"/>
                  </a:cubicBezTo>
                  <a:cubicBezTo>
                    <a:pt x="257175" y="289560"/>
                    <a:pt x="253365" y="291465"/>
                    <a:pt x="250508" y="293370"/>
                  </a:cubicBezTo>
                  <a:cubicBezTo>
                    <a:pt x="246698" y="291465"/>
                    <a:pt x="243840" y="289560"/>
                    <a:pt x="240030" y="288607"/>
                  </a:cubicBezTo>
                  <a:close/>
                  <a:moveTo>
                    <a:pt x="127635" y="33338"/>
                  </a:moveTo>
                  <a:lnTo>
                    <a:pt x="128588" y="55245"/>
                  </a:lnTo>
                  <a:lnTo>
                    <a:pt x="114300" y="55245"/>
                  </a:lnTo>
                  <a:lnTo>
                    <a:pt x="115253" y="33338"/>
                  </a:lnTo>
                  <a:lnTo>
                    <a:pt x="127635" y="33338"/>
                  </a:lnTo>
                  <a:close/>
                  <a:moveTo>
                    <a:pt x="81915" y="376238"/>
                  </a:moveTo>
                  <a:lnTo>
                    <a:pt x="81915" y="164782"/>
                  </a:lnTo>
                  <a:cubicBezTo>
                    <a:pt x="81915" y="151448"/>
                    <a:pt x="89535" y="140017"/>
                    <a:pt x="100965" y="133350"/>
                  </a:cubicBezTo>
                  <a:lnTo>
                    <a:pt x="110490" y="128588"/>
                  </a:lnTo>
                  <a:lnTo>
                    <a:pt x="111443" y="118110"/>
                  </a:lnTo>
                  <a:lnTo>
                    <a:pt x="114300" y="74295"/>
                  </a:lnTo>
                  <a:lnTo>
                    <a:pt x="130493" y="74295"/>
                  </a:lnTo>
                  <a:lnTo>
                    <a:pt x="133350" y="118110"/>
                  </a:lnTo>
                  <a:lnTo>
                    <a:pt x="134303" y="128588"/>
                  </a:lnTo>
                  <a:lnTo>
                    <a:pt x="143828" y="133350"/>
                  </a:lnTo>
                  <a:cubicBezTo>
                    <a:pt x="155258" y="139065"/>
                    <a:pt x="162878" y="151448"/>
                    <a:pt x="162878" y="164782"/>
                  </a:cubicBezTo>
                  <a:lnTo>
                    <a:pt x="162878" y="376238"/>
                  </a:lnTo>
                  <a:cubicBezTo>
                    <a:pt x="149543" y="381000"/>
                    <a:pt x="136208" y="382905"/>
                    <a:pt x="122873" y="381953"/>
                  </a:cubicBezTo>
                  <a:lnTo>
                    <a:pt x="122873" y="381953"/>
                  </a:lnTo>
                  <a:cubicBezTo>
                    <a:pt x="108585" y="381953"/>
                    <a:pt x="94298" y="380048"/>
                    <a:pt x="81915" y="376238"/>
                  </a:cubicBezTo>
                  <a:lnTo>
                    <a:pt x="81915" y="376238"/>
                  </a:lnTo>
                  <a:close/>
                </a:path>
              </a:pathLst>
            </a:custGeom>
            <a:grpFill/>
            <a:ln w="9525" cap="flat">
              <a:noFill/>
              <a:prstDash val="solid"/>
              <a:miter/>
            </a:ln>
          </p:spPr>
          <p:txBody>
            <a:bodyPr rtlCol="0" anchor="ctr"/>
            <a:lstStyle/>
            <a:p>
              <a:endParaRPr lang="zh-CN" altLang="en-US"/>
            </a:p>
          </p:txBody>
        </p:sp>
      </p:grpSp>
      <p:sp>
        <p:nvSpPr>
          <p:cNvPr id="116" name="文本占位符 92"/>
          <p:cNvSpPr>
            <a:spLocks noGrp="1"/>
          </p:cNvSpPr>
          <p:nvPr>
            <p:ph type="body" sz="quarter" idx="22" hasCustomPrompt="1"/>
          </p:nvPr>
        </p:nvSpPr>
        <p:spPr>
          <a:xfrm>
            <a:off x="7472259" y="2725082"/>
            <a:ext cx="951828" cy="429589"/>
          </a:xfrm>
          <a:prstGeom prst="rect">
            <a:avLst/>
          </a:prstGeom>
        </p:spPr>
        <p:txBody>
          <a:bodyPr/>
          <a:lstStyle>
            <a:lvl1pPr marL="0" indent="0" algn="l" defTabSz="457200" rtl="0" eaLnBrk="1" latinLnBrk="0" hangingPunct="1">
              <a:buNone/>
              <a:defRPr lang="zh-CN" altLang="en-US" sz="24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04</a:t>
            </a:r>
            <a:endParaRPr lang="zh-CN" altLang="en-US" dirty="0"/>
          </a:p>
        </p:txBody>
      </p:sp>
      <p:sp>
        <p:nvSpPr>
          <p:cNvPr id="117" name="文本占位符 92"/>
          <p:cNvSpPr>
            <a:spLocks noGrp="1"/>
          </p:cNvSpPr>
          <p:nvPr>
            <p:ph type="body" sz="quarter" idx="23" hasCustomPrompt="1"/>
          </p:nvPr>
        </p:nvSpPr>
        <p:spPr>
          <a:xfrm>
            <a:off x="7613184" y="3459700"/>
            <a:ext cx="1025922" cy="276999"/>
          </a:xfrm>
          <a:prstGeom prst="rect">
            <a:avLst/>
          </a:prstGeom>
        </p:spPr>
        <p:txBody>
          <a:bodyPr wrap="none" lIns="0" tIns="0" rIns="0" bIns="0">
            <a:spAutoFit/>
          </a:bodyPr>
          <a:lstStyle>
            <a:lvl1pPr marL="0" indent="0" algn="l" defTabSz="457200" rtl="0" eaLnBrk="1" latinLnBrk="0" hangingPunct="1">
              <a:buNone/>
              <a:defRPr lang="zh-CN" altLang="en-US" sz="2000" b="1" kern="1200" dirty="0" smtClean="0">
                <a:gradFill>
                  <a:gsLst>
                    <a:gs pos="10000">
                      <a:schemeClr val="accent1"/>
                    </a:gs>
                    <a:gs pos="100000">
                      <a:schemeClr val="accent2"/>
                    </a:gs>
                  </a:gsLst>
                  <a:lin ang="5400000" scaled="1"/>
                </a:gra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sp>
        <p:nvSpPr>
          <p:cNvPr id="139" name="图形 44" descr="奖杯 轮廓"/>
          <p:cNvSpPr/>
          <p:nvPr userDrawn="1"/>
        </p:nvSpPr>
        <p:spPr>
          <a:xfrm>
            <a:off x="5787338" y="4189777"/>
            <a:ext cx="571946" cy="662597"/>
          </a:xfrm>
          <a:custGeom>
            <a:avLst/>
            <a:gdLst>
              <a:gd name="connsiteX0" fmla="*/ 533400 w 649528"/>
              <a:gd name="connsiteY0" fmla="*/ 62551 h 752475"/>
              <a:gd name="connsiteX1" fmla="*/ 533400 w 649528"/>
              <a:gd name="connsiteY1" fmla="*/ 0 h 752475"/>
              <a:gd name="connsiteX2" fmla="*/ 114300 w 649528"/>
              <a:gd name="connsiteY2" fmla="*/ 0 h 752475"/>
              <a:gd name="connsiteX3" fmla="*/ 114300 w 649528"/>
              <a:gd name="connsiteY3" fmla="*/ 62551 h 752475"/>
              <a:gd name="connsiteX4" fmla="*/ 0 w 649528"/>
              <a:gd name="connsiteY4" fmla="*/ 62551 h 752475"/>
              <a:gd name="connsiteX5" fmla="*/ 0 w 649528"/>
              <a:gd name="connsiteY5" fmla="*/ 255908 h 752475"/>
              <a:gd name="connsiteX6" fmla="*/ 52549 w 649528"/>
              <a:gd name="connsiteY6" fmla="*/ 385067 h 752475"/>
              <a:gd name="connsiteX7" fmla="*/ 256908 w 649528"/>
              <a:gd name="connsiteY7" fmla="*/ 466392 h 752475"/>
              <a:gd name="connsiteX8" fmla="*/ 264947 w 649528"/>
              <a:gd name="connsiteY8" fmla="*/ 475450 h 752475"/>
              <a:gd name="connsiteX9" fmla="*/ 284798 w 649528"/>
              <a:gd name="connsiteY9" fmla="*/ 514912 h 752475"/>
              <a:gd name="connsiteX10" fmla="*/ 285750 w 649528"/>
              <a:gd name="connsiteY10" fmla="*/ 527856 h 752475"/>
              <a:gd name="connsiteX11" fmla="*/ 285750 w 649528"/>
              <a:gd name="connsiteY11" fmla="*/ 638175 h 752475"/>
              <a:gd name="connsiteX12" fmla="*/ 247650 w 649528"/>
              <a:gd name="connsiteY12" fmla="*/ 638175 h 752475"/>
              <a:gd name="connsiteX13" fmla="*/ 200025 w 649528"/>
              <a:gd name="connsiteY13" fmla="*/ 685800 h 752475"/>
              <a:gd name="connsiteX14" fmla="*/ 171450 w 649528"/>
              <a:gd name="connsiteY14" fmla="*/ 685800 h 752475"/>
              <a:gd name="connsiteX15" fmla="*/ 123825 w 649528"/>
              <a:gd name="connsiteY15" fmla="*/ 733425 h 752475"/>
              <a:gd name="connsiteX16" fmla="*/ 123825 w 649528"/>
              <a:gd name="connsiteY16" fmla="*/ 752475 h 752475"/>
              <a:gd name="connsiteX17" fmla="*/ 523875 w 649528"/>
              <a:gd name="connsiteY17" fmla="*/ 752475 h 752475"/>
              <a:gd name="connsiteX18" fmla="*/ 523875 w 649528"/>
              <a:gd name="connsiteY18" fmla="*/ 733425 h 752475"/>
              <a:gd name="connsiteX19" fmla="*/ 476250 w 649528"/>
              <a:gd name="connsiteY19" fmla="*/ 685800 h 752475"/>
              <a:gd name="connsiteX20" fmla="*/ 447675 w 649528"/>
              <a:gd name="connsiteY20" fmla="*/ 685800 h 752475"/>
              <a:gd name="connsiteX21" fmla="*/ 400050 w 649528"/>
              <a:gd name="connsiteY21" fmla="*/ 638175 h 752475"/>
              <a:gd name="connsiteX22" fmla="*/ 361950 w 649528"/>
              <a:gd name="connsiteY22" fmla="*/ 638175 h 752475"/>
              <a:gd name="connsiteX23" fmla="*/ 361950 w 649528"/>
              <a:gd name="connsiteY23" fmla="*/ 528809 h 752475"/>
              <a:gd name="connsiteX24" fmla="*/ 364246 w 649528"/>
              <a:gd name="connsiteY24" fmla="*/ 509568 h 752475"/>
              <a:gd name="connsiteX25" fmla="*/ 381953 w 649528"/>
              <a:gd name="connsiteY25" fmla="*/ 477126 h 752475"/>
              <a:gd name="connsiteX26" fmla="*/ 391297 w 649528"/>
              <a:gd name="connsiteY26" fmla="*/ 466411 h 752475"/>
              <a:gd name="connsiteX27" fmla="*/ 597037 w 649528"/>
              <a:gd name="connsiteY27" fmla="*/ 384981 h 752475"/>
              <a:gd name="connsiteX28" fmla="*/ 649529 w 649528"/>
              <a:gd name="connsiteY28" fmla="*/ 255880 h 752475"/>
              <a:gd name="connsiteX29" fmla="*/ 649529 w 649528"/>
              <a:gd name="connsiteY29" fmla="*/ 62522 h 752475"/>
              <a:gd name="connsiteX30" fmla="*/ 66313 w 649528"/>
              <a:gd name="connsiteY30" fmla="*/ 371866 h 752475"/>
              <a:gd name="connsiteX31" fmla="*/ 19050 w 649528"/>
              <a:gd name="connsiteY31" fmla="*/ 255880 h 752475"/>
              <a:gd name="connsiteX32" fmla="*/ 19050 w 649528"/>
              <a:gd name="connsiteY32" fmla="*/ 81572 h 752475"/>
              <a:gd name="connsiteX33" fmla="*/ 114300 w 649528"/>
              <a:gd name="connsiteY33" fmla="*/ 81572 h 752475"/>
              <a:gd name="connsiteX34" fmla="*/ 114300 w 649528"/>
              <a:gd name="connsiteY34" fmla="*/ 242983 h 752475"/>
              <a:gd name="connsiteX35" fmla="*/ 141399 w 649528"/>
              <a:gd name="connsiteY35" fmla="*/ 338433 h 752475"/>
              <a:gd name="connsiteX36" fmla="*/ 141608 w 649528"/>
              <a:gd name="connsiteY36" fmla="*/ 338309 h 752475"/>
              <a:gd name="connsiteX37" fmla="*/ 164268 w 649528"/>
              <a:gd name="connsiteY37" fmla="*/ 368322 h 752475"/>
              <a:gd name="connsiteX38" fmla="*/ 164268 w 649528"/>
              <a:gd name="connsiteY38" fmla="*/ 368322 h 752475"/>
              <a:gd name="connsiteX39" fmla="*/ 206369 w 649528"/>
              <a:gd name="connsiteY39" fmla="*/ 411718 h 752475"/>
              <a:gd name="connsiteX40" fmla="*/ 212941 w 649528"/>
              <a:gd name="connsiteY40" fmla="*/ 418109 h 752475"/>
              <a:gd name="connsiteX41" fmla="*/ 229905 w 649528"/>
              <a:gd name="connsiteY41" fmla="*/ 435988 h 752475"/>
              <a:gd name="connsiteX42" fmla="*/ 239087 w 649528"/>
              <a:gd name="connsiteY42" fmla="*/ 446322 h 752475"/>
              <a:gd name="connsiteX43" fmla="*/ 66313 w 649528"/>
              <a:gd name="connsiteY43" fmla="*/ 371866 h 752475"/>
              <a:gd name="connsiteX44" fmla="*/ 476250 w 649528"/>
              <a:gd name="connsiteY44" fmla="*/ 704850 h 752475"/>
              <a:gd name="connsiteX45" fmla="*/ 476250 w 649528"/>
              <a:gd name="connsiteY45" fmla="*/ 704850 h 752475"/>
              <a:gd name="connsiteX46" fmla="*/ 504825 w 649528"/>
              <a:gd name="connsiteY46" fmla="*/ 733425 h 752475"/>
              <a:gd name="connsiteX47" fmla="*/ 142875 w 649528"/>
              <a:gd name="connsiteY47" fmla="*/ 733425 h 752475"/>
              <a:gd name="connsiteX48" fmla="*/ 142875 w 649528"/>
              <a:gd name="connsiteY48" fmla="*/ 733425 h 752475"/>
              <a:gd name="connsiteX49" fmla="*/ 171450 w 649528"/>
              <a:gd name="connsiteY49" fmla="*/ 704850 h 752475"/>
              <a:gd name="connsiteX50" fmla="*/ 476250 w 649528"/>
              <a:gd name="connsiteY50" fmla="*/ 704850 h 752475"/>
              <a:gd name="connsiteX51" fmla="*/ 400050 w 649528"/>
              <a:gd name="connsiteY51" fmla="*/ 657225 h 752475"/>
              <a:gd name="connsiteX52" fmla="*/ 428625 w 649528"/>
              <a:gd name="connsiteY52" fmla="*/ 685800 h 752475"/>
              <a:gd name="connsiteX53" fmla="*/ 219075 w 649528"/>
              <a:gd name="connsiteY53" fmla="*/ 685800 h 752475"/>
              <a:gd name="connsiteX54" fmla="*/ 247650 w 649528"/>
              <a:gd name="connsiteY54" fmla="*/ 657225 h 752475"/>
              <a:gd name="connsiteX55" fmla="*/ 295275 w 649528"/>
              <a:gd name="connsiteY55" fmla="*/ 657225 h 752475"/>
              <a:gd name="connsiteX56" fmla="*/ 352425 w 649528"/>
              <a:gd name="connsiteY56" fmla="*/ 657225 h 752475"/>
              <a:gd name="connsiteX57" fmla="*/ 367608 w 649528"/>
              <a:gd name="connsiteY57" fmla="*/ 464591 h 752475"/>
              <a:gd name="connsiteX58" fmla="*/ 345700 w 649528"/>
              <a:gd name="connsiteY58" fmla="*/ 505082 h 752475"/>
              <a:gd name="connsiteX59" fmla="*/ 342843 w 649528"/>
              <a:gd name="connsiteY59" fmla="*/ 528809 h 752475"/>
              <a:gd name="connsiteX60" fmla="*/ 342843 w 649528"/>
              <a:gd name="connsiteY60" fmla="*/ 638175 h 752475"/>
              <a:gd name="connsiteX61" fmla="*/ 304800 w 649528"/>
              <a:gd name="connsiteY61" fmla="*/ 638175 h 752475"/>
              <a:gd name="connsiteX62" fmla="*/ 304800 w 649528"/>
              <a:gd name="connsiteY62" fmla="*/ 527856 h 752475"/>
              <a:gd name="connsiteX63" fmla="*/ 303533 w 649528"/>
              <a:gd name="connsiteY63" fmla="*/ 511893 h 752475"/>
              <a:gd name="connsiteX64" fmla="*/ 279178 w 649528"/>
              <a:gd name="connsiteY64" fmla="*/ 462763 h 752475"/>
              <a:gd name="connsiteX65" fmla="*/ 244126 w 649528"/>
              <a:gd name="connsiteY65" fmla="*/ 423329 h 752475"/>
              <a:gd name="connsiteX66" fmla="*/ 226238 w 649528"/>
              <a:gd name="connsiteY66" fmla="*/ 404479 h 752475"/>
              <a:gd name="connsiteX67" fmla="*/ 219627 w 649528"/>
              <a:gd name="connsiteY67" fmla="*/ 398059 h 752475"/>
              <a:gd name="connsiteX68" fmla="*/ 178184 w 649528"/>
              <a:gd name="connsiteY68" fmla="*/ 355340 h 752475"/>
              <a:gd name="connsiteX69" fmla="*/ 159068 w 649528"/>
              <a:gd name="connsiteY69" fmla="*/ 330918 h 752475"/>
              <a:gd name="connsiteX70" fmla="*/ 157686 w 649528"/>
              <a:gd name="connsiteY70" fmla="*/ 328546 h 752475"/>
              <a:gd name="connsiteX71" fmla="*/ 133350 w 649528"/>
              <a:gd name="connsiteY71" fmla="*/ 242983 h 752475"/>
              <a:gd name="connsiteX72" fmla="*/ 133350 w 649528"/>
              <a:gd name="connsiteY72" fmla="*/ 19050 h 752475"/>
              <a:gd name="connsiteX73" fmla="*/ 514350 w 649528"/>
              <a:gd name="connsiteY73" fmla="*/ 19050 h 752475"/>
              <a:gd name="connsiteX74" fmla="*/ 514350 w 649528"/>
              <a:gd name="connsiteY74" fmla="*/ 71323 h 752475"/>
              <a:gd name="connsiteX75" fmla="*/ 513398 w 649528"/>
              <a:gd name="connsiteY75" fmla="*/ 129597 h 752475"/>
              <a:gd name="connsiteX76" fmla="*/ 513398 w 649528"/>
              <a:gd name="connsiteY76" fmla="*/ 243897 h 752475"/>
              <a:gd name="connsiteX77" fmla="*/ 489061 w 649528"/>
              <a:gd name="connsiteY77" fmla="*/ 329460 h 752475"/>
              <a:gd name="connsiteX78" fmla="*/ 487766 w 649528"/>
              <a:gd name="connsiteY78" fmla="*/ 331594 h 752475"/>
              <a:gd name="connsiteX79" fmla="*/ 467954 w 649528"/>
              <a:gd name="connsiteY79" fmla="*/ 356930 h 752475"/>
              <a:gd name="connsiteX80" fmla="*/ 430235 w 649528"/>
              <a:gd name="connsiteY80" fmla="*/ 396240 h 752475"/>
              <a:gd name="connsiteX81" fmla="*/ 395945 w 649528"/>
              <a:gd name="connsiteY81" fmla="*/ 432140 h 752475"/>
              <a:gd name="connsiteX82" fmla="*/ 630498 w 649528"/>
              <a:gd name="connsiteY82" fmla="*/ 255880 h 752475"/>
              <a:gd name="connsiteX83" fmla="*/ 583292 w 649528"/>
              <a:gd name="connsiteY83" fmla="*/ 371808 h 752475"/>
              <a:gd name="connsiteX84" fmla="*/ 408737 w 649528"/>
              <a:gd name="connsiteY84" fmla="*/ 446446 h 752475"/>
              <a:gd name="connsiteX85" fmla="*/ 410318 w 649528"/>
              <a:gd name="connsiteY85" fmla="*/ 444637 h 752475"/>
              <a:gd name="connsiteX86" fmla="*/ 443408 w 649528"/>
              <a:gd name="connsiteY86" fmla="*/ 409966 h 752475"/>
              <a:gd name="connsiteX87" fmla="*/ 482460 w 649528"/>
              <a:gd name="connsiteY87" fmla="*/ 369351 h 752475"/>
              <a:gd name="connsiteX88" fmla="*/ 505149 w 649528"/>
              <a:gd name="connsiteY88" fmla="*/ 339242 h 752475"/>
              <a:gd name="connsiteX89" fmla="*/ 505387 w 649528"/>
              <a:gd name="connsiteY89" fmla="*/ 339385 h 752475"/>
              <a:gd name="connsiteX90" fmla="*/ 532448 w 649528"/>
              <a:gd name="connsiteY90" fmla="*/ 243935 h 752475"/>
              <a:gd name="connsiteX91" fmla="*/ 532448 w 649528"/>
              <a:gd name="connsiteY91" fmla="*/ 129759 h 752475"/>
              <a:gd name="connsiteX92" fmla="*/ 533238 w 649528"/>
              <a:gd name="connsiteY92" fmla="*/ 81601 h 752475"/>
              <a:gd name="connsiteX93" fmla="*/ 630498 w 649528"/>
              <a:gd name="connsiteY93" fmla="*/ 81601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49528" h="752475">
                <a:moveTo>
                  <a:pt x="533400" y="62551"/>
                </a:moveTo>
                <a:lnTo>
                  <a:pt x="533400" y="0"/>
                </a:lnTo>
                <a:lnTo>
                  <a:pt x="114300" y="0"/>
                </a:lnTo>
                <a:lnTo>
                  <a:pt x="114300" y="62551"/>
                </a:lnTo>
                <a:lnTo>
                  <a:pt x="0" y="62551"/>
                </a:lnTo>
                <a:lnTo>
                  <a:pt x="0" y="255908"/>
                </a:lnTo>
                <a:cubicBezTo>
                  <a:pt x="505" y="304067"/>
                  <a:pt x="19289" y="350235"/>
                  <a:pt x="52549" y="385067"/>
                </a:cubicBezTo>
                <a:cubicBezTo>
                  <a:pt x="104213" y="438626"/>
                  <a:pt x="165564" y="463039"/>
                  <a:pt x="256908" y="466392"/>
                </a:cubicBezTo>
                <a:lnTo>
                  <a:pt x="264947" y="475450"/>
                </a:lnTo>
                <a:cubicBezTo>
                  <a:pt x="275179" y="486450"/>
                  <a:pt x="282065" y="500139"/>
                  <a:pt x="284798" y="514912"/>
                </a:cubicBezTo>
                <a:cubicBezTo>
                  <a:pt x="285456" y="519195"/>
                  <a:pt x="285774" y="523524"/>
                  <a:pt x="285750" y="527856"/>
                </a:cubicBezTo>
                <a:lnTo>
                  <a:pt x="285750" y="638175"/>
                </a:lnTo>
                <a:lnTo>
                  <a:pt x="247650" y="638175"/>
                </a:lnTo>
                <a:cubicBezTo>
                  <a:pt x="221360" y="638206"/>
                  <a:pt x="200056" y="659510"/>
                  <a:pt x="200025" y="685800"/>
                </a:cubicBezTo>
                <a:lnTo>
                  <a:pt x="171450" y="685800"/>
                </a:lnTo>
                <a:cubicBezTo>
                  <a:pt x="145173" y="685863"/>
                  <a:pt x="123888" y="707148"/>
                  <a:pt x="123825" y="733425"/>
                </a:cubicBezTo>
                <a:lnTo>
                  <a:pt x="123825" y="752475"/>
                </a:lnTo>
                <a:lnTo>
                  <a:pt x="523875" y="752475"/>
                </a:lnTo>
                <a:lnTo>
                  <a:pt x="523875" y="733425"/>
                </a:lnTo>
                <a:cubicBezTo>
                  <a:pt x="523827" y="707142"/>
                  <a:pt x="502533" y="685848"/>
                  <a:pt x="476250" y="685800"/>
                </a:cubicBezTo>
                <a:lnTo>
                  <a:pt x="447675" y="685800"/>
                </a:lnTo>
                <a:cubicBezTo>
                  <a:pt x="447644" y="659510"/>
                  <a:pt x="426340" y="638206"/>
                  <a:pt x="400050" y="638175"/>
                </a:cubicBezTo>
                <a:lnTo>
                  <a:pt x="361950" y="638175"/>
                </a:lnTo>
                <a:lnTo>
                  <a:pt x="361950" y="528809"/>
                </a:lnTo>
                <a:cubicBezTo>
                  <a:pt x="361949" y="522327"/>
                  <a:pt x="362720" y="515868"/>
                  <a:pt x="364246" y="509568"/>
                </a:cubicBezTo>
                <a:cubicBezTo>
                  <a:pt x="367438" y="497482"/>
                  <a:pt x="373514" y="486349"/>
                  <a:pt x="381953" y="477126"/>
                </a:cubicBezTo>
                <a:lnTo>
                  <a:pt x="391297" y="466411"/>
                </a:lnTo>
                <a:cubicBezTo>
                  <a:pt x="483365" y="463248"/>
                  <a:pt x="545106" y="438788"/>
                  <a:pt x="597037" y="384981"/>
                </a:cubicBezTo>
                <a:cubicBezTo>
                  <a:pt x="630267" y="350158"/>
                  <a:pt x="649031" y="304012"/>
                  <a:pt x="649529" y="255880"/>
                </a:cubicBezTo>
                <a:lnTo>
                  <a:pt x="649529" y="62522"/>
                </a:lnTo>
                <a:close/>
                <a:moveTo>
                  <a:pt x="66313" y="371866"/>
                </a:moveTo>
                <a:cubicBezTo>
                  <a:pt x="36646" y="340450"/>
                  <a:pt x="19789" y="299083"/>
                  <a:pt x="19050" y="255880"/>
                </a:cubicBezTo>
                <a:lnTo>
                  <a:pt x="19050" y="81572"/>
                </a:lnTo>
                <a:lnTo>
                  <a:pt x="114300" y="81572"/>
                </a:lnTo>
                <a:lnTo>
                  <a:pt x="114300" y="242983"/>
                </a:lnTo>
                <a:cubicBezTo>
                  <a:pt x="114301" y="276697"/>
                  <a:pt x="123684" y="309747"/>
                  <a:pt x="141399" y="338433"/>
                </a:cubicBezTo>
                <a:lnTo>
                  <a:pt x="141608" y="338309"/>
                </a:lnTo>
                <a:cubicBezTo>
                  <a:pt x="148261" y="348962"/>
                  <a:pt x="155844" y="359006"/>
                  <a:pt x="164268" y="368322"/>
                </a:cubicBezTo>
                <a:lnTo>
                  <a:pt x="164268" y="368322"/>
                </a:lnTo>
                <a:cubicBezTo>
                  <a:pt x="178241" y="384400"/>
                  <a:pt x="192538" y="398288"/>
                  <a:pt x="206369" y="411718"/>
                </a:cubicBezTo>
                <a:lnTo>
                  <a:pt x="212941" y="418109"/>
                </a:lnTo>
                <a:cubicBezTo>
                  <a:pt x="218399" y="423453"/>
                  <a:pt x="223952" y="429301"/>
                  <a:pt x="229905" y="435988"/>
                </a:cubicBezTo>
                <a:lnTo>
                  <a:pt x="239087" y="446322"/>
                </a:lnTo>
                <a:cubicBezTo>
                  <a:pt x="162487" y="440788"/>
                  <a:pt x="111300" y="418500"/>
                  <a:pt x="66313" y="371866"/>
                </a:cubicBezTo>
                <a:close/>
                <a:moveTo>
                  <a:pt x="476250" y="704850"/>
                </a:moveTo>
                <a:lnTo>
                  <a:pt x="476250" y="704850"/>
                </a:lnTo>
                <a:cubicBezTo>
                  <a:pt x="492010" y="704902"/>
                  <a:pt x="504773" y="717665"/>
                  <a:pt x="504825" y="733425"/>
                </a:cubicBezTo>
                <a:lnTo>
                  <a:pt x="142875" y="733425"/>
                </a:lnTo>
                <a:lnTo>
                  <a:pt x="142875" y="733425"/>
                </a:lnTo>
                <a:cubicBezTo>
                  <a:pt x="142932" y="717667"/>
                  <a:pt x="155693" y="704907"/>
                  <a:pt x="171450" y="704850"/>
                </a:cubicBezTo>
                <a:lnTo>
                  <a:pt x="476250" y="704850"/>
                </a:lnTo>
                <a:close/>
                <a:moveTo>
                  <a:pt x="400050" y="657225"/>
                </a:moveTo>
                <a:cubicBezTo>
                  <a:pt x="415832" y="657225"/>
                  <a:pt x="428625" y="670018"/>
                  <a:pt x="428625" y="685800"/>
                </a:cubicBezTo>
                <a:lnTo>
                  <a:pt x="219075" y="685800"/>
                </a:lnTo>
                <a:cubicBezTo>
                  <a:pt x="219075" y="670018"/>
                  <a:pt x="231868" y="657225"/>
                  <a:pt x="247650" y="657225"/>
                </a:cubicBezTo>
                <a:lnTo>
                  <a:pt x="295275" y="657225"/>
                </a:lnTo>
                <a:lnTo>
                  <a:pt x="352425" y="657225"/>
                </a:lnTo>
                <a:close/>
                <a:moveTo>
                  <a:pt x="367608" y="464591"/>
                </a:moveTo>
                <a:cubicBezTo>
                  <a:pt x="357136" y="476117"/>
                  <a:pt x="349618" y="490011"/>
                  <a:pt x="345700" y="505082"/>
                </a:cubicBezTo>
                <a:cubicBezTo>
                  <a:pt x="343812" y="512850"/>
                  <a:pt x="342852" y="520815"/>
                  <a:pt x="342843" y="528809"/>
                </a:cubicBezTo>
                <a:lnTo>
                  <a:pt x="342843" y="638175"/>
                </a:lnTo>
                <a:lnTo>
                  <a:pt x="304800" y="638175"/>
                </a:lnTo>
                <a:lnTo>
                  <a:pt x="304800" y="527856"/>
                </a:lnTo>
                <a:cubicBezTo>
                  <a:pt x="304805" y="522510"/>
                  <a:pt x="304381" y="517171"/>
                  <a:pt x="303533" y="511893"/>
                </a:cubicBezTo>
                <a:cubicBezTo>
                  <a:pt x="300250" y="493534"/>
                  <a:pt x="291801" y="476491"/>
                  <a:pt x="279178" y="462763"/>
                </a:cubicBezTo>
                <a:lnTo>
                  <a:pt x="244126" y="423329"/>
                </a:lnTo>
                <a:cubicBezTo>
                  <a:pt x="237877" y="416300"/>
                  <a:pt x="232029" y="410137"/>
                  <a:pt x="226238" y="404479"/>
                </a:cubicBezTo>
                <a:lnTo>
                  <a:pt x="219627" y="398059"/>
                </a:lnTo>
                <a:cubicBezTo>
                  <a:pt x="206083" y="384896"/>
                  <a:pt x="192081" y="371294"/>
                  <a:pt x="178184" y="355340"/>
                </a:cubicBezTo>
                <a:cubicBezTo>
                  <a:pt x="171259" y="347647"/>
                  <a:pt x="164872" y="339487"/>
                  <a:pt x="159068" y="330918"/>
                </a:cubicBezTo>
                <a:lnTo>
                  <a:pt x="157686" y="328546"/>
                </a:lnTo>
                <a:cubicBezTo>
                  <a:pt x="141792" y="302836"/>
                  <a:pt x="133365" y="273209"/>
                  <a:pt x="133350" y="242983"/>
                </a:cubicBezTo>
                <a:lnTo>
                  <a:pt x="133350" y="19050"/>
                </a:lnTo>
                <a:lnTo>
                  <a:pt x="514350" y="19050"/>
                </a:lnTo>
                <a:lnTo>
                  <a:pt x="514350" y="71323"/>
                </a:lnTo>
                <a:lnTo>
                  <a:pt x="513398" y="129597"/>
                </a:lnTo>
                <a:lnTo>
                  <a:pt x="513398" y="243897"/>
                </a:lnTo>
                <a:cubicBezTo>
                  <a:pt x="513382" y="274124"/>
                  <a:pt x="504956" y="303750"/>
                  <a:pt x="489061" y="329460"/>
                </a:cubicBezTo>
                <a:lnTo>
                  <a:pt x="487766" y="331594"/>
                </a:lnTo>
                <a:cubicBezTo>
                  <a:pt x="484432" y="336356"/>
                  <a:pt x="474355" y="349691"/>
                  <a:pt x="467954" y="356930"/>
                </a:cubicBezTo>
                <a:cubicBezTo>
                  <a:pt x="456173" y="370771"/>
                  <a:pt x="443577" y="383898"/>
                  <a:pt x="430235" y="396240"/>
                </a:cubicBezTo>
                <a:cubicBezTo>
                  <a:pt x="418462" y="407508"/>
                  <a:pt x="406927" y="419586"/>
                  <a:pt x="395945" y="432140"/>
                </a:cubicBezTo>
                <a:close/>
                <a:moveTo>
                  <a:pt x="630498" y="255880"/>
                </a:moveTo>
                <a:cubicBezTo>
                  <a:pt x="629765" y="299056"/>
                  <a:pt x="612929" y="340402"/>
                  <a:pt x="583292" y="371808"/>
                </a:cubicBezTo>
                <a:cubicBezTo>
                  <a:pt x="537943" y="418814"/>
                  <a:pt x="486280" y="441122"/>
                  <a:pt x="408737" y="446446"/>
                </a:cubicBezTo>
                <a:lnTo>
                  <a:pt x="410318" y="444637"/>
                </a:lnTo>
                <a:cubicBezTo>
                  <a:pt x="420900" y="432511"/>
                  <a:pt x="432035" y="420824"/>
                  <a:pt x="443408" y="409966"/>
                </a:cubicBezTo>
                <a:cubicBezTo>
                  <a:pt x="457224" y="397219"/>
                  <a:pt x="470265" y="383657"/>
                  <a:pt x="482460" y="369351"/>
                </a:cubicBezTo>
                <a:cubicBezTo>
                  <a:pt x="490864" y="359977"/>
                  <a:pt x="498455" y="349905"/>
                  <a:pt x="505149" y="339242"/>
                </a:cubicBezTo>
                <a:lnTo>
                  <a:pt x="505387" y="339385"/>
                </a:lnTo>
                <a:cubicBezTo>
                  <a:pt x="523090" y="310696"/>
                  <a:pt x="532460" y="277647"/>
                  <a:pt x="532448" y="243935"/>
                </a:cubicBezTo>
                <a:lnTo>
                  <a:pt x="532448" y="129759"/>
                </a:lnTo>
                <a:lnTo>
                  <a:pt x="533238" y="81601"/>
                </a:lnTo>
                <a:lnTo>
                  <a:pt x="630498" y="81601"/>
                </a:lnTo>
                <a:close/>
              </a:path>
            </a:pathLst>
          </a:custGeom>
          <a:gradFill flip="none" rotWithShape="1">
            <a:gsLst>
              <a:gs pos="50000">
                <a:schemeClr val="accent2"/>
              </a:gs>
              <a:gs pos="0">
                <a:schemeClr val="accent1"/>
              </a:gs>
              <a:gs pos="100000">
                <a:schemeClr val="accent6"/>
              </a:gs>
            </a:gsLst>
            <a:lin ang="18900000" scaled="1"/>
            <a:tileRect/>
          </a:gradFill>
          <a:ln w="9525" cap="flat">
            <a:noFill/>
            <a:prstDash val="solid"/>
            <a:miter/>
          </a:ln>
        </p:spPr>
        <p:txBody>
          <a:bodyPr rtlCol="0" anchor="ctr"/>
          <a:lstStyle/>
          <a:p>
            <a:endParaRPr lang="zh-CN" altLang="en-US"/>
          </a:p>
        </p:txBody>
      </p:sp>
      <p:sp>
        <p:nvSpPr>
          <p:cNvPr id="7" name="星形: 五角 6"/>
          <p:cNvSpPr/>
          <p:nvPr userDrawn="1"/>
        </p:nvSpPr>
        <p:spPr>
          <a:xfrm>
            <a:off x="5959805" y="4255835"/>
            <a:ext cx="227012" cy="227012"/>
          </a:xfrm>
          <a:prstGeom prst="star5">
            <a:avLst/>
          </a:prstGeom>
          <a:noFill/>
          <a:ln>
            <a:gradFill>
              <a:gsLst>
                <a:gs pos="0">
                  <a:schemeClr val="accent6"/>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文本占位符 92"/>
          <p:cNvSpPr>
            <a:spLocks noGrp="1"/>
          </p:cNvSpPr>
          <p:nvPr>
            <p:ph type="body" sz="quarter" idx="24" hasCustomPrompt="1"/>
          </p:nvPr>
        </p:nvSpPr>
        <p:spPr>
          <a:xfrm>
            <a:off x="3901136" y="918402"/>
            <a:ext cx="4378090" cy="759525"/>
          </a:xfrm>
          <a:prstGeom prst="rect">
            <a:avLst/>
          </a:prstGeom>
        </p:spPr>
        <p:txBody>
          <a:bodyPr/>
          <a:lstStyle>
            <a:lvl1pPr marL="0" indent="0" algn="l" defTabSz="457200" rtl="0" eaLnBrk="1" latinLnBrk="0" hangingPunct="1">
              <a:buNone/>
              <a:defRPr lang="zh-CN" altLang="en-US" sz="6000" b="1" kern="1200" dirty="0">
                <a:ln w="12700">
                  <a:gradFill>
                    <a:gsLst>
                      <a:gs pos="31000">
                        <a:schemeClr val="accent1"/>
                      </a:gs>
                      <a:gs pos="40000">
                        <a:schemeClr val="accent1">
                          <a:alpha val="0"/>
                        </a:schemeClr>
                      </a:gs>
                    </a:gsLst>
                    <a:lin ang="5400000" scaled="1"/>
                  </a:gradFill>
                </a:ln>
                <a:no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CONTENT</a:t>
            </a:r>
            <a:endParaRPr lang="zh-CN" altLang="en-US" dirty="0"/>
          </a:p>
        </p:txBody>
      </p:sp>
      <p:sp>
        <p:nvSpPr>
          <p:cNvPr id="149" name="文本占位符 92"/>
          <p:cNvSpPr>
            <a:spLocks noGrp="1"/>
          </p:cNvSpPr>
          <p:nvPr>
            <p:ph type="body" sz="quarter" idx="25" hasCustomPrompt="1"/>
          </p:nvPr>
        </p:nvSpPr>
        <p:spPr>
          <a:xfrm>
            <a:off x="3906955" y="1174476"/>
            <a:ext cx="4378090" cy="759525"/>
          </a:xfrm>
          <a:prstGeom prst="rect">
            <a:avLst/>
          </a:prstGeom>
        </p:spPr>
        <p:txBody>
          <a:bodyPr/>
          <a:lstStyle>
            <a:lvl1pPr marL="0" indent="0" algn="l" defTabSz="457200" rtl="0" eaLnBrk="1" latinLnBrk="0" hangingPunct="1">
              <a:buNone/>
              <a:defRPr lang="zh-CN" altLang="en-US" sz="6000" b="1" kern="1200" dirty="0">
                <a:gradFill>
                  <a:gsLst>
                    <a:gs pos="12000">
                      <a:schemeClr val="accent1"/>
                    </a:gs>
                    <a:gs pos="100000">
                      <a:schemeClr val="accent2"/>
                    </a:gs>
                  </a:gsLst>
                  <a:lin ang="5400000" scaled="0"/>
                </a:gra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CONTENT</a:t>
            </a:r>
            <a:endParaRPr lang="zh-CN" alt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模板使用技巧 2">
    <p:spTree>
      <p:nvGrpSpPr>
        <p:cNvPr id="1" name=""/>
        <p:cNvGrpSpPr/>
        <p:nvPr/>
      </p:nvGrpSpPr>
      <p:grpSpPr>
        <a:xfrm>
          <a:off x="0" y="0"/>
          <a:ext cx="0" cy="0"/>
          <a:chOff x="0" y="0"/>
          <a:chExt cx="0" cy="0"/>
        </a:xfrm>
      </p:grpSpPr>
      <p:sp>
        <p:nvSpPr>
          <p:cNvPr id="3" name="矩形 2"/>
          <p:cNvSpPr/>
          <p:nvPr userDrawn="1"/>
        </p:nvSpPr>
        <p:spPr>
          <a:xfrm>
            <a:off x="611965" y="759873"/>
            <a:ext cx="1773242" cy="369332"/>
          </a:xfrm>
          <a:prstGeom prst="rect">
            <a:avLst/>
          </a:prstGeom>
        </p:spPr>
        <p:txBody>
          <a:bodyPr wrap="none">
            <a:spAutoFit/>
          </a:bodyPr>
          <a:lstStyle/>
          <a:p>
            <a:pPr defTabSz="609600"/>
            <a:r>
              <a:rPr lang="zh-CN" altLang="en-US" sz="1800" dirty="0">
                <a:solidFill>
                  <a:schemeClr val="tx1">
                    <a:lumMod val="75000"/>
                    <a:lumOff val="25000"/>
                  </a:schemeClr>
                </a:solidFill>
                <a:latin typeface="+mn-ea"/>
                <a:ea typeface="+mn-ea"/>
                <a:cs typeface="Segoe UI Light" panose="020B0502040204020203"/>
              </a:rPr>
              <a:t>模板使用技巧</a:t>
            </a:r>
            <a:r>
              <a:rPr lang="en-US" altLang="zh-CN" sz="1800" dirty="0">
                <a:solidFill>
                  <a:schemeClr val="tx1">
                    <a:lumMod val="75000"/>
                    <a:lumOff val="25000"/>
                  </a:schemeClr>
                </a:solidFill>
                <a:latin typeface="+mn-ea"/>
                <a:ea typeface="+mn-ea"/>
                <a:cs typeface="Segoe UI Light" panose="020B0502040204020203"/>
              </a:rPr>
              <a:t> 2</a:t>
            </a:r>
            <a:endParaRPr lang="zh-CN" altLang="en-US" sz="1800" dirty="0">
              <a:solidFill>
                <a:schemeClr val="tx1">
                  <a:lumMod val="75000"/>
                  <a:lumOff val="25000"/>
                </a:schemeClr>
              </a:solidFill>
              <a:latin typeface="+mn-ea"/>
              <a:ea typeface="+mn-ea"/>
              <a:cs typeface="Segoe UI Light" panose="020B0502040204020203"/>
            </a:endParaRPr>
          </a:p>
        </p:txBody>
      </p:sp>
      <p:sp>
        <p:nvSpPr>
          <p:cNvPr id="4" name="矩形 3"/>
          <p:cNvSpPr/>
          <p:nvPr userDrawn="1"/>
        </p:nvSpPr>
        <p:spPr>
          <a:xfrm>
            <a:off x="633008" y="368027"/>
            <a:ext cx="851515" cy="246221"/>
          </a:xfrm>
          <a:prstGeom prst="rect">
            <a:avLst/>
          </a:prstGeom>
        </p:spPr>
        <p:txBody>
          <a:bodyPr wrap="none">
            <a:spAutoFit/>
          </a:bodyPr>
          <a:lstStyle/>
          <a:p>
            <a:pPr defTabSz="609600"/>
            <a:r>
              <a:rPr kumimoji="1" lang="en-US" altLang="zh-CN" sz="1000" dirty="0" err="1">
                <a:solidFill>
                  <a:schemeClr val="tx1">
                    <a:lumMod val="75000"/>
                    <a:lumOff val="25000"/>
                  </a:schemeClr>
                </a:solidFill>
                <a:latin typeface="+mn-lt"/>
                <a:ea typeface="微软雅黑" panose="020B0503020204020204" charset="-122"/>
                <a:cs typeface="Segoe UI Light" panose="020B0502040204020203"/>
              </a:rPr>
              <a:t>OfficePLUS</a:t>
            </a:r>
            <a:endParaRPr lang="zh-CN" altLang="en-US" sz="1000" dirty="0">
              <a:solidFill>
                <a:schemeClr val="tx1">
                  <a:lumMod val="75000"/>
                  <a:lumOff val="25000"/>
                </a:schemeClr>
              </a:solidFill>
              <a:latin typeface="+mn-lt"/>
              <a:ea typeface="微软雅黑" panose="020B0503020204020204" charset="-122"/>
              <a:cs typeface="Segoe UI Light" panose="020B0502040204020203"/>
            </a:endParaRPr>
          </a:p>
        </p:txBody>
      </p:sp>
      <p:pic>
        <p:nvPicPr>
          <p:cNvPr id="5" name="图片 4"/>
          <p:cNvPicPr>
            <a:picLocks noChangeAspect="1"/>
          </p:cNvPicPr>
          <p:nvPr userDrawn="1"/>
        </p:nvPicPr>
        <p:blipFill>
          <a:blip r:embed="rId2" cstate="screen"/>
          <a:stretch>
            <a:fillRect/>
          </a:stretch>
        </p:blipFill>
        <p:spPr>
          <a:xfrm>
            <a:off x="695325" y="2138895"/>
            <a:ext cx="5295899" cy="3847021"/>
          </a:xfrm>
          <a:prstGeom prst="rect">
            <a:avLst/>
          </a:prstGeom>
          <a:ln>
            <a:solidFill>
              <a:schemeClr val="bg1">
                <a:lumMod val="65000"/>
              </a:schemeClr>
            </a:solidFill>
          </a:ln>
        </p:spPr>
      </p:pic>
      <p:pic>
        <p:nvPicPr>
          <p:cNvPr id="6" name="图片 5"/>
          <p:cNvPicPr>
            <a:picLocks noChangeAspect="1"/>
          </p:cNvPicPr>
          <p:nvPr userDrawn="1"/>
        </p:nvPicPr>
        <p:blipFill>
          <a:blip r:embed="rId3" cstate="screen"/>
          <a:stretch>
            <a:fillRect/>
          </a:stretch>
        </p:blipFill>
        <p:spPr>
          <a:xfrm>
            <a:off x="6199650" y="2138895"/>
            <a:ext cx="5295900" cy="3847022"/>
          </a:xfrm>
          <a:prstGeom prst="rect">
            <a:avLst/>
          </a:prstGeom>
          <a:ln>
            <a:solidFill>
              <a:schemeClr val="bg1">
                <a:lumMod val="65000"/>
              </a:schemeClr>
            </a:solidFill>
          </a:ln>
        </p:spPr>
      </p:pic>
      <p:sp>
        <p:nvSpPr>
          <p:cNvPr id="7" name="文本框 6"/>
          <p:cNvSpPr txBox="1"/>
          <p:nvPr userDrawn="1"/>
        </p:nvSpPr>
        <p:spPr>
          <a:xfrm>
            <a:off x="603162" y="1174234"/>
            <a:ext cx="3467616" cy="584775"/>
          </a:xfrm>
          <a:prstGeom prst="rect">
            <a:avLst/>
          </a:prstGeom>
          <a:noFill/>
        </p:spPr>
        <p:txBody>
          <a:bodyPr wrap="none" rtlCol="0">
            <a:spAutoFit/>
          </a:bodyPr>
          <a:lstStyle/>
          <a:p>
            <a:r>
              <a:rPr lang="zh-CN" altLang="en-US" sz="3200" b="1" dirty="0">
                <a:solidFill>
                  <a:schemeClr val="tx1">
                    <a:lumMod val="85000"/>
                    <a:lumOff val="15000"/>
                  </a:schemeClr>
                </a:solidFill>
                <a:latin typeface="微软雅黑" panose="020B0503020204020204" charset="-122"/>
                <a:ea typeface="微软雅黑" panose="020B0503020204020204" charset="-122"/>
              </a:rPr>
              <a:t>随时添加模板样式</a:t>
            </a:r>
            <a:endParaRPr lang="en-US" sz="3200" b="1" dirty="0">
              <a:solidFill>
                <a:schemeClr val="tx1">
                  <a:lumMod val="85000"/>
                  <a:lumOff val="15000"/>
                </a:schemeClr>
              </a:solidFill>
              <a:latin typeface="微软雅黑" panose="020B0503020204020204" charset="-122"/>
              <a:ea typeface="微软雅黑" panose="020B0503020204020204" charset="-122"/>
            </a:endParaRPr>
          </a:p>
        </p:txBody>
      </p:sp>
      <p:sp>
        <p:nvSpPr>
          <p:cNvPr id="8" name="文本框 7"/>
          <p:cNvSpPr txBox="1"/>
          <p:nvPr userDrawn="1"/>
        </p:nvSpPr>
        <p:spPr>
          <a:xfrm>
            <a:off x="597002" y="6061002"/>
            <a:ext cx="3010761" cy="276999"/>
          </a:xfrm>
          <a:prstGeom prst="rect">
            <a:avLst/>
          </a:prstGeom>
          <a:noFill/>
        </p:spPr>
        <p:txBody>
          <a:bodyPr wrap="none" rtlCol="0">
            <a:spAutoFit/>
          </a:bodyPr>
          <a:lstStyle/>
          <a:p>
            <a:r>
              <a:rPr lang="en-US" sz="1200" spc="150" dirty="0">
                <a:latin typeface="微软雅黑" panose="020B0503020204020204" charset="-122"/>
                <a:ea typeface="微软雅黑" panose="020B0503020204020204" charset="-122"/>
              </a:rPr>
              <a:t>1.</a:t>
            </a:r>
            <a:r>
              <a:rPr lang="zh-CN" altLang="en-US" sz="1200" spc="150" dirty="0">
                <a:latin typeface="微软雅黑" panose="020B0503020204020204" charset="-122"/>
                <a:ea typeface="微软雅黑" panose="020B0503020204020204" charset="-122"/>
              </a:rPr>
              <a:t> 选择“开始”</a:t>
            </a:r>
            <a:r>
              <a:rPr lang="en-US" altLang="zh-CN" sz="1200" spc="150" dirty="0">
                <a:latin typeface="微软雅黑" panose="020B0503020204020204" charset="-122"/>
                <a:ea typeface="微软雅黑" panose="020B0503020204020204" charset="-122"/>
              </a:rPr>
              <a:t>-</a:t>
            </a:r>
            <a:r>
              <a:rPr lang="zh-CN" altLang="en-US" sz="1200" spc="150" dirty="0">
                <a:latin typeface="微软雅黑" panose="020B0503020204020204" charset="-122"/>
                <a:ea typeface="微软雅黑" panose="020B0503020204020204" charset="-122"/>
              </a:rPr>
              <a:t>“新建幻灯片”；</a:t>
            </a:r>
            <a:endParaRPr lang="en-US" sz="1200" spc="150" dirty="0">
              <a:latin typeface="微软雅黑" panose="020B0503020204020204" charset="-122"/>
              <a:ea typeface="微软雅黑" panose="020B0503020204020204" charset="-122"/>
            </a:endParaRPr>
          </a:p>
        </p:txBody>
      </p:sp>
      <p:sp>
        <p:nvSpPr>
          <p:cNvPr id="9" name="文本框 8"/>
          <p:cNvSpPr txBox="1"/>
          <p:nvPr userDrawn="1"/>
        </p:nvSpPr>
        <p:spPr>
          <a:xfrm>
            <a:off x="6096000" y="6061002"/>
            <a:ext cx="5256567" cy="276999"/>
          </a:xfrm>
          <a:prstGeom prst="rect">
            <a:avLst/>
          </a:prstGeom>
          <a:noFill/>
        </p:spPr>
        <p:txBody>
          <a:bodyPr wrap="none" rtlCol="0">
            <a:spAutoFit/>
          </a:bodyPr>
          <a:lstStyle/>
          <a:p>
            <a:r>
              <a:rPr lang="en-US" sz="1200" spc="150">
                <a:latin typeface="微软雅黑" panose="020B0503020204020204" charset="-122"/>
                <a:ea typeface="微软雅黑" panose="020B0503020204020204" charset="-122"/>
              </a:rPr>
              <a:t>2.</a:t>
            </a:r>
            <a:r>
              <a:rPr lang="zh-CN" altLang="en-US" sz="1200" spc="150">
                <a:latin typeface="微软雅黑" panose="020B0503020204020204" charset="-122"/>
                <a:ea typeface="微软雅黑" panose="020B0503020204020204" charset="-122"/>
              </a:rPr>
              <a:t> 选择你需要的页面，如封面页，目录页，副标题页，内容页等</a:t>
            </a:r>
            <a:r>
              <a:rPr lang="en-US" altLang="zh-CN" sz="1200" spc="150">
                <a:latin typeface="微软雅黑" panose="020B0503020204020204" charset="-122"/>
                <a:ea typeface="微软雅黑" panose="020B0503020204020204" charset="-122"/>
              </a:rPr>
              <a:t>…</a:t>
            </a:r>
            <a:endParaRPr lang="en-US" sz="1200" spc="150">
              <a:latin typeface="微软雅黑" panose="020B0503020204020204" charset="-122"/>
              <a:ea typeface="微软雅黑" panose="020B0503020204020204" charset="-122"/>
            </a:endParaRPr>
          </a:p>
        </p:txBody>
      </p:sp>
      <p:pic>
        <p:nvPicPr>
          <p:cNvPr id="10" name="图片 9"/>
          <p:cNvPicPr>
            <a:picLocks noChangeAspect="1"/>
          </p:cNvPicPr>
          <p:nvPr userDrawn="1"/>
        </p:nvPicPr>
        <p:blipFill>
          <a:blip r:embed="rId4" cstate="screen"/>
          <a:stretch>
            <a:fillRect/>
          </a:stretch>
        </p:blipFill>
        <p:spPr>
          <a:xfrm>
            <a:off x="964403" y="2428358"/>
            <a:ext cx="819667" cy="819667"/>
          </a:xfrm>
          <a:prstGeom prst="rect">
            <a:avLst/>
          </a:prstGeom>
          <a:effectLst>
            <a:outerShdw blurRad="50800" dist="38100" dir="2700000" algn="tl" rotWithShape="0">
              <a:prstClr val="black">
                <a:alpha val="40000"/>
              </a:prstClr>
            </a:outerShdw>
          </a:effectLst>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80A21EFE-7879-4DF2-96D2-D3A8518C208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5B46856D-6626-46AD-A80F-B554AB29A0CE}"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副标题页1(四项）">
    <p:bg>
      <p:bgPr>
        <a:gradFill flip="none" rotWithShape="1">
          <a:gsLst>
            <a:gs pos="37000">
              <a:schemeClr val="accent5"/>
            </a:gs>
            <a:gs pos="100000">
              <a:schemeClr val="accent4"/>
            </a:gs>
          </a:gsLst>
          <a:lin ang="5400000" scaled="1"/>
          <a:tileRect/>
        </a:gradFill>
        <a:effectLst/>
      </p:bgPr>
    </p:bg>
    <p:spTree>
      <p:nvGrpSpPr>
        <p:cNvPr id="1" name=""/>
        <p:cNvGrpSpPr/>
        <p:nvPr/>
      </p:nvGrpSpPr>
      <p:grpSpPr>
        <a:xfrm>
          <a:off x="0" y="0"/>
          <a:ext cx="0" cy="0"/>
          <a:chOff x="0" y="0"/>
          <a:chExt cx="0" cy="0"/>
        </a:xfrm>
      </p:grpSpPr>
      <p:pic>
        <p:nvPicPr>
          <p:cNvPr id="140" name="图片 139" descr="植物叶子特写"/>
          <p:cNvPicPr>
            <a:picLocks noChangeAspect="1"/>
          </p:cNvPicPr>
          <p:nvPr userDrawn="1"/>
        </p:nvPicPr>
        <p:blipFill>
          <a:blip r:embed="rId2" cstate="screen">
            <a:extLst>
              <a:ext uri="{BEBA8EAE-BF5A-486C-A8C5-ECC9F3942E4B}">
                <a14:imgProps xmlns:a14="http://schemas.microsoft.com/office/drawing/2010/main">
                  <a14:imgLayer r:embed="rId3">
                    <a14:imgEffect>
                      <a14:artisticBlur radius="35"/>
                    </a14:imgEffect>
                  </a14:imgLayer>
                </a14:imgProps>
              </a:ext>
            </a:extLst>
          </a:blip>
          <a:stretch>
            <a:fillRect/>
          </a:stretch>
        </p:blipFill>
        <p:spPr>
          <a:xfrm>
            <a:off x="4515" y="0"/>
            <a:ext cx="12182970" cy="6858000"/>
          </a:xfrm>
          <a:prstGeom prst="rect">
            <a:avLst/>
          </a:prstGeom>
        </p:spPr>
      </p:pic>
      <p:sp>
        <p:nvSpPr>
          <p:cNvPr id="141" name="矩形: 圆角 140"/>
          <p:cNvSpPr/>
          <p:nvPr userDrawn="1"/>
        </p:nvSpPr>
        <p:spPr>
          <a:xfrm>
            <a:off x="695325" y="549275"/>
            <a:ext cx="10801350" cy="5759450"/>
          </a:xfrm>
          <a:prstGeom prst="roundRect">
            <a:avLst>
              <a:gd name="adj" fmla="val 4671"/>
            </a:avLst>
          </a:prstGeom>
          <a:gradFill flip="none" rotWithShape="1">
            <a:gsLst>
              <a:gs pos="0">
                <a:schemeClr val="bg1"/>
              </a:gs>
              <a:gs pos="52000">
                <a:schemeClr val="accent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p:cNvSpPr/>
          <p:nvPr userDrawn="1"/>
        </p:nvSpPr>
        <p:spPr>
          <a:xfrm>
            <a:off x="1829233" y="2480334"/>
            <a:ext cx="1567468" cy="3181612"/>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p:cNvSpPr/>
          <p:nvPr userDrawn="1"/>
        </p:nvSpPr>
        <p:spPr>
          <a:xfrm>
            <a:off x="1759408" y="2729593"/>
            <a:ext cx="944881" cy="369333"/>
          </a:xfrm>
          <a:prstGeom prst="roundRect">
            <a:avLst>
              <a:gd name="adj" fmla="val 27993"/>
            </a:avLst>
          </a:prstGeom>
          <a:solidFill>
            <a:schemeClr val="accent1"/>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userDrawn="1"/>
        </p:nvSpPr>
        <p:spPr>
          <a:xfrm rot="8892418">
            <a:off x="2004475" y="3917828"/>
            <a:ext cx="1184223" cy="1184223"/>
          </a:xfrm>
          <a:prstGeom prst="ellipse">
            <a:avLst/>
          </a:prstGeom>
          <a:noFill/>
          <a:ln w="19050">
            <a:gradFill>
              <a:gsLst>
                <a:gs pos="12000">
                  <a:schemeClr val="accent1"/>
                </a:gs>
                <a:gs pos="100000">
                  <a:schemeClr val="accent1">
                    <a:lumMod val="30000"/>
                    <a:lumOff val="7000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p:cNvSpPr/>
          <p:nvPr userDrawn="1"/>
        </p:nvSpPr>
        <p:spPr>
          <a:xfrm flipH="1">
            <a:off x="2556503" y="4776760"/>
            <a:ext cx="844431" cy="895302"/>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gradFill>
            <a:gsLst>
              <a:gs pos="1200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椭圆 18"/>
          <p:cNvSpPr/>
          <p:nvPr userDrawn="1"/>
        </p:nvSpPr>
        <p:spPr>
          <a:xfrm rot="8892418">
            <a:off x="2034442" y="3947795"/>
            <a:ext cx="1124288" cy="1124288"/>
          </a:xfrm>
          <a:prstGeom prst="ellipse">
            <a:avLst/>
          </a:prstGeom>
          <a:noFill/>
          <a:ln w="3175">
            <a:gradFill>
              <a:gsLst>
                <a:gs pos="12000">
                  <a:schemeClr val="accent1"/>
                </a:gs>
                <a:gs pos="100000">
                  <a:schemeClr val="accent1">
                    <a:lumMod val="30000"/>
                    <a:lumOff val="7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图形 42" descr="城市 轮廓"/>
          <p:cNvGrpSpPr/>
          <p:nvPr userDrawn="1"/>
        </p:nvGrpSpPr>
        <p:grpSpPr>
          <a:xfrm>
            <a:off x="2240295" y="4197097"/>
            <a:ext cx="704850" cy="590550"/>
            <a:chOff x="2959853" y="4250709"/>
            <a:chExt cx="704850" cy="590550"/>
          </a:xfrm>
          <a:gradFill flip="none" rotWithShape="1">
            <a:gsLst>
              <a:gs pos="10000">
                <a:schemeClr val="accent1"/>
              </a:gs>
              <a:gs pos="100000">
                <a:schemeClr val="accent2"/>
              </a:gs>
            </a:gsLst>
            <a:lin ang="13500000" scaled="1"/>
            <a:tileRect/>
          </a:gradFill>
        </p:grpSpPr>
        <p:sp>
          <p:nvSpPr>
            <p:cNvPr id="21" name="图形 42" descr="城市 轮廓"/>
            <p:cNvSpPr/>
            <p:nvPr/>
          </p:nvSpPr>
          <p:spPr>
            <a:xfrm>
              <a:off x="2959853" y="4250709"/>
              <a:ext cx="704850" cy="590550"/>
            </a:xfrm>
            <a:custGeom>
              <a:avLst/>
              <a:gdLst>
                <a:gd name="connsiteX0" fmla="*/ 457200 w 704850"/>
                <a:gd name="connsiteY0" fmla="*/ 46358 h 590550"/>
                <a:gd name="connsiteX1" fmla="*/ 457200 w 704850"/>
                <a:gd name="connsiteY1" fmla="*/ 295275 h 590550"/>
                <a:gd name="connsiteX2" fmla="*/ 352425 w 704850"/>
                <a:gd name="connsiteY2" fmla="*/ 295275 h 590550"/>
                <a:gd name="connsiteX3" fmla="*/ 352425 w 704850"/>
                <a:gd name="connsiteY3" fmla="*/ 0 h 590550"/>
                <a:gd name="connsiteX4" fmla="*/ 104775 w 704850"/>
                <a:gd name="connsiteY4" fmla="*/ 0 h 590550"/>
                <a:gd name="connsiteX5" fmla="*/ 104775 w 704850"/>
                <a:gd name="connsiteY5" fmla="*/ 219075 h 590550"/>
                <a:gd name="connsiteX6" fmla="*/ 0 w 704850"/>
                <a:gd name="connsiteY6" fmla="*/ 219075 h 590550"/>
                <a:gd name="connsiteX7" fmla="*/ 0 w 704850"/>
                <a:gd name="connsiteY7" fmla="*/ 590550 h 590550"/>
                <a:gd name="connsiteX8" fmla="*/ 704850 w 704850"/>
                <a:gd name="connsiteY8" fmla="*/ 590550 h 590550"/>
                <a:gd name="connsiteX9" fmla="*/ 704850 w 704850"/>
                <a:gd name="connsiteY9" fmla="*/ 77314 h 590550"/>
                <a:gd name="connsiteX10" fmla="*/ 123825 w 704850"/>
                <a:gd name="connsiteY10" fmla="*/ 19050 h 590550"/>
                <a:gd name="connsiteX11" fmla="*/ 333375 w 704850"/>
                <a:gd name="connsiteY11" fmla="*/ 19050 h 590550"/>
                <a:gd name="connsiteX12" fmla="*/ 333375 w 704850"/>
                <a:gd name="connsiteY12" fmla="*/ 295275 h 590550"/>
                <a:gd name="connsiteX13" fmla="*/ 247650 w 704850"/>
                <a:gd name="connsiteY13" fmla="*/ 295275 h 590550"/>
                <a:gd name="connsiteX14" fmla="*/ 247650 w 704850"/>
                <a:gd name="connsiteY14" fmla="*/ 219075 h 590550"/>
                <a:gd name="connsiteX15" fmla="*/ 123825 w 704850"/>
                <a:gd name="connsiteY15" fmla="*/ 219075 h 590550"/>
                <a:gd name="connsiteX16" fmla="*/ 228600 w 704850"/>
                <a:gd name="connsiteY16" fmla="*/ 571500 h 590550"/>
                <a:gd name="connsiteX17" fmla="*/ 142875 w 704850"/>
                <a:gd name="connsiteY17" fmla="*/ 571500 h 590550"/>
                <a:gd name="connsiteX18" fmla="*/ 142875 w 704850"/>
                <a:gd name="connsiteY18" fmla="*/ 514350 h 590550"/>
                <a:gd name="connsiteX19" fmla="*/ 104775 w 704850"/>
                <a:gd name="connsiteY19" fmla="*/ 514350 h 590550"/>
                <a:gd name="connsiteX20" fmla="*/ 104775 w 704850"/>
                <a:gd name="connsiteY20" fmla="*/ 571500 h 590550"/>
                <a:gd name="connsiteX21" fmla="*/ 19050 w 704850"/>
                <a:gd name="connsiteY21" fmla="*/ 571500 h 590550"/>
                <a:gd name="connsiteX22" fmla="*/ 19050 w 704850"/>
                <a:gd name="connsiteY22" fmla="*/ 238125 h 590550"/>
                <a:gd name="connsiteX23" fmla="*/ 228600 w 704850"/>
                <a:gd name="connsiteY23" fmla="*/ 238125 h 590550"/>
                <a:gd name="connsiteX24" fmla="*/ 228600 w 704850"/>
                <a:gd name="connsiteY24" fmla="*/ 571500 h 590550"/>
                <a:gd name="connsiteX25" fmla="*/ 457200 w 704850"/>
                <a:gd name="connsiteY25" fmla="*/ 571500 h 590550"/>
                <a:gd name="connsiteX26" fmla="*/ 371475 w 704850"/>
                <a:gd name="connsiteY26" fmla="*/ 571500 h 590550"/>
                <a:gd name="connsiteX27" fmla="*/ 371475 w 704850"/>
                <a:gd name="connsiteY27" fmla="*/ 514350 h 590550"/>
                <a:gd name="connsiteX28" fmla="*/ 333375 w 704850"/>
                <a:gd name="connsiteY28" fmla="*/ 514350 h 590550"/>
                <a:gd name="connsiteX29" fmla="*/ 333375 w 704850"/>
                <a:gd name="connsiteY29" fmla="*/ 571500 h 590550"/>
                <a:gd name="connsiteX30" fmla="*/ 247650 w 704850"/>
                <a:gd name="connsiteY30" fmla="*/ 571500 h 590550"/>
                <a:gd name="connsiteX31" fmla="*/ 247650 w 704850"/>
                <a:gd name="connsiteY31" fmla="*/ 314325 h 590550"/>
                <a:gd name="connsiteX32" fmla="*/ 457200 w 704850"/>
                <a:gd name="connsiteY32" fmla="*/ 314325 h 590550"/>
                <a:gd name="connsiteX33" fmla="*/ 685800 w 704850"/>
                <a:gd name="connsiteY33" fmla="*/ 571500 h 590550"/>
                <a:gd name="connsiteX34" fmla="*/ 600075 w 704850"/>
                <a:gd name="connsiteY34" fmla="*/ 571500 h 590550"/>
                <a:gd name="connsiteX35" fmla="*/ 600075 w 704850"/>
                <a:gd name="connsiteY35" fmla="*/ 514350 h 590550"/>
                <a:gd name="connsiteX36" fmla="*/ 561975 w 704850"/>
                <a:gd name="connsiteY36" fmla="*/ 514350 h 590550"/>
                <a:gd name="connsiteX37" fmla="*/ 561975 w 704850"/>
                <a:gd name="connsiteY37" fmla="*/ 571500 h 590550"/>
                <a:gd name="connsiteX38" fmla="*/ 476250 w 704850"/>
                <a:gd name="connsiteY38" fmla="*/ 571500 h 590550"/>
                <a:gd name="connsiteX39" fmla="*/ 476250 w 704850"/>
                <a:gd name="connsiteY39" fmla="*/ 67942 h 590550"/>
                <a:gd name="connsiteX40" fmla="*/ 685800 w 704850"/>
                <a:gd name="connsiteY40" fmla="*/ 94136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704850" h="590550">
                  <a:moveTo>
                    <a:pt x="457200" y="46358"/>
                  </a:moveTo>
                  <a:lnTo>
                    <a:pt x="457200" y="295275"/>
                  </a:lnTo>
                  <a:lnTo>
                    <a:pt x="352425" y="295275"/>
                  </a:lnTo>
                  <a:lnTo>
                    <a:pt x="352425" y="0"/>
                  </a:lnTo>
                  <a:lnTo>
                    <a:pt x="104775" y="0"/>
                  </a:lnTo>
                  <a:lnTo>
                    <a:pt x="104775" y="219075"/>
                  </a:lnTo>
                  <a:lnTo>
                    <a:pt x="0" y="219075"/>
                  </a:lnTo>
                  <a:lnTo>
                    <a:pt x="0" y="590550"/>
                  </a:lnTo>
                  <a:lnTo>
                    <a:pt x="704850" y="590550"/>
                  </a:lnTo>
                  <a:lnTo>
                    <a:pt x="704850" y="77314"/>
                  </a:lnTo>
                  <a:close/>
                  <a:moveTo>
                    <a:pt x="123825" y="19050"/>
                  </a:moveTo>
                  <a:lnTo>
                    <a:pt x="333375" y="19050"/>
                  </a:lnTo>
                  <a:lnTo>
                    <a:pt x="333375" y="295275"/>
                  </a:lnTo>
                  <a:lnTo>
                    <a:pt x="247650" y="295275"/>
                  </a:lnTo>
                  <a:lnTo>
                    <a:pt x="247650" y="219075"/>
                  </a:lnTo>
                  <a:lnTo>
                    <a:pt x="123825" y="219075"/>
                  </a:lnTo>
                  <a:close/>
                  <a:moveTo>
                    <a:pt x="228600" y="571500"/>
                  </a:moveTo>
                  <a:lnTo>
                    <a:pt x="142875" y="571500"/>
                  </a:lnTo>
                  <a:lnTo>
                    <a:pt x="142875" y="514350"/>
                  </a:lnTo>
                  <a:lnTo>
                    <a:pt x="104775" y="514350"/>
                  </a:lnTo>
                  <a:lnTo>
                    <a:pt x="104775" y="571500"/>
                  </a:lnTo>
                  <a:lnTo>
                    <a:pt x="19050" y="571500"/>
                  </a:lnTo>
                  <a:lnTo>
                    <a:pt x="19050" y="238125"/>
                  </a:lnTo>
                  <a:lnTo>
                    <a:pt x="228600" y="238125"/>
                  </a:lnTo>
                  <a:lnTo>
                    <a:pt x="228600" y="571500"/>
                  </a:lnTo>
                  <a:close/>
                  <a:moveTo>
                    <a:pt x="457200" y="571500"/>
                  </a:moveTo>
                  <a:lnTo>
                    <a:pt x="371475" y="571500"/>
                  </a:lnTo>
                  <a:lnTo>
                    <a:pt x="371475" y="514350"/>
                  </a:lnTo>
                  <a:lnTo>
                    <a:pt x="333375" y="514350"/>
                  </a:lnTo>
                  <a:lnTo>
                    <a:pt x="333375" y="571500"/>
                  </a:lnTo>
                  <a:lnTo>
                    <a:pt x="247650" y="571500"/>
                  </a:lnTo>
                  <a:lnTo>
                    <a:pt x="247650" y="314325"/>
                  </a:lnTo>
                  <a:lnTo>
                    <a:pt x="457200" y="314325"/>
                  </a:lnTo>
                  <a:close/>
                  <a:moveTo>
                    <a:pt x="685800" y="571500"/>
                  </a:moveTo>
                  <a:lnTo>
                    <a:pt x="600075" y="571500"/>
                  </a:lnTo>
                  <a:lnTo>
                    <a:pt x="600075" y="514350"/>
                  </a:lnTo>
                  <a:lnTo>
                    <a:pt x="561975" y="514350"/>
                  </a:lnTo>
                  <a:lnTo>
                    <a:pt x="561975" y="571500"/>
                  </a:lnTo>
                  <a:lnTo>
                    <a:pt x="476250" y="571500"/>
                  </a:lnTo>
                  <a:lnTo>
                    <a:pt x="476250" y="67942"/>
                  </a:lnTo>
                  <a:lnTo>
                    <a:pt x="685800" y="94136"/>
                  </a:lnTo>
                  <a:close/>
                </a:path>
              </a:pathLst>
            </a:custGeom>
            <a:grpFill/>
            <a:ln w="9525" cap="flat">
              <a:noFill/>
              <a:prstDash val="solid"/>
              <a:miter/>
            </a:ln>
          </p:spPr>
          <p:txBody>
            <a:bodyPr rtlCol="0" anchor="ctr"/>
            <a:lstStyle/>
            <a:p>
              <a:endParaRPr lang="zh-CN" altLang="en-US"/>
            </a:p>
          </p:txBody>
        </p:sp>
        <p:sp>
          <p:nvSpPr>
            <p:cNvPr id="22" name="图形 42" descr="城市 轮廓"/>
            <p:cNvSpPr/>
            <p:nvPr/>
          </p:nvSpPr>
          <p:spPr>
            <a:xfrm>
              <a:off x="32551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3" name="图形 42" descr="城市 轮廓"/>
            <p:cNvSpPr/>
            <p:nvPr/>
          </p:nvSpPr>
          <p:spPr>
            <a:xfrm>
              <a:off x="33313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4" name="图形 42" descr="城市 轮廓"/>
            <p:cNvSpPr/>
            <p:nvPr/>
          </p:nvSpPr>
          <p:spPr>
            <a:xfrm>
              <a:off x="32551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5" name="图形 42" descr="城市 轮廓"/>
            <p:cNvSpPr/>
            <p:nvPr/>
          </p:nvSpPr>
          <p:spPr>
            <a:xfrm>
              <a:off x="33313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6" name="图形 42" descr="城市 轮廓"/>
            <p:cNvSpPr/>
            <p:nvPr/>
          </p:nvSpPr>
          <p:spPr>
            <a:xfrm>
              <a:off x="3131303" y="4393755"/>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7" name="图形 42" descr="城市 轮廓"/>
            <p:cNvSpPr/>
            <p:nvPr/>
          </p:nvSpPr>
          <p:spPr>
            <a:xfrm>
              <a:off x="3207503" y="4393755"/>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8" name="图形 42" descr="城市 轮廓"/>
            <p:cNvSpPr/>
            <p:nvPr/>
          </p:nvSpPr>
          <p:spPr>
            <a:xfrm>
              <a:off x="3131303" y="4317384"/>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9" name="图形 42" descr="城市 轮廓"/>
            <p:cNvSpPr/>
            <p:nvPr/>
          </p:nvSpPr>
          <p:spPr>
            <a:xfrm>
              <a:off x="3207503" y="4317384"/>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0" name="图形 42" descr="城市 轮廓"/>
            <p:cNvSpPr/>
            <p:nvPr/>
          </p:nvSpPr>
          <p:spPr>
            <a:xfrm>
              <a:off x="3026537"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1" name="图形 42" descr="城市 轮廓"/>
            <p:cNvSpPr/>
            <p:nvPr/>
          </p:nvSpPr>
          <p:spPr>
            <a:xfrm>
              <a:off x="3102737"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2" name="图形 42" descr="城市 轮廓"/>
            <p:cNvSpPr/>
            <p:nvPr/>
          </p:nvSpPr>
          <p:spPr>
            <a:xfrm>
              <a:off x="3026537"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3" name="图形 42" descr="城市 轮廓"/>
            <p:cNvSpPr/>
            <p:nvPr/>
          </p:nvSpPr>
          <p:spPr>
            <a:xfrm>
              <a:off x="3102737"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4" name="图形 42" descr="城市 轮廓"/>
            <p:cNvSpPr/>
            <p:nvPr/>
          </p:nvSpPr>
          <p:spPr>
            <a:xfrm>
              <a:off x="3026537"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5" name="图形 42" descr="城市 轮廓"/>
            <p:cNvSpPr/>
            <p:nvPr/>
          </p:nvSpPr>
          <p:spPr>
            <a:xfrm>
              <a:off x="3102737"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6" name="图形 42" descr="城市 轮廓"/>
            <p:cNvSpPr/>
            <p:nvPr/>
          </p:nvSpPr>
          <p:spPr>
            <a:xfrm>
              <a:off x="34837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7" name="图形 42" descr="城市 轮廓"/>
            <p:cNvSpPr/>
            <p:nvPr/>
          </p:nvSpPr>
          <p:spPr>
            <a:xfrm>
              <a:off x="35599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8" name="图形 42" descr="城市 轮廓"/>
            <p:cNvSpPr/>
            <p:nvPr/>
          </p:nvSpPr>
          <p:spPr>
            <a:xfrm>
              <a:off x="34837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9" name="图形 42" descr="城市 轮廓"/>
            <p:cNvSpPr/>
            <p:nvPr/>
          </p:nvSpPr>
          <p:spPr>
            <a:xfrm>
              <a:off x="35599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0" name="图形 42" descr="城市 轮廓"/>
            <p:cNvSpPr/>
            <p:nvPr/>
          </p:nvSpPr>
          <p:spPr>
            <a:xfrm>
              <a:off x="3483728"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1" name="图形 42" descr="城市 轮廓"/>
            <p:cNvSpPr/>
            <p:nvPr/>
          </p:nvSpPr>
          <p:spPr>
            <a:xfrm>
              <a:off x="3559928"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2" name="图形 42" descr="城市 轮廓"/>
            <p:cNvSpPr/>
            <p:nvPr/>
          </p:nvSpPr>
          <p:spPr>
            <a:xfrm>
              <a:off x="3483728" y="44604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3" name="图形 42" descr="城市 轮廓"/>
            <p:cNvSpPr/>
            <p:nvPr/>
          </p:nvSpPr>
          <p:spPr>
            <a:xfrm>
              <a:off x="3559928" y="44604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4" name="图形 42" descr="城市 轮廓"/>
            <p:cNvSpPr/>
            <p:nvPr/>
          </p:nvSpPr>
          <p:spPr>
            <a:xfrm>
              <a:off x="3483728" y="43840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5" name="图形 42" descr="城市 轮廓"/>
            <p:cNvSpPr/>
            <p:nvPr/>
          </p:nvSpPr>
          <p:spPr>
            <a:xfrm>
              <a:off x="3559928" y="43840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grpSp>
      <p:grpSp>
        <p:nvGrpSpPr>
          <p:cNvPr id="15" name="组合 14"/>
          <p:cNvGrpSpPr/>
          <p:nvPr userDrawn="1"/>
        </p:nvGrpSpPr>
        <p:grpSpPr>
          <a:xfrm>
            <a:off x="4380877" y="2778998"/>
            <a:ext cx="1279132" cy="2584284"/>
            <a:chOff x="3374245" y="2672080"/>
            <a:chExt cx="1384974" cy="2798120"/>
          </a:xfrm>
        </p:grpSpPr>
        <p:sp>
          <p:nvSpPr>
            <p:cNvPr id="10" name="矩形: 圆角 9"/>
            <p:cNvSpPr/>
            <p:nvPr userDrawn="1"/>
          </p:nvSpPr>
          <p:spPr>
            <a:xfrm>
              <a:off x="3374245" y="2672080"/>
              <a:ext cx="1378536" cy="2798120"/>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0" name="任意多边形: 形状 49"/>
            <p:cNvSpPr/>
            <p:nvPr userDrawn="1"/>
          </p:nvSpPr>
          <p:spPr>
            <a:xfrm flipH="1">
              <a:off x="4197440" y="4874577"/>
              <a:ext cx="561779" cy="595623"/>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48" name="组合 47"/>
          <p:cNvGrpSpPr/>
          <p:nvPr userDrawn="1"/>
        </p:nvGrpSpPr>
        <p:grpSpPr>
          <a:xfrm>
            <a:off x="9149463" y="2778998"/>
            <a:ext cx="1279132" cy="2584284"/>
            <a:chOff x="9456135" y="2672080"/>
            <a:chExt cx="1384974" cy="2798120"/>
          </a:xfrm>
        </p:grpSpPr>
        <p:sp>
          <p:nvSpPr>
            <p:cNvPr id="52" name="矩形: 圆角 51"/>
            <p:cNvSpPr/>
            <p:nvPr userDrawn="1"/>
          </p:nvSpPr>
          <p:spPr>
            <a:xfrm>
              <a:off x="9456135" y="2672080"/>
              <a:ext cx="1378536" cy="2798120"/>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形状 56"/>
            <p:cNvSpPr/>
            <p:nvPr userDrawn="1"/>
          </p:nvSpPr>
          <p:spPr>
            <a:xfrm flipH="1">
              <a:off x="10279330" y="4874577"/>
              <a:ext cx="561779" cy="595623"/>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grpSp>
        <p:nvGrpSpPr>
          <p:cNvPr id="11" name="组合 10"/>
          <p:cNvGrpSpPr/>
          <p:nvPr userDrawn="1"/>
        </p:nvGrpSpPr>
        <p:grpSpPr>
          <a:xfrm>
            <a:off x="4546447" y="4022731"/>
            <a:ext cx="947778" cy="947776"/>
            <a:chOff x="3455021" y="3917828"/>
            <a:chExt cx="1184223" cy="1184223"/>
          </a:xfrm>
        </p:grpSpPr>
        <p:grpSp>
          <p:nvGrpSpPr>
            <p:cNvPr id="2" name="组合 1"/>
            <p:cNvGrpSpPr/>
            <p:nvPr userDrawn="1"/>
          </p:nvGrpSpPr>
          <p:grpSpPr>
            <a:xfrm>
              <a:off x="3455021" y="3917828"/>
              <a:ext cx="1184223" cy="1184223"/>
              <a:chOff x="3455021" y="3917828"/>
              <a:chExt cx="1184223" cy="1184223"/>
            </a:xfrm>
          </p:grpSpPr>
          <p:sp>
            <p:nvSpPr>
              <p:cNvPr id="49" name="椭圆 48"/>
              <p:cNvSpPr/>
              <p:nvPr userDrawn="1"/>
            </p:nvSpPr>
            <p:spPr>
              <a:xfrm rot="8892418">
                <a:off x="3455021" y="3917828"/>
                <a:ext cx="1184223" cy="1184223"/>
              </a:xfrm>
              <a:prstGeom prst="ellipse">
                <a:avLst/>
              </a:pr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userDrawn="1"/>
            </p:nvSpPr>
            <p:spPr>
              <a:xfrm rot="8892418">
                <a:off x="3484988" y="3947795"/>
                <a:ext cx="1124288" cy="1124288"/>
              </a:xfrm>
              <a:prstGeom prst="ellipse">
                <a:avLst/>
              </a:prstGeom>
              <a:noFill/>
              <a:ln w="317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 name="图形 36" descr="用户 轮廓"/>
            <p:cNvGrpSpPr/>
            <p:nvPr userDrawn="1"/>
          </p:nvGrpSpPr>
          <p:grpSpPr>
            <a:xfrm>
              <a:off x="3646254" y="4257093"/>
              <a:ext cx="800035" cy="485727"/>
              <a:chOff x="5696026" y="3181397"/>
              <a:chExt cx="800035" cy="485727"/>
            </a:xfrm>
            <a:solidFill>
              <a:schemeClr val="bg2"/>
            </a:solidFill>
          </p:grpSpPr>
          <p:sp>
            <p:nvSpPr>
              <p:cNvPr id="67" name="图形 36" descr="用户 轮廓"/>
              <p:cNvSpPr/>
              <p:nvPr/>
            </p:nvSpPr>
            <p:spPr>
              <a:xfrm>
                <a:off x="5781675" y="3181397"/>
                <a:ext cx="171450" cy="171450"/>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02 h 171450"/>
                  <a:gd name="connsiteX6" fmla="*/ 152400 w 171450"/>
                  <a:gd name="connsiteY6" fmla="*/ 85677 h 171450"/>
                  <a:gd name="connsiteX7" fmla="*/ 85725 w 171450"/>
                  <a:gd name="connsiteY7" fmla="*/ 152352 h 171450"/>
                  <a:gd name="connsiteX8" fmla="*/ 19050 w 171450"/>
                  <a:gd name="connsiteY8" fmla="*/ 85677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02"/>
                    </a:moveTo>
                    <a:cubicBezTo>
                      <a:pt x="122549" y="19002"/>
                      <a:pt x="152400" y="48854"/>
                      <a:pt x="152400" y="85677"/>
                    </a:cubicBezTo>
                    <a:cubicBezTo>
                      <a:pt x="152400" y="122501"/>
                      <a:pt x="122549" y="152352"/>
                      <a:pt x="85725" y="152352"/>
                    </a:cubicBezTo>
                    <a:cubicBezTo>
                      <a:pt x="48901" y="152352"/>
                      <a:pt x="19050" y="122501"/>
                      <a:pt x="19050" y="85677"/>
                    </a:cubicBezTo>
                    <a:cubicBezTo>
                      <a:pt x="19098" y="48874"/>
                      <a:pt x="48921" y="19050"/>
                      <a:pt x="85725" y="19002"/>
                    </a:cubicBezTo>
                    <a:close/>
                  </a:path>
                </a:pathLst>
              </a:custGeom>
              <a:grpFill/>
              <a:ln w="9525" cap="flat">
                <a:noFill/>
                <a:prstDash val="solid"/>
                <a:miter/>
              </a:ln>
            </p:spPr>
            <p:txBody>
              <a:bodyPr rtlCol="0" anchor="ctr"/>
              <a:lstStyle/>
              <a:p>
                <a:endParaRPr lang="zh-CN" altLang="en-US"/>
              </a:p>
            </p:txBody>
          </p:sp>
          <p:sp>
            <p:nvSpPr>
              <p:cNvPr id="68" name="图形 36" descr="用户 轮廓"/>
              <p:cNvSpPr/>
              <p:nvPr/>
            </p:nvSpPr>
            <p:spPr>
              <a:xfrm>
                <a:off x="6238875" y="3181397"/>
                <a:ext cx="171450" cy="171450"/>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02 h 171450"/>
                  <a:gd name="connsiteX6" fmla="*/ 152400 w 171450"/>
                  <a:gd name="connsiteY6" fmla="*/ 85677 h 171450"/>
                  <a:gd name="connsiteX7" fmla="*/ 85725 w 171450"/>
                  <a:gd name="connsiteY7" fmla="*/ 152352 h 171450"/>
                  <a:gd name="connsiteX8" fmla="*/ 19050 w 171450"/>
                  <a:gd name="connsiteY8" fmla="*/ 85677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02"/>
                    </a:moveTo>
                    <a:cubicBezTo>
                      <a:pt x="122549" y="19002"/>
                      <a:pt x="152400" y="48854"/>
                      <a:pt x="152400" y="85677"/>
                    </a:cubicBezTo>
                    <a:cubicBezTo>
                      <a:pt x="152400" y="122501"/>
                      <a:pt x="122549" y="152352"/>
                      <a:pt x="85725" y="152352"/>
                    </a:cubicBezTo>
                    <a:cubicBezTo>
                      <a:pt x="48901" y="152352"/>
                      <a:pt x="19050" y="122501"/>
                      <a:pt x="19050" y="85677"/>
                    </a:cubicBezTo>
                    <a:cubicBezTo>
                      <a:pt x="19098" y="48874"/>
                      <a:pt x="48921" y="19050"/>
                      <a:pt x="85725" y="19002"/>
                    </a:cubicBezTo>
                    <a:close/>
                  </a:path>
                </a:pathLst>
              </a:custGeom>
              <a:grpFill/>
              <a:ln w="9525" cap="flat">
                <a:noFill/>
                <a:prstDash val="solid"/>
                <a:miter/>
              </a:ln>
            </p:spPr>
            <p:txBody>
              <a:bodyPr rtlCol="0" anchor="ctr"/>
              <a:lstStyle/>
              <a:p>
                <a:endParaRPr lang="zh-CN" altLang="en-US"/>
              </a:p>
            </p:txBody>
          </p:sp>
          <p:sp>
            <p:nvSpPr>
              <p:cNvPr id="69" name="图形 36" descr="用户 轮廓"/>
              <p:cNvSpPr/>
              <p:nvPr/>
            </p:nvSpPr>
            <p:spPr>
              <a:xfrm>
                <a:off x="6206975" y="3373659"/>
                <a:ext cx="289085" cy="161925"/>
              </a:xfrm>
              <a:custGeom>
                <a:avLst/>
                <a:gdLst>
                  <a:gd name="connsiteX0" fmla="*/ 269072 w 289085"/>
                  <a:gd name="connsiteY0" fmla="*/ 50473 h 161925"/>
                  <a:gd name="connsiteX1" fmla="*/ 186709 w 289085"/>
                  <a:gd name="connsiteY1" fmla="*/ 11125 h 161925"/>
                  <a:gd name="connsiteX2" fmla="*/ 117624 w 289085"/>
                  <a:gd name="connsiteY2" fmla="*/ 0 h 161925"/>
                  <a:gd name="connsiteX3" fmla="*/ 48749 w 289085"/>
                  <a:gd name="connsiteY3" fmla="*/ 11078 h 161925"/>
                  <a:gd name="connsiteX4" fmla="*/ 3124 w 289085"/>
                  <a:gd name="connsiteY4" fmla="*/ 28461 h 161925"/>
                  <a:gd name="connsiteX5" fmla="*/ 0 w 289085"/>
                  <a:gd name="connsiteY5" fmla="*/ 51702 h 161925"/>
                  <a:gd name="connsiteX6" fmla="*/ 54083 w 289085"/>
                  <a:gd name="connsiteY6" fmla="*/ 29356 h 161925"/>
                  <a:gd name="connsiteX7" fmla="*/ 117624 w 289085"/>
                  <a:gd name="connsiteY7" fmla="*/ 19050 h 161925"/>
                  <a:gd name="connsiteX8" fmla="*/ 181861 w 289085"/>
                  <a:gd name="connsiteY8" fmla="*/ 29528 h 161925"/>
                  <a:gd name="connsiteX9" fmla="*/ 257223 w 289085"/>
                  <a:gd name="connsiteY9" fmla="*/ 65389 h 161925"/>
                  <a:gd name="connsiteX10" fmla="*/ 258042 w 289085"/>
                  <a:gd name="connsiteY10" fmla="*/ 65999 h 161925"/>
                  <a:gd name="connsiteX11" fmla="*/ 270024 w 289085"/>
                  <a:gd name="connsiteY11" fmla="*/ 90488 h 161925"/>
                  <a:gd name="connsiteX12" fmla="*/ 270024 w 289085"/>
                  <a:gd name="connsiteY12" fmla="*/ 161925 h 161925"/>
                  <a:gd name="connsiteX13" fmla="*/ 289074 w 289085"/>
                  <a:gd name="connsiteY13" fmla="*/ 161925 h 161925"/>
                  <a:gd name="connsiteX14" fmla="*/ 289074 w 289085"/>
                  <a:gd name="connsiteY14" fmla="*/ 90488 h 161925"/>
                  <a:gd name="connsiteX15" fmla="*/ 269072 w 289085"/>
                  <a:gd name="connsiteY15" fmla="*/ 50473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9085" h="161925">
                    <a:moveTo>
                      <a:pt x="269072" y="50473"/>
                    </a:moveTo>
                    <a:cubicBezTo>
                      <a:pt x="244794" y="31541"/>
                      <a:pt x="216691" y="18115"/>
                      <a:pt x="186709" y="11125"/>
                    </a:cubicBezTo>
                    <a:cubicBezTo>
                      <a:pt x="164264" y="4422"/>
                      <a:pt x="141039" y="682"/>
                      <a:pt x="117624" y="0"/>
                    </a:cubicBezTo>
                    <a:cubicBezTo>
                      <a:pt x="94224" y="24"/>
                      <a:pt x="70976" y="3763"/>
                      <a:pt x="48749" y="11078"/>
                    </a:cubicBezTo>
                    <a:cubicBezTo>
                      <a:pt x="32945" y="15169"/>
                      <a:pt x="17644" y="20999"/>
                      <a:pt x="3124" y="28461"/>
                    </a:cubicBezTo>
                    <a:cubicBezTo>
                      <a:pt x="2891" y="36295"/>
                      <a:pt x="1844" y="44084"/>
                      <a:pt x="0" y="51702"/>
                    </a:cubicBezTo>
                    <a:cubicBezTo>
                      <a:pt x="16938" y="41851"/>
                      <a:pt x="35131" y="34335"/>
                      <a:pt x="54083" y="29356"/>
                    </a:cubicBezTo>
                    <a:cubicBezTo>
                      <a:pt x="74593" y="22617"/>
                      <a:pt x="96035" y="19140"/>
                      <a:pt x="117624" y="19050"/>
                    </a:cubicBezTo>
                    <a:cubicBezTo>
                      <a:pt x="139399" y="19752"/>
                      <a:pt x="160992" y="23273"/>
                      <a:pt x="181861" y="29528"/>
                    </a:cubicBezTo>
                    <a:cubicBezTo>
                      <a:pt x="209299" y="35836"/>
                      <a:pt x="235021" y="48077"/>
                      <a:pt x="257223" y="65389"/>
                    </a:cubicBezTo>
                    <a:lnTo>
                      <a:pt x="258042" y="65999"/>
                    </a:lnTo>
                    <a:cubicBezTo>
                      <a:pt x="265876" y="71647"/>
                      <a:pt x="270372" y="80836"/>
                      <a:pt x="270024" y="90488"/>
                    </a:cubicBezTo>
                    <a:lnTo>
                      <a:pt x="270024" y="161925"/>
                    </a:lnTo>
                    <a:lnTo>
                      <a:pt x="289074" y="161925"/>
                    </a:lnTo>
                    <a:lnTo>
                      <a:pt x="289074" y="90488"/>
                    </a:lnTo>
                    <a:cubicBezTo>
                      <a:pt x="289422" y="74665"/>
                      <a:pt x="281936" y="59690"/>
                      <a:pt x="269072" y="50473"/>
                    </a:cubicBezTo>
                    <a:close/>
                  </a:path>
                </a:pathLst>
              </a:custGeom>
              <a:grpFill/>
              <a:ln w="9525" cap="flat">
                <a:noFill/>
                <a:prstDash val="solid"/>
                <a:miter/>
              </a:ln>
            </p:spPr>
            <p:txBody>
              <a:bodyPr rtlCol="0" anchor="ctr"/>
              <a:lstStyle/>
              <a:p>
                <a:endParaRPr lang="zh-CN" altLang="en-US"/>
              </a:p>
            </p:txBody>
          </p:sp>
          <p:sp>
            <p:nvSpPr>
              <p:cNvPr id="70" name="图形 36" descr="用户 轮廓"/>
              <p:cNvSpPr/>
              <p:nvPr/>
            </p:nvSpPr>
            <p:spPr>
              <a:xfrm>
                <a:off x="5696026" y="3373659"/>
                <a:ext cx="288597" cy="161925"/>
              </a:xfrm>
              <a:custGeom>
                <a:avLst/>
                <a:gdLst>
                  <a:gd name="connsiteX0" fmla="*/ 288598 w 288597"/>
                  <a:gd name="connsiteY0" fmla="*/ 50225 h 161925"/>
                  <a:gd name="connsiteX1" fmla="*/ 285740 w 288597"/>
                  <a:gd name="connsiteY1" fmla="*/ 27289 h 161925"/>
                  <a:gd name="connsiteX2" fmla="*/ 240440 w 288597"/>
                  <a:gd name="connsiteY2" fmla="*/ 11097 h 161925"/>
                  <a:gd name="connsiteX3" fmla="*/ 171374 w 288597"/>
                  <a:gd name="connsiteY3" fmla="*/ 0 h 161925"/>
                  <a:gd name="connsiteX4" fmla="*/ 102499 w 288597"/>
                  <a:gd name="connsiteY4" fmla="*/ 11078 h 161925"/>
                  <a:gd name="connsiteX5" fmla="*/ 19564 w 288597"/>
                  <a:gd name="connsiteY5" fmla="*/ 50787 h 161925"/>
                  <a:gd name="connsiteX6" fmla="*/ 0 w 288597"/>
                  <a:gd name="connsiteY6" fmla="*/ 90488 h 161925"/>
                  <a:gd name="connsiteX7" fmla="*/ 0 w 288597"/>
                  <a:gd name="connsiteY7" fmla="*/ 161925 h 161925"/>
                  <a:gd name="connsiteX8" fmla="*/ 19050 w 288597"/>
                  <a:gd name="connsiteY8" fmla="*/ 161925 h 161925"/>
                  <a:gd name="connsiteX9" fmla="*/ 19050 w 288597"/>
                  <a:gd name="connsiteY9" fmla="*/ 90488 h 161925"/>
                  <a:gd name="connsiteX10" fmla="*/ 31128 w 288597"/>
                  <a:gd name="connsiteY10" fmla="*/ 65932 h 161925"/>
                  <a:gd name="connsiteX11" fmla="*/ 107871 w 288597"/>
                  <a:gd name="connsiteY11" fmla="*/ 29356 h 161925"/>
                  <a:gd name="connsiteX12" fmla="*/ 171374 w 288597"/>
                  <a:gd name="connsiteY12" fmla="*/ 19050 h 161925"/>
                  <a:gd name="connsiteX13" fmla="*/ 235610 w 288597"/>
                  <a:gd name="connsiteY13" fmla="*/ 29528 h 161925"/>
                  <a:gd name="connsiteX14" fmla="*/ 288598 w 288597"/>
                  <a:gd name="connsiteY14" fmla="*/ 50225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597" h="161925">
                    <a:moveTo>
                      <a:pt x="288598" y="50225"/>
                    </a:moveTo>
                    <a:cubicBezTo>
                      <a:pt x="286864" y="42698"/>
                      <a:pt x="285906" y="35012"/>
                      <a:pt x="285740" y="27289"/>
                    </a:cubicBezTo>
                    <a:cubicBezTo>
                      <a:pt x="271205" y="20426"/>
                      <a:pt x="256032" y="15003"/>
                      <a:pt x="240440" y="11097"/>
                    </a:cubicBezTo>
                    <a:cubicBezTo>
                      <a:pt x="218000" y="4405"/>
                      <a:pt x="194781" y="674"/>
                      <a:pt x="171374" y="0"/>
                    </a:cubicBezTo>
                    <a:cubicBezTo>
                      <a:pt x="147974" y="24"/>
                      <a:pt x="124726" y="3763"/>
                      <a:pt x="102499" y="11078"/>
                    </a:cubicBezTo>
                    <a:cubicBezTo>
                      <a:pt x="72686" y="19206"/>
                      <a:pt x="44588" y="32659"/>
                      <a:pt x="19564" y="50787"/>
                    </a:cubicBezTo>
                    <a:cubicBezTo>
                      <a:pt x="7241" y="60272"/>
                      <a:pt x="15" y="74937"/>
                      <a:pt x="0" y="90488"/>
                    </a:cubicBezTo>
                    <a:lnTo>
                      <a:pt x="0" y="161925"/>
                    </a:lnTo>
                    <a:lnTo>
                      <a:pt x="19050" y="161925"/>
                    </a:lnTo>
                    <a:lnTo>
                      <a:pt x="19050" y="90488"/>
                    </a:lnTo>
                    <a:cubicBezTo>
                      <a:pt x="19068" y="80877"/>
                      <a:pt x="23526" y="71813"/>
                      <a:pt x="31128" y="65932"/>
                    </a:cubicBezTo>
                    <a:cubicBezTo>
                      <a:pt x="54306" y="49233"/>
                      <a:pt x="80301" y="36843"/>
                      <a:pt x="107871" y="29356"/>
                    </a:cubicBezTo>
                    <a:cubicBezTo>
                      <a:pt x="128369" y="22621"/>
                      <a:pt x="149798" y="19143"/>
                      <a:pt x="171374" y="19050"/>
                    </a:cubicBezTo>
                    <a:cubicBezTo>
                      <a:pt x="193149" y="19752"/>
                      <a:pt x="214741" y="23274"/>
                      <a:pt x="235610" y="29528"/>
                    </a:cubicBezTo>
                    <a:cubicBezTo>
                      <a:pt x="254108" y="34061"/>
                      <a:pt x="271924" y="41021"/>
                      <a:pt x="288598" y="50225"/>
                    </a:cubicBezTo>
                    <a:close/>
                  </a:path>
                </a:pathLst>
              </a:custGeom>
              <a:grpFill/>
              <a:ln w="9525" cap="flat">
                <a:noFill/>
                <a:prstDash val="solid"/>
                <a:miter/>
              </a:ln>
            </p:spPr>
            <p:txBody>
              <a:bodyPr rtlCol="0" anchor="ctr"/>
              <a:lstStyle/>
              <a:p>
                <a:endParaRPr lang="zh-CN" altLang="en-US"/>
              </a:p>
            </p:txBody>
          </p:sp>
          <p:sp>
            <p:nvSpPr>
              <p:cNvPr id="71" name="图形 36" descr="用户 轮廓"/>
              <p:cNvSpPr/>
              <p:nvPr/>
            </p:nvSpPr>
            <p:spPr>
              <a:xfrm>
                <a:off x="5924550" y="3505200"/>
                <a:ext cx="342911" cy="161925"/>
              </a:xfrm>
              <a:custGeom>
                <a:avLst/>
                <a:gdLst>
                  <a:gd name="connsiteX0" fmla="*/ 322898 w 342911"/>
                  <a:gd name="connsiteY0" fmla="*/ 50482 h 161925"/>
                  <a:gd name="connsiteX1" fmla="*/ 240535 w 342911"/>
                  <a:gd name="connsiteY1" fmla="*/ 11135 h 161925"/>
                  <a:gd name="connsiteX2" fmla="*/ 171450 w 342911"/>
                  <a:gd name="connsiteY2" fmla="*/ 0 h 161925"/>
                  <a:gd name="connsiteX3" fmla="*/ 102594 w 342911"/>
                  <a:gd name="connsiteY3" fmla="*/ 11078 h 161925"/>
                  <a:gd name="connsiteX4" fmla="*/ 19660 w 342911"/>
                  <a:gd name="connsiteY4" fmla="*/ 50787 h 161925"/>
                  <a:gd name="connsiteX5" fmla="*/ 0 w 342911"/>
                  <a:gd name="connsiteY5" fmla="*/ 90488 h 161925"/>
                  <a:gd name="connsiteX6" fmla="*/ 0 w 342911"/>
                  <a:gd name="connsiteY6" fmla="*/ 161925 h 161925"/>
                  <a:gd name="connsiteX7" fmla="*/ 19050 w 342911"/>
                  <a:gd name="connsiteY7" fmla="*/ 161925 h 161925"/>
                  <a:gd name="connsiteX8" fmla="*/ 19050 w 342911"/>
                  <a:gd name="connsiteY8" fmla="*/ 90488 h 161925"/>
                  <a:gd name="connsiteX9" fmla="*/ 31137 w 342911"/>
                  <a:gd name="connsiteY9" fmla="*/ 65932 h 161925"/>
                  <a:gd name="connsiteX10" fmla="*/ 107871 w 342911"/>
                  <a:gd name="connsiteY10" fmla="*/ 29356 h 161925"/>
                  <a:gd name="connsiteX11" fmla="*/ 171450 w 342911"/>
                  <a:gd name="connsiteY11" fmla="*/ 19050 h 161925"/>
                  <a:gd name="connsiteX12" fmla="*/ 235696 w 342911"/>
                  <a:gd name="connsiteY12" fmla="*/ 29527 h 161925"/>
                  <a:gd name="connsiteX13" fmla="*/ 311048 w 342911"/>
                  <a:gd name="connsiteY13" fmla="*/ 65380 h 161925"/>
                  <a:gd name="connsiteX14" fmla="*/ 311868 w 342911"/>
                  <a:gd name="connsiteY14" fmla="*/ 65989 h 161925"/>
                  <a:gd name="connsiteX15" fmla="*/ 323850 w 342911"/>
                  <a:gd name="connsiteY15" fmla="*/ 90488 h 161925"/>
                  <a:gd name="connsiteX16" fmla="*/ 323850 w 342911"/>
                  <a:gd name="connsiteY16" fmla="*/ 161925 h 161925"/>
                  <a:gd name="connsiteX17" fmla="*/ 342900 w 342911"/>
                  <a:gd name="connsiteY17" fmla="*/ 161925 h 161925"/>
                  <a:gd name="connsiteX18" fmla="*/ 342900 w 342911"/>
                  <a:gd name="connsiteY18" fmla="*/ 90488 h 161925"/>
                  <a:gd name="connsiteX19" fmla="*/ 322898 w 342911"/>
                  <a:gd name="connsiteY19" fmla="*/ 50482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2911" h="161925">
                    <a:moveTo>
                      <a:pt x="322898" y="50482"/>
                    </a:moveTo>
                    <a:cubicBezTo>
                      <a:pt x="298622" y="31548"/>
                      <a:pt x="270518" y="18121"/>
                      <a:pt x="240535" y="11135"/>
                    </a:cubicBezTo>
                    <a:cubicBezTo>
                      <a:pt x="218089" y="4433"/>
                      <a:pt x="194864" y="691"/>
                      <a:pt x="171450" y="0"/>
                    </a:cubicBezTo>
                    <a:cubicBezTo>
                      <a:pt x="148057" y="23"/>
                      <a:pt x="124815" y="3762"/>
                      <a:pt x="102594" y="11078"/>
                    </a:cubicBezTo>
                    <a:cubicBezTo>
                      <a:pt x="72779" y="19201"/>
                      <a:pt x="44681" y="32654"/>
                      <a:pt x="19660" y="50787"/>
                    </a:cubicBezTo>
                    <a:cubicBezTo>
                      <a:pt x="7297" y="60250"/>
                      <a:pt x="33" y="74919"/>
                      <a:pt x="0" y="90488"/>
                    </a:cubicBezTo>
                    <a:lnTo>
                      <a:pt x="0" y="161925"/>
                    </a:lnTo>
                    <a:lnTo>
                      <a:pt x="19050" y="161925"/>
                    </a:lnTo>
                    <a:lnTo>
                      <a:pt x="19050" y="90488"/>
                    </a:lnTo>
                    <a:cubicBezTo>
                      <a:pt x="19067" y="80874"/>
                      <a:pt x="23530" y="71809"/>
                      <a:pt x="31137" y="65932"/>
                    </a:cubicBezTo>
                    <a:cubicBezTo>
                      <a:pt x="54310" y="49229"/>
                      <a:pt x="80303" y="36839"/>
                      <a:pt x="107871" y="29356"/>
                    </a:cubicBezTo>
                    <a:cubicBezTo>
                      <a:pt x="128393" y="22613"/>
                      <a:pt x="149848" y="19136"/>
                      <a:pt x="171450" y="19050"/>
                    </a:cubicBezTo>
                    <a:cubicBezTo>
                      <a:pt x="193229" y="19748"/>
                      <a:pt x="214824" y="23270"/>
                      <a:pt x="235696" y="29527"/>
                    </a:cubicBezTo>
                    <a:cubicBezTo>
                      <a:pt x="263132" y="35827"/>
                      <a:pt x="288853" y="48065"/>
                      <a:pt x="311048" y="65380"/>
                    </a:cubicBezTo>
                    <a:lnTo>
                      <a:pt x="311868" y="65989"/>
                    </a:lnTo>
                    <a:cubicBezTo>
                      <a:pt x="319704" y="71641"/>
                      <a:pt x="324199" y="80833"/>
                      <a:pt x="323850" y="90488"/>
                    </a:cubicBezTo>
                    <a:lnTo>
                      <a:pt x="323850" y="161925"/>
                    </a:lnTo>
                    <a:lnTo>
                      <a:pt x="342900" y="161925"/>
                    </a:lnTo>
                    <a:lnTo>
                      <a:pt x="342900" y="90488"/>
                    </a:lnTo>
                    <a:cubicBezTo>
                      <a:pt x="343245" y="74668"/>
                      <a:pt x="335760" y="59698"/>
                      <a:pt x="322898" y="50482"/>
                    </a:cubicBezTo>
                    <a:close/>
                  </a:path>
                </a:pathLst>
              </a:custGeom>
              <a:grpFill/>
              <a:ln w="9525" cap="flat">
                <a:noFill/>
                <a:prstDash val="solid"/>
                <a:miter/>
              </a:ln>
            </p:spPr>
            <p:txBody>
              <a:bodyPr rtlCol="0" anchor="ctr"/>
              <a:lstStyle/>
              <a:p>
                <a:endParaRPr lang="zh-CN" altLang="en-US"/>
              </a:p>
            </p:txBody>
          </p:sp>
          <p:sp>
            <p:nvSpPr>
              <p:cNvPr id="72" name="图形 36" descr="用户 轮廓"/>
              <p:cNvSpPr/>
              <p:nvPr/>
            </p:nvSpPr>
            <p:spPr>
              <a:xfrm>
                <a:off x="6010275" y="3312937"/>
                <a:ext cx="171450" cy="171450"/>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50 h 171450"/>
                  <a:gd name="connsiteX6" fmla="*/ 152400 w 171450"/>
                  <a:gd name="connsiteY6" fmla="*/ 85725 h 171450"/>
                  <a:gd name="connsiteX7" fmla="*/ 85725 w 171450"/>
                  <a:gd name="connsiteY7" fmla="*/ 152400 h 171450"/>
                  <a:gd name="connsiteX8" fmla="*/ 19050 w 171450"/>
                  <a:gd name="connsiteY8" fmla="*/ 85725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50"/>
                    </a:moveTo>
                    <a:cubicBezTo>
                      <a:pt x="122549" y="19050"/>
                      <a:pt x="152400" y="48901"/>
                      <a:pt x="152400" y="85725"/>
                    </a:cubicBezTo>
                    <a:cubicBezTo>
                      <a:pt x="152400" y="122549"/>
                      <a:pt x="122549" y="152400"/>
                      <a:pt x="85725" y="152400"/>
                    </a:cubicBezTo>
                    <a:cubicBezTo>
                      <a:pt x="48901" y="152400"/>
                      <a:pt x="19050" y="122549"/>
                      <a:pt x="19050" y="85725"/>
                    </a:cubicBezTo>
                    <a:cubicBezTo>
                      <a:pt x="19077" y="48904"/>
                      <a:pt x="48904" y="19055"/>
                      <a:pt x="85725" y="19002"/>
                    </a:cubicBezTo>
                    <a:close/>
                  </a:path>
                </a:pathLst>
              </a:custGeom>
              <a:grpFill/>
              <a:ln w="9525" cap="flat">
                <a:noFill/>
                <a:prstDash val="solid"/>
                <a:miter/>
              </a:ln>
            </p:spPr>
            <p:txBody>
              <a:bodyPr rtlCol="0" anchor="ctr"/>
              <a:lstStyle/>
              <a:p>
                <a:endParaRPr lang="zh-CN" altLang="en-US"/>
              </a:p>
            </p:txBody>
          </p:sp>
        </p:grpSp>
      </p:grpSp>
      <p:sp>
        <p:nvSpPr>
          <p:cNvPr id="93" name="文本占位符 92"/>
          <p:cNvSpPr>
            <a:spLocks noGrp="1"/>
          </p:cNvSpPr>
          <p:nvPr>
            <p:ph type="body" sz="quarter" idx="10" hasCustomPrompt="1"/>
          </p:nvPr>
        </p:nvSpPr>
        <p:spPr>
          <a:xfrm>
            <a:off x="1926642" y="2725082"/>
            <a:ext cx="951828" cy="429589"/>
          </a:xfrm>
          <a:prstGeom prst="rect">
            <a:avLst/>
          </a:prstGeom>
        </p:spPr>
        <p:txBody>
          <a:bodyPr/>
          <a:lstStyle>
            <a:lvl1pPr marL="0" indent="0" algn="l" defTabSz="457200" rtl="0" eaLnBrk="1" latinLnBrk="0" hangingPunct="1">
              <a:buNone/>
              <a:defRPr lang="zh-CN" altLang="en-US" sz="24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01</a:t>
            </a:r>
            <a:endParaRPr lang="zh-CN" altLang="en-US" dirty="0"/>
          </a:p>
        </p:txBody>
      </p:sp>
      <p:sp>
        <p:nvSpPr>
          <p:cNvPr id="92" name="文本占位符 92"/>
          <p:cNvSpPr>
            <a:spLocks noGrp="1"/>
          </p:cNvSpPr>
          <p:nvPr>
            <p:ph type="body" sz="quarter" idx="18" hasCustomPrompt="1"/>
          </p:nvPr>
        </p:nvSpPr>
        <p:spPr>
          <a:xfrm>
            <a:off x="2098809" y="3459700"/>
            <a:ext cx="1025922" cy="276999"/>
          </a:xfrm>
          <a:prstGeom prst="rect">
            <a:avLst/>
          </a:prstGeom>
        </p:spPr>
        <p:txBody>
          <a:bodyPr wrap="none" lIns="0" tIns="0" rIns="0" bIns="0">
            <a:spAutoFit/>
          </a:bodyPr>
          <a:lstStyle>
            <a:lvl1pPr marL="0" indent="0" algn="l" defTabSz="457200" rtl="0" eaLnBrk="1" latinLnBrk="0" hangingPunct="1">
              <a:buNone/>
              <a:defRPr lang="zh-CN" altLang="en-US" sz="2000" b="1" kern="1200" dirty="0" smtClean="0">
                <a:gradFill>
                  <a:gsLst>
                    <a:gs pos="10000">
                      <a:schemeClr val="accent1"/>
                    </a:gs>
                    <a:gs pos="100000">
                      <a:schemeClr val="accent2"/>
                    </a:gs>
                  </a:gsLst>
                  <a:lin ang="5400000" scaled="1"/>
                </a:gra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sp>
        <p:nvSpPr>
          <p:cNvPr id="94" name="文本占位符 92"/>
          <p:cNvSpPr>
            <a:spLocks noGrp="1"/>
          </p:cNvSpPr>
          <p:nvPr>
            <p:ph type="body" sz="quarter" idx="19" hasCustomPrompt="1"/>
          </p:nvPr>
        </p:nvSpPr>
        <p:spPr>
          <a:xfrm>
            <a:off x="4546782" y="3566310"/>
            <a:ext cx="923330" cy="249299"/>
          </a:xfrm>
          <a:prstGeom prst="rect">
            <a:avLst/>
          </a:prstGeom>
        </p:spPr>
        <p:txBody>
          <a:bodyPr wrap="none" lIns="0" tIns="0" rIns="0" bIns="0">
            <a:spAutoFit/>
          </a:bodyPr>
          <a:lstStyle>
            <a:lvl1pPr marL="0" indent="0" algn="l" defTabSz="457200" rtl="0" eaLnBrk="1" latinLnBrk="0" hangingPunct="1">
              <a:buNone/>
              <a:defRPr lang="zh-CN" altLang="en-US" sz="1800" b="1" kern="1200" dirty="0" smtClean="0">
                <a:solidFill>
                  <a:schemeClr val="bg2"/>
                </a:soli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sp>
        <p:nvSpPr>
          <p:cNvPr id="97" name="文本占位符 92"/>
          <p:cNvSpPr>
            <a:spLocks noGrp="1"/>
          </p:cNvSpPr>
          <p:nvPr>
            <p:ph type="body" sz="quarter" idx="21" hasCustomPrompt="1"/>
          </p:nvPr>
        </p:nvSpPr>
        <p:spPr>
          <a:xfrm>
            <a:off x="9302247" y="3566310"/>
            <a:ext cx="1025922" cy="249299"/>
          </a:xfrm>
          <a:prstGeom prst="rect">
            <a:avLst/>
          </a:prstGeom>
        </p:spPr>
        <p:txBody>
          <a:bodyPr wrap="square" lIns="0" tIns="0" rIns="0" bIns="0">
            <a:spAutoFit/>
          </a:bodyPr>
          <a:lstStyle>
            <a:lvl1pPr marL="0" indent="0" algn="l" defTabSz="457200" rtl="0" eaLnBrk="1" latinLnBrk="0" hangingPunct="1">
              <a:buNone/>
              <a:defRPr lang="zh-CN" altLang="en-US" sz="1800" b="1" kern="1200" dirty="0" smtClean="0">
                <a:solidFill>
                  <a:schemeClr val="bg2"/>
                </a:soli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grpSp>
        <p:nvGrpSpPr>
          <p:cNvPr id="47" name="组合 46"/>
          <p:cNvGrpSpPr/>
          <p:nvPr userDrawn="1"/>
        </p:nvGrpSpPr>
        <p:grpSpPr>
          <a:xfrm>
            <a:off x="6767511" y="2778998"/>
            <a:ext cx="1279132" cy="2584284"/>
            <a:chOff x="7442116" y="2672080"/>
            <a:chExt cx="1384974" cy="2798120"/>
          </a:xfrm>
        </p:grpSpPr>
        <p:sp>
          <p:nvSpPr>
            <p:cNvPr id="103" name="矩形: 圆角 102"/>
            <p:cNvSpPr/>
            <p:nvPr userDrawn="1"/>
          </p:nvSpPr>
          <p:spPr>
            <a:xfrm>
              <a:off x="7442116" y="2672080"/>
              <a:ext cx="1378536" cy="2798120"/>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任意多边形: 形状 106"/>
            <p:cNvSpPr/>
            <p:nvPr userDrawn="1"/>
          </p:nvSpPr>
          <p:spPr>
            <a:xfrm flipH="1">
              <a:off x="8265311" y="4874577"/>
              <a:ext cx="561779" cy="595623"/>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grpSp>
      <p:sp>
        <p:nvSpPr>
          <p:cNvPr id="117" name="文本占位符 92"/>
          <p:cNvSpPr>
            <a:spLocks noGrp="1"/>
          </p:cNvSpPr>
          <p:nvPr>
            <p:ph type="body" sz="quarter" idx="23" hasCustomPrompt="1"/>
          </p:nvPr>
        </p:nvSpPr>
        <p:spPr>
          <a:xfrm>
            <a:off x="6947730" y="3566310"/>
            <a:ext cx="923330" cy="249299"/>
          </a:xfrm>
          <a:prstGeom prst="rect">
            <a:avLst/>
          </a:prstGeom>
        </p:spPr>
        <p:txBody>
          <a:bodyPr wrap="none" lIns="0" tIns="0" rIns="0" bIns="0">
            <a:spAutoFit/>
          </a:bodyPr>
          <a:lstStyle>
            <a:lvl1pPr marL="0" indent="0" algn="l" defTabSz="457200" rtl="0" eaLnBrk="1" latinLnBrk="0" hangingPunct="1">
              <a:buNone/>
              <a:defRPr lang="zh-CN" altLang="en-US" sz="1800" b="1" kern="1200" dirty="0" smtClean="0">
                <a:solidFill>
                  <a:schemeClr val="bg2"/>
                </a:soli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sp>
        <p:nvSpPr>
          <p:cNvPr id="46" name="矩形: 圆角 45"/>
          <p:cNvSpPr/>
          <p:nvPr userDrawn="1"/>
        </p:nvSpPr>
        <p:spPr>
          <a:xfrm>
            <a:off x="4308797" y="2937068"/>
            <a:ext cx="758051" cy="319928"/>
          </a:xfrm>
          <a:prstGeom prst="roundRect">
            <a:avLst>
              <a:gd name="adj" fmla="val 27993"/>
            </a:avLst>
          </a:prstGeom>
          <a:solidFill>
            <a:schemeClr val="bg2"/>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占位符 92"/>
          <p:cNvSpPr>
            <a:spLocks noGrp="1"/>
          </p:cNvSpPr>
          <p:nvPr>
            <p:ph type="body" sz="quarter" idx="12" hasCustomPrompt="1"/>
          </p:nvPr>
        </p:nvSpPr>
        <p:spPr>
          <a:xfrm>
            <a:off x="4400903" y="2937053"/>
            <a:ext cx="951828" cy="429589"/>
          </a:xfrm>
          <a:prstGeom prst="rect">
            <a:avLst/>
          </a:prstGeom>
        </p:spPr>
        <p:txBody>
          <a:bodyPr/>
          <a:lstStyle>
            <a:lvl1pPr marL="0" indent="0" algn="l" defTabSz="457200" rtl="0" eaLnBrk="1" latinLnBrk="0" hangingPunct="1">
              <a:buNone/>
              <a:defRPr lang="zh-CN" altLang="en-US" sz="20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02</a:t>
            </a:r>
            <a:endParaRPr lang="zh-CN" altLang="en-US" dirty="0"/>
          </a:p>
        </p:txBody>
      </p:sp>
      <p:sp>
        <p:nvSpPr>
          <p:cNvPr id="53" name="矩形: 圆角 52"/>
          <p:cNvSpPr/>
          <p:nvPr userDrawn="1"/>
        </p:nvSpPr>
        <p:spPr>
          <a:xfrm>
            <a:off x="9077383" y="2937068"/>
            <a:ext cx="758051" cy="319928"/>
          </a:xfrm>
          <a:prstGeom prst="roundRect">
            <a:avLst>
              <a:gd name="adj" fmla="val 27993"/>
            </a:avLst>
          </a:prstGeom>
          <a:solidFill>
            <a:schemeClr val="bg2"/>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4" name="文本占位符 92"/>
          <p:cNvSpPr>
            <a:spLocks noGrp="1"/>
          </p:cNvSpPr>
          <p:nvPr>
            <p:ph type="body" sz="quarter" idx="16" hasCustomPrompt="1"/>
          </p:nvPr>
        </p:nvSpPr>
        <p:spPr>
          <a:xfrm>
            <a:off x="9168659" y="2937053"/>
            <a:ext cx="951828" cy="429589"/>
          </a:xfrm>
          <a:prstGeom prst="rect">
            <a:avLst/>
          </a:prstGeom>
        </p:spPr>
        <p:txBody>
          <a:bodyPr/>
          <a:lstStyle>
            <a:lvl1pPr marL="0" indent="0" algn="l" defTabSz="457200" rtl="0" eaLnBrk="1" latinLnBrk="0" hangingPunct="1">
              <a:buNone/>
              <a:defRPr lang="zh-CN" altLang="en-US" sz="20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04</a:t>
            </a:r>
            <a:endParaRPr lang="zh-CN" altLang="en-US" dirty="0"/>
          </a:p>
        </p:txBody>
      </p:sp>
      <p:sp>
        <p:nvSpPr>
          <p:cNvPr id="105" name="矩形: 圆角 104"/>
          <p:cNvSpPr/>
          <p:nvPr userDrawn="1"/>
        </p:nvSpPr>
        <p:spPr>
          <a:xfrm>
            <a:off x="6695431" y="2937068"/>
            <a:ext cx="758051" cy="319928"/>
          </a:xfrm>
          <a:prstGeom prst="roundRect">
            <a:avLst>
              <a:gd name="adj" fmla="val 27993"/>
            </a:avLst>
          </a:prstGeom>
          <a:solidFill>
            <a:schemeClr val="bg2"/>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16" name="文本占位符 92"/>
          <p:cNvSpPr>
            <a:spLocks noGrp="1"/>
          </p:cNvSpPr>
          <p:nvPr>
            <p:ph type="body" sz="quarter" idx="22" hasCustomPrompt="1"/>
          </p:nvPr>
        </p:nvSpPr>
        <p:spPr>
          <a:xfrm>
            <a:off x="6813374" y="2937053"/>
            <a:ext cx="951828" cy="429589"/>
          </a:xfrm>
          <a:prstGeom prst="rect">
            <a:avLst/>
          </a:prstGeom>
        </p:spPr>
        <p:txBody>
          <a:bodyPr/>
          <a:lstStyle>
            <a:lvl1pPr marL="0" indent="0" algn="l" defTabSz="457200" rtl="0" eaLnBrk="1" latinLnBrk="0" hangingPunct="1">
              <a:buNone/>
              <a:defRPr lang="zh-CN" altLang="en-US" sz="20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03</a:t>
            </a:r>
            <a:endParaRPr lang="zh-CN" altLang="en-US" dirty="0"/>
          </a:p>
        </p:txBody>
      </p:sp>
      <p:sp>
        <p:nvSpPr>
          <p:cNvPr id="54" name="矩形: 圆角 53"/>
          <p:cNvSpPr/>
          <p:nvPr userDrawn="1"/>
        </p:nvSpPr>
        <p:spPr>
          <a:xfrm>
            <a:off x="1822620" y="2443480"/>
            <a:ext cx="1567468" cy="45719"/>
          </a:xfrm>
          <a:prstGeom prst="roundRect">
            <a:avLst>
              <a:gd name="adj" fmla="val 50000"/>
            </a:avLst>
          </a:prstGeom>
          <a:ln>
            <a:noFill/>
          </a:ln>
          <a:effectLst>
            <a:outerShdw blurRad="50800" dist="25400" dir="5400000" algn="ctr" rotWithShape="0">
              <a:schemeClr val="accent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文本占位符 92"/>
          <p:cNvSpPr>
            <a:spLocks noGrp="1"/>
          </p:cNvSpPr>
          <p:nvPr>
            <p:ph type="body" sz="quarter" idx="24" hasCustomPrompt="1"/>
          </p:nvPr>
        </p:nvSpPr>
        <p:spPr>
          <a:xfrm>
            <a:off x="3889498" y="918402"/>
            <a:ext cx="4490024" cy="759525"/>
          </a:xfrm>
          <a:prstGeom prst="rect">
            <a:avLst/>
          </a:prstGeom>
        </p:spPr>
        <p:txBody>
          <a:bodyPr/>
          <a:lstStyle>
            <a:lvl1pPr marL="0" indent="0" algn="l" defTabSz="457200" rtl="0" eaLnBrk="1" latinLnBrk="0" hangingPunct="1">
              <a:buNone/>
              <a:defRPr lang="zh-CN" altLang="en-US" sz="6000" b="1" kern="1200" dirty="0">
                <a:ln w="12700">
                  <a:gradFill>
                    <a:gsLst>
                      <a:gs pos="31000">
                        <a:schemeClr val="accent1"/>
                      </a:gs>
                      <a:gs pos="40000">
                        <a:schemeClr val="accent1">
                          <a:alpha val="0"/>
                        </a:schemeClr>
                      </a:gs>
                    </a:gsLst>
                    <a:lin ang="5400000" scaled="1"/>
                  </a:gradFill>
                </a:ln>
                <a:no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PART ONE</a:t>
            </a:r>
            <a:endParaRPr lang="zh-CN" altLang="en-US" dirty="0"/>
          </a:p>
        </p:txBody>
      </p:sp>
      <p:sp>
        <p:nvSpPr>
          <p:cNvPr id="123" name="文本占位符 92"/>
          <p:cNvSpPr>
            <a:spLocks noGrp="1"/>
          </p:cNvSpPr>
          <p:nvPr>
            <p:ph type="body" sz="quarter" idx="25" hasCustomPrompt="1"/>
          </p:nvPr>
        </p:nvSpPr>
        <p:spPr>
          <a:xfrm>
            <a:off x="3889498" y="1174476"/>
            <a:ext cx="4490024" cy="759525"/>
          </a:xfrm>
          <a:prstGeom prst="rect">
            <a:avLst/>
          </a:prstGeom>
        </p:spPr>
        <p:txBody>
          <a:bodyPr/>
          <a:lstStyle>
            <a:lvl1pPr marL="0" indent="0" algn="l" defTabSz="457200" rtl="0" eaLnBrk="1" latinLnBrk="0" hangingPunct="1">
              <a:buNone/>
              <a:defRPr lang="zh-CN" altLang="en-US" sz="6000" b="1" kern="1200" dirty="0">
                <a:gradFill>
                  <a:gsLst>
                    <a:gs pos="12000">
                      <a:schemeClr val="accent1"/>
                    </a:gs>
                    <a:gs pos="100000">
                      <a:schemeClr val="accent2"/>
                    </a:gs>
                  </a:gsLst>
                  <a:lin ang="5400000" scaled="0"/>
                </a:gra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PART ONE</a:t>
            </a:r>
            <a:endParaRPr lang="zh-CN" altLang="en-US" dirty="0"/>
          </a:p>
        </p:txBody>
      </p:sp>
      <p:grpSp>
        <p:nvGrpSpPr>
          <p:cNvPr id="96" name="组合 95"/>
          <p:cNvGrpSpPr/>
          <p:nvPr userDrawn="1"/>
        </p:nvGrpSpPr>
        <p:grpSpPr>
          <a:xfrm>
            <a:off x="9302247" y="4022731"/>
            <a:ext cx="947778" cy="947776"/>
            <a:chOff x="7522892" y="3917828"/>
            <a:chExt cx="1184223" cy="1184223"/>
          </a:xfrm>
        </p:grpSpPr>
        <p:grpSp>
          <p:nvGrpSpPr>
            <p:cNvPr id="98" name="组合 97"/>
            <p:cNvGrpSpPr/>
            <p:nvPr userDrawn="1"/>
          </p:nvGrpSpPr>
          <p:grpSpPr>
            <a:xfrm>
              <a:off x="7522892" y="3917828"/>
              <a:ext cx="1184223" cy="1184223"/>
              <a:chOff x="7522892" y="3917828"/>
              <a:chExt cx="1184223" cy="1184223"/>
            </a:xfrm>
          </p:grpSpPr>
          <p:sp>
            <p:nvSpPr>
              <p:cNvPr id="124" name="椭圆 123"/>
              <p:cNvSpPr/>
              <p:nvPr userDrawn="1"/>
            </p:nvSpPr>
            <p:spPr>
              <a:xfrm rot="8892418">
                <a:off x="7522892" y="3917828"/>
                <a:ext cx="1184223" cy="1184223"/>
              </a:xfrm>
              <a:prstGeom prst="ellipse">
                <a:avLst/>
              </a:pr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p:cNvSpPr/>
              <p:nvPr userDrawn="1"/>
            </p:nvSpPr>
            <p:spPr>
              <a:xfrm rot="8892418">
                <a:off x="7552859" y="3947795"/>
                <a:ext cx="1124288" cy="1124288"/>
              </a:xfrm>
              <a:prstGeom prst="ellipse">
                <a:avLst/>
              </a:prstGeom>
              <a:noFill/>
              <a:ln w="317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图形 171" descr="男侍者 轮廓"/>
            <p:cNvGrpSpPr/>
            <p:nvPr userDrawn="1"/>
          </p:nvGrpSpPr>
          <p:grpSpPr>
            <a:xfrm>
              <a:off x="7767239" y="4140412"/>
              <a:ext cx="653919" cy="714148"/>
              <a:chOff x="5667375" y="3057525"/>
              <a:chExt cx="723900" cy="790575"/>
            </a:xfrm>
            <a:solidFill>
              <a:schemeClr val="bg2"/>
            </a:solidFill>
          </p:grpSpPr>
          <p:sp>
            <p:nvSpPr>
              <p:cNvPr id="101" name="图形 171" descr="男侍者 轮廓"/>
              <p:cNvSpPr/>
              <p:nvPr/>
            </p:nvSpPr>
            <p:spPr>
              <a:xfrm>
                <a:off x="6029325" y="3458051"/>
                <a:ext cx="132397" cy="95726"/>
              </a:xfrm>
              <a:custGeom>
                <a:avLst/>
                <a:gdLst>
                  <a:gd name="connsiteX0" fmla="*/ 114300 w 132397"/>
                  <a:gd name="connsiteY0" fmla="*/ 93821 h 95726"/>
                  <a:gd name="connsiteX1" fmla="*/ 114300 w 132397"/>
                  <a:gd name="connsiteY1" fmla="*/ 93821 h 95726"/>
                  <a:gd name="connsiteX2" fmla="*/ 120015 w 132397"/>
                  <a:gd name="connsiteY2" fmla="*/ 95726 h 95726"/>
                  <a:gd name="connsiteX3" fmla="*/ 122873 w 132397"/>
                  <a:gd name="connsiteY3" fmla="*/ 95726 h 95726"/>
                  <a:gd name="connsiteX4" fmla="*/ 130493 w 132397"/>
                  <a:gd name="connsiteY4" fmla="*/ 90011 h 95726"/>
                  <a:gd name="connsiteX5" fmla="*/ 132398 w 132397"/>
                  <a:gd name="connsiteY5" fmla="*/ 82391 h 95726"/>
                  <a:gd name="connsiteX6" fmla="*/ 132398 w 132397"/>
                  <a:gd name="connsiteY6" fmla="*/ 13811 h 95726"/>
                  <a:gd name="connsiteX7" fmla="*/ 125730 w 132397"/>
                  <a:gd name="connsiteY7" fmla="*/ 2381 h 95726"/>
                  <a:gd name="connsiteX8" fmla="*/ 113348 w 132397"/>
                  <a:gd name="connsiteY8" fmla="*/ 2381 h 95726"/>
                  <a:gd name="connsiteX9" fmla="*/ 66675 w 132397"/>
                  <a:gd name="connsiteY9" fmla="*/ 28099 h 95726"/>
                  <a:gd name="connsiteX10" fmla="*/ 19050 w 132397"/>
                  <a:gd name="connsiteY10" fmla="*/ 1429 h 95726"/>
                  <a:gd name="connsiteX11" fmla="*/ 6668 w 132397"/>
                  <a:gd name="connsiteY11" fmla="*/ 1429 h 95726"/>
                  <a:gd name="connsiteX12" fmla="*/ 0 w 132397"/>
                  <a:gd name="connsiteY12" fmla="*/ 12859 h 95726"/>
                  <a:gd name="connsiteX13" fmla="*/ 0 w 132397"/>
                  <a:gd name="connsiteY13" fmla="*/ 81439 h 95726"/>
                  <a:gd name="connsiteX14" fmla="*/ 952 w 132397"/>
                  <a:gd name="connsiteY14" fmla="*/ 88106 h 95726"/>
                  <a:gd name="connsiteX15" fmla="*/ 18098 w 132397"/>
                  <a:gd name="connsiteY15" fmla="*/ 93821 h 95726"/>
                  <a:gd name="connsiteX16" fmla="*/ 18098 w 132397"/>
                  <a:gd name="connsiteY16" fmla="*/ 93821 h 95726"/>
                  <a:gd name="connsiteX17" fmla="*/ 65723 w 132397"/>
                  <a:gd name="connsiteY17" fmla="*/ 66199 h 95726"/>
                  <a:gd name="connsiteX18" fmla="*/ 114300 w 132397"/>
                  <a:gd name="connsiteY18" fmla="*/ 93821 h 95726"/>
                  <a:gd name="connsiteX19" fmla="*/ 114300 w 132397"/>
                  <a:gd name="connsiteY19" fmla="*/ 23336 h 95726"/>
                  <a:gd name="connsiteX20" fmla="*/ 114300 w 132397"/>
                  <a:gd name="connsiteY20" fmla="*/ 71914 h 95726"/>
                  <a:gd name="connsiteX21" fmla="*/ 71438 w 132397"/>
                  <a:gd name="connsiteY21" fmla="*/ 47149 h 95726"/>
                  <a:gd name="connsiteX22" fmla="*/ 114300 w 132397"/>
                  <a:gd name="connsiteY22" fmla="*/ 23336 h 95726"/>
                  <a:gd name="connsiteX23" fmla="*/ 19050 w 132397"/>
                  <a:gd name="connsiteY23" fmla="*/ 71914 h 95726"/>
                  <a:gd name="connsiteX24" fmla="*/ 19050 w 132397"/>
                  <a:gd name="connsiteY24" fmla="*/ 24289 h 95726"/>
                  <a:gd name="connsiteX25" fmla="*/ 61913 w 132397"/>
                  <a:gd name="connsiteY25" fmla="*/ 48101 h 95726"/>
                  <a:gd name="connsiteX26" fmla="*/ 19050 w 132397"/>
                  <a:gd name="connsiteY26" fmla="*/ 71914 h 95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397" h="95726">
                    <a:moveTo>
                      <a:pt x="114300" y="93821"/>
                    </a:moveTo>
                    <a:lnTo>
                      <a:pt x="114300" y="93821"/>
                    </a:lnTo>
                    <a:cubicBezTo>
                      <a:pt x="116205" y="94774"/>
                      <a:pt x="118110" y="95726"/>
                      <a:pt x="120015" y="95726"/>
                    </a:cubicBezTo>
                    <a:cubicBezTo>
                      <a:pt x="120968" y="95726"/>
                      <a:pt x="121920" y="95726"/>
                      <a:pt x="122873" y="95726"/>
                    </a:cubicBezTo>
                    <a:cubicBezTo>
                      <a:pt x="125730" y="94774"/>
                      <a:pt x="128588" y="92869"/>
                      <a:pt x="130493" y="90011"/>
                    </a:cubicBezTo>
                    <a:cubicBezTo>
                      <a:pt x="131445" y="87154"/>
                      <a:pt x="132398" y="85249"/>
                      <a:pt x="132398" y="82391"/>
                    </a:cubicBezTo>
                    <a:lnTo>
                      <a:pt x="132398" y="13811"/>
                    </a:lnTo>
                    <a:cubicBezTo>
                      <a:pt x="132398" y="9049"/>
                      <a:pt x="129540" y="4286"/>
                      <a:pt x="125730" y="2381"/>
                    </a:cubicBezTo>
                    <a:cubicBezTo>
                      <a:pt x="121920" y="476"/>
                      <a:pt x="117157" y="476"/>
                      <a:pt x="113348" y="2381"/>
                    </a:cubicBezTo>
                    <a:lnTo>
                      <a:pt x="66675" y="28099"/>
                    </a:lnTo>
                    <a:lnTo>
                      <a:pt x="19050" y="1429"/>
                    </a:lnTo>
                    <a:cubicBezTo>
                      <a:pt x="15240" y="-476"/>
                      <a:pt x="10477" y="-476"/>
                      <a:pt x="6668" y="1429"/>
                    </a:cubicBezTo>
                    <a:cubicBezTo>
                      <a:pt x="2857" y="3334"/>
                      <a:pt x="0" y="8096"/>
                      <a:pt x="0" y="12859"/>
                    </a:cubicBezTo>
                    <a:lnTo>
                      <a:pt x="0" y="81439"/>
                    </a:lnTo>
                    <a:cubicBezTo>
                      <a:pt x="0" y="83344"/>
                      <a:pt x="0" y="86201"/>
                      <a:pt x="952" y="88106"/>
                    </a:cubicBezTo>
                    <a:cubicBezTo>
                      <a:pt x="3810" y="94774"/>
                      <a:pt x="12382" y="96679"/>
                      <a:pt x="18098" y="93821"/>
                    </a:cubicBezTo>
                    <a:cubicBezTo>
                      <a:pt x="18098" y="93821"/>
                      <a:pt x="18098" y="93821"/>
                      <a:pt x="18098" y="93821"/>
                    </a:cubicBezTo>
                    <a:lnTo>
                      <a:pt x="65723" y="66199"/>
                    </a:lnTo>
                    <a:lnTo>
                      <a:pt x="114300" y="93821"/>
                    </a:lnTo>
                    <a:close/>
                    <a:moveTo>
                      <a:pt x="114300" y="23336"/>
                    </a:moveTo>
                    <a:lnTo>
                      <a:pt x="114300" y="71914"/>
                    </a:lnTo>
                    <a:lnTo>
                      <a:pt x="71438" y="47149"/>
                    </a:lnTo>
                    <a:lnTo>
                      <a:pt x="114300" y="23336"/>
                    </a:lnTo>
                    <a:close/>
                    <a:moveTo>
                      <a:pt x="19050" y="71914"/>
                    </a:moveTo>
                    <a:lnTo>
                      <a:pt x="19050" y="24289"/>
                    </a:lnTo>
                    <a:lnTo>
                      <a:pt x="61913" y="48101"/>
                    </a:lnTo>
                    <a:lnTo>
                      <a:pt x="19050" y="71914"/>
                    </a:lnTo>
                    <a:close/>
                  </a:path>
                </a:pathLst>
              </a:custGeom>
              <a:grpFill/>
              <a:ln w="9525" cap="flat">
                <a:noFill/>
                <a:prstDash val="solid"/>
                <a:miter/>
              </a:ln>
            </p:spPr>
            <p:txBody>
              <a:bodyPr rtlCol="0" anchor="ctr"/>
              <a:lstStyle/>
              <a:p>
                <a:endParaRPr lang="zh-CN" altLang="en-US"/>
              </a:p>
            </p:txBody>
          </p:sp>
          <p:sp>
            <p:nvSpPr>
              <p:cNvPr id="102" name="图形 171" descr="男侍者 轮廓"/>
              <p:cNvSpPr/>
              <p:nvPr/>
            </p:nvSpPr>
            <p:spPr>
              <a:xfrm>
                <a:off x="6081712" y="3562350"/>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grpFill/>
              <a:ln w="9525" cap="flat">
                <a:noFill/>
                <a:prstDash val="solid"/>
                <a:miter/>
              </a:ln>
            </p:spPr>
            <p:txBody>
              <a:bodyPr rtlCol="0" anchor="ctr"/>
              <a:lstStyle/>
              <a:p>
                <a:endParaRPr lang="zh-CN" altLang="en-US"/>
              </a:p>
            </p:txBody>
          </p:sp>
          <p:sp>
            <p:nvSpPr>
              <p:cNvPr id="118" name="图形 171" descr="男侍者 轮廓"/>
              <p:cNvSpPr/>
              <p:nvPr/>
            </p:nvSpPr>
            <p:spPr>
              <a:xfrm>
                <a:off x="6081712" y="3619500"/>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grpFill/>
              <a:ln w="9525" cap="flat">
                <a:noFill/>
                <a:prstDash val="solid"/>
                <a:miter/>
              </a:ln>
            </p:spPr>
            <p:txBody>
              <a:bodyPr rtlCol="0" anchor="ctr"/>
              <a:lstStyle/>
              <a:p>
                <a:endParaRPr lang="zh-CN" altLang="en-US"/>
              </a:p>
            </p:txBody>
          </p:sp>
          <p:sp>
            <p:nvSpPr>
              <p:cNvPr id="119" name="图形 171" descr="男侍者 轮廓"/>
              <p:cNvSpPr/>
              <p:nvPr/>
            </p:nvSpPr>
            <p:spPr>
              <a:xfrm>
                <a:off x="6081712" y="3676650"/>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grpFill/>
              <a:ln w="9525" cap="flat">
                <a:noFill/>
                <a:prstDash val="solid"/>
                <a:miter/>
              </a:ln>
            </p:spPr>
            <p:txBody>
              <a:bodyPr rtlCol="0" anchor="ctr"/>
              <a:lstStyle/>
              <a:p>
                <a:endParaRPr lang="zh-CN" altLang="en-US"/>
              </a:p>
            </p:txBody>
          </p:sp>
          <p:sp>
            <p:nvSpPr>
              <p:cNvPr id="120" name="图形 171" descr="男侍者 轮廓"/>
              <p:cNvSpPr/>
              <p:nvPr/>
            </p:nvSpPr>
            <p:spPr>
              <a:xfrm>
                <a:off x="5835967" y="3057525"/>
                <a:ext cx="555307" cy="743902"/>
              </a:xfrm>
              <a:custGeom>
                <a:avLst/>
                <a:gdLst>
                  <a:gd name="connsiteX0" fmla="*/ 522922 w 555307"/>
                  <a:gd name="connsiteY0" fmla="*/ 468630 h 743902"/>
                  <a:gd name="connsiteX1" fmla="*/ 403860 w 555307"/>
                  <a:gd name="connsiteY1" fmla="*/ 407670 h 743902"/>
                  <a:gd name="connsiteX2" fmla="*/ 357188 w 555307"/>
                  <a:gd name="connsiteY2" fmla="*/ 388620 h 743902"/>
                  <a:gd name="connsiteX3" fmla="*/ 345758 w 555307"/>
                  <a:gd name="connsiteY3" fmla="*/ 371475 h 743902"/>
                  <a:gd name="connsiteX4" fmla="*/ 345758 w 555307"/>
                  <a:gd name="connsiteY4" fmla="*/ 342900 h 743902"/>
                  <a:gd name="connsiteX5" fmla="*/ 402908 w 555307"/>
                  <a:gd name="connsiteY5" fmla="*/ 228600 h 743902"/>
                  <a:gd name="connsiteX6" fmla="*/ 402908 w 555307"/>
                  <a:gd name="connsiteY6" fmla="*/ 132398 h 743902"/>
                  <a:gd name="connsiteX7" fmla="*/ 339090 w 555307"/>
                  <a:gd name="connsiteY7" fmla="*/ 17145 h 743902"/>
                  <a:gd name="connsiteX8" fmla="*/ 316230 w 555307"/>
                  <a:gd name="connsiteY8" fmla="*/ 19050 h 743902"/>
                  <a:gd name="connsiteX9" fmla="*/ 315278 w 555307"/>
                  <a:gd name="connsiteY9" fmla="*/ 20003 h 743902"/>
                  <a:gd name="connsiteX10" fmla="*/ 310515 w 555307"/>
                  <a:gd name="connsiteY10" fmla="*/ 14288 h 743902"/>
                  <a:gd name="connsiteX11" fmla="*/ 291465 w 555307"/>
                  <a:gd name="connsiteY11" fmla="*/ 2858 h 743902"/>
                  <a:gd name="connsiteX12" fmla="*/ 261938 w 555307"/>
                  <a:gd name="connsiteY12" fmla="*/ 0 h 743902"/>
                  <a:gd name="connsiteX13" fmla="*/ 117157 w 555307"/>
                  <a:gd name="connsiteY13" fmla="*/ 142875 h 743902"/>
                  <a:gd name="connsiteX14" fmla="*/ 117157 w 555307"/>
                  <a:gd name="connsiteY14" fmla="*/ 228600 h 743902"/>
                  <a:gd name="connsiteX15" fmla="*/ 174308 w 555307"/>
                  <a:gd name="connsiteY15" fmla="*/ 342900 h 743902"/>
                  <a:gd name="connsiteX16" fmla="*/ 174308 w 555307"/>
                  <a:gd name="connsiteY16" fmla="*/ 371475 h 743902"/>
                  <a:gd name="connsiteX17" fmla="*/ 162877 w 555307"/>
                  <a:gd name="connsiteY17" fmla="*/ 388620 h 743902"/>
                  <a:gd name="connsiteX18" fmla="*/ 115252 w 555307"/>
                  <a:gd name="connsiteY18" fmla="*/ 407670 h 743902"/>
                  <a:gd name="connsiteX19" fmla="*/ 0 w 555307"/>
                  <a:gd name="connsiteY19" fmla="*/ 466725 h 743902"/>
                  <a:gd name="connsiteX20" fmla="*/ 1905 w 555307"/>
                  <a:gd name="connsiteY20" fmla="*/ 490538 h 743902"/>
                  <a:gd name="connsiteX21" fmla="*/ 9525 w 555307"/>
                  <a:gd name="connsiteY21" fmla="*/ 483870 h 743902"/>
                  <a:gd name="connsiteX22" fmla="*/ 120968 w 555307"/>
                  <a:gd name="connsiteY22" fmla="*/ 425768 h 743902"/>
                  <a:gd name="connsiteX23" fmla="*/ 120968 w 555307"/>
                  <a:gd name="connsiteY23" fmla="*/ 425768 h 743902"/>
                  <a:gd name="connsiteX24" fmla="*/ 121920 w 555307"/>
                  <a:gd name="connsiteY24" fmla="*/ 424815 h 743902"/>
                  <a:gd name="connsiteX25" fmla="*/ 135255 w 555307"/>
                  <a:gd name="connsiteY25" fmla="*/ 420053 h 743902"/>
                  <a:gd name="connsiteX26" fmla="*/ 219075 w 555307"/>
                  <a:gd name="connsiteY26" fmla="*/ 723900 h 743902"/>
                  <a:gd name="connsiteX27" fmla="*/ 107632 w 555307"/>
                  <a:gd name="connsiteY27" fmla="*/ 716280 h 743902"/>
                  <a:gd name="connsiteX28" fmla="*/ 107632 w 555307"/>
                  <a:gd name="connsiteY28" fmla="*/ 735330 h 743902"/>
                  <a:gd name="connsiteX29" fmla="*/ 262890 w 555307"/>
                  <a:gd name="connsiteY29" fmla="*/ 743903 h 743902"/>
                  <a:gd name="connsiteX30" fmla="*/ 551498 w 555307"/>
                  <a:gd name="connsiteY30" fmla="*/ 699135 h 743902"/>
                  <a:gd name="connsiteX31" fmla="*/ 555308 w 555307"/>
                  <a:gd name="connsiteY31" fmla="*/ 695325 h 743902"/>
                  <a:gd name="connsiteX32" fmla="*/ 555308 w 555307"/>
                  <a:gd name="connsiteY32" fmla="*/ 533400 h 743902"/>
                  <a:gd name="connsiteX33" fmla="*/ 522922 w 555307"/>
                  <a:gd name="connsiteY33" fmla="*/ 468630 h 743902"/>
                  <a:gd name="connsiteX34" fmla="*/ 136208 w 555307"/>
                  <a:gd name="connsiteY34" fmla="*/ 142875 h 743902"/>
                  <a:gd name="connsiteX35" fmla="*/ 262890 w 555307"/>
                  <a:gd name="connsiteY35" fmla="*/ 19050 h 743902"/>
                  <a:gd name="connsiteX36" fmla="*/ 288608 w 555307"/>
                  <a:gd name="connsiteY36" fmla="*/ 20955 h 743902"/>
                  <a:gd name="connsiteX37" fmla="*/ 295275 w 555307"/>
                  <a:gd name="connsiteY37" fmla="*/ 25717 h 743902"/>
                  <a:gd name="connsiteX38" fmla="*/ 304800 w 555307"/>
                  <a:gd name="connsiteY38" fmla="*/ 39053 h 743902"/>
                  <a:gd name="connsiteX39" fmla="*/ 318135 w 555307"/>
                  <a:gd name="connsiteY39" fmla="*/ 40958 h 743902"/>
                  <a:gd name="connsiteX40" fmla="*/ 326708 w 555307"/>
                  <a:gd name="connsiteY40" fmla="*/ 35243 h 743902"/>
                  <a:gd name="connsiteX41" fmla="*/ 329565 w 555307"/>
                  <a:gd name="connsiteY41" fmla="*/ 35243 h 743902"/>
                  <a:gd name="connsiteX42" fmla="*/ 382905 w 555307"/>
                  <a:gd name="connsiteY42" fmla="*/ 133350 h 743902"/>
                  <a:gd name="connsiteX43" fmla="*/ 382905 w 555307"/>
                  <a:gd name="connsiteY43" fmla="*/ 229552 h 743902"/>
                  <a:gd name="connsiteX44" fmla="*/ 382905 w 555307"/>
                  <a:gd name="connsiteY44" fmla="*/ 233363 h 743902"/>
                  <a:gd name="connsiteX45" fmla="*/ 369570 w 555307"/>
                  <a:gd name="connsiteY45" fmla="*/ 215265 h 743902"/>
                  <a:gd name="connsiteX46" fmla="*/ 363855 w 555307"/>
                  <a:gd name="connsiteY46" fmla="*/ 198120 h 743902"/>
                  <a:gd name="connsiteX47" fmla="*/ 363855 w 555307"/>
                  <a:gd name="connsiteY47" fmla="*/ 123825 h 743902"/>
                  <a:gd name="connsiteX48" fmla="*/ 354330 w 555307"/>
                  <a:gd name="connsiteY48" fmla="*/ 114300 h 743902"/>
                  <a:gd name="connsiteX49" fmla="*/ 349568 w 555307"/>
                  <a:gd name="connsiteY49" fmla="*/ 116205 h 743902"/>
                  <a:gd name="connsiteX50" fmla="*/ 163830 w 555307"/>
                  <a:gd name="connsiteY50" fmla="*/ 161925 h 743902"/>
                  <a:gd name="connsiteX51" fmla="*/ 154305 w 555307"/>
                  <a:gd name="connsiteY51" fmla="*/ 171450 h 743902"/>
                  <a:gd name="connsiteX52" fmla="*/ 154305 w 555307"/>
                  <a:gd name="connsiteY52" fmla="*/ 197168 h 743902"/>
                  <a:gd name="connsiteX53" fmla="*/ 148590 w 555307"/>
                  <a:gd name="connsiteY53" fmla="*/ 214313 h 743902"/>
                  <a:gd name="connsiteX54" fmla="*/ 136208 w 555307"/>
                  <a:gd name="connsiteY54" fmla="*/ 232410 h 743902"/>
                  <a:gd name="connsiteX55" fmla="*/ 136208 w 555307"/>
                  <a:gd name="connsiteY55" fmla="*/ 228600 h 743902"/>
                  <a:gd name="connsiteX56" fmla="*/ 136208 w 555307"/>
                  <a:gd name="connsiteY56" fmla="*/ 142875 h 743902"/>
                  <a:gd name="connsiteX57" fmla="*/ 140018 w 555307"/>
                  <a:gd name="connsiteY57" fmla="*/ 259080 h 743902"/>
                  <a:gd name="connsiteX58" fmla="*/ 164783 w 555307"/>
                  <a:gd name="connsiteY58" fmla="*/ 225743 h 743902"/>
                  <a:gd name="connsiteX59" fmla="*/ 174308 w 555307"/>
                  <a:gd name="connsiteY59" fmla="*/ 197168 h 743902"/>
                  <a:gd name="connsiteX60" fmla="*/ 174308 w 555307"/>
                  <a:gd name="connsiteY60" fmla="*/ 180975 h 743902"/>
                  <a:gd name="connsiteX61" fmla="*/ 345758 w 555307"/>
                  <a:gd name="connsiteY61" fmla="*/ 140018 h 743902"/>
                  <a:gd name="connsiteX62" fmla="*/ 345758 w 555307"/>
                  <a:gd name="connsiteY62" fmla="*/ 197168 h 743902"/>
                  <a:gd name="connsiteX63" fmla="*/ 355283 w 555307"/>
                  <a:gd name="connsiteY63" fmla="*/ 225743 h 743902"/>
                  <a:gd name="connsiteX64" fmla="*/ 380047 w 555307"/>
                  <a:gd name="connsiteY64" fmla="*/ 259080 h 743902"/>
                  <a:gd name="connsiteX65" fmla="*/ 229552 w 555307"/>
                  <a:gd name="connsiteY65" fmla="*/ 348615 h 743902"/>
                  <a:gd name="connsiteX66" fmla="*/ 140018 w 555307"/>
                  <a:gd name="connsiteY66" fmla="*/ 259080 h 743902"/>
                  <a:gd name="connsiteX67" fmla="*/ 239077 w 555307"/>
                  <a:gd name="connsiteY67" fmla="*/ 723900 h 743902"/>
                  <a:gd name="connsiteX68" fmla="*/ 153352 w 555307"/>
                  <a:gd name="connsiteY68" fmla="*/ 412433 h 743902"/>
                  <a:gd name="connsiteX69" fmla="*/ 169545 w 555307"/>
                  <a:gd name="connsiteY69" fmla="*/ 405765 h 743902"/>
                  <a:gd name="connsiteX70" fmla="*/ 193358 w 555307"/>
                  <a:gd name="connsiteY70" fmla="*/ 370523 h 743902"/>
                  <a:gd name="connsiteX71" fmla="*/ 193358 w 555307"/>
                  <a:gd name="connsiteY71" fmla="*/ 354330 h 743902"/>
                  <a:gd name="connsiteX72" fmla="*/ 326708 w 555307"/>
                  <a:gd name="connsiteY72" fmla="*/ 354330 h 743902"/>
                  <a:gd name="connsiteX73" fmla="*/ 326708 w 555307"/>
                  <a:gd name="connsiteY73" fmla="*/ 370523 h 743902"/>
                  <a:gd name="connsiteX74" fmla="*/ 350520 w 555307"/>
                  <a:gd name="connsiteY74" fmla="*/ 405765 h 743902"/>
                  <a:gd name="connsiteX75" fmla="*/ 366713 w 555307"/>
                  <a:gd name="connsiteY75" fmla="*/ 412433 h 743902"/>
                  <a:gd name="connsiteX76" fmla="*/ 280988 w 555307"/>
                  <a:gd name="connsiteY76" fmla="*/ 723900 h 743902"/>
                  <a:gd name="connsiteX77" fmla="*/ 239077 w 555307"/>
                  <a:gd name="connsiteY77" fmla="*/ 723900 h 743902"/>
                  <a:gd name="connsiteX78" fmla="*/ 536258 w 555307"/>
                  <a:gd name="connsiteY78" fmla="*/ 685800 h 743902"/>
                  <a:gd name="connsiteX79" fmla="*/ 300990 w 555307"/>
                  <a:gd name="connsiteY79" fmla="*/ 723900 h 743902"/>
                  <a:gd name="connsiteX80" fmla="*/ 384810 w 555307"/>
                  <a:gd name="connsiteY80" fmla="*/ 421005 h 743902"/>
                  <a:gd name="connsiteX81" fmla="*/ 398145 w 555307"/>
                  <a:gd name="connsiteY81" fmla="*/ 425768 h 743902"/>
                  <a:gd name="connsiteX82" fmla="*/ 400050 w 555307"/>
                  <a:gd name="connsiteY82" fmla="*/ 426720 h 743902"/>
                  <a:gd name="connsiteX83" fmla="*/ 400050 w 555307"/>
                  <a:gd name="connsiteY83" fmla="*/ 426720 h 743902"/>
                  <a:gd name="connsiteX84" fmla="*/ 512445 w 555307"/>
                  <a:gd name="connsiteY84" fmla="*/ 484823 h 743902"/>
                  <a:gd name="connsiteX85" fmla="*/ 536258 w 555307"/>
                  <a:gd name="connsiteY85" fmla="*/ 533400 h 743902"/>
                  <a:gd name="connsiteX86" fmla="*/ 536258 w 555307"/>
                  <a:gd name="connsiteY86" fmla="*/ 685800 h 743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555307" h="743902">
                    <a:moveTo>
                      <a:pt x="522922" y="468630"/>
                    </a:moveTo>
                    <a:cubicBezTo>
                      <a:pt x="488633" y="440055"/>
                      <a:pt x="447675" y="422910"/>
                      <a:pt x="403860" y="407670"/>
                    </a:cubicBezTo>
                    <a:lnTo>
                      <a:pt x="357188" y="388620"/>
                    </a:lnTo>
                    <a:cubicBezTo>
                      <a:pt x="349568" y="385763"/>
                      <a:pt x="345758" y="379095"/>
                      <a:pt x="345758" y="371475"/>
                    </a:cubicBezTo>
                    <a:lnTo>
                      <a:pt x="345758" y="342900"/>
                    </a:lnTo>
                    <a:cubicBezTo>
                      <a:pt x="381953" y="316230"/>
                      <a:pt x="402908" y="273368"/>
                      <a:pt x="402908" y="228600"/>
                    </a:cubicBezTo>
                    <a:cubicBezTo>
                      <a:pt x="402908" y="228600"/>
                      <a:pt x="402908" y="140970"/>
                      <a:pt x="402908" y="132398"/>
                    </a:cubicBezTo>
                    <a:cubicBezTo>
                      <a:pt x="402908" y="96203"/>
                      <a:pt x="396240" y="45720"/>
                      <a:pt x="339090" y="17145"/>
                    </a:cubicBezTo>
                    <a:cubicBezTo>
                      <a:pt x="331470" y="13335"/>
                      <a:pt x="322897" y="14288"/>
                      <a:pt x="316230" y="19050"/>
                    </a:cubicBezTo>
                    <a:lnTo>
                      <a:pt x="315278" y="20003"/>
                    </a:lnTo>
                    <a:lnTo>
                      <a:pt x="310515" y="14288"/>
                    </a:lnTo>
                    <a:cubicBezTo>
                      <a:pt x="305753" y="7620"/>
                      <a:pt x="299085" y="3810"/>
                      <a:pt x="291465" y="2858"/>
                    </a:cubicBezTo>
                    <a:cubicBezTo>
                      <a:pt x="281940" y="953"/>
                      <a:pt x="272415" y="0"/>
                      <a:pt x="261938" y="0"/>
                    </a:cubicBezTo>
                    <a:cubicBezTo>
                      <a:pt x="180022" y="0"/>
                      <a:pt x="117157" y="60960"/>
                      <a:pt x="117157" y="142875"/>
                    </a:cubicBezTo>
                    <a:lnTo>
                      <a:pt x="117157" y="228600"/>
                    </a:lnTo>
                    <a:cubicBezTo>
                      <a:pt x="117157" y="273368"/>
                      <a:pt x="138113" y="315278"/>
                      <a:pt x="174308" y="342900"/>
                    </a:cubicBezTo>
                    <a:lnTo>
                      <a:pt x="174308" y="371475"/>
                    </a:lnTo>
                    <a:cubicBezTo>
                      <a:pt x="174308" y="379095"/>
                      <a:pt x="169545" y="385763"/>
                      <a:pt x="162877" y="388620"/>
                    </a:cubicBezTo>
                    <a:lnTo>
                      <a:pt x="115252" y="407670"/>
                    </a:lnTo>
                    <a:cubicBezTo>
                      <a:pt x="74295" y="421005"/>
                      <a:pt x="35242" y="441008"/>
                      <a:pt x="0" y="466725"/>
                    </a:cubicBezTo>
                    <a:lnTo>
                      <a:pt x="1905" y="490538"/>
                    </a:lnTo>
                    <a:cubicBezTo>
                      <a:pt x="3810" y="487680"/>
                      <a:pt x="6667" y="485775"/>
                      <a:pt x="9525" y="483870"/>
                    </a:cubicBezTo>
                    <a:cubicBezTo>
                      <a:pt x="41910" y="458153"/>
                      <a:pt x="80010" y="441008"/>
                      <a:pt x="120968" y="425768"/>
                    </a:cubicBezTo>
                    <a:lnTo>
                      <a:pt x="120968" y="425768"/>
                    </a:lnTo>
                    <a:lnTo>
                      <a:pt x="121920" y="424815"/>
                    </a:lnTo>
                    <a:cubicBezTo>
                      <a:pt x="126682" y="422910"/>
                      <a:pt x="130493" y="421958"/>
                      <a:pt x="135255" y="420053"/>
                    </a:cubicBezTo>
                    <a:lnTo>
                      <a:pt x="219075" y="723900"/>
                    </a:lnTo>
                    <a:cubicBezTo>
                      <a:pt x="180022" y="722948"/>
                      <a:pt x="141922" y="720090"/>
                      <a:pt x="107632" y="716280"/>
                    </a:cubicBezTo>
                    <a:lnTo>
                      <a:pt x="107632" y="735330"/>
                    </a:lnTo>
                    <a:cubicBezTo>
                      <a:pt x="159068" y="741045"/>
                      <a:pt x="211455" y="743903"/>
                      <a:pt x="262890" y="743903"/>
                    </a:cubicBezTo>
                    <a:cubicBezTo>
                      <a:pt x="387668" y="743903"/>
                      <a:pt x="511493" y="728663"/>
                      <a:pt x="551498" y="699135"/>
                    </a:cubicBezTo>
                    <a:lnTo>
                      <a:pt x="555308" y="695325"/>
                    </a:lnTo>
                    <a:lnTo>
                      <a:pt x="555308" y="533400"/>
                    </a:lnTo>
                    <a:cubicBezTo>
                      <a:pt x="555308" y="507683"/>
                      <a:pt x="542925" y="484823"/>
                      <a:pt x="522922" y="468630"/>
                    </a:cubicBezTo>
                    <a:close/>
                    <a:moveTo>
                      <a:pt x="136208" y="142875"/>
                    </a:moveTo>
                    <a:cubicBezTo>
                      <a:pt x="136208" y="72390"/>
                      <a:pt x="190500" y="19050"/>
                      <a:pt x="262890" y="19050"/>
                    </a:cubicBezTo>
                    <a:cubicBezTo>
                      <a:pt x="271463" y="19050"/>
                      <a:pt x="280035" y="20003"/>
                      <a:pt x="288608" y="20955"/>
                    </a:cubicBezTo>
                    <a:cubicBezTo>
                      <a:pt x="291465" y="21908"/>
                      <a:pt x="293370" y="22860"/>
                      <a:pt x="295275" y="25717"/>
                    </a:cubicBezTo>
                    <a:lnTo>
                      <a:pt x="304800" y="39053"/>
                    </a:lnTo>
                    <a:cubicBezTo>
                      <a:pt x="307658" y="42863"/>
                      <a:pt x="313372" y="43815"/>
                      <a:pt x="318135" y="40958"/>
                    </a:cubicBezTo>
                    <a:lnTo>
                      <a:pt x="326708" y="35243"/>
                    </a:lnTo>
                    <a:cubicBezTo>
                      <a:pt x="327660" y="34290"/>
                      <a:pt x="328613" y="34290"/>
                      <a:pt x="329565" y="35243"/>
                    </a:cubicBezTo>
                    <a:cubicBezTo>
                      <a:pt x="377190" y="58103"/>
                      <a:pt x="382905" y="100013"/>
                      <a:pt x="382905" y="133350"/>
                    </a:cubicBezTo>
                    <a:cubicBezTo>
                      <a:pt x="382905" y="141923"/>
                      <a:pt x="382905" y="229552"/>
                      <a:pt x="382905" y="229552"/>
                    </a:cubicBezTo>
                    <a:cubicBezTo>
                      <a:pt x="382905" y="230505"/>
                      <a:pt x="382905" y="231458"/>
                      <a:pt x="382905" y="233363"/>
                    </a:cubicBezTo>
                    <a:lnTo>
                      <a:pt x="369570" y="215265"/>
                    </a:lnTo>
                    <a:cubicBezTo>
                      <a:pt x="365760" y="210503"/>
                      <a:pt x="363855" y="203835"/>
                      <a:pt x="363855" y="198120"/>
                    </a:cubicBezTo>
                    <a:lnTo>
                      <a:pt x="363855" y="123825"/>
                    </a:lnTo>
                    <a:cubicBezTo>
                      <a:pt x="363855" y="118110"/>
                      <a:pt x="360045" y="114300"/>
                      <a:pt x="354330" y="114300"/>
                    </a:cubicBezTo>
                    <a:cubicBezTo>
                      <a:pt x="352425" y="114300"/>
                      <a:pt x="350520" y="115253"/>
                      <a:pt x="349568" y="116205"/>
                    </a:cubicBezTo>
                    <a:cubicBezTo>
                      <a:pt x="292418" y="146685"/>
                      <a:pt x="228600" y="162878"/>
                      <a:pt x="163830" y="161925"/>
                    </a:cubicBezTo>
                    <a:cubicBezTo>
                      <a:pt x="158115" y="161925"/>
                      <a:pt x="154305" y="165735"/>
                      <a:pt x="154305" y="171450"/>
                    </a:cubicBezTo>
                    <a:lnTo>
                      <a:pt x="154305" y="197168"/>
                    </a:lnTo>
                    <a:cubicBezTo>
                      <a:pt x="154305" y="203835"/>
                      <a:pt x="152400" y="209550"/>
                      <a:pt x="148590" y="214313"/>
                    </a:cubicBezTo>
                    <a:lnTo>
                      <a:pt x="136208" y="232410"/>
                    </a:lnTo>
                    <a:cubicBezTo>
                      <a:pt x="136208" y="231458"/>
                      <a:pt x="136208" y="230505"/>
                      <a:pt x="136208" y="228600"/>
                    </a:cubicBezTo>
                    <a:lnTo>
                      <a:pt x="136208" y="142875"/>
                    </a:lnTo>
                    <a:close/>
                    <a:moveTo>
                      <a:pt x="140018" y="259080"/>
                    </a:moveTo>
                    <a:lnTo>
                      <a:pt x="164783" y="225743"/>
                    </a:lnTo>
                    <a:cubicBezTo>
                      <a:pt x="170497" y="217170"/>
                      <a:pt x="174308" y="207645"/>
                      <a:pt x="174308" y="197168"/>
                    </a:cubicBezTo>
                    <a:lnTo>
                      <a:pt x="174308" y="180975"/>
                    </a:lnTo>
                    <a:cubicBezTo>
                      <a:pt x="233363" y="180023"/>
                      <a:pt x="292418" y="165735"/>
                      <a:pt x="345758" y="140018"/>
                    </a:cubicBezTo>
                    <a:lnTo>
                      <a:pt x="345758" y="197168"/>
                    </a:lnTo>
                    <a:cubicBezTo>
                      <a:pt x="345758" y="207645"/>
                      <a:pt x="348615" y="217170"/>
                      <a:pt x="355283" y="225743"/>
                    </a:cubicBezTo>
                    <a:lnTo>
                      <a:pt x="380047" y="259080"/>
                    </a:lnTo>
                    <a:cubicBezTo>
                      <a:pt x="362903" y="325755"/>
                      <a:pt x="296228" y="365760"/>
                      <a:pt x="229552" y="348615"/>
                    </a:cubicBezTo>
                    <a:cubicBezTo>
                      <a:pt x="185738" y="337185"/>
                      <a:pt x="151447" y="302895"/>
                      <a:pt x="140018" y="259080"/>
                    </a:cubicBezTo>
                    <a:close/>
                    <a:moveTo>
                      <a:pt x="239077" y="723900"/>
                    </a:moveTo>
                    <a:lnTo>
                      <a:pt x="153352" y="412433"/>
                    </a:lnTo>
                    <a:lnTo>
                      <a:pt x="169545" y="405765"/>
                    </a:lnTo>
                    <a:cubicBezTo>
                      <a:pt x="183833" y="400050"/>
                      <a:pt x="193358" y="385763"/>
                      <a:pt x="193358" y="370523"/>
                    </a:cubicBezTo>
                    <a:lnTo>
                      <a:pt x="193358" y="354330"/>
                    </a:lnTo>
                    <a:cubicBezTo>
                      <a:pt x="235268" y="376238"/>
                      <a:pt x="284797" y="376238"/>
                      <a:pt x="326708" y="354330"/>
                    </a:cubicBezTo>
                    <a:lnTo>
                      <a:pt x="326708" y="370523"/>
                    </a:lnTo>
                    <a:cubicBezTo>
                      <a:pt x="326708" y="385763"/>
                      <a:pt x="336233" y="400050"/>
                      <a:pt x="350520" y="405765"/>
                    </a:cubicBezTo>
                    <a:lnTo>
                      <a:pt x="366713" y="412433"/>
                    </a:lnTo>
                    <a:lnTo>
                      <a:pt x="280988" y="723900"/>
                    </a:lnTo>
                    <a:cubicBezTo>
                      <a:pt x="266700" y="724853"/>
                      <a:pt x="253365" y="724853"/>
                      <a:pt x="239077" y="723900"/>
                    </a:cubicBezTo>
                    <a:close/>
                    <a:moveTo>
                      <a:pt x="536258" y="685800"/>
                    </a:moveTo>
                    <a:cubicBezTo>
                      <a:pt x="500062" y="708660"/>
                      <a:pt x="403860" y="721995"/>
                      <a:pt x="300990" y="723900"/>
                    </a:cubicBezTo>
                    <a:lnTo>
                      <a:pt x="384810" y="421005"/>
                    </a:lnTo>
                    <a:cubicBezTo>
                      <a:pt x="389572" y="422910"/>
                      <a:pt x="393383" y="423863"/>
                      <a:pt x="398145" y="425768"/>
                    </a:cubicBezTo>
                    <a:lnTo>
                      <a:pt x="400050" y="426720"/>
                    </a:lnTo>
                    <a:lnTo>
                      <a:pt x="400050" y="426720"/>
                    </a:lnTo>
                    <a:cubicBezTo>
                      <a:pt x="441008" y="441008"/>
                      <a:pt x="480060" y="458153"/>
                      <a:pt x="512445" y="484823"/>
                    </a:cubicBezTo>
                    <a:cubicBezTo>
                      <a:pt x="526733" y="495300"/>
                      <a:pt x="536258" y="514350"/>
                      <a:pt x="536258" y="533400"/>
                    </a:cubicBezTo>
                    <a:lnTo>
                      <a:pt x="536258" y="685800"/>
                    </a:lnTo>
                    <a:close/>
                  </a:path>
                </a:pathLst>
              </a:custGeom>
              <a:grpFill/>
              <a:ln w="9525" cap="flat">
                <a:noFill/>
                <a:prstDash val="solid"/>
                <a:miter/>
              </a:ln>
            </p:spPr>
            <p:txBody>
              <a:bodyPr rtlCol="0" anchor="ctr"/>
              <a:lstStyle/>
              <a:p>
                <a:endParaRPr lang="zh-CN" altLang="en-US"/>
              </a:p>
            </p:txBody>
          </p:sp>
          <p:sp>
            <p:nvSpPr>
              <p:cNvPr id="121" name="图形 171" descr="男侍者 轮廓"/>
              <p:cNvSpPr/>
              <p:nvPr/>
            </p:nvSpPr>
            <p:spPr>
              <a:xfrm>
                <a:off x="5667375" y="3447097"/>
                <a:ext cx="495300" cy="401002"/>
              </a:xfrm>
              <a:custGeom>
                <a:avLst/>
                <a:gdLst>
                  <a:gd name="connsiteX0" fmla="*/ 485775 w 495300"/>
                  <a:gd name="connsiteY0" fmla="*/ 381953 h 401002"/>
                  <a:gd name="connsiteX1" fmla="*/ 288608 w 495300"/>
                  <a:gd name="connsiteY1" fmla="*/ 381953 h 401002"/>
                  <a:gd name="connsiteX2" fmla="*/ 288608 w 495300"/>
                  <a:gd name="connsiteY2" fmla="*/ 381953 h 401002"/>
                  <a:gd name="connsiteX3" fmla="*/ 263843 w 495300"/>
                  <a:gd name="connsiteY3" fmla="*/ 372428 h 401002"/>
                  <a:gd name="connsiteX4" fmla="*/ 257175 w 495300"/>
                  <a:gd name="connsiteY4" fmla="*/ 364807 h 401002"/>
                  <a:gd name="connsiteX5" fmla="*/ 257175 w 495300"/>
                  <a:gd name="connsiteY5" fmla="*/ 317182 h 401002"/>
                  <a:gd name="connsiteX6" fmla="*/ 264795 w 495300"/>
                  <a:gd name="connsiteY6" fmla="*/ 307657 h 401002"/>
                  <a:gd name="connsiteX7" fmla="*/ 300990 w 495300"/>
                  <a:gd name="connsiteY7" fmla="*/ 276225 h 401002"/>
                  <a:gd name="connsiteX8" fmla="*/ 295275 w 495300"/>
                  <a:gd name="connsiteY8" fmla="*/ 200977 h 401002"/>
                  <a:gd name="connsiteX9" fmla="*/ 205740 w 495300"/>
                  <a:gd name="connsiteY9" fmla="*/ 200977 h 401002"/>
                  <a:gd name="connsiteX10" fmla="*/ 200025 w 495300"/>
                  <a:gd name="connsiteY10" fmla="*/ 276225 h 401002"/>
                  <a:gd name="connsiteX11" fmla="*/ 235268 w 495300"/>
                  <a:gd name="connsiteY11" fmla="*/ 307657 h 401002"/>
                  <a:gd name="connsiteX12" fmla="*/ 242888 w 495300"/>
                  <a:gd name="connsiteY12" fmla="*/ 317182 h 401002"/>
                  <a:gd name="connsiteX13" fmla="*/ 242888 w 495300"/>
                  <a:gd name="connsiteY13" fmla="*/ 364807 h 401002"/>
                  <a:gd name="connsiteX14" fmla="*/ 236220 w 495300"/>
                  <a:gd name="connsiteY14" fmla="*/ 372428 h 401002"/>
                  <a:gd name="connsiteX15" fmla="*/ 211455 w 495300"/>
                  <a:gd name="connsiteY15" fmla="*/ 381953 h 401002"/>
                  <a:gd name="connsiteX16" fmla="*/ 211455 w 495300"/>
                  <a:gd name="connsiteY16" fmla="*/ 381953 h 401002"/>
                  <a:gd name="connsiteX17" fmla="*/ 180975 w 495300"/>
                  <a:gd name="connsiteY17" fmla="*/ 381953 h 401002"/>
                  <a:gd name="connsiteX18" fmla="*/ 180975 w 495300"/>
                  <a:gd name="connsiteY18" fmla="*/ 164782 h 401002"/>
                  <a:gd name="connsiteX19" fmla="*/ 151448 w 495300"/>
                  <a:gd name="connsiteY19" fmla="*/ 116205 h 401002"/>
                  <a:gd name="connsiteX20" fmla="*/ 145733 w 495300"/>
                  <a:gd name="connsiteY20" fmla="*/ 27622 h 401002"/>
                  <a:gd name="connsiteX21" fmla="*/ 153353 w 495300"/>
                  <a:gd name="connsiteY21" fmla="*/ 27622 h 401002"/>
                  <a:gd name="connsiteX22" fmla="*/ 153353 w 495300"/>
                  <a:gd name="connsiteY22" fmla="*/ 18097 h 401002"/>
                  <a:gd name="connsiteX23" fmla="*/ 135255 w 495300"/>
                  <a:gd name="connsiteY23" fmla="*/ 0 h 401002"/>
                  <a:gd name="connsiteX24" fmla="*/ 107633 w 495300"/>
                  <a:gd name="connsiteY24" fmla="*/ 0 h 401002"/>
                  <a:gd name="connsiteX25" fmla="*/ 89535 w 495300"/>
                  <a:gd name="connsiteY25" fmla="*/ 18097 h 401002"/>
                  <a:gd name="connsiteX26" fmla="*/ 89535 w 495300"/>
                  <a:gd name="connsiteY26" fmla="*/ 18097 h 401002"/>
                  <a:gd name="connsiteX27" fmla="*/ 89535 w 495300"/>
                  <a:gd name="connsiteY27" fmla="*/ 27622 h 401002"/>
                  <a:gd name="connsiteX28" fmla="*/ 97155 w 495300"/>
                  <a:gd name="connsiteY28" fmla="*/ 27622 h 401002"/>
                  <a:gd name="connsiteX29" fmla="*/ 91440 w 495300"/>
                  <a:gd name="connsiteY29" fmla="*/ 116205 h 401002"/>
                  <a:gd name="connsiteX30" fmla="*/ 62865 w 495300"/>
                  <a:gd name="connsiteY30" fmla="*/ 164782 h 401002"/>
                  <a:gd name="connsiteX31" fmla="*/ 62865 w 495300"/>
                  <a:gd name="connsiteY31" fmla="*/ 381953 h 401002"/>
                  <a:gd name="connsiteX32" fmla="*/ 9525 w 495300"/>
                  <a:gd name="connsiteY32" fmla="*/ 381953 h 401002"/>
                  <a:gd name="connsiteX33" fmla="*/ 0 w 495300"/>
                  <a:gd name="connsiteY33" fmla="*/ 391478 h 401002"/>
                  <a:gd name="connsiteX34" fmla="*/ 9525 w 495300"/>
                  <a:gd name="connsiteY34" fmla="*/ 401003 h 401002"/>
                  <a:gd name="connsiteX35" fmla="*/ 485775 w 495300"/>
                  <a:gd name="connsiteY35" fmla="*/ 401003 h 401002"/>
                  <a:gd name="connsiteX36" fmla="*/ 495300 w 495300"/>
                  <a:gd name="connsiteY36" fmla="*/ 391478 h 401002"/>
                  <a:gd name="connsiteX37" fmla="*/ 485775 w 495300"/>
                  <a:gd name="connsiteY37" fmla="*/ 381953 h 401002"/>
                  <a:gd name="connsiteX38" fmla="*/ 278130 w 495300"/>
                  <a:gd name="connsiteY38" fmla="*/ 220027 h 401002"/>
                  <a:gd name="connsiteX39" fmla="*/ 279083 w 495300"/>
                  <a:gd name="connsiteY39" fmla="*/ 239077 h 401002"/>
                  <a:gd name="connsiteX40" fmla="*/ 221933 w 495300"/>
                  <a:gd name="connsiteY40" fmla="*/ 239077 h 401002"/>
                  <a:gd name="connsiteX41" fmla="*/ 223838 w 495300"/>
                  <a:gd name="connsiteY41" fmla="*/ 220027 h 401002"/>
                  <a:gd name="connsiteX42" fmla="*/ 278130 w 495300"/>
                  <a:gd name="connsiteY42" fmla="*/ 220027 h 401002"/>
                  <a:gd name="connsiteX43" fmla="*/ 240030 w 495300"/>
                  <a:gd name="connsiteY43" fmla="*/ 288607 h 401002"/>
                  <a:gd name="connsiteX44" fmla="*/ 219075 w 495300"/>
                  <a:gd name="connsiteY44" fmla="*/ 276225 h 401002"/>
                  <a:gd name="connsiteX45" fmla="*/ 220980 w 495300"/>
                  <a:gd name="connsiteY45" fmla="*/ 258127 h 401002"/>
                  <a:gd name="connsiteX46" fmla="*/ 280988 w 495300"/>
                  <a:gd name="connsiteY46" fmla="*/ 258127 h 401002"/>
                  <a:gd name="connsiteX47" fmla="*/ 281940 w 495300"/>
                  <a:gd name="connsiteY47" fmla="*/ 276225 h 401002"/>
                  <a:gd name="connsiteX48" fmla="*/ 260985 w 495300"/>
                  <a:gd name="connsiteY48" fmla="*/ 288607 h 401002"/>
                  <a:gd name="connsiteX49" fmla="*/ 250508 w 495300"/>
                  <a:gd name="connsiteY49" fmla="*/ 293370 h 401002"/>
                  <a:gd name="connsiteX50" fmla="*/ 240030 w 495300"/>
                  <a:gd name="connsiteY50" fmla="*/ 288607 h 401002"/>
                  <a:gd name="connsiteX51" fmla="*/ 127635 w 495300"/>
                  <a:gd name="connsiteY51" fmla="*/ 33338 h 401002"/>
                  <a:gd name="connsiteX52" fmla="*/ 128588 w 495300"/>
                  <a:gd name="connsiteY52" fmla="*/ 55245 h 401002"/>
                  <a:gd name="connsiteX53" fmla="*/ 114300 w 495300"/>
                  <a:gd name="connsiteY53" fmla="*/ 55245 h 401002"/>
                  <a:gd name="connsiteX54" fmla="*/ 115253 w 495300"/>
                  <a:gd name="connsiteY54" fmla="*/ 33338 h 401002"/>
                  <a:gd name="connsiteX55" fmla="*/ 127635 w 495300"/>
                  <a:gd name="connsiteY55" fmla="*/ 33338 h 401002"/>
                  <a:gd name="connsiteX56" fmla="*/ 81915 w 495300"/>
                  <a:gd name="connsiteY56" fmla="*/ 376238 h 401002"/>
                  <a:gd name="connsiteX57" fmla="*/ 81915 w 495300"/>
                  <a:gd name="connsiteY57" fmla="*/ 164782 h 401002"/>
                  <a:gd name="connsiteX58" fmla="*/ 100965 w 495300"/>
                  <a:gd name="connsiteY58" fmla="*/ 133350 h 401002"/>
                  <a:gd name="connsiteX59" fmla="*/ 110490 w 495300"/>
                  <a:gd name="connsiteY59" fmla="*/ 128588 h 401002"/>
                  <a:gd name="connsiteX60" fmla="*/ 111443 w 495300"/>
                  <a:gd name="connsiteY60" fmla="*/ 118110 h 401002"/>
                  <a:gd name="connsiteX61" fmla="*/ 114300 w 495300"/>
                  <a:gd name="connsiteY61" fmla="*/ 74295 h 401002"/>
                  <a:gd name="connsiteX62" fmla="*/ 130493 w 495300"/>
                  <a:gd name="connsiteY62" fmla="*/ 74295 h 401002"/>
                  <a:gd name="connsiteX63" fmla="*/ 133350 w 495300"/>
                  <a:gd name="connsiteY63" fmla="*/ 118110 h 401002"/>
                  <a:gd name="connsiteX64" fmla="*/ 134303 w 495300"/>
                  <a:gd name="connsiteY64" fmla="*/ 128588 h 401002"/>
                  <a:gd name="connsiteX65" fmla="*/ 143828 w 495300"/>
                  <a:gd name="connsiteY65" fmla="*/ 133350 h 401002"/>
                  <a:gd name="connsiteX66" fmla="*/ 162878 w 495300"/>
                  <a:gd name="connsiteY66" fmla="*/ 164782 h 401002"/>
                  <a:gd name="connsiteX67" fmla="*/ 162878 w 495300"/>
                  <a:gd name="connsiteY67" fmla="*/ 376238 h 401002"/>
                  <a:gd name="connsiteX68" fmla="*/ 122873 w 495300"/>
                  <a:gd name="connsiteY68" fmla="*/ 381953 h 401002"/>
                  <a:gd name="connsiteX69" fmla="*/ 122873 w 495300"/>
                  <a:gd name="connsiteY69" fmla="*/ 381953 h 401002"/>
                  <a:gd name="connsiteX70" fmla="*/ 81915 w 495300"/>
                  <a:gd name="connsiteY70" fmla="*/ 376238 h 401002"/>
                  <a:gd name="connsiteX71" fmla="*/ 81915 w 495300"/>
                  <a:gd name="connsiteY71" fmla="*/ 376238 h 401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495300" h="401002">
                    <a:moveTo>
                      <a:pt x="485775" y="381953"/>
                    </a:moveTo>
                    <a:lnTo>
                      <a:pt x="288608" y="381953"/>
                    </a:lnTo>
                    <a:cubicBezTo>
                      <a:pt x="288608" y="381953"/>
                      <a:pt x="288608" y="381953"/>
                      <a:pt x="288608" y="381953"/>
                    </a:cubicBezTo>
                    <a:cubicBezTo>
                      <a:pt x="288608" y="378142"/>
                      <a:pt x="278130" y="373380"/>
                      <a:pt x="263843" y="372428"/>
                    </a:cubicBezTo>
                    <a:cubicBezTo>
                      <a:pt x="260033" y="372428"/>
                      <a:pt x="257175" y="368617"/>
                      <a:pt x="257175" y="364807"/>
                    </a:cubicBezTo>
                    <a:lnTo>
                      <a:pt x="257175" y="317182"/>
                    </a:lnTo>
                    <a:cubicBezTo>
                      <a:pt x="257175" y="312420"/>
                      <a:pt x="260033" y="308610"/>
                      <a:pt x="264795" y="307657"/>
                    </a:cubicBezTo>
                    <a:cubicBezTo>
                      <a:pt x="280988" y="303848"/>
                      <a:pt x="301943" y="290513"/>
                      <a:pt x="300990" y="276225"/>
                    </a:cubicBezTo>
                    <a:lnTo>
                      <a:pt x="295275" y="200977"/>
                    </a:lnTo>
                    <a:lnTo>
                      <a:pt x="205740" y="200977"/>
                    </a:lnTo>
                    <a:lnTo>
                      <a:pt x="200025" y="276225"/>
                    </a:lnTo>
                    <a:cubicBezTo>
                      <a:pt x="199073" y="289560"/>
                      <a:pt x="219075" y="303848"/>
                      <a:pt x="235268" y="307657"/>
                    </a:cubicBezTo>
                    <a:cubicBezTo>
                      <a:pt x="240030" y="308610"/>
                      <a:pt x="242888" y="312420"/>
                      <a:pt x="242888" y="317182"/>
                    </a:cubicBezTo>
                    <a:lnTo>
                      <a:pt x="242888" y="364807"/>
                    </a:lnTo>
                    <a:cubicBezTo>
                      <a:pt x="242888" y="368617"/>
                      <a:pt x="240030" y="371475"/>
                      <a:pt x="236220" y="372428"/>
                    </a:cubicBezTo>
                    <a:cubicBezTo>
                      <a:pt x="221933" y="374332"/>
                      <a:pt x="211455" y="378142"/>
                      <a:pt x="211455" y="381953"/>
                    </a:cubicBezTo>
                    <a:cubicBezTo>
                      <a:pt x="211455" y="381953"/>
                      <a:pt x="211455" y="381953"/>
                      <a:pt x="211455" y="381953"/>
                    </a:cubicBezTo>
                    <a:lnTo>
                      <a:pt x="180975" y="381953"/>
                    </a:lnTo>
                    <a:lnTo>
                      <a:pt x="180975" y="164782"/>
                    </a:lnTo>
                    <a:cubicBezTo>
                      <a:pt x="180975" y="144780"/>
                      <a:pt x="169545" y="125730"/>
                      <a:pt x="151448" y="116205"/>
                    </a:cubicBezTo>
                    <a:lnTo>
                      <a:pt x="145733" y="27622"/>
                    </a:lnTo>
                    <a:lnTo>
                      <a:pt x="153353" y="27622"/>
                    </a:lnTo>
                    <a:lnTo>
                      <a:pt x="153353" y="18097"/>
                    </a:lnTo>
                    <a:cubicBezTo>
                      <a:pt x="153353" y="7620"/>
                      <a:pt x="144780" y="0"/>
                      <a:pt x="135255" y="0"/>
                    </a:cubicBezTo>
                    <a:lnTo>
                      <a:pt x="107633" y="0"/>
                    </a:lnTo>
                    <a:cubicBezTo>
                      <a:pt x="97155" y="0"/>
                      <a:pt x="89535" y="8572"/>
                      <a:pt x="89535" y="18097"/>
                    </a:cubicBezTo>
                    <a:lnTo>
                      <a:pt x="89535" y="18097"/>
                    </a:lnTo>
                    <a:lnTo>
                      <a:pt x="89535" y="27622"/>
                    </a:lnTo>
                    <a:lnTo>
                      <a:pt x="97155" y="27622"/>
                    </a:lnTo>
                    <a:lnTo>
                      <a:pt x="91440" y="116205"/>
                    </a:lnTo>
                    <a:cubicBezTo>
                      <a:pt x="73343" y="125730"/>
                      <a:pt x="61913" y="143827"/>
                      <a:pt x="62865" y="164782"/>
                    </a:cubicBezTo>
                    <a:lnTo>
                      <a:pt x="62865" y="381953"/>
                    </a:lnTo>
                    <a:lnTo>
                      <a:pt x="9525" y="381953"/>
                    </a:lnTo>
                    <a:cubicBezTo>
                      <a:pt x="3810" y="381953"/>
                      <a:pt x="0" y="385763"/>
                      <a:pt x="0" y="391478"/>
                    </a:cubicBezTo>
                    <a:cubicBezTo>
                      <a:pt x="0" y="397192"/>
                      <a:pt x="3810" y="401003"/>
                      <a:pt x="9525" y="401003"/>
                    </a:cubicBezTo>
                    <a:lnTo>
                      <a:pt x="485775" y="401003"/>
                    </a:lnTo>
                    <a:cubicBezTo>
                      <a:pt x="491490" y="401003"/>
                      <a:pt x="495300" y="397192"/>
                      <a:pt x="495300" y="391478"/>
                    </a:cubicBezTo>
                    <a:cubicBezTo>
                      <a:pt x="495300" y="385763"/>
                      <a:pt x="491490" y="381953"/>
                      <a:pt x="485775" y="381953"/>
                    </a:cubicBezTo>
                    <a:close/>
                    <a:moveTo>
                      <a:pt x="278130" y="220027"/>
                    </a:moveTo>
                    <a:lnTo>
                      <a:pt x="279083" y="239077"/>
                    </a:lnTo>
                    <a:lnTo>
                      <a:pt x="221933" y="239077"/>
                    </a:lnTo>
                    <a:lnTo>
                      <a:pt x="223838" y="220027"/>
                    </a:lnTo>
                    <a:lnTo>
                      <a:pt x="278130" y="220027"/>
                    </a:lnTo>
                    <a:close/>
                    <a:moveTo>
                      <a:pt x="240030" y="288607"/>
                    </a:moveTo>
                    <a:cubicBezTo>
                      <a:pt x="232410" y="286703"/>
                      <a:pt x="224790" y="281940"/>
                      <a:pt x="219075" y="276225"/>
                    </a:cubicBezTo>
                    <a:lnTo>
                      <a:pt x="220980" y="258127"/>
                    </a:lnTo>
                    <a:lnTo>
                      <a:pt x="280988" y="258127"/>
                    </a:lnTo>
                    <a:lnTo>
                      <a:pt x="281940" y="276225"/>
                    </a:lnTo>
                    <a:cubicBezTo>
                      <a:pt x="276225" y="282892"/>
                      <a:pt x="268605" y="286703"/>
                      <a:pt x="260985" y="288607"/>
                    </a:cubicBezTo>
                    <a:cubicBezTo>
                      <a:pt x="257175" y="289560"/>
                      <a:pt x="253365" y="291465"/>
                      <a:pt x="250508" y="293370"/>
                    </a:cubicBezTo>
                    <a:cubicBezTo>
                      <a:pt x="246698" y="291465"/>
                      <a:pt x="243840" y="289560"/>
                      <a:pt x="240030" y="288607"/>
                    </a:cubicBezTo>
                    <a:close/>
                    <a:moveTo>
                      <a:pt x="127635" y="33338"/>
                    </a:moveTo>
                    <a:lnTo>
                      <a:pt x="128588" y="55245"/>
                    </a:lnTo>
                    <a:lnTo>
                      <a:pt x="114300" y="55245"/>
                    </a:lnTo>
                    <a:lnTo>
                      <a:pt x="115253" y="33338"/>
                    </a:lnTo>
                    <a:lnTo>
                      <a:pt x="127635" y="33338"/>
                    </a:lnTo>
                    <a:close/>
                    <a:moveTo>
                      <a:pt x="81915" y="376238"/>
                    </a:moveTo>
                    <a:lnTo>
                      <a:pt x="81915" y="164782"/>
                    </a:lnTo>
                    <a:cubicBezTo>
                      <a:pt x="81915" y="151448"/>
                      <a:pt x="89535" y="140017"/>
                      <a:pt x="100965" y="133350"/>
                    </a:cubicBezTo>
                    <a:lnTo>
                      <a:pt x="110490" y="128588"/>
                    </a:lnTo>
                    <a:lnTo>
                      <a:pt x="111443" y="118110"/>
                    </a:lnTo>
                    <a:lnTo>
                      <a:pt x="114300" y="74295"/>
                    </a:lnTo>
                    <a:lnTo>
                      <a:pt x="130493" y="74295"/>
                    </a:lnTo>
                    <a:lnTo>
                      <a:pt x="133350" y="118110"/>
                    </a:lnTo>
                    <a:lnTo>
                      <a:pt x="134303" y="128588"/>
                    </a:lnTo>
                    <a:lnTo>
                      <a:pt x="143828" y="133350"/>
                    </a:lnTo>
                    <a:cubicBezTo>
                      <a:pt x="155258" y="139065"/>
                      <a:pt x="162878" y="151448"/>
                      <a:pt x="162878" y="164782"/>
                    </a:cubicBezTo>
                    <a:lnTo>
                      <a:pt x="162878" y="376238"/>
                    </a:lnTo>
                    <a:cubicBezTo>
                      <a:pt x="149543" y="381000"/>
                      <a:pt x="136208" y="382905"/>
                      <a:pt x="122873" y="381953"/>
                    </a:cubicBezTo>
                    <a:lnTo>
                      <a:pt x="122873" y="381953"/>
                    </a:lnTo>
                    <a:cubicBezTo>
                      <a:pt x="108585" y="381953"/>
                      <a:pt x="94298" y="380048"/>
                      <a:pt x="81915" y="376238"/>
                    </a:cubicBezTo>
                    <a:lnTo>
                      <a:pt x="81915" y="376238"/>
                    </a:lnTo>
                    <a:close/>
                  </a:path>
                </a:pathLst>
              </a:custGeom>
              <a:grpFill/>
              <a:ln w="9525" cap="flat">
                <a:noFill/>
                <a:prstDash val="solid"/>
                <a:miter/>
              </a:ln>
            </p:spPr>
            <p:txBody>
              <a:bodyPr rtlCol="0" anchor="ctr"/>
              <a:lstStyle/>
              <a:p>
                <a:endParaRPr lang="zh-CN" altLang="en-US"/>
              </a:p>
            </p:txBody>
          </p:sp>
        </p:grpSp>
      </p:grpSp>
      <p:grpSp>
        <p:nvGrpSpPr>
          <p:cNvPr id="126" name="组合 125"/>
          <p:cNvGrpSpPr/>
          <p:nvPr userDrawn="1"/>
        </p:nvGrpSpPr>
        <p:grpSpPr>
          <a:xfrm>
            <a:off x="6947730" y="4022731"/>
            <a:ext cx="947778" cy="947776"/>
            <a:chOff x="5481200" y="3917828"/>
            <a:chExt cx="1184223" cy="1184223"/>
          </a:xfrm>
        </p:grpSpPr>
        <p:grpSp>
          <p:nvGrpSpPr>
            <p:cNvPr id="127" name="组合 126"/>
            <p:cNvGrpSpPr/>
            <p:nvPr userDrawn="1"/>
          </p:nvGrpSpPr>
          <p:grpSpPr>
            <a:xfrm>
              <a:off x="5481200" y="3917828"/>
              <a:ext cx="1184223" cy="1184223"/>
              <a:chOff x="5481200" y="3917828"/>
              <a:chExt cx="1184223" cy="1184223"/>
            </a:xfrm>
          </p:grpSpPr>
          <p:sp>
            <p:nvSpPr>
              <p:cNvPr id="130" name="椭圆 129"/>
              <p:cNvSpPr/>
              <p:nvPr userDrawn="1"/>
            </p:nvSpPr>
            <p:spPr>
              <a:xfrm rot="8892418">
                <a:off x="5481200" y="3917828"/>
                <a:ext cx="1184223" cy="1184223"/>
              </a:xfrm>
              <a:prstGeom prst="ellipse">
                <a:avLst/>
              </a:pr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p:cNvSpPr/>
              <p:nvPr userDrawn="1"/>
            </p:nvSpPr>
            <p:spPr>
              <a:xfrm rot="8892418">
                <a:off x="5511167" y="3947795"/>
                <a:ext cx="1124288" cy="1124288"/>
              </a:xfrm>
              <a:prstGeom prst="ellipse">
                <a:avLst/>
              </a:prstGeom>
              <a:noFill/>
              <a:ln w="3175">
                <a:gradFill>
                  <a:gsLst>
                    <a:gs pos="12000">
                      <a:schemeClr val="accent1"/>
                    </a:gs>
                    <a:gs pos="100000">
                      <a:schemeClr val="accent1">
                        <a:lumMod val="30000"/>
                        <a:lumOff val="7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8" name="图形 44" descr="奖杯 轮廓"/>
            <p:cNvSpPr/>
            <p:nvPr userDrawn="1"/>
          </p:nvSpPr>
          <p:spPr>
            <a:xfrm>
              <a:off x="5787338" y="4189777"/>
              <a:ext cx="571946" cy="662597"/>
            </a:xfrm>
            <a:custGeom>
              <a:avLst/>
              <a:gdLst>
                <a:gd name="connsiteX0" fmla="*/ 533400 w 649528"/>
                <a:gd name="connsiteY0" fmla="*/ 62551 h 752475"/>
                <a:gd name="connsiteX1" fmla="*/ 533400 w 649528"/>
                <a:gd name="connsiteY1" fmla="*/ 0 h 752475"/>
                <a:gd name="connsiteX2" fmla="*/ 114300 w 649528"/>
                <a:gd name="connsiteY2" fmla="*/ 0 h 752475"/>
                <a:gd name="connsiteX3" fmla="*/ 114300 w 649528"/>
                <a:gd name="connsiteY3" fmla="*/ 62551 h 752475"/>
                <a:gd name="connsiteX4" fmla="*/ 0 w 649528"/>
                <a:gd name="connsiteY4" fmla="*/ 62551 h 752475"/>
                <a:gd name="connsiteX5" fmla="*/ 0 w 649528"/>
                <a:gd name="connsiteY5" fmla="*/ 255908 h 752475"/>
                <a:gd name="connsiteX6" fmla="*/ 52549 w 649528"/>
                <a:gd name="connsiteY6" fmla="*/ 385067 h 752475"/>
                <a:gd name="connsiteX7" fmla="*/ 256908 w 649528"/>
                <a:gd name="connsiteY7" fmla="*/ 466392 h 752475"/>
                <a:gd name="connsiteX8" fmla="*/ 264947 w 649528"/>
                <a:gd name="connsiteY8" fmla="*/ 475450 h 752475"/>
                <a:gd name="connsiteX9" fmla="*/ 284798 w 649528"/>
                <a:gd name="connsiteY9" fmla="*/ 514912 h 752475"/>
                <a:gd name="connsiteX10" fmla="*/ 285750 w 649528"/>
                <a:gd name="connsiteY10" fmla="*/ 527856 h 752475"/>
                <a:gd name="connsiteX11" fmla="*/ 285750 w 649528"/>
                <a:gd name="connsiteY11" fmla="*/ 638175 h 752475"/>
                <a:gd name="connsiteX12" fmla="*/ 247650 w 649528"/>
                <a:gd name="connsiteY12" fmla="*/ 638175 h 752475"/>
                <a:gd name="connsiteX13" fmla="*/ 200025 w 649528"/>
                <a:gd name="connsiteY13" fmla="*/ 685800 h 752475"/>
                <a:gd name="connsiteX14" fmla="*/ 171450 w 649528"/>
                <a:gd name="connsiteY14" fmla="*/ 685800 h 752475"/>
                <a:gd name="connsiteX15" fmla="*/ 123825 w 649528"/>
                <a:gd name="connsiteY15" fmla="*/ 733425 h 752475"/>
                <a:gd name="connsiteX16" fmla="*/ 123825 w 649528"/>
                <a:gd name="connsiteY16" fmla="*/ 752475 h 752475"/>
                <a:gd name="connsiteX17" fmla="*/ 523875 w 649528"/>
                <a:gd name="connsiteY17" fmla="*/ 752475 h 752475"/>
                <a:gd name="connsiteX18" fmla="*/ 523875 w 649528"/>
                <a:gd name="connsiteY18" fmla="*/ 733425 h 752475"/>
                <a:gd name="connsiteX19" fmla="*/ 476250 w 649528"/>
                <a:gd name="connsiteY19" fmla="*/ 685800 h 752475"/>
                <a:gd name="connsiteX20" fmla="*/ 447675 w 649528"/>
                <a:gd name="connsiteY20" fmla="*/ 685800 h 752475"/>
                <a:gd name="connsiteX21" fmla="*/ 400050 w 649528"/>
                <a:gd name="connsiteY21" fmla="*/ 638175 h 752475"/>
                <a:gd name="connsiteX22" fmla="*/ 361950 w 649528"/>
                <a:gd name="connsiteY22" fmla="*/ 638175 h 752475"/>
                <a:gd name="connsiteX23" fmla="*/ 361950 w 649528"/>
                <a:gd name="connsiteY23" fmla="*/ 528809 h 752475"/>
                <a:gd name="connsiteX24" fmla="*/ 364246 w 649528"/>
                <a:gd name="connsiteY24" fmla="*/ 509568 h 752475"/>
                <a:gd name="connsiteX25" fmla="*/ 381953 w 649528"/>
                <a:gd name="connsiteY25" fmla="*/ 477126 h 752475"/>
                <a:gd name="connsiteX26" fmla="*/ 391297 w 649528"/>
                <a:gd name="connsiteY26" fmla="*/ 466411 h 752475"/>
                <a:gd name="connsiteX27" fmla="*/ 597037 w 649528"/>
                <a:gd name="connsiteY27" fmla="*/ 384981 h 752475"/>
                <a:gd name="connsiteX28" fmla="*/ 649529 w 649528"/>
                <a:gd name="connsiteY28" fmla="*/ 255880 h 752475"/>
                <a:gd name="connsiteX29" fmla="*/ 649529 w 649528"/>
                <a:gd name="connsiteY29" fmla="*/ 62522 h 752475"/>
                <a:gd name="connsiteX30" fmla="*/ 66313 w 649528"/>
                <a:gd name="connsiteY30" fmla="*/ 371866 h 752475"/>
                <a:gd name="connsiteX31" fmla="*/ 19050 w 649528"/>
                <a:gd name="connsiteY31" fmla="*/ 255880 h 752475"/>
                <a:gd name="connsiteX32" fmla="*/ 19050 w 649528"/>
                <a:gd name="connsiteY32" fmla="*/ 81572 h 752475"/>
                <a:gd name="connsiteX33" fmla="*/ 114300 w 649528"/>
                <a:gd name="connsiteY33" fmla="*/ 81572 h 752475"/>
                <a:gd name="connsiteX34" fmla="*/ 114300 w 649528"/>
                <a:gd name="connsiteY34" fmla="*/ 242983 h 752475"/>
                <a:gd name="connsiteX35" fmla="*/ 141399 w 649528"/>
                <a:gd name="connsiteY35" fmla="*/ 338433 h 752475"/>
                <a:gd name="connsiteX36" fmla="*/ 141608 w 649528"/>
                <a:gd name="connsiteY36" fmla="*/ 338309 h 752475"/>
                <a:gd name="connsiteX37" fmla="*/ 164268 w 649528"/>
                <a:gd name="connsiteY37" fmla="*/ 368322 h 752475"/>
                <a:gd name="connsiteX38" fmla="*/ 164268 w 649528"/>
                <a:gd name="connsiteY38" fmla="*/ 368322 h 752475"/>
                <a:gd name="connsiteX39" fmla="*/ 206369 w 649528"/>
                <a:gd name="connsiteY39" fmla="*/ 411718 h 752475"/>
                <a:gd name="connsiteX40" fmla="*/ 212941 w 649528"/>
                <a:gd name="connsiteY40" fmla="*/ 418109 h 752475"/>
                <a:gd name="connsiteX41" fmla="*/ 229905 w 649528"/>
                <a:gd name="connsiteY41" fmla="*/ 435988 h 752475"/>
                <a:gd name="connsiteX42" fmla="*/ 239087 w 649528"/>
                <a:gd name="connsiteY42" fmla="*/ 446322 h 752475"/>
                <a:gd name="connsiteX43" fmla="*/ 66313 w 649528"/>
                <a:gd name="connsiteY43" fmla="*/ 371866 h 752475"/>
                <a:gd name="connsiteX44" fmla="*/ 476250 w 649528"/>
                <a:gd name="connsiteY44" fmla="*/ 704850 h 752475"/>
                <a:gd name="connsiteX45" fmla="*/ 476250 w 649528"/>
                <a:gd name="connsiteY45" fmla="*/ 704850 h 752475"/>
                <a:gd name="connsiteX46" fmla="*/ 504825 w 649528"/>
                <a:gd name="connsiteY46" fmla="*/ 733425 h 752475"/>
                <a:gd name="connsiteX47" fmla="*/ 142875 w 649528"/>
                <a:gd name="connsiteY47" fmla="*/ 733425 h 752475"/>
                <a:gd name="connsiteX48" fmla="*/ 142875 w 649528"/>
                <a:gd name="connsiteY48" fmla="*/ 733425 h 752475"/>
                <a:gd name="connsiteX49" fmla="*/ 171450 w 649528"/>
                <a:gd name="connsiteY49" fmla="*/ 704850 h 752475"/>
                <a:gd name="connsiteX50" fmla="*/ 476250 w 649528"/>
                <a:gd name="connsiteY50" fmla="*/ 704850 h 752475"/>
                <a:gd name="connsiteX51" fmla="*/ 400050 w 649528"/>
                <a:gd name="connsiteY51" fmla="*/ 657225 h 752475"/>
                <a:gd name="connsiteX52" fmla="*/ 428625 w 649528"/>
                <a:gd name="connsiteY52" fmla="*/ 685800 h 752475"/>
                <a:gd name="connsiteX53" fmla="*/ 219075 w 649528"/>
                <a:gd name="connsiteY53" fmla="*/ 685800 h 752475"/>
                <a:gd name="connsiteX54" fmla="*/ 247650 w 649528"/>
                <a:gd name="connsiteY54" fmla="*/ 657225 h 752475"/>
                <a:gd name="connsiteX55" fmla="*/ 295275 w 649528"/>
                <a:gd name="connsiteY55" fmla="*/ 657225 h 752475"/>
                <a:gd name="connsiteX56" fmla="*/ 352425 w 649528"/>
                <a:gd name="connsiteY56" fmla="*/ 657225 h 752475"/>
                <a:gd name="connsiteX57" fmla="*/ 367608 w 649528"/>
                <a:gd name="connsiteY57" fmla="*/ 464591 h 752475"/>
                <a:gd name="connsiteX58" fmla="*/ 345700 w 649528"/>
                <a:gd name="connsiteY58" fmla="*/ 505082 h 752475"/>
                <a:gd name="connsiteX59" fmla="*/ 342843 w 649528"/>
                <a:gd name="connsiteY59" fmla="*/ 528809 h 752475"/>
                <a:gd name="connsiteX60" fmla="*/ 342843 w 649528"/>
                <a:gd name="connsiteY60" fmla="*/ 638175 h 752475"/>
                <a:gd name="connsiteX61" fmla="*/ 304800 w 649528"/>
                <a:gd name="connsiteY61" fmla="*/ 638175 h 752475"/>
                <a:gd name="connsiteX62" fmla="*/ 304800 w 649528"/>
                <a:gd name="connsiteY62" fmla="*/ 527856 h 752475"/>
                <a:gd name="connsiteX63" fmla="*/ 303533 w 649528"/>
                <a:gd name="connsiteY63" fmla="*/ 511893 h 752475"/>
                <a:gd name="connsiteX64" fmla="*/ 279178 w 649528"/>
                <a:gd name="connsiteY64" fmla="*/ 462763 h 752475"/>
                <a:gd name="connsiteX65" fmla="*/ 244126 w 649528"/>
                <a:gd name="connsiteY65" fmla="*/ 423329 h 752475"/>
                <a:gd name="connsiteX66" fmla="*/ 226238 w 649528"/>
                <a:gd name="connsiteY66" fmla="*/ 404479 h 752475"/>
                <a:gd name="connsiteX67" fmla="*/ 219627 w 649528"/>
                <a:gd name="connsiteY67" fmla="*/ 398059 h 752475"/>
                <a:gd name="connsiteX68" fmla="*/ 178184 w 649528"/>
                <a:gd name="connsiteY68" fmla="*/ 355340 h 752475"/>
                <a:gd name="connsiteX69" fmla="*/ 159068 w 649528"/>
                <a:gd name="connsiteY69" fmla="*/ 330918 h 752475"/>
                <a:gd name="connsiteX70" fmla="*/ 157686 w 649528"/>
                <a:gd name="connsiteY70" fmla="*/ 328546 h 752475"/>
                <a:gd name="connsiteX71" fmla="*/ 133350 w 649528"/>
                <a:gd name="connsiteY71" fmla="*/ 242983 h 752475"/>
                <a:gd name="connsiteX72" fmla="*/ 133350 w 649528"/>
                <a:gd name="connsiteY72" fmla="*/ 19050 h 752475"/>
                <a:gd name="connsiteX73" fmla="*/ 514350 w 649528"/>
                <a:gd name="connsiteY73" fmla="*/ 19050 h 752475"/>
                <a:gd name="connsiteX74" fmla="*/ 514350 w 649528"/>
                <a:gd name="connsiteY74" fmla="*/ 71323 h 752475"/>
                <a:gd name="connsiteX75" fmla="*/ 513398 w 649528"/>
                <a:gd name="connsiteY75" fmla="*/ 129597 h 752475"/>
                <a:gd name="connsiteX76" fmla="*/ 513398 w 649528"/>
                <a:gd name="connsiteY76" fmla="*/ 243897 h 752475"/>
                <a:gd name="connsiteX77" fmla="*/ 489061 w 649528"/>
                <a:gd name="connsiteY77" fmla="*/ 329460 h 752475"/>
                <a:gd name="connsiteX78" fmla="*/ 487766 w 649528"/>
                <a:gd name="connsiteY78" fmla="*/ 331594 h 752475"/>
                <a:gd name="connsiteX79" fmla="*/ 467954 w 649528"/>
                <a:gd name="connsiteY79" fmla="*/ 356930 h 752475"/>
                <a:gd name="connsiteX80" fmla="*/ 430235 w 649528"/>
                <a:gd name="connsiteY80" fmla="*/ 396240 h 752475"/>
                <a:gd name="connsiteX81" fmla="*/ 395945 w 649528"/>
                <a:gd name="connsiteY81" fmla="*/ 432140 h 752475"/>
                <a:gd name="connsiteX82" fmla="*/ 630498 w 649528"/>
                <a:gd name="connsiteY82" fmla="*/ 255880 h 752475"/>
                <a:gd name="connsiteX83" fmla="*/ 583292 w 649528"/>
                <a:gd name="connsiteY83" fmla="*/ 371808 h 752475"/>
                <a:gd name="connsiteX84" fmla="*/ 408737 w 649528"/>
                <a:gd name="connsiteY84" fmla="*/ 446446 h 752475"/>
                <a:gd name="connsiteX85" fmla="*/ 410318 w 649528"/>
                <a:gd name="connsiteY85" fmla="*/ 444637 h 752475"/>
                <a:gd name="connsiteX86" fmla="*/ 443408 w 649528"/>
                <a:gd name="connsiteY86" fmla="*/ 409966 h 752475"/>
                <a:gd name="connsiteX87" fmla="*/ 482460 w 649528"/>
                <a:gd name="connsiteY87" fmla="*/ 369351 h 752475"/>
                <a:gd name="connsiteX88" fmla="*/ 505149 w 649528"/>
                <a:gd name="connsiteY88" fmla="*/ 339242 h 752475"/>
                <a:gd name="connsiteX89" fmla="*/ 505387 w 649528"/>
                <a:gd name="connsiteY89" fmla="*/ 339385 h 752475"/>
                <a:gd name="connsiteX90" fmla="*/ 532448 w 649528"/>
                <a:gd name="connsiteY90" fmla="*/ 243935 h 752475"/>
                <a:gd name="connsiteX91" fmla="*/ 532448 w 649528"/>
                <a:gd name="connsiteY91" fmla="*/ 129759 h 752475"/>
                <a:gd name="connsiteX92" fmla="*/ 533238 w 649528"/>
                <a:gd name="connsiteY92" fmla="*/ 81601 h 752475"/>
                <a:gd name="connsiteX93" fmla="*/ 630498 w 649528"/>
                <a:gd name="connsiteY93" fmla="*/ 81601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49528" h="752475">
                  <a:moveTo>
                    <a:pt x="533400" y="62551"/>
                  </a:moveTo>
                  <a:lnTo>
                    <a:pt x="533400" y="0"/>
                  </a:lnTo>
                  <a:lnTo>
                    <a:pt x="114300" y="0"/>
                  </a:lnTo>
                  <a:lnTo>
                    <a:pt x="114300" y="62551"/>
                  </a:lnTo>
                  <a:lnTo>
                    <a:pt x="0" y="62551"/>
                  </a:lnTo>
                  <a:lnTo>
                    <a:pt x="0" y="255908"/>
                  </a:lnTo>
                  <a:cubicBezTo>
                    <a:pt x="505" y="304067"/>
                    <a:pt x="19289" y="350235"/>
                    <a:pt x="52549" y="385067"/>
                  </a:cubicBezTo>
                  <a:cubicBezTo>
                    <a:pt x="104213" y="438626"/>
                    <a:pt x="165564" y="463039"/>
                    <a:pt x="256908" y="466392"/>
                  </a:cubicBezTo>
                  <a:lnTo>
                    <a:pt x="264947" y="475450"/>
                  </a:lnTo>
                  <a:cubicBezTo>
                    <a:pt x="275179" y="486450"/>
                    <a:pt x="282065" y="500139"/>
                    <a:pt x="284798" y="514912"/>
                  </a:cubicBezTo>
                  <a:cubicBezTo>
                    <a:pt x="285456" y="519195"/>
                    <a:pt x="285774" y="523524"/>
                    <a:pt x="285750" y="527856"/>
                  </a:cubicBezTo>
                  <a:lnTo>
                    <a:pt x="285750" y="638175"/>
                  </a:lnTo>
                  <a:lnTo>
                    <a:pt x="247650" y="638175"/>
                  </a:lnTo>
                  <a:cubicBezTo>
                    <a:pt x="221360" y="638206"/>
                    <a:pt x="200056" y="659510"/>
                    <a:pt x="200025" y="685800"/>
                  </a:cubicBezTo>
                  <a:lnTo>
                    <a:pt x="171450" y="685800"/>
                  </a:lnTo>
                  <a:cubicBezTo>
                    <a:pt x="145173" y="685863"/>
                    <a:pt x="123888" y="707148"/>
                    <a:pt x="123825" y="733425"/>
                  </a:cubicBezTo>
                  <a:lnTo>
                    <a:pt x="123825" y="752475"/>
                  </a:lnTo>
                  <a:lnTo>
                    <a:pt x="523875" y="752475"/>
                  </a:lnTo>
                  <a:lnTo>
                    <a:pt x="523875" y="733425"/>
                  </a:lnTo>
                  <a:cubicBezTo>
                    <a:pt x="523827" y="707142"/>
                    <a:pt x="502533" y="685848"/>
                    <a:pt x="476250" y="685800"/>
                  </a:cubicBezTo>
                  <a:lnTo>
                    <a:pt x="447675" y="685800"/>
                  </a:lnTo>
                  <a:cubicBezTo>
                    <a:pt x="447644" y="659510"/>
                    <a:pt x="426340" y="638206"/>
                    <a:pt x="400050" y="638175"/>
                  </a:cubicBezTo>
                  <a:lnTo>
                    <a:pt x="361950" y="638175"/>
                  </a:lnTo>
                  <a:lnTo>
                    <a:pt x="361950" y="528809"/>
                  </a:lnTo>
                  <a:cubicBezTo>
                    <a:pt x="361949" y="522327"/>
                    <a:pt x="362720" y="515868"/>
                    <a:pt x="364246" y="509568"/>
                  </a:cubicBezTo>
                  <a:cubicBezTo>
                    <a:pt x="367438" y="497482"/>
                    <a:pt x="373514" y="486349"/>
                    <a:pt x="381953" y="477126"/>
                  </a:cubicBezTo>
                  <a:lnTo>
                    <a:pt x="391297" y="466411"/>
                  </a:lnTo>
                  <a:cubicBezTo>
                    <a:pt x="483365" y="463248"/>
                    <a:pt x="545106" y="438788"/>
                    <a:pt x="597037" y="384981"/>
                  </a:cubicBezTo>
                  <a:cubicBezTo>
                    <a:pt x="630267" y="350158"/>
                    <a:pt x="649031" y="304012"/>
                    <a:pt x="649529" y="255880"/>
                  </a:cubicBezTo>
                  <a:lnTo>
                    <a:pt x="649529" y="62522"/>
                  </a:lnTo>
                  <a:close/>
                  <a:moveTo>
                    <a:pt x="66313" y="371866"/>
                  </a:moveTo>
                  <a:cubicBezTo>
                    <a:pt x="36646" y="340450"/>
                    <a:pt x="19789" y="299083"/>
                    <a:pt x="19050" y="255880"/>
                  </a:cubicBezTo>
                  <a:lnTo>
                    <a:pt x="19050" y="81572"/>
                  </a:lnTo>
                  <a:lnTo>
                    <a:pt x="114300" y="81572"/>
                  </a:lnTo>
                  <a:lnTo>
                    <a:pt x="114300" y="242983"/>
                  </a:lnTo>
                  <a:cubicBezTo>
                    <a:pt x="114301" y="276697"/>
                    <a:pt x="123684" y="309747"/>
                    <a:pt x="141399" y="338433"/>
                  </a:cubicBezTo>
                  <a:lnTo>
                    <a:pt x="141608" y="338309"/>
                  </a:lnTo>
                  <a:cubicBezTo>
                    <a:pt x="148261" y="348962"/>
                    <a:pt x="155844" y="359006"/>
                    <a:pt x="164268" y="368322"/>
                  </a:cubicBezTo>
                  <a:lnTo>
                    <a:pt x="164268" y="368322"/>
                  </a:lnTo>
                  <a:cubicBezTo>
                    <a:pt x="178241" y="384400"/>
                    <a:pt x="192538" y="398288"/>
                    <a:pt x="206369" y="411718"/>
                  </a:cubicBezTo>
                  <a:lnTo>
                    <a:pt x="212941" y="418109"/>
                  </a:lnTo>
                  <a:cubicBezTo>
                    <a:pt x="218399" y="423453"/>
                    <a:pt x="223952" y="429301"/>
                    <a:pt x="229905" y="435988"/>
                  </a:cubicBezTo>
                  <a:lnTo>
                    <a:pt x="239087" y="446322"/>
                  </a:lnTo>
                  <a:cubicBezTo>
                    <a:pt x="162487" y="440788"/>
                    <a:pt x="111300" y="418500"/>
                    <a:pt x="66313" y="371866"/>
                  </a:cubicBezTo>
                  <a:close/>
                  <a:moveTo>
                    <a:pt x="476250" y="704850"/>
                  </a:moveTo>
                  <a:lnTo>
                    <a:pt x="476250" y="704850"/>
                  </a:lnTo>
                  <a:cubicBezTo>
                    <a:pt x="492010" y="704902"/>
                    <a:pt x="504773" y="717665"/>
                    <a:pt x="504825" y="733425"/>
                  </a:cubicBezTo>
                  <a:lnTo>
                    <a:pt x="142875" y="733425"/>
                  </a:lnTo>
                  <a:lnTo>
                    <a:pt x="142875" y="733425"/>
                  </a:lnTo>
                  <a:cubicBezTo>
                    <a:pt x="142932" y="717667"/>
                    <a:pt x="155693" y="704907"/>
                    <a:pt x="171450" y="704850"/>
                  </a:cubicBezTo>
                  <a:lnTo>
                    <a:pt x="476250" y="704850"/>
                  </a:lnTo>
                  <a:close/>
                  <a:moveTo>
                    <a:pt x="400050" y="657225"/>
                  </a:moveTo>
                  <a:cubicBezTo>
                    <a:pt x="415832" y="657225"/>
                    <a:pt x="428625" y="670018"/>
                    <a:pt x="428625" y="685800"/>
                  </a:cubicBezTo>
                  <a:lnTo>
                    <a:pt x="219075" y="685800"/>
                  </a:lnTo>
                  <a:cubicBezTo>
                    <a:pt x="219075" y="670018"/>
                    <a:pt x="231868" y="657225"/>
                    <a:pt x="247650" y="657225"/>
                  </a:cubicBezTo>
                  <a:lnTo>
                    <a:pt x="295275" y="657225"/>
                  </a:lnTo>
                  <a:lnTo>
                    <a:pt x="352425" y="657225"/>
                  </a:lnTo>
                  <a:close/>
                  <a:moveTo>
                    <a:pt x="367608" y="464591"/>
                  </a:moveTo>
                  <a:cubicBezTo>
                    <a:pt x="357136" y="476117"/>
                    <a:pt x="349618" y="490011"/>
                    <a:pt x="345700" y="505082"/>
                  </a:cubicBezTo>
                  <a:cubicBezTo>
                    <a:pt x="343812" y="512850"/>
                    <a:pt x="342852" y="520815"/>
                    <a:pt x="342843" y="528809"/>
                  </a:cubicBezTo>
                  <a:lnTo>
                    <a:pt x="342843" y="638175"/>
                  </a:lnTo>
                  <a:lnTo>
                    <a:pt x="304800" y="638175"/>
                  </a:lnTo>
                  <a:lnTo>
                    <a:pt x="304800" y="527856"/>
                  </a:lnTo>
                  <a:cubicBezTo>
                    <a:pt x="304805" y="522510"/>
                    <a:pt x="304381" y="517171"/>
                    <a:pt x="303533" y="511893"/>
                  </a:cubicBezTo>
                  <a:cubicBezTo>
                    <a:pt x="300250" y="493534"/>
                    <a:pt x="291801" y="476491"/>
                    <a:pt x="279178" y="462763"/>
                  </a:cubicBezTo>
                  <a:lnTo>
                    <a:pt x="244126" y="423329"/>
                  </a:lnTo>
                  <a:cubicBezTo>
                    <a:pt x="237877" y="416300"/>
                    <a:pt x="232029" y="410137"/>
                    <a:pt x="226238" y="404479"/>
                  </a:cubicBezTo>
                  <a:lnTo>
                    <a:pt x="219627" y="398059"/>
                  </a:lnTo>
                  <a:cubicBezTo>
                    <a:pt x="206083" y="384896"/>
                    <a:pt x="192081" y="371294"/>
                    <a:pt x="178184" y="355340"/>
                  </a:cubicBezTo>
                  <a:cubicBezTo>
                    <a:pt x="171259" y="347647"/>
                    <a:pt x="164872" y="339487"/>
                    <a:pt x="159068" y="330918"/>
                  </a:cubicBezTo>
                  <a:lnTo>
                    <a:pt x="157686" y="328546"/>
                  </a:lnTo>
                  <a:cubicBezTo>
                    <a:pt x="141792" y="302836"/>
                    <a:pt x="133365" y="273209"/>
                    <a:pt x="133350" y="242983"/>
                  </a:cubicBezTo>
                  <a:lnTo>
                    <a:pt x="133350" y="19050"/>
                  </a:lnTo>
                  <a:lnTo>
                    <a:pt x="514350" y="19050"/>
                  </a:lnTo>
                  <a:lnTo>
                    <a:pt x="514350" y="71323"/>
                  </a:lnTo>
                  <a:lnTo>
                    <a:pt x="513398" y="129597"/>
                  </a:lnTo>
                  <a:lnTo>
                    <a:pt x="513398" y="243897"/>
                  </a:lnTo>
                  <a:cubicBezTo>
                    <a:pt x="513382" y="274124"/>
                    <a:pt x="504956" y="303750"/>
                    <a:pt x="489061" y="329460"/>
                  </a:cubicBezTo>
                  <a:lnTo>
                    <a:pt x="487766" y="331594"/>
                  </a:lnTo>
                  <a:cubicBezTo>
                    <a:pt x="484432" y="336356"/>
                    <a:pt x="474355" y="349691"/>
                    <a:pt x="467954" y="356930"/>
                  </a:cubicBezTo>
                  <a:cubicBezTo>
                    <a:pt x="456173" y="370771"/>
                    <a:pt x="443577" y="383898"/>
                    <a:pt x="430235" y="396240"/>
                  </a:cubicBezTo>
                  <a:cubicBezTo>
                    <a:pt x="418462" y="407508"/>
                    <a:pt x="406927" y="419586"/>
                    <a:pt x="395945" y="432140"/>
                  </a:cubicBezTo>
                  <a:close/>
                  <a:moveTo>
                    <a:pt x="630498" y="255880"/>
                  </a:moveTo>
                  <a:cubicBezTo>
                    <a:pt x="629765" y="299056"/>
                    <a:pt x="612929" y="340402"/>
                    <a:pt x="583292" y="371808"/>
                  </a:cubicBezTo>
                  <a:cubicBezTo>
                    <a:pt x="537943" y="418814"/>
                    <a:pt x="486280" y="441122"/>
                    <a:pt x="408737" y="446446"/>
                  </a:cubicBezTo>
                  <a:lnTo>
                    <a:pt x="410318" y="444637"/>
                  </a:lnTo>
                  <a:cubicBezTo>
                    <a:pt x="420900" y="432511"/>
                    <a:pt x="432035" y="420824"/>
                    <a:pt x="443408" y="409966"/>
                  </a:cubicBezTo>
                  <a:cubicBezTo>
                    <a:pt x="457224" y="397219"/>
                    <a:pt x="470265" y="383657"/>
                    <a:pt x="482460" y="369351"/>
                  </a:cubicBezTo>
                  <a:cubicBezTo>
                    <a:pt x="490864" y="359977"/>
                    <a:pt x="498455" y="349905"/>
                    <a:pt x="505149" y="339242"/>
                  </a:cubicBezTo>
                  <a:lnTo>
                    <a:pt x="505387" y="339385"/>
                  </a:lnTo>
                  <a:cubicBezTo>
                    <a:pt x="523090" y="310696"/>
                    <a:pt x="532460" y="277647"/>
                    <a:pt x="532448" y="243935"/>
                  </a:cubicBezTo>
                  <a:lnTo>
                    <a:pt x="532448" y="129759"/>
                  </a:lnTo>
                  <a:lnTo>
                    <a:pt x="533238" y="81601"/>
                  </a:lnTo>
                  <a:lnTo>
                    <a:pt x="630498" y="81601"/>
                  </a:lnTo>
                  <a:close/>
                </a:path>
              </a:pathLst>
            </a:custGeom>
            <a:solidFill>
              <a:schemeClr val="bg2"/>
            </a:solidFill>
            <a:ln w="9525" cap="flat">
              <a:noFill/>
              <a:prstDash val="solid"/>
              <a:miter/>
            </a:ln>
          </p:spPr>
          <p:txBody>
            <a:bodyPr rtlCol="0" anchor="ctr"/>
            <a:lstStyle/>
            <a:p>
              <a:endParaRPr lang="zh-CN" altLang="en-US"/>
            </a:p>
          </p:txBody>
        </p:sp>
        <p:sp>
          <p:nvSpPr>
            <p:cNvPr id="129" name="星形: 五角 128"/>
            <p:cNvSpPr/>
            <p:nvPr userDrawn="1"/>
          </p:nvSpPr>
          <p:spPr>
            <a:xfrm>
              <a:off x="5959805" y="4255835"/>
              <a:ext cx="227012" cy="227012"/>
            </a:xfrm>
            <a:prstGeom prst="star5">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副标题页2(四项）">
    <p:bg>
      <p:bgPr>
        <a:gradFill flip="none" rotWithShape="1">
          <a:gsLst>
            <a:gs pos="37000">
              <a:schemeClr val="accent5"/>
            </a:gs>
            <a:gs pos="100000">
              <a:schemeClr val="accent4"/>
            </a:gs>
          </a:gsLst>
          <a:lin ang="5400000" scaled="1"/>
          <a:tileRect/>
        </a:gradFill>
        <a:effectLst/>
      </p:bgPr>
    </p:bg>
    <p:spTree>
      <p:nvGrpSpPr>
        <p:cNvPr id="1" name=""/>
        <p:cNvGrpSpPr/>
        <p:nvPr/>
      </p:nvGrpSpPr>
      <p:grpSpPr>
        <a:xfrm>
          <a:off x="0" y="0"/>
          <a:ext cx="0" cy="0"/>
          <a:chOff x="0" y="0"/>
          <a:chExt cx="0" cy="0"/>
        </a:xfrm>
      </p:grpSpPr>
      <p:pic>
        <p:nvPicPr>
          <p:cNvPr id="140" name="图片 139" descr="植物叶子特写"/>
          <p:cNvPicPr>
            <a:picLocks noChangeAspect="1"/>
          </p:cNvPicPr>
          <p:nvPr userDrawn="1"/>
        </p:nvPicPr>
        <p:blipFill>
          <a:blip r:embed="rId2" cstate="screen">
            <a:extLst>
              <a:ext uri="{BEBA8EAE-BF5A-486C-A8C5-ECC9F3942E4B}">
                <a14:imgProps xmlns:a14="http://schemas.microsoft.com/office/drawing/2010/main">
                  <a14:imgLayer r:embed="rId3">
                    <a14:imgEffect>
                      <a14:artisticBlur radius="35"/>
                    </a14:imgEffect>
                  </a14:imgLayer>
                </a14:imgProps>
              </a:ext>
            </a:extLst>
          </a:blip>
          <a:stretch>
            <a:fillRect/>
          </a:stretch>
        </p:blipFill>
        <p:spPr>
          <a:xfrm>
            <a:off x="4515" y="0"/>
            <a:ext cx="12182970" cy="6858000"/>
          </a:xfrm>
          <a:prstGeom prst="rect">
            <a:avLst/>
          </a:prstGeom>
        </p:spPr>
      </p:pic>
      <p:sp>
        <p:nvSpPr>
          <p:cNvPr id="141" name="矩形: 圆角 140"/>
          <p:cNvSpPr/>
          <p:nvPr userDrawn="1"/>
        </p:nvSpPr>
        <p:spPr>
          <a:xfrm>
            <a:off x="695325" y="549275"/>
            <a:ext cx="10801350" cy="5759450"/>
          </a:xfrm>
          <a:prstGeom prst="roundRect">
            <a:avLst>
              <a:gd name="adj" fmla="val 4671"/>
            </a:avLst>
          </a:prstGeom>
          <a:gradFill flip="none" rotWithShape="1">
            <a:gsLst>
              <a:gs pos="0">
                <a:schemeClr val="bg1"/>
              </a:gs>
              <a:gs pos="52000">
                <a:schemeClr val="accent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p:cNvGrpSpPr/>
          <p:nvPr userDrawn="1"/>
        </p:nvGrpSpPr>
        <p:grpSpPr>
          <a:xfrm>
            <a:off x="9149463" y="2778998"/>
            <a:ext cx="1279132" cy="2584284"/>
            <a:chOff x="9456135" y="2672080"/>
            <a:chExt cx="1384974" cy="2798120"/>
          </a:xfrm>
        </p:grpSpPr>
        <p:sp>
          <p:nvSpPr>
            <p:cNvPr id="52" name="矩形: 圆角 51"/>
            <p:cNvSpPr/>
            <p:nvPr userDrawn="1"/>
          </p:nvSpPr>
          <p:spPr>
            <a:xfrm>
              <a:off x="9456135" y="2672080"/>
              <a:ext cx="1378536" cy="2798120"/>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形状 56"/>
            <p:cNvSpPr/>
            <p:nvPr userDrawn="1"/>
          </p:nvSpPr>
          <p:spPr>
            <a:xfrm flipH="1">
              <a:off x="10279330" y="4874577"/>
              <a:ext cx="561779" cy="595623"/>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sp>
        <p:nvSpPr>
          <p:cNvPr id="97" name="文本占位符 92"/>
          <p:cNvSpPr>
            <a:spLocks noGrp="1"/>
          </p:cNvSpPr>
          <p:nvPr>
            <p:ph type="body" sz="quarter" idx="21" hasCustomPrompt="1"/>
          </p:nvPr>
        </p:nvSpPr>
        <p:spPr>
          <a:xfrm>
            <a:off x="9302247" y="3566310"/>
            <a:ext cx="1025922" cy="249299"/>
          </a:xfrm>
          <a:prstGeom prst="rect">
            <a:avLst/>
          </a:prstGeom>
        </p:spPr>
        <p:txBody>
          <a:bodyPr wrap="square" lIns="0" tIns="0" rIns="0" bIns="0">
            <a:spAutoFit/>
          </a:bodyPr>
          <a:lstStyle>
            <a:lvl1pPr marL="0" indent="0" algn="l" defTabSz="457200" rtl="0" eaLnBrk="1" latinLnBrk="0" hangingPunct="1">
              <a:buNone/>
              <a:defRPr lang="zh-CN" altLang="en-US" sz="1800" b="1" kern="1200" dirty="0" smtClean="0">
                <a:solidFill>
                  <a:schemeClr val="bg2"/>
                </a:soli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grpSp>
        <p:nvGrpSpPr>
          <p:cNvPr id="47" name="组合 46"/>
          <p:cNvGrpSpPr/>
          <p:nvPr userDrawn="1"/>
        </p:nvGrpSpPr>
        <p:grpSpPr>
          <a:xfrm>
            <a:off x="6767511" y="2778998"/>
            <a:ext cx="1279132" cy="2584284"/>
            <a:chOff x="7442116" y="2672080"/>
            <a:chExt cx="1384974" cy="2798120"/>
          </a:xfrm>
        </p:grpSpPr>
        <p:sp>
          <p:nvSpPr>
            <p:cNvPr id="103" name="矩形: 圆角 102"/>
            <p:cNvSpPr/>
            <p:nvPr userDrawn="1"/>
          </p:nvSpPr>
          <p:spPr>
            <a:xfrm>
              <a:off x="7442116" y="2672080"/>
              <a:ext cx="1378536" cy="2798120"/>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任意多边形: 形状 106"/>
            <p:cNvSpPr/>
            <p:nvPr userDrawn="1"/>
          </p:nvSpPr>
          <p:spPr>
            <a:xfrm flipH="1">
              <a:off x="8265311" y="4874577"/>
              <a:ext cx="561779" cy="595623"/>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grpSp>
      <p:sp>
        <p:nvSpPr>
          <p:cNvPr id="117" name="文本占位符 92"/>
          <p:cNvSpPr>
            <a:spLocks noGrp="1"/>
          </p:cNvSpPr>
          <p:nvPr>
            <p:ph type="body" sz="quarter" idx="23" hasCustomPrompt="1"/>
          </p:nvPr>
        </p:nvSpPr>
        <p:spPr>
          <a:xfrm>
            <a:off x="6947730" y="3566310"/>
            <a:ext cx="923330" cy="249299"/>
          </a:xfrm>
          <a:prstGeom prst="rect">
            <a:avLst/>
          </a:prstGeom>
        </p:spPr>
        <p:txBody>
          <a:bodyPr wrap="none" lIns="0" tIns="0" rIns="0" bIns="0">
            <a:spAutoFit/>
          </a:bodyPr>
          <a:lstStyle>
            <a:lvl1pPr marL="0" indent="0" algn="l" defTabSz="457200" rtl="0" eaLnBrk="1" latinLnBrk="0" hangingPunct="1">
              <a:buNone/>
              <a:defRPr lang="zh-CN" altLang="en-US" sz="1800" b="1" kern="1200" dirty="0" smtClean="0">
                <a:solidFill>
                  <a:schemeClr val="bg2"/>
                </a:soli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sp>
        <p:nvSpPr>
          <p:cNvPr id="53" name="矩形: 圆角 52"/>
          <p:cNvSpPr/>
          <p:nvPr userDrawn="1"/>
        </p:nvSpPr>
        <p:spPr>
          <a:xfrm>
            <a:off x="9077383" y="2937068"/>
            <a:ext cx="758051" cy="319928"/>
          </a:xfrm>
          <a:prstGeom prst="roundRect">
            <a:avLst>
              <a:gd name="adj" fmla="val 27993"/>
            </a:avLst>
          </a:prstGeom>
          <a:solidFill>
            <a:schemeClr val="bg2"/>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4" name="文本占位符 92"/>
          <p:cNvSpPr>
            <a:spLocks noGrp="1"/>
          </p:cNvSpPr>
          <p:nvPr>
            <p:ph type="body" sz="quarter" idx="16" hasCustomPrompt="1"/>
          </p:nvPr>
        </p:nvSpPr>
        <p:spPr>
          <a:xfrm>
            <a:off x="9168659" y="2937053"/>
            <a:ext cx="951828" cy="429589"/>
          </a:xfrm>
          <a:prstGeom prst="rect">
            <a:avLst/>
          </a:prstGeom>
        </p:spPr>
        <p:txBody>
          <a:bodyPr/>
          <a:lstStyle>
            <a:lvl1pPr marL="0" indent="0" algn="l" defTabSz="457200" rtl="0" eaLnBrk="1" latinLnBrk="0" hangingPunct="1">
              <a:buNone/>
              <a:defRPr lang="zh-CN" altLang="en-US" sz="20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04</a:t>
            </a:r>
            <a:endParaRPr lang="zh-CN" altLang="en-US" dirty="0"/>
          </a:p>
        </p:txBody>
      </p:sp>
      <p:sp>
        <p:nvSpPr>
          <p:cNvPr id="105" name="矩形: 圆角 104"/>
          <p:cNvSpPr/>
          <p:nvPr userDrawn="1"/>
        </p:nvSpPr>
        <p:spPr>
          <a:xfrm>
            <a:off x="6695431" y="2937068"/>
            <a:ext cx="758051" cy="319928"/>
          </a:xfrm>
          <a:prstGeom prst="roundRect">
            <a:avLst>
              <a:gd name="adj" fmla="val 27993"/>
            </a:avLst>
          </a:prstGeom>
          <a:solidFill>
            <a:schemeClr val="bg2"/>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16" name="文本占位符 92"/>
          <p:cNvSpPr>
            <a:spLocks noGrp="1"/>
          </p:cNvSpPr>
          <p:nvPr>
            <p:ph type="body" sz="quarter" idx="22" hasCustomPrompt="1"/>
          </p:nvPr>
        </p:nvSpPr>
        <p:spPr>
          <a:xfrm>
            <a:off x="6813374" y="2937053"/>
            <a:ext cx="951828" cy="429589"/>
          </a:xfrm>
          <a:prstGeom prst="rect">
            <a:avLst/>
          </a:prstGeom>
        </p:spPr>
        <p:txBody>
          <a:bodyPr/>
          <a:lstStyle>
            <a:lvl1pPr marL="0" indent="0" algn="l" defTabSz="457200" rtl="0" eaLnBrk="1" latinLnBrk="0" hangingPunct="1">
              <a:buNone/>
              <a:defRPr lang="zh-CN" altLang="en-US" sz="20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03</a:t>
            </a:r>
            <a:endParaRPr lang="zh-CN" altLang="en-US" dirty="0"/>
          </a:p>
        </p:txBody>
      </p:sp>
      <p:sp>
        <p:nvSpPr>
          <p:cNvPr id="98" name="矩形: 圆角 97"/>
          <p:cNvSpPr/>
          <p:nvPr userDrawn="1"/>
        </p:nvSpPr>
        <p:spPr>
          <a:xfrm>
            <a:off x="1836295" y="2778998"/>
            <a:ext cx="1273186" cy="2584284"/>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99" name="任意多边形: 形状 98"/>
          <p:cNvSpPr/>
          <p:nvPr userDrawn="1"/>
        </p:nvSpPr>
        <p:spPr>
          <a:xfrm flipH="1">
            <a:off x="2596580" y="4813177"/>
            <a:ext cx="518847" cy="550105"/>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1" name="文本占位符 92"/>
          <p:cNvSpPr>
            <a:spLocks noGrp="1"/>
          </p:cNvSpPr>
          <p:nvPr>
            <p:ph type="body" sz="quarter" idx="19" hasCustomPrompt="1"/>
          </p:nvPr>
        </p:nvSpPr>
        <p:spPr>
          <a:xfrm>
            <a:off x="2002200" y="3566310"/>
            <a:ext cx="923330" cy="249299"/>
          </a:xfrm>
          <a:prstGeom prst="rect">
            <a:avLst/>
          </a:prstGeom>
        </p:spPr>
        <p:txBody>
          <a:bodyPr wrap="none" lIns="0" tIns="0" rIns="0" bIns="0">
            <a:spAutoFit/>
          </a:bodyPr>
          <a:lstStyle>
            <a:lvl1pPr marL="0" indent="0" algn="l" defTabSz="457200" rtl="0" eaLnBrk="1" latinLnBrk="0" hangingPunct="1">
              <a:buNone/>
              <a:defRPr lang="zh-CN" altLang="en-US" sz="1800" b="1" kern="1200" dirty="0" smtClean="0">
                <a:solidFill>
                  <a:schemeClr val="bg2"/>
                </a:soli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sp>
        <p:nvSpPr>
          <p:cNvPr id="102" name="矩形: 圆角 101"/>
          <p:cNvSpPr/>
          <p:nvPr userDrawn="1"/>
        </p:nvSpPr>
        <p:spPr>
          <a:xfrm>
            <a:off x="1764215" y="2937068"/>
            <a:ext cx="758051" cy="319928"/>
          </a:xfrm>
          <a:prstGeom prst="roundRect">
            <a:avLst>
              <a:gd name="adj" fmla="val 27993"/>
            </a:avLst>
          </a:prstGeom>
          <a:solidFill>
            <a:schemeClr val="bg2"/>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文本占位符 92"/>
          <p:cNvSpPr>
            <a:spLocks noGrp="1"/>
          </p:cNvSpPr>
          <p:nvPr>
            <p:ph type="body" sz="quarter" idx="12" hasCustomPrompt="1"/>
          </p:nvPr>
        </p:nvSpPr>
        <p:spPr>
          <a:xfrm>
            <a:off x="1770991" y="2937053"/>
            <a:ext cx="951828" cy="429589"/>
          </a:xfrm>
          <a:prstGeom prst="rect">
            <a:avLst/>
          </a:prstGeom>
        </p:spPr>
        <p:txBody>
          <a:bodyPr/>
          <a:lstStyle>
            <a:lvl1pPr marL="0" indent="0" algn="l" defTabSz="457200" rtl="0" eaLnBrk="1" latinLnBrk="0" hangingPunct="1">
              <a:buNone/>
              <a:defRPr lang="zh-CN" altLang="en-US" sz="20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01</a:t>
            </a:r>
            <a:endParaRPr lang="zh-CN" altLang="en-US" dirty="0"/>
          </a:p>
        </p:txBody>
      </p:sp>
      <p:sp>
        <p:nvSpPr>
          <p:cNvPr id="119" name="椭圆 118"/>
          <p:cNvSpPr/>
          <p:nvPr userDrawn="1"/>
        </p:nvSpPr>
        <p:spPr>
          <a:xfrm rot="8892418">
            <a:off x="1980247" y="3951088"/>
            <a:ext cx="935721" cy="935719"/>
          </a:xfrm>
          <a:prstGeom prst="ellipse">
            <a:avLst/>
          </a:pr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userDrawn="1"/>
        </p:nvSpPr>
        <p:spPr>
          <a:xfrm rot="8892418">
            <a:off x="2003926" y="3974767"/>
            <a:ext cx="888363" cy="888361"/>
          </a:xfrm>
          <a:prstGeom prst="ellipse">
            <a:avLst/>
          </a:prstGeom>
          <a:noFill/>
          <a:ln w="317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1" name="图形 42" descr="城市 轮廓"/>
          <p:cNvGrpSpPr/>
          <p:nvPr userDrawn="1"/>
        </p:nvGrpSpPr>
        <p:grpSpPr>
          <a:xfrm>
            <a:off x="2166582" y="4171754"/>
            <a:ext cx="556942" cy="466626"/>
            <a:chOff x="2959853" y="4250709"/>
            <a:chExt cx="704850" cy="590550"/>
          </a:xfrm>
          <a:solidFill>
            <a:schemeClr val="bg2"/>
          </a:solidFill>
        </p:grpSpPr>
        <p:sp>
          <p:nvSpPr>
            <p:cNvPr id="122" name="图形 42" descr="城市 轮廓"/>
            <p:cNvSpPr/>
            <p:nvPr/>
          </p:nvSpPr>
          <p:spPr>
            <a:xfrm>
              <a:off x="2959853" y="4250709"/>
              <a:ext cx="704850" cy="590550"/>
            </a:xfrm>
            <a:custGeom>
              <a:avLst/>
              <a:gdLst>
                <a:gd name="connsiteX0" fmla="*/ 457200 w 704850"/>
                <a:gd name="connsiteY0" fmla="*/ 46358 h 590550"/>
                <a:gd name="connsiteX1" fmla="*/ 457200 w 704850"/>
                <a:gd name="connsiteY1" fmla="*/ 295275 h 590550"/>
                <a:gd name="connsiteX2" fmla="*/ 352425 w 704850"/>
                <a:gd name="connsiteY2" fmla="*/ 295275 h 590550"/>
                <a:gd name="connsiteX3" fmla="*/ 352425 w 704850"/>
                <a:gd name="connsiteY3" fmla="*/ 0 h 590550"/>
                <a:gd name="connsiteX4" fmla="*/ 104775 w 704850"/>
                <a:gd name="connsiteY4" fmla="*/ 0 h 590550"/>
                <a:gd name="connsiteX5" fmla="*/ 104775 w 704850"/>
                <a:gd name="connsiteY5" fmla="*/ 219075 h 590550"/>
                <a:gd name="connsiteX6" fmla="*/ 0 w 704850"/>
                <a:gd name="connsiteY6" fmla="*/ 219075 h 590550"/>
                <a:gd name="connsiteX7" fmla="*/ 0 w 704850"/>
                <a:gd name="connsiteY7" fmla="*/ 590550 h 590550"/>
                <a:gd name="connsiteX8" fmla="*/ 704850 w 704850"/>
                <a:gd name="connsiteY8" fmla="*/ 590550 h 590550"/>
                <a:gd name="connsiteX9" fmla="*/ 704850 w 704850"/>
                <a:gd name="connsiteY9" fmla="*/ 77314 h 590550"/>
                <a:gd name="connsiteX10" fmla="*/ 123825 w 704850"/>
                <a:gd name="connsiteY10" fmla="*/ 19050 h 590550"/>
                <a:gd name="connsiteX11" fmla="*/ 333375 w 704850"/>
                <a:gd name="connsiteY11" fmla="*/ 19050 h 590550"/>
                <a:gd name="connsiteX12" fmla="*/ 333375 w 704850"/>
                <a:gd name="connsiteY12" fmla="*/ 295275 h 590550"/>
                <a:gd name="connsiteX13" fmla="*/ 247650 w 704850"/>
                <a:gd name="connsiteY13" fmla="*/ 295275 h 590550"/>
                <a:gd name="connsiteX14" fmla="*/ 247650 w 704850"/>
                <a:gd name="connsiteY14" fmla="*/ 219075 h 590550"/>
                <a:gd name="connsiteX15" fmla="*/ 123825 w 704850"/>
                <a:gd name="connsiteY15" fmla="*/ 219075 h 590550"/>
                <a:gd name="connsiteX16" fmla="*/ 228600 w 704850"/>
                <a:gd name="connsiteY16" fmla="*/ 571500 h 590550"/>
                <a:gd name="connsiteX17" fmla="*/ 142875 w 704850"/>
                <a:gd name="connsiteY17" fmla="*/ 571500 h 590550"/>
                <a:gd name="connsiteX18" fmla="*/ 142875 w 704850"/>
                <a:gd name="connsiteY18" fmla="*/ 514350 h 590550"/>
                <a:gd name="connsiteX19" fmla="*/ 104775 w 704850"/>
                <a:gd name="connsiteY19" fmla="*/ 514350 h 590550"/>
                <a:gd name="connsiteX20" fmla="*/ 104775 w 704850"/>
                <a:gd name="connsiteY20" fmla="*/ 571500 h 590550"/>
                <a:gd name="connsiteX21" fmla="*/ 19050 w 704850"/>
                <a:gd name="connsiteY21" fmla="*/ 571500 h 590550"/>
                <a:gd name="connsiteX22" fmla="*/ 19050 w 704850"/>
                <a:gd name="connsiteY22" fmla="*/ 238125 h 590550"/>
                <a:gd name="connsiteX23" fmla="*/ 228600 w 704850"/>
                <a:gd name="connsiteY23" fmla="*/ 238125 h 590550"/>
                <a:gd name="connsiteX24" fmla="*/ 228600 w 704850"/>
                <a:gd name="connsiteY24" fmla="*/ 571500 h 590550"/>
                <a:gd name="connsiteX25" fmla="*/ 457200 w 704850"/>
                <a:gd name="connsiteY25" fmla="*/ 571500 h 590550"/>
                <a:gd name="connsiteX26" fmla="*/ 371475 w 704850"/>
                <a:gd name="connsiteY26" fmla="*/ 571500 h 590550"/>
                <a:gd name="connsiteX27" fmla="*/ 371475 w 704850"/>
                <a:gd name="connsiteY27" fmla="*/ 514350 h 590550"/>
                <a:gd name="connsiteX28" fmla="*/ 333375 w 704850"/>
                <a:gd name="connsiteY28" fmla="*/ 514350 h 590550"/>
                <a:gd name="connsiteX29" fmla="*/ 333375 w 704850"/>
                <a:gd name="connsiteY29" fmla="*/ 571500 h 590550"/>
                <a:gd name="connsiteX30" fmla="*/ 247650 w 704850"/>
                <a:gd name="connsiteY30" fmla="*/ 571500 h 590550"/>
                <a:gd name="connsiteX31" fmla="*/ 247650 w 704850"/>
                <a:gd name="connsiteY31" fmla="*/ 314325 h 590550"/>
                <a:gd name="connsiteX32" fmla="*/ 457200 w 704850"/>
                <a:gd name="connsiteY32" fmla="*/ 314325 h 590550"/>
                <a:gd name="connsiteX33" fmla="*/ 685800 w 704850"/>
                <a:gd name="connsiteY33" fmla="*/ 571500 h 590550"/>
                <a:gd name="connsiteX34" fmla="*/ 600075 w 704850"/>
                <a:gd name="connsiteY34" fmla="*/ 571500 h 590550"/>
                <a:gd name="connsiteX35" fmla="*/ 600075 w 704850"/>
                <a:gd name="connsiteY35" fmla="*/ 514350 h 590550"/>
                <a:gd name="connsiteX36" fmla="*/ 561975 w 704850"/>
                <a:gd name="connsiteY36" fmla="*/ 514350 h 590550"/>
                <a:gd name="connsiteX37" fmla="*/ 561975 w 704850"/>
                <a:gd name="connsiteY37" fmla="*/ 571500 h 590550"/>
                <a:gd name="connsiteX38" fmla="*/ 476250 w 704850"/>
                <a:gd name="connsiteY38" fmla="*/ 571500 h 590550"/>
                <a:gd name="connsiteX39" fmla="*/ 476250 w 704850"/>
                <a:gd name="connsiteY39" fmla="*/ 67942 h 590550"/>
                <a:gd name="connsiteX40" fmla="*/ 685800 w 704850"/>
                <a:gd name="connsiteY40" fmla="*/ 94136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704850" h="590550">
                  <a:moveTo>
                    <a:pt x="457200" y="46358"/>
                  </a:moveTo>
                  <a:lnTo>
                    <a:pt x="457200" y="295275"/>
                  </a:lnTo>
                  <a:lnTo>
                    <a:pt x="352425" y="295275"/>
                  </a:lnTo>
                  <a:lnTo>
                    <a:pt x="352425" y="0"/>
                  </a:lnTo>
                  <a:lnTo>
                    <a:pt x="104775" y="0"/>
                  </a:lnTo>
                  <a:lnTo>
                    <a:pt x="104775" y="219075"/>
                  </a:lnTo>
                  <a:lnTo>
                    <a:pt x="0" y="219075"/>
                  </a:lnTo>
                  <a:lnTo>
                    <a:pt x="0" y="590550"/>
                  </a:lnTo>
                  <a:lnTo>
                    <a:pt x="704850" y="590550"/>
                  </a:lnTo>
                  <a:lnTo>
                    <a:pt x="704850" y="77314"/>
                  </a:lnTo>
                  <a:close/>
                  <a:moveTo>
                    <a:pt x="123825" y="19050"/>
                  </a:moveTo>
                  <a:lnTo>
                    <a:pt x="333375" y="19050"/>
                  </a:lnTo>
                  <a:lnTo>
                    <a:pt x="333375" y="295275"/>
                  </a:lnTo>
                  <a:lnTo>
                    <a:pt x="247650" y="295275"/>
                  </a:lnTo>
                  <a:lnTo>
                    <a:pt x="247650" y="219075"/>
                  </a:lnTo>
                  <a:lnTo>
                    <a:pt x="123825" y="219075"/>
                  </a:lnTo>
                  <a:close/>
                  <a:moveTo>
                    <a:pt x="228600" y="571500"/>
                  </a:moveTo>
                  <a:lnTo>
                    <a:pt x="142875" y="571500"/>
                  </a:lnTo>
                  <a:lnTo>
                    <a:pt x="142875" y="514350"/>
                  </a:lnTo>
                  <a:lnTo>
                    <a:pt x="104775" y="514350"/>
                  </a:lnTo>
                  <a:lnTo>
                    <a:pt x="104775" y="571500"/>
                  </a:lnTo>
                  <a:lnTo>
                    <a:pt x="19050" y="571500"/>
                  </a:lnTo>
                  <a:lnTo>
                    <a:pt x="19050" y="238125"/>
                  </a:lnTo>
                  <a:lnTo>
                    <a:pt x="228600" y="238125"/>
                  </a:lnTo>
                  <a:lnTo>
                    <a:pt x="228600" y="571500"/>
                  </a:lnTo>
                  <a:close/>
                  <a:moveTo>
                    <a:pt x="457200" y="571500"/>
                  </a:moveTo>
                  <a:lnTo>
                    <a:pt x="371475" y="571500"/>
                  </a:lnTo>
                  <a:lnTo>
                    <a:pt x="371475" y="514350"/>
                  </a:lnTo>
                  <a:lnTo>
                    <a:pt x="333375" y="514350"/>
                  </a:lnTo>
                  <a:lnTo>
                    <a:pt x="333375" y="571500"/>
                  </a:lnTo>
                  <a:lnTo>
                    <a:pt x="247650" y="571500"/>
                  </a:lnTo>
                  <a:lnTo>
                    <a:pt x="247650" y="314325"/>
                  </a:lnTo>
                  <a:lnTo>
                    <a:pt x="457200" y="314325"/>
                  </a:lnTo>
                  <a:close/>
                  <a:moveTo>
                    <a:pt x="685800" y="571500"/>
                  </a:moveTo>
                  <a:lnTo>
                    <a:pt x="600075" y="571500"/>
                  </a:lnTo>
                  <a:lnTo>
                    <a:pt x="600075" y="514350"/>
                  </a:lnTo>
                  <a:lnTo>
                    <a:pt x="561975" y="514350"/>
                  </a:lnTo>
                  <a:lnTo>
                    <a:pt x="561975" y="571500"/>
                  </a:lnTo>
                  <a:lnTo>
                    <a:pt x="476250" y="571500"/>
                  </a:lnTo>
                  <a:lnTo>
                    <a:pt x="476250" y="67942"/>
                  </a:lnTo>
                  <a:lnTo>
                    <a:pt x="685800" y="94136"/>
                  </a:lnTo>
                  <a:close/>
                </a:path>
              </a:pathLst>
            </a:custGeom>
            <a:grpFill/>
            <a:ln w="9525" cap="flat">
              <a:noFill/>
              <a:prstDash val="solid"/>
              <a:miter/>
            </a:ln>
          </p:spPr>
          <p:txBody>
            <a:bodyPr rtlCol="0" anchor="ctr"/>
            <a:lstStyle/>
            <a:p>
              <a:endParaRPr lang="zh-CN" altLang="en-US"/>
            </a:p>
          </p:txBody>
        </p:sp>
        <p:sp>
          <p:nvSpPr>
            <p:cNvPr id="123" name="图形 42" descr="城市 轮廓"/>
            <p:cNvSpPr/>
            <p:nvPr/>
          </p:nvSpPr>
          <p:spPr>
            <a:xfrm>
              <a:off x="32551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24" name="图形 42" descr="城市 轮廓"/>
            <p:cNvSpPr/>
            <p:nvPr/>
          </p:nvSpPr>
          <p:spPr>
            <a:xfrm>
              <a:off x="33313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25" name="图形 42" descr="城市 轮廓"/>
            <p:cNvSpPr/>
            <p:nvPr/>
          </p:nvSpPr>
          <p:spPr>
            <a:xfrm>
              <a:off x="32551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26" name="图形 42" descr="城市 轮廓"/>
            <p:cNvSpPr/>
            <p:nvPr/>
          </p:nvSpPr>
          <p:spPr>
            <a:xfrm>
              <a:off x="33313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27" name="图形 42" descr="城市 轮廓"/>
            <p:cNvSpPr/>
            <p:nvPr/>
          </p:nvSpPr>
          <p:spPr>
            <a:xfrm>
              <a:off x="3131303" y="4393755"/>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28" name="图形 42" descr="城市 轮廓"/>
            <p:cNvSpPr/>
            <p:nvPr/>
          </p:nvSpPr>
          <p:spPr>
            <a:xfrm>
              <a:off x="3207503" y="4393755"/>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29" name="图形 42" descr="城市 轮廓"/>
            <p:cNvSpPr/>
            <p:nvPr/>
          </p:nvSpPr>
          <p:spPr>
            <a:xfrm>
              <a:off x="3131303" y="4317384"/>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30" name="图形 42" descr="城市 轮廓"/>
            <p:cNvSpPr/>
            <p:nvPr/>
          </p:nvSpPr>
          <p:spPr>
            <a:xfrm>
              <a:off x="3207503" y="4317384"/>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31" name="图形 42" descr="城市 轮廓"/>
            <p:cNvSpPr/>
            <p:nvPr/>
          </p:nvSpPr>
          <p:spPr>
            <a:xfrm>
              <a:off x="3026537"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32" name="图形 42" descr="城市 轮廓"/>
            <p:cNvSpPr/>
            <p:nvPr/>
          </p:nvSpPr>
          <p:spPr>
            <a:xfrm>
              <a:off x="3102737"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33" name="图形 42" descr="城市 轮廓"/>
            <p:cNvSpPr/>
            <p:nvPr/>
          </p:nvSpPr>
          <p:spPr>
            <a:xfrm>
              <a:off x="3026537"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34" name="图形 42" descr="城市 轮廓"/>
            <p:cNvSpPr/>
            <p:nvPr/>
          </p:nvSpPr>
          <p:spPr>
            <a:xfrm>
              <a:off x="3102737"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35" name="图形 42" descr="城市 轮廓"/>
            <p:cNvSpPr/>
            <p:nvPr/>
          </p:nvSpPr>
          <p:spPr>
            <a:xfrm>
              <a:off x="3026537"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36" name="图形 42" descr="城市 轮廓"/>
            <p:cNvSpPr/>
            <p:nvPr/>
          </p:nvSpPr>
          <p:spPr>
            <a:xfrm>
              <a:off x="3102737"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37" name="图形 42" descr="城市 轮廓"/>
            <p:cNvSpPr/>
            <p:nvPr/>
          </p:nvSpPr>
          <p:spPr>
            <a:xfrm>
              <a:off x="34837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38" name="图形 42" descr="城市 轮廓"/>
            <p:cNvSpPr/>
            <p:nvPr/>
          </p:nvSpPr>
          <p:spPr>
            <a:xfrm>
              <a:off x="35599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39" name="图形 42" descr="城市 轮廓"/>
            <p:cNvSpPr/>
            <p:nvPr/>
          </p:nvSpPr>
          <p:spPr>
            <a:xfrm>
              <a:off x="34837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42" name="图形 42" descr="城市 轮廓"/>
            <p:cNvSpPr/>
            <p:nvPr/>
          </p:nvSpPr>
          <p:spPr>
            <a:xfrm>
              <a:off x="35599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43" name="图形 42" descr="城市 轮廓"/>
            <p:cNvSpPr/>
            <p:nvPr/>
          </p:nvSpPr>
          <p:spPr>
            <a:xfrm>
              <a:off x="3483728"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44" name="图形 42" descr="城市 轮廓"/>
            <p:cNvSpPr/>
            <p:nvPr/>
          </p:nvSpPr>
          <p:spPr>
            <a:xfrm>
              <a:off x="3559928"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45" name="图形 42" descr="城市 轮廓"/>
            <p:cNvSpPr/>
            <p:nvPr/>
          </p:nvSpPr>
          <p:spPr>
            <a:xfrm>
              <a:off x="3483728" y="44604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46" name="图形 42" descr="城市 轮廓"/>
            <p:cNvSpPr/>
            <p:nvPr/>
          </p:nvSpPr>
          <p:spPr>
            <a:xfrm>
              <a:off x="3559928" y="44604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47" name="图形 42" descr="城市 轮廓"/>
            <p:cNvSpPr/>
            <p:nvPr/>
          </p:nvSpPr>
          <p:spPr>
            <a:xfrm>
              <a:off x="3483728" y="43840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50" name="图形 42" descr="城市 轮廓"/>
            <p:cNvSpPr/>
            <p:nvPr/>
          </p:nvSpPr>
          <p:spPr>
            <a:xfrm>
              <a:off x="3559928" y="43840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grpSp>
      <p:sp>
        <p:nvSpPr>
          <p:cNvPr id="151" name="矩形: 圆角 150"/>
          <p:cNvSpPr/>
          <p:nvPr userDrawn="1"/>
        </p:nvSpPr>
        <p:spPr>
          <a:xfrm>
            <a:off x="4149086" y="2480334"/>
            <a:ext cx="1567468" cy="3181612"/>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2" name="矩形: 圆角 151"/>
          <p:cNvSpPr/>
          <p:nvPr userDrawn="1"/>
        </p:nvSpPr>
        <p:spPr>
          <a:xfrm>
            <a:off x="4079261" y="2729593"/>
            <a:ext cx="944881" cy="369333"/>
          </a:xfrm>
          <a:prstGeom prst="roundRect">
            <a:avLst>
              <a:gd name="adj" fmla="val 27993"/>
            </a:avLst>
          </a:prstGeom>
          <a:solidFill>
            <a:schemeClr val="accent2"/>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p:cNvSpPr/>
          <p:nvPr userDrawn="1"/>
        </p:nvSpPr>
        <p:spPr>
          <a:xfrm rot="8892418">
            <a:off x="4324328" y="3922908"/>
            <a:ext cx="1184223" cy="1184223"/>
          </a:xfrm>
          <a:prstGeom prst="ellipse">
            <a:avLst/>
          </a:prstGeom>
          <a:noFill/>
          <a:ln w="19050">
            <a:gradFill>
              <a:gsLst>
                <a:gs pos="12000">
                  <a:schemeClr val="accent2"/>
                </a:gs>
                <a:gs pos="100000">
                  <a:schemeClr val="accent1">
                    <a:lumMod val="30000"/>
                    <a:lumOff val="7000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任意多边形: 形状 153"/>
          <p:cNvSpPr/>
          <p:nvPr userDrawn="1"/>
        </p:nvSpPr>
        <p:spPr>
          <a:xfrm flipH="1">
            <a:off x="4876356" y="4776760"/>
            <a:ext cx="844431" cy="895302"/>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gradFill>
            <a:gsLst>
              <a:gs pos="12000">
                <a:schemeClr val="accent2"/>
              </a:gs>
              <a:gs pos="100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5" name="椭圆 154"/>
          <p:cNvSpPr/>
          <p:nvPr userDrawn="1"/>
        </p:nvSpPr>
        <p:spPr>
          <a:xfrm rot="8892418">
            <a:off x="4354295" y="3952875"/>
            <a:ext cx="1124288" cy="1124288"/>
          </a:xfrm>
          <a:prstGeom prst="ellipse">
            <a:avLst/>
          </a:prstGeom>
          <a:noFill/>
          <a:ln w="3175">
            <a:gradFill>
              <a:gsLst>
                <a:gs pos="12000">
                  <a:schemeClr val="accent1"/>
                </a:gs>
                <a:gs pos="100000">
                  <a:schemeClr val="accent1">
                    <a:lumMod val="30000"/>
                    <a:lumOff val="7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6" name="图形 36" descr="用户 轮廓"/>
          <p:cNvGrpSpPr/>
          <p:nvPr userDrawn="1"/>
        </p:nvGrpSpPr>
        <p:grpSpPr>
          <a:xfrm>
            <a:off x="4515561" y="4262173"/>
            <a:ext cx="800035" cy="485727"/>
            <a:chOff x="5696026" y="3181397"/>
            <a:chExt cx="800035" cy="485727"/>
          </a:xfrm>
          <a:gradFill>
            <a:gsLst>
              <a:gs pos="10000">
                <a:schemeClr val="accent2"/>
              </a:gs>
              <a:gs pos="100000">
                <a:schemeClr val="accent2"/>
              </a:gs>
            </a:gsLst>
            <a:lin ang="13500000" scaled="1"/>
          </a:gradFill>
        </p:grpSpPr>
        <p:sp>
          <p:nvSpPr>
            <p:cNvPr id="157" name="图形 36" descr="用户 轮廓"/>
            <p:cNvSpPr/>
            <p:nvPr/>
          </p:nvSpPr>
          <p:spPr>
            <a:xfrm>
              <a:off x="5781675" y="3181397"/>
              <a:ext cx="171450" cy="171450"/>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02 h 171450"/>
                <a:gd name="connsiteX6" fmla="*/ 152400 w 171450"/>
                <a:gd name="connsiteY6" fmla="*/ 85677 h 171450"/>
                <a:gd name="connsiteX7" fmla="*/ 85725 w 171450"/>
                <a:gd name="connsiteY7" fmla="*/ 152352 h 171450"/>
                <a:gd name="connsiteX8" fmla="*/ 19050 w 171450"/>
                <a:gd name="connsiteY8" fmla="*/ 85677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02"/>
                  </a:moveTo>
                  <a:cubicBezTo>
                    <a:pt x="122549" y="19002"/>
                    <a:pt x="152400" y="48854"/>
                    <a:pt x="152400" y="85677"/>
                  </a:cubicBezTo>
                  <a:cubicBezTo>
                    <a:pt x="152400" y="122501"/>
                    <a:pt x="122549" y="152352"/>
                    <a:pt x="85725" y="152352"/>
                  </a:cubicBezTo>
                  <a:cubicBezTo>
                    <a:pt x="48901" y="152352"/>
                    <a:pt x="19050" y="122501"/>
                    <a:pt x="19050" y="85677"/>
                  </a:cubicBezTo>
                  <a:cubicBezTo>
                    <a:pt x="19098" y="48874"/>
                    <a:pt x="48921" y="19050"/>
                    <a:pt x="85725" y="19002"/>
                  </a:cubicBezTo>
                  <a:close/>
                </a:path>
              </a:pathLst>
            </a:custGeom>
            <a:grpFill/>
            <a:ln w="9525" cap="flat">
              <a:noFill/>
              <a:prstDash val="solid"/>
              <a:miter/>
            </a:ln>
          </p:spPr>
          <p:txBody>
            <a:bodyPr rtlCol="0" anchor="ctr"/>
            <a:lstStyle/>
            <a:p>
              <a:endParaRPr lang="zh-CN" altLang="en-US"/>
            </a:p>
          </p:txBody>
        </p:sp>
        <p:sp>
          <p:nvSpPr>
            <p:cNvPr id="158" name="图形 36" descr="用户 轮廓"/>
            <p:cNvSpPr/>
            <p:nvPr/>
          </p:nvSpPr>
          <p:spPr>
            <a:xfrm>
              <a:off x="6238875" y="3181397"/>
              <a:ext cx="171450" cy="171450"/>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02 h 171450"/>
                <a:gd name="connsiteX6" fmla="*/ 152400 w 171450"/>
                <a:gd name="connsiteY6" fmla="*/ 85677 h 171450"/>
                <a:gd name="connsiteX7" fmla="*/ 85725 w 171450"/>
                <a:gd name="connsiteY7" fmla="*/ 152352 h 171450"/>
                <a:gd name="connsiteX8" fmla="*/ 19050 w 171450"/>
                <a:gd name="connsiteY8" fmla="*/ 85677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02"/>
                  </a:moveTo>
                  <a:cubicBezTo>
                    <a:pt x="122549" y="19002"/>
                    <a:pt x="152400" y="48854"/>
                    <a:pt x="152400" y="85677"/>
                  </a:cubicBezTo>
                  <a:cubicBezTo>
                    <a:pt x="152400" y="122501"/>
                    <a:pt x="122549" y="152352"/>
                    <a:pt x="85725" y="152352"/>
                  </a:cubicBezTo>
                  <a:cubicBezTo>
                    <a:pt x="48901" y="152352"/>
                    <a:pt x="19050" y="122501"/>
                    <a:pt x="19050" y="85677"/>
                  </a:cubicBezTo>
                  <a:cubicBezTo>
                    <a:pt x="19098" y="48874"/>
                    <a:pt x="48921" y="19050"/>
                    <a:pt x="85725" y="19002"/>
                  </a:cubicBezTo>
                  <a:close/>
                </a:path>
              </a:pathLst>
            </a:custGeom>
            <a:grpFill/>
            <a:ln w="9525" cap="flat">
              <a:noFill/>
              <a:prstDash val="solid"/>
              <a:miter/>
            </a:ln>
          </p:spPr>
          <p:txBody>
            <a:bodyPr rtlCol="0" anchor="ctr"/>
            <a:lstStyle/>
            <a:p>
              <a:endParaRPr lang="zh-CN" altLang="en-US"/>
            </a:p>
          </p:txBody>
        </p:sp>
        <p:sp>
          <p:nvSpPr>
            <p:cNvPr id="159" name="图形 36" descr="用户 轮廓"/>
            <p:cNvSpPr/>
            <p:nvPr/>
          </p:nvSpPr>
          <p:spPr>
            <a:xfrm>
              <a:off x="6206975" y="3373659"/>
              <a:ext cx="289085" cy="161925"/>
            </a:xfrm>
            <a:custGeom>
              <a:avLst/>
              <a:gdLst>
                <a:gd name="connsiteX0" fmla="*/ 269072 w 289085"/>
                <a:gd name="connsiteY0" fmla="*/ 50473 h 161925"/>
                <a:gd name="connsiteX1" fmla="*/ 186709 w 289085"/>
                <a:gd name="connsiteY1" fmla="*/ 11125 h 161925"/>
                <a:gd name="connsiteX2" fmla="*/ 117624 w 289085"/>
                <a:gd name="connsiteY2" fmla="*/ 0 h 161925"/>
                <a:gd name="connsiteX3" fmla="*/ 48749 w 289085"/>
                <a:gd name="connsiteY3" fmla="*/ 11078 h 161925"/>
                <a:gd name="connsiteX4" fmla="*/ 3124 w 289085"/>
                <a:gd name="connsiteY4" fmla="*/ 28461 h 161925"/>
                <a:gd name="connsiteX5" fmla="*/ 0 w 289085"/>
                <a:gd name="connsiteY5" fmla="*/ 51702 h 161925"/>
                <a:gd name="connsiteX6" fmla="*/ 54083 w 289085"/>
                <a:gd name="connsiteY6" fmla="*/ 29356 h 161925"/>
                <a:gd name="connsiteX7" fmla="*/ 117624 w 289085"/>
                <a:gd name="connsiteY7" fmla="*/ 19050 h 161925"/>
                <a:gd name="connsiteX8" fmla="*/ 181861 w 289085"/>
                <a:gd name="connsiteY8" fmla="*/ 29528 h 161925"/>
                <a:gd name="connsiteX9" fmla="*/ 257223 w 289085"/>
                <a:gd name="connsiteY9" fmla="*/ 65389 h 161925"/>
                <a:gd name="connsiteX10" fmla="*/ 258042 w 289085"/>
                <a:gd name="connsiteY10" fmla="*/ 65999 h 161925"/>
                <a:gd name="connsiteX11" fmla="*/ 270024 w 289085"/>
                <a:gd name="connsiteY11" fmla="*/ 90488 h 161925"/>
                <a:gd name="connsiteX12" fmla="*/ 270024 w 289085"/>
                <a:gd name="connsiteY12" fmla="*/ 161925 h 161925"/>
                <a:gd name="connsiteX13" fmla="*/ 289074 w 289085"/>
                <a:gd name="connsiteY13" fmla="*/ 161925 h 161925"/>
                <a:gd name="connsiteX14" fmla="*/ 289074 w 289085"/>
                <a:gd name="connsiteY14" fmla="*/ 90488 h 161925"/>
                <a:gd name="connsiteX15" fmla="*/ 269072 w 289085"/>
                <a:gd name="connsiteY15" fmla="*/ 50473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9085" h="161925">
                  <a:moveTo>
                    <a:pt x="269072" y="50473"/>
                  </a:moveTo>
                  <a:cubicBezTo>
                    <a:pt x="244794" y="31541"/>
                    <a:pt x="216691" y="18115"/>
                    <a:pt x="186709" y="11125"/>
                  </a:cubicBezTo>
                  <a:cubicBezTo>
                    <a:pt x="164264" y="4422"/>
                    <a:pt x="141039" y="682"/>
                    <a:pt x="117624" y="0"/>
                  </a:cubicBezTo>
                  <a:cubicBezTo>
                    <a:pt x="94224" y="24"/>
                    <a:pt x="70976" y="3763"/>
                    <a:pt x="48749" y="11078"/>
                  </a:cubicBezTo>
                  <a:cubicBezTo>
                    <a:pt x="32945" y="15169"/>
                    <a:pt x="17644" y="20999"/>
                    <a:pt x="3124" y="28461"/>
                  </a:cubicBezTo>
                  <a:cubicBezTo>
                    <a:pt x="2891" y="36295"/>
                    <a:pt x="1844" y="44084"/>
                    <a:pt x="0" y="51702"/>
                  </a:cubicBezTo>
                  <a:cubicBezTo>
                    <a:pt x="16938" y="41851"/>
                    <a:pt x="35131" y="34335"/>
                    <a:pt x="54083" y="29356"/>
                  </a:cubicBezTo>
                  <a:cubicBezTo>
                    <a:pt x="74593" y="22617"/>
                    <a:pt x="96035" y="19140"/>
                    <a:pt x="117624" y="19050"/>
                  </a:cubicBezTo>
                  <a:cubicBezTo>
                    <a:pt x="139399" y="19752"/>
                    <a:pt x="160992" y="23273"/>
                    <a:pt x="181861" y="29528"/>
                  </a:cubicBezTo>
                  <a:cubicBezTo>
                    <a:pt x="209299" y="35836"/>
                    <a:pt x="235021" y="48077"/>
                    <a:pt x="257223" y="65389"/>
                  </a:cubicBezTo>
                  <a:lnTo>
                    <a:pt x="258042" y="65999"/>
                  </a:lnTo>
                  <a:cubicBezTo>
                    <a:pt x="265876" y="71647"/>
                    <a:pt x="270372" y="80836"/>
                    <a:pt x="270024" y="90488"/>
                  </a:cubicBezTo>
                  <a:lnTo>
                    <a:pt x="270024" y="161925"/>
                  </a:lnTo>
                  <a:lnTo>
                    <a:pt x="289074" y="161925"/>
                  </a:lnTo>
                  <a:lnTo>
                    <a:pt x="289074" y="90488"/>
                  </a:lnTo>
                  <a:cubicBezTo>
                    <a:pt x="289422" y="74665"/>
                    <a:pt x="281936" y="59690"/>
                    <a:pt x="269072" y="50473"/>
                  </a:cubicBezTo>
                  <a:close/>
                </a:path>
              </a:pathLst>
            </a:custGeom>
            <a:grpFill/>
            <a:ln w="9525" cap="flat">
              <a:noFill/>
              <a:prstDash val="solid"/>
              <a:miter/>
            </a:ln>
          </p:spPr>
          <p:txBody>
            <a:bodyPr rtlCol="0" anchor="ctr"/>
            <a:lstStyle/>
            <a:p>
              <a:endParaRPr lang="zh-CN" altLang="en-US"/>
            </a:p>
          </p:txBody>
        </p:sp>
        <p:sp>
          <p:nvSpPr>
            <p:cNvPr id="160" name="图形 36" descr="用户 轮廓"/>
            <p:cNvSpPr/>
            <p:nvPr/>
          </p:nvSpPr>
          <p:spPr>
            <a:xfrm>
              <a:off x="5696026" y="3373659"/>
              <a:ext cx="288597" cy="161925"/>
            </a:xfrm>
            <a:custGeom>
              <a:avLst/>
              <a:gdLst>
                <a:gd name="connsiteX0" fmla="*/ 288598 w 288597"/>
                <a:gd name="connsiteY0" fmla="*/ 50225 h 161925"/>
                <a:gd name="connsiteX1" fmla="*/ 285740 w 288597"/>
                <a:gd name="connsiteY1" fmla="*/ 27289 h 161925"/>
                <a:gd name="connsiteX2" fmla="*/ 240440 w 288597"/>
                <a:gd name="connsiteY2" fmla="*/ 11097 h 161925"/>
                <a:gd name="connsiteX3" fmla="*/ 171374 w 288597"/>
                <a:gd name="connsiteY3" fmla="*/ 0 h 161925"/>
                <a:gd name="connsiteX4" fmla="*/ 102499 w 288597"/>
                <a:gd name="connsiteY4" fmla="*/ 11078 h 161925"/>
                <a:gd name="connsiteX5" fmla="*/ 19564 w 288597"/>
                <a:gd name="connsiteY5" fmla="*/ 50787 h 161925"/>
                <a:gd name="connsiteX6" fmla="*/ 0 w 288597"/>
                <a:gd name="connsiteY6" fmla="*/ 90488 h 161925"/>
                <a:gd name="connsiteX7" fmla="*/ 0 w 288597"/>
                <a:gd name="connsiteY7" fmla="*/ 161925 h 161925"/>
                <a:gd name="connsiteX8" fmla="*/ 19050 w 288597"/>
                <a:gd name="connsiteY8" fmla="*/ 161925 h 161925"/>
                <a:gd name="connsiteX9" fmla="*/ 19050 w 288597"/>
                <a:gd name="connsiteY9" fmla="*/ 90488 h 161925"/>
                <a:gd name="connsiteX10" fmla="*/ 31128 w 288597"/>
                <a:gd name="connsiteY10" fmla="*/ 65932 h 161925"/>
                <a:gd name="connsiteX11" fmla="*/ 107871 w 288597"/>
                <a:gd name="connsiteY11" fmla="*/ 29356 h 161925"/>
                <a:gd name="connsiteX12" fmla="*/ 171374 w 288597"/>
                <a:gd name="connsiteY12" fmla="*/ 19050 h 161925"/>
                <a:gd name="connsiteX13" fmla="*/ 235610 w 288597"/>
                <a:gd name="connsiteY13" fmla="*/ 29528 h 161925"/>
                <a:gd name="connsiteX14" fmla="*/ 288598 w 288597"/>
                <a:gd name="connsiteY14" fmla="*/ 50225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597" h="161925">
                  <a:moveTo>
                    <a:pt x="288598" y="50225"/>
                  </a:moveTo>
                  <a:cubicBezTo>
                    <a:pt x="286864" y="42698"/>
                    <a:pt x="285906" y="35012"/>
                    <a:pt x="285740" y="27289"/>
                  </a:cubicBezTo>
                  <a:cubicBezTo>
                    <a:pt x="271205" y="20426"/>
                    <a:pt x="256032" y="15003"/>
                    <a:pt x="240440" y="11097"/>
                  </a:cubicBezTo>
                  <a:cubicBezTo>
                    <a:pt x="218000" y="4405"/>
                    <a:pt x="194781" y="674"/>
                    <a:pt x="171374" y="0"/>
                  </a:cubicBezTo>
                  <a:cubicBezTo>
                    <a:pt x="147974" y="24"/>
                    <a:pt x="124726" y="3763"/>
                    <a:pt x="102499" y="11078"/>
                  </a:cubicBezTo>
                  <a:cubicBezTo>
                    <a:pt x="72686" y="19206"/>
                    <a:pt x="44588" y="32659"/>
                    <a:pt x="19564" y="50787"/>
                  </a:cubicBezTo>
                  <a:cubicBezTo>
                    <a:pt x="7241" y="60272"/>
                    <a:pt x="15" y="74937"/>
                    <a:pt x="0" y="90488"/>
                  </a:cubicBezTo>
                  <a:lnTo>
                    <a:pt x="0" y="161925"/>
                  </a:lnTo>
                  <a:lnTo>
                    <a:pt x="19050" y="161925"/>
                  </a:lnTo>
                  <a:lnTo>
                    <a:pt x="19050" y="90488"/>
                  </a:lnTo>
                  <a:cubicBezTo>
                    <a:pt x="19068" y="80877"/>
                    <a:pt x="23526" y="71813"/>
                    <a:pt x="31128" y="65932"/>
                  </a:cubicBezTo>
                  <a:cubicBezTo>
                    <a:pt x="54306" y="49233"/>
                    <a:pt x="80301" y="36843"/>
                    <a:pt x="107871" y="29356"/>
                  </a:cubicBezTo>
                  <a:cubicBezTo>
                    <a:pt x="128369" y="22621"/>
                    <a:pt x="149798" y="19143"/>
                    <a:pt x="171374" y="19050"/>
                  </a:cubicBezTo>
                  <a:cubicBezTo>
                    <a:pt x="193149" y="19752"/>
                    <a:pt x="214741" y="23274"/>
                    <a:pt x="235610" y="29528"/>
                  </a:cubicBezTo>
                  <a:cubicBezTo>
                    <a:pt x="254108" y="34061"/>
                    <a:pt x="271924" y="41021"/>
                    <a:pt x="288598" y="50225"/>
                  </a:cubicBezTo>
                  <a:close/>
                </a:path>
              </a:pathLst>
            </a:custGeom>
            <a:grpFill/>
            <a:ln w="9525" cap="flat">
              <a:noFill/>
              <a:prstDash val="solid"/>
              <a:miter/>
            </a:ln>
          </p:spPr>
          <p:txBody>
            <a:bodyPr rtlCol="0" anchor="ctr"/>
            <a:lstStyle/>
            <a:p>
              <a:endParaRPr lang="zh-CN" altLang="en-US"/>
            </a:p>
          </p:txBody>
        </p:sp>
        <p:sp>
          <p:nvSpPr>
            <p:cNvPr id="161" name="图形 36" descr="用户 轮廓"/>
            <p:cNvSpPr/>
            <p:nvPr/>
          </p:nvSpPr>
          <p:spPr>
            <a:xfrm>
              <a:off x="5924550" y="3505200"/>
              <a:ext cx="342911" cy="161925"/>
            </a:xfrm>
            <a:custGeom>
              <a:avLst/>
              <a:gdLst>
                <a:gd name="connsiteX0" fmla="*/ 322898 w 342911"/>
                <a:gd name="connsiteY0" fmla="*/ 50482 h 161925"/>
                <a:gd name="connsiteX1" fmla="*/ 240535 w 342911"/>
                <a:gd name="connsiteY1" fmla="*/ 11135 h 161925"/>
                <a:gd name="connsiteX2" fmla="*/ 171450 w 342911"/>
                <a:gd name="connsiteY2" fmla="*/ 0 h 161925"/>
                <a:gd name="connsiteX3" fmla="*/ 102594 w 342911"/>
                <a:gd name="connsiteY3" fmla="*/ 11078 h 161925"/>
                <a:gd name="connsiteX4" fmla="*/ 19660 w 342911"/>
                <a:gd name="connsiteY4" fmla="*/ 50787 h 161925"/>
                <a:gd name="connsiteX5" fmla="*/ 0 w 342911"/>
                <a:gd name="connsiteY5" fmla="*/ 90488 h 161925"/>
                <a:gd name="connsiteX6" fmla="*/ 0 w 342911"/>
                <a:gd name="connsiteY6" fmla="*/ 161925 h 161925"/>
                <a:gd name="connsiteX7" fmla="*/ 19050 w 342911"/>
                <a:gd name="connsiteY7" fmla="*/ 161925 h 161925"/>
                <a:gd name="connsiteX8" fmla="*/ 19050 w 342911"/>
                <a:gd name="connsiteY8" fmla="*/ 90488 h 161925"/>
                <a:gd name="connsiteX9" fmla="*/ 31137 w 342911"/>
                <a:gd name="connsiteY9" fmla="*/ 65932 h 161925"/>
                <a:gd name="connsiteX10" fmla="*/ 107871 w 342911"/>
                <a:gd name="connsiteY10" fmla="*/ 29356 h 161925"/>
                <a:gd name="connsiteX11" fmla="*/ 171450 w 342911"/>
                <a:gd name="connsiteY11" fmla="*/ 19050 h 161925"/>
                <a:gd name="connsiteX12" fmla="*/ 235696 w 342911"/>
                <a:gd name="connsiteY12" fmla="*/ 29527 h 161925"/>
                <a:gd name="connsiteX13" fmla="*/ 311048 w 342911"/>
                <a:gd name="connsiteY13" fmla="*/ 65380 h 161925"/>
                <a:gd name="connsiteX14" fmla="*/ 311868 w 342911"/>
                <a:gd name="connsiteY14" fmla="*/ 65989 h 161925"/>
                <a:gd name="connsiteX15" fmla="*/ 323850 w 342911"/>
                <a:gd name="connsiteY15" fmla="*/ 90488 h 161925"/>
                <a:gd name="connsiteX16" fmla="*/ 323850 w 342911"/>
                <a:gd name="connsiteY16" fmla="*/ 161925 h 161925"/>
                <a:gd name="connsiteX17" fmla="*/ 342900 w 342911"/>
                <a:gd name="connsiteY17" fmla="*/ 161925 h 161925"/>
                <a:gd name="connsiteX18" fmla="*/ 342900 w 342911"/>
                <a:gd name="connsiteY18" fmla="*/ 90488 h 161925"/>
                <a:gd name="connsiteX19" fmla="*/ 322898 w 342911"/>
                <a:gd name="connsiteY19" fmla="*/ 50482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2911" h="161925">
                  <a:moveTo>
                    <a:pt x="322898" y="50482"/>
                  </a:moveTo>
                  <a:cubicBezTo>
                    <a:pt x="298622" y="31548"/>
                    <a:pt x="270518" y="18121"/>
                    <a:pt x="240535" y="11135"/>
                  </a:cubicBezTo>
                  <a:cubicBezTo>
                    <a:pt x="218089" y="4433"/>
                    <a:pt x="194864" y="691"/>
                    <a:pt x="171450" y="0"/>
                  </a:cubicBezTo>
                  <a:cubicBezTo>
                    <a:pt x="148057" y="23"/>
                    <a:pt x="124815" y="3762"/>
                    <a:pt x="102594" y="11078"/>
                  </a:cubicBezTo>
                  <a:cubicBezTo>
                    <a:pt x="72779" y="19201"/>
                    <a:pt x="44681" y="32654"/>
                    <a:pt x="19660" y="50787"/>
                  </a:cubicBezTo>
                  <a:cubicBezTo>
                    <a:pt x="7297" y="60250"/>
                    <a:pt x="33" y="74919"/>
                    <a:pt x="0" y="90488"/>
                  </a:cubicBezTo>
                  <a:lnTo>
                    <a:pt x="0" y="161925"/>
                  </a:lnTo>
                  <a:lnTo>
                    <a:pt x="19050" y="161925"/>
                  </a:lnTo>
                  <a:lnTo>
                    <a:pt x="19050" y="90488"/>
                  </a:lnTo>
                  <a:cubicBezTo>
                    <a:pt x="19067" y="80874"/>
                    <a:pt x="23530" y="71809"/>
                    <a:pt x="31137" y="65932"/>
                  </a:cubicBezTo>
                  <a:cubicBezTo>
                    <a:pt x="54310" y="49229"/>
                    <a:pt x="80303" y="36839"/>
                    <a:pt x="107871" y="29356"/>
                  </a:cubicBezTo>
                  <a:cubicBezTo>
                    <a:pt x="128393" y="22613"/>
                    <a:pt x="149848" y="19136"/>
                    <a:pt x="171450" y="19050"/>
                  </a:cubicBezTo>
                  <a:cubicBezTo>
                    <a:pt x="193229" y="19748"/>
                    <a:pt x="214824" y="23270"/>
                    <a:pt x="235696" y="29527"/>
                  </a:cubicBezTo>
                  <a:cubicBezTo>
                    <a:pt x="263132" y="35827"/>
                    <a:pt x="288853" y="48065"/>
                    <a:pt x="311048" y="65380"/>
                  </a:cubicBezTo>
                  <a:lnTo>
                    <a:pt x="311868" y="65989"/>
                  </a:lnTo>
                  <a:cubicBezTo>
                    <a:pt x="319704" y="71641"/>
                    <a:pt x="324199" y="80833"/>
                    <a:pt x="323850" y="90488"/>
                  </a:cubicBezTo>
                  <a:lnTo>
                    <a:pt x="323850" y="161925"/>
                  </a:lnTo>
                  <a:lnTo>
                    <a:pt x="342900" y="161925"/>
                  </a:lnTo>
                  <a:lnTo>
                    <a:pt x="342900" y="90488"/>
                  </a:lnTo>
                  <a:cubicBezTo>
                    <a:pt x="343245" y="74668"/>
                    <a:pt x="335760" y="59698"/>
                    <a:pt x="322898" y="50482"/>
                  </a:cubicBezTo>
                  <a:close/>
                </a:path>
              </a:pathLst>
            </a:custGeom>
            <a:grpFill/>
            <a:ln w="9525" cap="flat">
              <a:noFill/>
              <a:prstDash val="solid"/>
              <a:miter/>
            </a:ln>
          </p:spPr>
          <p:txBody>
            <a:bodyPr rtlCol="0" anchor="ctr"/>
            <a:lstStyle/>
            <a:p>
              <a:endParaRPr lang="zh-CN" altLang="en-US"/>
            </a:p>
          </p:txBody>
        </p:sp>
        <p:sp>
          <p:nvSpPr>
            <p:cNvPr id="162" name="图形 36" descr="用户 轮廓"/>
            <p:cNvSpPr/>
            <p:nvPr/>
          </p:nvSpPr>
          <p:spPr>
            <a:xfrm>
              <a:off x="6010275" y="3312937"/>
              <a:ext cx="171450" cy="171450"/>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50 h 171450"/>
                <a:gd name="connsiteX6" fmla="*/ 152400 w 171450"/>
                <a:gd name="connsiteY6" fmla="*/ 85725 h 171450"/>
                <a:gd name="connsiteX7" fmla="*/ 85725 w 171450"/>
                <a:gd name="connsiteY7" fmla="*/ 152400 h 171450"/>
                <a:gd name="connsiteX8" fmla="*/ 19050 w 171450"/>
                <a:gd name="connsiteY8" fmla="*/ 85725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50"/>
                  </a:moveTo>
                  <a:cubicBezTo>
                    <a:pt x="122549" y="19050"/>
                    <a:pt x="152400" y="48901"/>
                    <a:pt x="152400" y="85725"/>
                  </a:cubicBezTo>
                  <a:cubicBezTo>
                    <a:pt x="152400" y="122549"/>
                    <a:pt x="122549" y="152400"/>
                    <a:pt x="85725" y="152400"/>
                  </a:cubicBezTo>
                  <a:cubicBezTo>
                    <a:pt x="48901" y="152400"/>
                    <a:pt x="19050" y="122549"/>
                    <a:pt x="19050" y="85725"/>
                  </a:cubicBezTo>
                  <a:cubicBezTo>
                    <a:pt x="19077" y="48904"/>
                    <a:pt x="48904" y="19055"/>
                    <a:pt x="85725" y="19002"/>
                  </a:cubicBezTo>
                  <a:close/>
                </a:path>
              </a:pathLst>
            </a:custGeom>
            <a:grpFill/>
            <a:ln w="9525" cap="flat">
              <a:noFill/>
              <a:prstDash val="solid"/>
              <a:miter/>
            </a:ln>
          </p:spPr>
          <p:txBody>
            <a:bodyPr rtlCol="0" anchor="ctr"/>
            <a:lstStyle/>
            <a:p>
              <a:endParaRPr lang="zh-CN" altLang="en-US"/>
            </a:p>
          </p:txBody>
        </p:sp>
      </p:grpSp>
      <p:sp>
        <p:nvSpPr>
          <p:cNvPr id="163" name="文本占位符 92"/>
          <p:cNvSpPr>
            <a:spLocks noGrp="1"/>
          </p:cNvSpPr>
          <p:nvPr>
            <p:ph type="body" sz="quarter" idx="26" hasCustomPrompt="1"/>
          </p:nvPr>
        </p:nvSpPr>
        <p:spPr>
          <a:xfrm>
            <a:off x="4247858" y="2725082"/>
            <a:ext cx="951828" cy="429589"/>
          </a:xfrm>
          <a:prstGeom prst="rect">
            <a:avLst/>
          </a:prstGeom>
        </p:spPr>
        <p:txBody>
          <a:bodyPr/>
          <a:lstStyle>
            <a:lvl1pPr marL="0" indent="0" algn="l" defTabSz="457200" rtl="0" eaLnBrk="1" latinLnBrk="0" hangingPunct="1">
              <a:buNone/>
              <a:defRPr lang="zh-CN" altLang="en-US" sz="24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02</a:t>
            </a:r>
            <a:endParaRPr lang="zh-CN" altLang="en-US" dirty="0"/>
          </a:p>
        </p:txBody>
      </p:sp>
      <p:sp>
        <p:nvSpPr>
          <p:cNvPr id="164" name="文本占位符 92"/>
          <p:cNvSpPr>
            <a:spLocks noGrp="1"/>
          </p:cNvSpPr>
          <p:nvPr>
            <p:ph type="body" sz="quarter" idx="27" hasCustomPrompt="1"/>
          </p:nvPr>
        </p:nvSpPr>
        <p:spPr>
          <a:xfrm>
            <a:off x="4418661" y="3446691"/>
            <a:ext cx="1025922" cy="276999"/>
          </a:xfrm>
          <a:prstGeom prst="rect">
            <a:avLst/>
          </a:prstGeom>
        </p:spPr>
        <p:txBody>
          <a:bodyPr wrap="none" lIns="0" tIns="0" rIns="0" bIns="0">
            <a:spAutoFit/>
          </a:bodyPr>
          <a:lstStyle>
            <a:lvl1pPr marL="0" indent="0" algn="l" defTabSz="457200" rtl="0" eaLnBrk="1" latinLnBrk="0" hangingPunct="1">
              <a:buNone/>
              <a:defRPr lang="zh-CN" altLang="en-US" sz="2000" b="1" kern="1200" dirty="0" smtClean="0">
                <a:gradFill>
                  <a:gsLst>
                    <a:gs pos="10000">
                      <a:schemeClr val="accent1"/>
                    </a:gs>
                    <a:gs pos="100000">
                      <a:schemeClr val="accent2"/>
                    </a:gs>
                  </a:gsLst>
                  <a:lin ang="5400000" scaled="1"/>
                </a:gra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sp>
        <p:nvSpPr>
          <p:cNvPr id="165" name="矩形: 圆角 164"/>
          <p:cNvSpPr/>
          <p:nvPr userDrawn="1"/>
        </p:nvSpPr>
        <p:spPr>
          <a:xfrm>
            <a:off x="4142473" y="2479124"/>
            <a:ext cx="1567468" cy="45719"/>
          </a:xfrm>
          <a:prstGeom prst="roundRect">
            <a:avLst>
              <a:gd name="adj" fmla="val 50000"/>
            </a:avLst>
          </a:prstGeom>
          <a:solidFill>
            <a:schemeClr val="accent2"/>
          </a:solidFill>
          <a:ln>
            <a:noFill/>
          </a:ln>
          <a:effectLst>
            <a:outerShdw blurRad="50800" dist="25400" dir="5400000" algn="ctr" rotWithShape="0">
              <a:schemeClr val="accent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文本占位符 92"/>
          <p:cNvSpPr>
            <a:spLocks noGrp="1"/>
          </p:cNvSpPr>
          <p:nvPr>
            <p:ph type="body" sz="quarter" idx="24" hasCustomPrompt="1"/>
          </p:nvPr>
        </p:nvSpPr>
        <p:spPr>
          <a:xfrm>
            <a:off x="3889497" y="918402"/>
            <a:ext cx="4619497" cy="759525"/>
          </a:xfrm>
          <a:prstGeom prst="rect">
            <a:avLst/>
          </a:prstGeom>
        </p:spPr>
        <p:txBody>
          <a:bodyPr/>
          <a:lstStyle>
            <a:lvl1pPr marL="0" indent="0" algn="l" defTabSz="457200" rtl="0" eaLnBrk="1" latinLnBrk="0" hangingPunct="1">
              <a:buNone/>
              <a:defRPr lang="zh-CN" altLang="en-US" sz="6000" b="1" kern="1200" dirty="0">
                <a:ln w="12700">
                  <a:gradFill>
                    <a:gsLst>
                      <a:gs pos="31000">
                        <a:schemeClr val="accent1"/>
                      </a:gs>
                      <a:gs pos="40000">
                        <a:schemeClr val="accent1">
                          <a:alpha val="0"/>
                        </a:schemeClr>
                      </a:gs>
                    </a:gsLst>
                    <a:lin ang="5400000" scaled="1"/>
                  </a:gradFill>
                </a:ln>
                <a:no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PART TWO</a:t>
            </a:r>
            <a:endParaRPr lang="zh-CN" altLang="en-US" dirty="0"/>
          </a:p>
        </p:txBody>
      </p:sp>
      <p:sp>
        <p:nvSpPr>
          <p:cNvPr id="167" name="文本占位符 92"/>
          <p:cNvSpPr>
            <a:spLocks noGrp="1"/>
          </p:cNvSpPr>
          <p:nvPr>
            <p:ph type="body" sz="quarter" idx="25" hasCustomPrompt="1"/>
          </p:nvPr>
        </p:nvSpPr>
        <p:spPr>
          <a:xfrm>
            <a:off x="3889497" y="1174476"/>
            <a:ext cx="4619501" cy="759525"/>
          </a:xfrm>
          <a:prstGeom prst="rect">
            <a:avLst/>
          </a:prstGeom>
        </p:spPr>
        <p:txBody>
          <a:bodyPr/>
          <a:lstStyle>
            <a:lvl1pPr marL="0" indent="0" algn="l" defTabSz="457200" rtl="0" eaLnBrk="1" latinLnBrk="0" hangingPunct="1">
              <a:buNone/>
              <a:defRPr lang="zh-CN" altLang="en-US" sz="6000" b="1" kern="1200" dirty="0">
                <a:gradFill>
                  <a:gsLst>
                    <a:gs pos="12000">
                      <a:schemeClr val="accent1"/>
                    </a:gs>
                    <a:gs pos="100000">
                      <a:schemeClr val="accent2"/>
                    </a:gs>
                  </a:gsLst>
                  <a:lin ang="5400000" scaled="0"/>
                </a:gra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PART TWO</a:t>
            </a:r>
            <a:endParaRPr lang="zh-CN" altLang="en-US" dirty="0"/>
          </a:p>
        </p:txBody>
      </p:sp>
      <p:grpSp>
        <p:nvGrpSpPr>
          <p:cNvPr id="93" name="组合 92"/>
          <p:cNvGrpSpPr/>
          <p:nvPr userDrawn="1"/>
        </p:nvGrpSpPr>
        <p:grpSpPr>
          <a:xfrm>
            <a:off x="9314886" y="4022731"/>
            <a:ext cx="947778" cy="947776"/>
            <a:chOff x="7522892" y="3917828"/>
            <a:chExt cx="1184223" cy="1184223"/>
          </a:xfrm>
        </p:grpSpPr>
        <p:grpSp>
          <p:nvGrpSpPr>
            <p:cNvPr id="94" name="组合 93"/>
            <p:cNvGrpSpPr/>
            <p:nvPr userDrawn="1"/>
          </p:nvGrpSpPr>
          <p:grpSpPr>
            <a:xfrm>
              <a:off x="7522892" y="3917828"/>
              <a:ext cx="1184223" cy="1184223"/>
              <a:chOff x="7522892" y="3917828"/>
              <a:chExt cx="1184223" cy="1184223"/>
            </a:xfrm>
          </p:grpSpPr>
          <p:sp>
            <p:nvSpPr>
              <p:cNvPr id="170" name="椭圆 169"/>
              <p:cNvSpPr/>
              <p:nvPr userDrawn="1"/>
            </p:nvSpPr>
            <p:spPr>
              <a:xfrm rot="8892418">
                <a:off x="7522892" y="3917828"/>
                <a:ext cx="1184223" cy="1184223"/>
              </a:xfrm>
              <a:prstGeom prst="ellipse">
                <a:avLst/>
              </a:pr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p:cNvSpPr/>
              <p:nvPr userDrawn="1"/>
            </p:nvSpPr>
            <p:spPr>
              <a:xfrm rot="8892418">
                <a:off x="7552859" y="3947795"/>
                <a:ext cx="1124288" cy="1124288"/>
              </a:xfrm>
              <a:prstGeom prst="ellipse">
                <a:avLst/>
              </a:prstGeom>
              <a:noFill/>
              <a:ln w="317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5" name="图形 171" descr="男侍者 轮廓"/>
            <p:cNvGrpSpPr/>
            <p:nvPr userDrawn="1"/>
          </p:nvGrpSpPr>
          <p:grpSpPr>
            <a:xfrm>
              <a:off x="7767239" y="4140412"/>
              <a:ext cx="653919" cy="714148"/>
              <a:chOff x="5667375" y="3057525"/>
              <a:chExt cx="723900" cy="790575"/>
            </a:xfrm>
            <a:solidFill>
              <a:schemeClr val="bg2"/>
            </a:solidFill>
          </p:grpSpPr>
          <p:sp>
            <p:nvSpPr>
              <p:cNvPr id="96" name="图形 171" descr="男侍者 轮廓"/>
              <p:cNvSpPr/>
              <p:nvPr/>
            </p:nvSpPr>
            <p:spPr>
              <a:xfrm>
                <a:off x="6029325" y="3458051"/>
                <a:ext cx="132397" cy="95726"/>
              </a:xfrm>
              <a:custGeom>
                <a:avLst/>
                <a:gdLst>
                  <a:gd name="connsiteX0" fmla="*/ 114300 w 132397"/>
                  <a:gd name="connsiteY0" fmla="*/ 93821 h 95726"/>
                  <a:gd name="connsiteX1" fmla="*/ 114300 w 132397"/>
                  <a:gd name="connsiteY1" fmla="*/ 93821 h 95726"/>
                  <a:gd name="connsiteX2" fmla="*/ 120015 w 132397"/>
                  <a:gd name="connsiteY2" fmla="*/ 95726 h 95726"/>
                  <a:gd name="connsiteX3" fmla="*/ 122873 w 132397"/>
                  <a:gd name="connsiteY3" fmla="*/ 95726 h 95726"/>
                  <a:gd name="connsiteX4" fmla="*/ 130493 w 132397"/>
                  <a:gd name="connsiteY4" fmla="*/ 90011 h 95726"/>
                  <a:gd name="connsiteX5" fmla="*/ 132398 w 132397"/>
                  <a:gd name="connsiteY5" fmla="*/ 82391 h 95726"/>
                  <a:gd name="connsiteX6" fmla="*/ 132398 w 132397"/>
                  <a:gd name="connsiteY6" fmla="*/ 13811 h 95726"/>
                  <a:gd name="connsiteX7" fmla="*/ 125730 w 132397"/>
                  <a:gd name="connsiteY7" fmla="*/ 2381 h 95726"/>
                  <a:gd name="connsiteX8" fmla="*/ 113348 w 132397"/>
                  <a:gd name="connsiteY8" fmla="*/ 2381 h 95726"/>
                  <a:gd name="connsiteX9" fmla="*/ 66675 w 132397"/>
                  <a:gd name="connsiteY9" fmla="*/ 28099 h 95726"/>
                  <a:gd name="connsiteX10" fmla="*/ 19050 w 132397"/>
                  <a:gd name="connsiteY10" fmla="*/ 1429 h 95726"/>
                  <a:gd name="connsiteX11" fmla="*/ 6668 w 132397"/>
                  <a:gd name="connsiteY11" fmla="*/ 1429 h 95726"/>
                  <a:gd name="connsiteX12" fmla="*/ 0 w 132397"/>
                  <a:gd name="connsiteY12" fmla="*/ 12859 h 95726"/>
                  <a:gd name="connsiteX13" fmla="*/ 0 w 132397"/>
                  <a:gd name="connsiteY13" fmla="*/ 81439 h 95726"/>
                  <a:gd name="connsiteX14" fmla="*/ 952 w 132397"/>
                  <a:gd name="connsiteY14" fmla="*/ 88106 h 95726"/>
                  <a:gd name="connsiteX15" fmla="*/ 18098 w 132397"/>
                  <a:gd name="connsiteY15" fmla="*/ 93821 h 95726"/>
                  <a:gd name="connsiteX16" fmla="*/ 18098 w 132397"/>
                  <a:gd name="connsiteY16" fmla="*/ 93821 h 95726"/>
                  <a:gd name="connsiteX17" fmla="*/ 65723 w 132397"/>
                  <a:gd name="connsiteY17" fmla="*/ 66199 h 95726"/>
                  <a:gd name="connsiteX18" fmla="*/ 114300 w 132397"/>
                  <a:gd name="connsiteY18" fmla="*/ 93821 h 95726"/>
                  <a:gd name="connsiteX19" fmla="*/ 114300 w 132397"/>
                  <a:gd name="connsiteY19" fmla="*/ 23336 h 95726"/>
                  <a:gd name="connsiteX20" fmla="*/ 114300 w 132397"/>
                  <a:gd name="connsiteY20" fmla="*/ 71914 h 95726"/>
                  <a:gd name="connsiteX21" fmla="*/ 71438 w 132397"/>
                  <a:gd name="connsiteY21" fmla="*/ 47149 h 95726"/>
                  <a:gd name="connsiteX22" fmla="*/ 114300 w 132397"/>
                  <a:gd name="connsiteY22" fmla="*/ 23336 h 95726"/>
                  <a:gd name="connsiteX23" fmla="*/ 19050 w 132397"/>
                  <a:gd name="connsiteY23" fmla="*/ 71914 h 95726"/>
                  <a:gd name="connsiteX24" fmla="*/ 19050 w 132397"/>
                  <a:gd name="connsiteY24" fmla="*/ 24289 h 95726"/>
                  <a:gd name="connsiteX25" fmla="*/ 61913 w 132397"/>
                  <a:gd name="connsiteY25" fmla="*/ 48101 h 95726"/>
                  <a:gd name="connsiteX26" fmla="*/ 19050 w 132397"/>
                  <a:gd name="connsiteY26" fmla="*/ 71914 h 95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397" h="95726">
                    <a:moveTo>
                      <a:pt x="114300" y="93821"/>
                    </a:moveTo>
                    <a:lnTo>
                      <a:pt x="114300" y="93821"/>
                    </a:lnTo>
                    <a:cubicBezTo>
                      <a:pt x="116205" y="94774"/>
                      <a:pt x="118110" y="95726"/>
                      <a:pt x="120015" y="95726"/>
                    </a:cubicBezTo>
                    <a:cubicBezTo>
                      <a:pt x="120968" y="95726"/>
                      <a:pt x="121920" y="95726"/>
                      <a:pt x="122873" y="95726"/>
                    </a:cubicBezTo>
                    <a:cubicBezTo>
                      <a:pt x="125730" y="94774"/>
                      <a:pt x="128588" y="92869"/>
                      <a:pt x="130493" y="90011"/>
                    </a:cubicBezTo>
                    <a:cubicBezTo>
                      <a:pt x="131445" y="87154"/>
                      <a:pt x="132398" y="85249"/>
                      <a:pt x="132398" y="82391"/>
                    </a:cubicBezTo>
                    <a:lnTo>
                      <a:pt x="132398" y="13811"/>
                    </a:lnTo>
                    <a:cubicBezTo>
                      <a:pt x="132398" y="9049"/>
                      <a:pt x="129540" y="4286"/>
                      <a:pt x="125730" y="2381"/>
                    </a:cubicBezTo>
                    <a:cubicBezTo>
                      <a:pt x="121920" y="476"/>
                      <a:pt x="117157" y="476"/>
                      <a:pt x="113348" y="2381"/>
                    </a:cubicBezTo>
                    <a:lnTo>
                      <a:pt x="66675" y="28099"/>
                    </a:lnTo>
                    <a:lnTo>
                      <a:pt x="19050" y="1429"/>
                    </a:lnTo>
                    <a:cubicBezTo>
                      <a:pt x="15240" y="-476"/>
                      <a:pt x="10477" y="-476"/>
                      <a:pt x="6668" y="1429"/>
                    </a:cubicBezTo>
                    <a:cubicBezTo>
                      <a:pt x="2857" y="3334"/>
                      <a:pt x="0" y="8096"/>
                      <a:pt x="0" y="12859"/>
                    </a:cubicBezTo>
                    <a:lnTo>
                      <a:pt x="0" y="81439"/>
                    </a:lnTo>
                    <a:cubicBezTo>
                      <a:pt x="0" y="83344"/>
                      <a:pt x="0" y="86201"/>
                      <a:pt x="952" y="88106"/>
                    </a:cubicBezTo>
                    <a:cubicBezTo>
                      <a:pt x="3810" y="94774"/>
                      <a:pt x="12382" y="96679"/>
                      <a:pt x="18098" y="93821"/>
                    </a:cubicBezTo>
                    <a:cubicBezTo>
                      <a:pt x="18098" y="93821"/>
                      <a:pt x="18098" y="93821"/>
                      <a:pt x="18098" y="93821"/>
                    </a:cubicBezTo>
                    <a:lnTo>
                      <a:pt x="65723" y="66199"/>
                    </a:lnTo>
                    <a:lnTo>
                      <a:pt x="114300" y="93821"/>
                    </a:lnTo>
                    <a:close/>
                    <a:moveTo>
                      <a:pt x="114300" y="23336"/>
                    </a:moveTo>
                    <a:lnTo>
                      <a:pt x="114300" y="71914"/>
                    </a:lnTo>
                    <a:lnTo>
                      <a:pt x="71438" y="47149"/>
                    </a:lnTo>
                    <a:lnTo>
                      <a:pt x="114300" y="23336"/>
                    </a:lnTo>
                    <a:close/>
                    <a:moveTo>
                      <a:pt x="19050" y="71914"/>
                    </a:moveTo>
                    <a:lnTo>
                      <a:pt x="19050" y="24289"/>
                    </a:lnTo>
                    <a:lnTo>
                      <a:pt x="61913" y="48101"/>
                    </a:lnTo>
                    <a:lnTo>
                      <a:pt x="19050" y="71914"/>
                    </a:lnTo>
                    <a:close/>
                  </a:path>
                </a:pathLst>
              </a:custGeom>
              <a:grpFill/>
              <a:ln w="9525" cap="flat">
                <a:noFill/>
                <a:prstDash val="solid"/>
                <a:miter/>
              </a:ln>
            </p:spPr>
            <p:txBody>
              <a:bodyPr rtlCol="0" anchor="ctr"/>
              <a:lstStyle/>
              <a:p>
                <a:endParaRPr lang="zh-CN" altLang="en-US"/>
              </a:p>
            </p:txBody>
          </p:sp>
          <p:sp>
            <p:nvSpPr>
              <p:cNvPr id="100" name="图形 171" descr="男侍者 轮廓"/>
              <p:cNvSpPr/>
              <p:nvPr/>
            </p:nvSpPr>
            <p:spPr>
              <a:xfrm>
                <a:off x="6081712" y="3562350"/>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grpFill/>
              <a:ln w="9525" cap="flat">
                <a:noFill/>
                <a:prstDash val="solid"/>
                <a:miter/>
              </a:ln>
            </p:spPr>
            <p:txBody>
              <a:bodyPr rtlCol="0" anchor="ctr"/>
              <a:lstStyle/>
              <a:p>
                <a:endParaRPr lang="zh-CN" altLang="en-US"/>
              </a:p>
            </p:txBody>
          </p:sp>
          <p:sp>
            <p:nvSpPr>
              <p:cNvPr id="148" name="图形 171" descr="男侍者 轮廓"/>
              <p:cNvSpPr/>
              <p:nvPr/>
            </p:nvSpPr>
            <p:spPr>
              <a:xfrm>
                <a:off x="6081712" y="3619500"/>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grpFill/>
              <a:ln w="9525" cap="flat">
                <a:noFill/>
                <a:prstDash val="solid"/>
                <a:miter/>
              </a:ln>
            </p:spPr>
            <p:txBody>
              <a:bodyPr rtlCol="0" anchor="ctr"/>
              <a:lstStyle/>
              <a:p>
                <a:endParaRPr lang="zh-CN" altLang="en-US"/>
              </a:p>
            </p:txBody>
          </p:sp>
          <p:sp>
            <p:nvSpPr>
              <p:cNvPr id="149" name="图形 171" descr="男侍者 轮廓"/>
              <p:cNvSpPr/>
              <p:nvPr/>
            </p:nvSpPr>
            <p:spPr>
              <a:xfrm>
                <a:off x="6081712" y="3676650"/>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grpFill/>
              <a:ln w="9525" cap="flat">
                <a:noFill/>
                <a:prstDash val="solid"/>
                <a:miter/>
              </a:ln>
            </p:spPr>
            <p:txBody>
              <a:bodyPr rtlCol="0" anchor="ctr"/>
              <a:lstStyle/>
              <a:p>
                <a:endParaRPr lang="zh-CN" altLang="en-US"/>
              </a:p>
            </p:txBody>
          </p:sp>
          <p:sp>
            <p:nvSpPr>
              <p:cNvPr id="168" name="图形 171" descr="男侍者 轮廓"/>
              <p:cNvSpPr/>
              <p:nvPr/>
            </p:nvSpPr>
            <p:spPr>
              <a:xfrm>
                <a:off x="5835967" y="3057525"/>
                <a:ext cx="555307" cy="743902"/>
              </a:xfrm>
              <a:custGeom>
                <a:avLst/>
                <a:gdLst>
                  <a:gd name="connsiteX0" fmla="*/ 522922 w 555307"/>
                  <a:gd name="connsiteY0" fmla="*/ 468630 h 743902"/>
                  <a:gd name="connsiteX1" fmla="*/ 403860 w 555307"/>
                  <a:gd name="connsiteY1" fmla="*/ 407670 h 743902"/>
                  <a:gd name="connsiteX2" fmla="*/ 357188 w 555307"/>
                  <a:gd name="connsiteY2" fmla="*/ 388620 h 743902"/>
                  <a:gd name="connsiteX3" fmla="*/ 345758 w 555307"/>
                  <a:gd name="connsiteY3" fmla="*/ 371475 h 743902"/>
                  <a:gd name="connsiteX4" fmla="*/ 345758 w 555307"/>
                  <a:gd name="connsiteY4" fmla="*/ 342900 h 743902"/>
                  <a:gd name="connsiteX5" fmla="*/ 402908 w 555307"/>
                  <a:gd name="connsiteY5" fmla="*/ 228600 h 743902"/>
                  <a:gd name="connsiteX6" fmla="*/ 402908 w 555307"/>
                  <a:gd name="connsiteY6" fmla="*/ 132398 h 743902"/>
                  <a:gd name="connsiteX7" fmla="*/ 339090 w 555307"/>
                  <a:gd name="connsiteY7" fmla="*/ 17145 h 743902"/>
                  <a:gd name="connsiteX8" fmla="*/ 316230 w 555307"/>
                  <a:gd name="connsiteY8" fmla="*/ 19050 h 743902"/>
                  <a:gd name="connsiteX9" fmla="*/ 315278 w 555307"/>
                  <a:gd name="connsiteY9" fmla="*/ 20003 h 743902"/>
                  <a:gd name="connsiteX10" fmla="*/ 310515 w 555307"/>
                  <a:gd name="connsiteY10" fmla="*/ 14288 h 743902"/>
                  <a:gd name="connsiteX11" fmla="*/ 291465 w 555307"/>
                  <a:gd name="connsiteY11" fmla="*/ 2858 h 743902"/>
                  <a:gd name="connsiteX12" fmla="*/ 261938 w 555307"/>
                  <a:gd name="connsiteY12" fmla="*/ 0 h 743902"/>
                  <a:gd name="connsiteX13" fmla="*/ 117157 w 555307"/>
                  <a:gd name="connsiteY13" fmla="*/ 142875 h 743902"/>
                  <a:gd name="connsiteX14" fmla="*/ 117157 w 555307"/>
                  <a:gd name="connsiteY14" fmla="*/ 228600 h 743902"/>
                  <a:gd name="connsiteX15" fmla="*/ 174308 w 555307"/>
                  <a:gd name="connsiteY15" fmla="*/ 342900 h 743902"/>
                  <a:gd name="connsiteX16" fmla="*/ 174308 w 555307"/>
                  <a:gd name="connsiteY16" fmla="*/ 371475 h 743902"/>
                  <a:gd name="connsiteX17" fmla="*/ 162877 w 555307"/>
                  <a:gd name="connsiteY17" fmla="*/ 388620 h 743902"/>
                  <a:gd name="connsiteX18" fmla="*/ 115252 w 555307"/>
                  <a:gd name="connsiteY18" fmla="*/ 407670 h 743902"/>
                  <a:gd name="connsiteX19" fmla="*/ 0 w 555307"/>
                  <a:gd name="connsiteY19" fmla="*/ 466725 h 743902"/>
                  <a:gd name="connsiteX20" fmla="*/ 1905 w 555307"/>
                  <a:gd name="connsiteY20" fmla="*/ 490538 h 743902"/>
                  <a:gd name="connsiteX21" fmla="*/ 9525 w 555307"/>
                  <a:gd name="connsiteY21" fmla="*/ 483870 h 743902"/>
                  <a:gd name="connsiteX22" fmla="*/ 120968 w 555307"/>
                  <a:gd name="connsiteY22" fmla="*/ 425768 h 743902"/>
                  <a:gd name="connsiteX23" fmla="*/ 120968 w 555307"/>
                  <a:gd name="connsiteY23" fmla="*/ 425768 h 743902"/>
                  <a:gd name="connsiteX24" fmla="*/ 121920 w 555307"/>
                  <a:gd name="connsiteY24" fmla="*/ 424815 h 743902"/>
                  <a:gd name="connsiteX25" fmla="*/ 135255 w 555307"/>
                  <a:gd name="connsiteY25" fmla="*/ 420053 h 743902"/>
                  <a:gd name="connsiteX26" fmla="*/ 219075 w 555307"/>
                  <a:gd name="connsiteY26" fmla="*/ 723900 h 743902"/>
                  <a:gd name="connsiteX27" fmla="*/ 107632 w 555307"/>
                  <a:gd name="connsiteY27" fmla="*/ 716280 h 743902"/>
                  <a:gd name="connsiteX28" fmla="*/ 107632 w 555307"/>
                  <a:gd name="connsiteY28" fmla="*/ 735330 h 743902"/>
                  <a:gd name="connsiteX29" fmla="*/ 262890 w 555307"/>
                  <a:gd name="connsiteY29" fmla="*/ 743903 h 743902"/>
                  <a:gd name="connsiteX30" fmla="*/ 551498 w 555307"/>
                  <a:gd name="connsiteY30" fmla="*/ 699135 h 743902"/>
                  <a:gd name="connsiteX31" fmla="*/ 555308 w 555307"/>
                  <a:gd name="connsiteY31" fmla="*/ 695325 h 743902"/>
                  <a:gd name="connsiteX32" fmla="*/ 555308 w 555307"/>
                  <a:gd name="connsiteY32" fmla="*/ 533400 h 743902"/>
                  <a:gd name="connsiteX33" fmla="*/ 522922 w 555307"/>
                  <a:gd name="connsiteY33" fmla="*/ 468630 h 743902"/>
                  <a:gd name="connsiteX34" fmla="*/ 136208 w 555307"/>
                  <a:gd name="connsiteY34" fmla="*/ 142875 h 743902"/>
                  <a:gd name="connsiteX35" fmla="*/ 262890 w 555307"/>
                  <a:gd name="connsiteY35" fmla="*/ 19050 h 743902"/>
                  <a:gd name="connsiteX36" fmla="*/ 288608 w 555307"/>
                  <a:gd name="connsiteY36" fmla="*/ 20955 h 743902"/>
                  <a:gd name="connsiteX37" fmla="*/ 295275 w 555307"/>
                  <a:gd name="connsiteY37" fmla="*/ 25717 h 743902"/>
                  <a:gd name="connsiteX38" fmla="*/ 304800 w 555307"/>
                  <a:gd name="connsiteY38" fmla="*/ 39053 h 743902"/>
                  <a:gd name="connsiteX39" fmla="*/ 318135 w 555307"/>
                  <a:gd name="connsiteY39" fmla="*/ 40958 h 743902"/>
                  <a:gd name="connsiteX40" fmla="*/ 326708 w 555307"/>
                  <a:gd name="connsiteY40" fmla="*/ 35243 h 743902"/>
                  <a:gd name="connsiteX41" fmla="*/ 329565 w 555307"/>
                  <a:gd name="connsiteY41" fmla="*/ 35243 h 743902"/>
                  <a:gd name="connsiteX42" fmla="*/ 382905 w 555307"/>
                  <a:gd name="connsiteY42" fmla="*/ 133350 h 743902"/>
                  <a:gd name="connsiteX43" fmla="*/ 382905 w 555307"/>
                  <a:gd name="connsiteY43" fmla="*/ 229552 h 743902"/>
                  <a:gd name="connsiteX44" fmla="*/ 382905 w 555307"/>
                  <a:gd name="connsiteY44" fmla="*/ 233363 h 743902"/>
                  <a:gd name="connsiteX45" fmla="*/ 369570 w 555307"/>
                  <a:gd name="connsiteY45" fmla="*/ 215265 h 743902"/>
                  <a:gd name="connsiteX46" fmla="*/ 363855 w 555307"/>
                  <a:gd name="connsiteY46" fmla="*/ 198120 h 743902"/>
                  <a:gd name="connsiteX47" fmla="*/ 363855 w 555307"/>
                  <a:gd name="connsiteY47" fmla="*/ 123825 h 743902"/>
                  <a:gd name="connsiteX48" fmla="*/ 354330 w 555307"/>
                  <a:gd name="connsiteY48" fmla="*/ 114300 h 743902"/>
                  <a:gd name="connsiteX49" fmla="*/ 349568 w 555307"/>
                  <a:gd name="connsiteY49" fmla="*/ 116205 h 743902"/>
                  <a:gd name="connsiteX50" fmla="*/ 163830 w 555307"/>
                  <a:gd name="connsiteY50" fmla="*/ 161925 h 743902"/>
                  <a:gd name="connsiteX51" fmla="*/ 154305 w 555307"/>
                  <a:gd name="connsiteY51" fmla="*/ 171450 h 743902"/>
                  <a:gd name="connsiteX52" fmla="*/ 154305 w 555307"/>
                  <a:gd name="connsiteY52" fmla="*/ 197168 h 743902"/>
                  <a:gd name="connsiteX53" fmla="*/ 148590 w 555307"/>
                  <a:gd name="connsiteY53" fmla="*/ 214313 h 743902"/>
                  <a:gd name="connsiteX54" fmla="*/ 136208 w 555307"/>
                  <a:gd name="connsiteY54" fmla="*/ 232410 h 743902"/>
                  <a:gd name="connsiteX55" fmla="*/ 136208 w 555307"/>
                  <a:gd name="connsiteY55" fmla="*/ 228600 h 743902"/>
                  <a:gd name="connsiteX56" fmla="*/ 136208 w 555307"/>
                  <a:gd name="connsiteY56" fmla="*/ 142875 h 743902"/>
                  <a:gd name="connsiteX57" fmla="*/ 140018 w 555307"/>
                  <a:gd name="connsiteY57" fmla="*/ 259080 h 743902"/>
                  <a:gd name="connsiteX58" fmla="*/ 164783 w 555307"/>
                  <a:gd name="connsiteY58" fmla="*/ 225743 h 743902"/>
                  <a:gd name="connsiteX59" fmla="*/ 174308 w 555307"/>
                  <a:gd name="connsiteY59" fmla="*/ 197168 h 743902"/>
                  <a:gd name="connsiteX60" fmla="*/ 174308 w 555307"/>
                  <a:gd name="connsiteY60" fmla="*/ 180975 h 743902"/>
                  <a:gd name="connsiteX61" fmla="*/ 345758 w 555307"/>
                  <a:gd name="connsiteY61" fmla="*/ 140018 h 743902"/>
                  <a:gd name="connsiteX62" fmla="*/ 345758 w 555307"/>
                  <a:gd name="connsiteY62" fmla="*/ 197168 h 743902"/>
                  <a:gd name="connsiteX63" fmla="*/ 355283 w 555307"/>
                  <a:gd name="connsiteY63" fmla="*/ 225743 h 743902"/>
                  <a:gd name="connsiteX64" fmla="*/ 380047 w 555307"/>
                  <a:gd name="connsiteY64" fmla="*/ 259080 h 743902"/>
                  <a:gd name="connsiteX65" fmla="*/ 229552 w 555307"/>
                  <a:gd name="connsiteY65" fmla="*/ 348615 h 743902"/>
                  <a:gd name="connsiteX66" fmla="*/ 140018 w 555307"/>
                  <a:gd name="connsiteY66" fmla="*/ 259080 h 743902"/>
                  <a:gd name="connsiteX67" fmla="*/ 239077 w 555307"/>
                  <a:gd name="connsiteY67" fmla="*/ 723900 h 743902"/>
                  <a:gd name="connsiteX68" fmla="*/ 153352 w 555307"/>
                  <a:gd name="connsiteY68" fmla="*/ 412433 h 743902"/>
                  <a:gd name="connsiteX69" fmla="*/ 169545 w 555307"/>
                  <a:gd name="connsiteY69" fmla="*/ 405765 h 743902"/>
                  <a:gd name="connsiteX70" fmla="*/ 193358 w 555307"/>
                  <a:gd name="connsiteY70" fmla="*/ 370523 h 743902"/>
                  <a:gd name="connsiteX71" fmla="*/ 193358 w 555307"/>
                  <a:gd name="connsiteY71" fmla="*/ 354330 h 743902"/>
                  <a:gd name="connsiteX72" fmla="*/ 326708 w 555307"/>
                  <a:gd name="connsiteY72" fmla="*/ 354330 h 743902"/>
                  <a:gd name="connsiteX73" fmla="*/ 326708 w 555307"/>
                  <a:gd name="connsiteY73" fmla="*/ 370523 h 743902"/>
                  <a:gd name="connsiteX74" fmla="*/ 350520 w 555307"/>
                  <a:gd name="connsiteY74" fmla="*/ 405765 h 743902"/>
                  <a:gd name="connsiteX75" fmla="*/ 366713 w 555307"/>
                  <a:gd name="connsiteY75" fmla="*/ 412433 h 743902"/>
                  <a:gd name="connsiteX76" fmla="*/ 280988 w 555307"/>
                  <a:gd name="connsiteY76" fmla="*/ 723900 h 743902"/>
                  <a:gd name="connsiteX77" fmla="*/ 239077 w 555307"/>
                  <a:gd name="connsiteY77" fmla="*/ 723900 h 743902"/>
                  <a:gd name="connsiteX78" fmla="*/ 536258 w 555307"/>
                  <a:gd name="connsiteY78" fmla="*/ 685800 h 743902"/>
                  <a:gd name="connsiteX79" fmla="*/ 300990 w 555307"/>
                  <a:gd name="connsiteY79" fmla="*/ 723900 h 743902"/>
                  <a:gd name="connsiteX80" fmla="*/ 384810 w 555307"/>
                  <a:gd name="connsiteY80" fmla="*/ 421005 h 743902"/>
                  <a:gd name="connsiteX81" fmla="*/ 398145 w 555307"/>
                  <a:gd name="connsiteY81" fmla="*/ 425768 h 743902"/>
                  <a:gd name="connsiteX82" fmla="*/ 400050 w 555307"/>
                  <a:gd name="connsiteY82" fmla="*/ 426720 h 743902"/>
                  <a:gd name="connsiteX83" fmla="*/ 400050 w 555307"/>
                  <a:gd name="connsiteY83" fmla="*/ 426720 h 743902"/>
                  <a:gd name="connsiteX84" fmla="*/ 512445 w 555307"/>
                  <a:gd name="connsiteY84" fmla="*/ 484823 h 743902"/>
                  <a:gd name="connsiteX85" fmla="*/ 536258 w 555307"/>
                  <a:gd name="connsiteY85" fmla="*/ 533400 h 743902"/>
                  <a:gd name="connsiteX86" fmla="*/ 536258 w 555307"/>
                  <a:gd name="connsiteY86" fmla="*/ 685800 h 743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555307" h="743902">
                    <a:moveTo>
                      <a:pt x="522922" y="468630"/>
                    </a:moveTo>
                    <a:cubicBezTo>
                      <a:pt x="488633" y="440055"/>
                      <a:pt x="447675" y="422910"/>
                      <a:pt x="403860" y="407670"/>
                    </a:cubicBezTo>
                    <a:lnTo>
                      <a:pt x="357188" y="388620"/>
                    </a:lnTo>
                    <a:cubicBezTo>
                      <a:pt x="349568" y="385763"/>
                      <a:pt x="345758" y="379095"/>
                      <a:pt x="345758" y="371475"/>
                    </a:cubicBezTo>
                    <a:lnTo>
                      <a:pt x="345758" y="342900"/>
                    </a:lnTo>
                    <a:cubicBezTo>
                      <a:pt x="381953" y="316230"/>
                      <a:pt x="402908" y="273368"/>
                      <a:pt x="402908" y="228600"/>
                    </a:cubicBezTo>
                    <a:cubicBezTo>
                      <a:pt x="402908" y="228600"/>
                      <a:pt x="402908" y="140970"/>
                      <a:pt x="402908" y="132398"/>
                    </a:cubicBezTo>
                    <a:cubicBezTo>
                      <a:pt x="402908" y="96203"/>
                      <a:pt x="396240" y="45720"/>
                      <a:pt x="339090" y="17145"/>
                    </a:cubicBezTo>
                    <a:cubicBezTo>
                      <a:pt x="331470" y="13335"/>
                      <a:pt x="322897" y="14288"/>
                      <a:pt x="316230" y="19050"/>
                    </a:cubicBezTo>
                    <a:lnTo>
                      <a:pt x="315278" y="20003"/>
                    </a:lnTo>
                    <a:lnTo>
                      <a:pt x="310515" y="14288"/>
                    </a:lnTo>
                    <a:cubicBezTo>
                      <a:pt x="305753" y="7620"/>
                      <a:pt x="299085" y="3810"/>
                      <a:pt x="291465" y="2858"/>
                    </a:cubicBezTo>
                    <a:cubicBezTo>
                      <a:pt x="281940" y="953"/>
                      <a:pt x="272415" y="0"/>
                      <a:pt x="261938" y="0"/>
                    </a:cubicBezTo>
                    <a:cubicBezTo>
                      <a:pt x="180022" y="0"/>
                      <a:pt x="117157" y="60960"/>
                      <a:pt x="117157" y="142875"/>
                    </a:cubicBezTo>
                    <a:lnTo>
                      <a:pt x="117157" y="228600"/>
                    </a:lnTo>
                    <a:cubicBezTo>
                      <a:pt x="117157" y="273368"/>
                      <a:pt x="138113" y="315278"/>
                      <a:pt x="174308" y="342900"/>
                    </a:cubicBezTo>
                    <a:lnTo>
                      <a:pt x="174308" y="371475"/>
                    </a:lnTo>
                    <a:cubicBezTo>
                      <a:pt x="174308" y="379095"/>
                      <a:pt x="169545" y="385763"/>
                      <a:pt x="162877" y="388620"/>
                    </a:cubicBezTo>
                    <a:lnTo>
                      <a:pt x="115252" y="407670"/>
                    </a:lnTo>
                    <a:cubicBezTo>
                      <a:pt x="74295" y="421005"/>
                      <a:pt x="35242" y="441008"/>
                      <a:pt x="0" y="466725"/>
                    </a:cubicBezTo>
                    <a:lnTo>
                      <a:pt x="1905" y="490538"/>
                    </a:lnTo>
                    <a:cubicBezTo>
                      <a:pt x="3810" y="487680"/>
                      <a:pt x="6667" y="485775"/>
                      <a:pt x="9525" y="483870"/>
                    </a:cubicBezTo>
                    <a:cubicBezTo>
                      <a:pt x="41910" y="458153"/>
                      <a:pt x="80010" y="441008"/>
                      <a:pt x="120968" y="425768"/>
                    </a:cubicBezTo>
                    <a:lnTo>
                      <a:pt x="120968" y="425768"/>
                    </a:lnTo>
                    <a:lnTo>
                      <a:pt x="121920" y="424815"/>
                    </a:lnTo>
                    <a:cubicBezTo>
                      <a:pt x="126682" y="422910"/>
                      <a:pt x="130493" y="421958"/>
                      <a:pt x="135255" y="420053"/>
                    </a:cubicBezTo>
                    <a:lnTo>
                      <a:pt x="219075" y="723900"/>
                    </a:lnTo>
                    <a:cubicBezTo>
                      <a:pt x="180022" y="722948"/>
                      <a:pt x="141922" y="720090"/>
                      <a:pt x="107632" y="716280"/>
                    </a:cubicBezTo>
                    <a:lnTo>
                      <a:pt x="107632" y="735330"/>
                    </a:lnTo>
                    <a:cubicBezTo>
                      <a:pt x="159068" y="741045"/>
                      <a:pt x="211455" y="743903"/>
                      <a:pt x="262890" y="743903"/>
                    </a:cubicBezTo>
                    <a:cubicBezTo>
                      <a:pt x="387668" y="743903"/>
                      <a:pt x="511493" y="728663"/>
                      <a:pt x="551498" y="699135"/>
                    </a:cubicBezTo>
                    <a:lnTo>
                      <a:pt x="555308" y="695325"/>
                    </a:lnTo>
                    <a:lnTo>
                      <a:pt x="555308" y="533400"/>
                    </a:lnTo>
                    <a:cubicBezTo>
                      <a:pt x="555308" y="507683"/>
                      <a:pt x="542925" y="484823"/>
                      <a:pt x="522922" y="468630"/>
                    </a:cubicBezTo>
                    <a:close/>
                    <a:moveTo>
                      <a:pt x="136208" y="142875"/>
                    </a:moveTo>
                    <a:cubicBezTo>
                      <a:pt x="136208" y="72390"/>
                      <a:pt x="190500" y="19050"/>
                      <a:pt x="262890" y="19050"/>
                    </a:cubicBezTo>
                    <a:cubicBezTo>
                      <a:pt x="271463" y="19050"/>
                      <a:pt x="280035" y="20003"/>
                      <a:pt x="288608" y="20955"/>
                    </a:cubicBezTo>
                    <a:cubicBezTo>
                      <a:pt x="291465" y="21908"/>
                      <a:pt x="293370" y="22860"/>
                      <a:pt x="295275" y="25717"/>
                    </a:cubicBezTo>
                    <a:lnTo>
                      <a:pt x="304800" y="39053"/>
                    </a:lnTo>
                    <a:cubicBezTo>
                      <a:pt x="307658" y="42863"/>
                      <a:pt x="313372" y="43815"/>
                      <a:pt x="318135" y="40958"/>
                    </a:cubicBezTo>
                    <a:lnTo>
                      <a:pt x="326708" y="35243"/>
                    </a:lnTo>
                    <a:cubicBezTo>
                      <a:pt x="327660" y="34290"/>
                      <a:pt x="328613" y="34290"/>
                      <a:pt x="329565" y="35243"/>
                    </a:cubicBezTo>
                    <a:cubicBezTo>
                      <a:pt x="377190" y="58103"/>
                      <a:pt x="382905" y="100013"/>
                      <a:pt x="382905" y="133350"/>
                    </a:cubicBezTo>
                    <a:cubicBezTo>
                      <a:pt x="382905" y="141923"/>
                      <a:pt x="382905" y="229552"/>
                      <a:pt x="382905" y="229552"/>
                    </a:cubicBezTo>
                    <a:cubicBezTo>
                      <a:pt x="382905" y="230505"/>
                      <a:pt x="382905" y="231458"/>
                      <a:pt x="382905" y="233363"/>
                    </a:cubicBezTo>
                    <a:lnTo>
                      <a:pt x="369570" y="215265"/>
                    </a:lnTo>
                    <a:cubicBezTo>
                      <a:pt x="365760" y="210503"/>
                      <a:pt x="363855" y="203835"/>
                      <a:pt x="363855" y="198120"/>
                    </a:cubicBezTo>
                    <a:lnTo>
                      <a:pt x="363855" y="123825"/>
                    </a:lnTo>
                    <a:cubicBezTo>
                      <a:pt x="363855" y="118110"/>
                      <a:pt x="360045" y="114300"/>
                      <a:pt x="354330" y="114300"/>
                    </a:cubicBezTo>
                    <a:cubicBezTo>
                      <a:pt x="352425" y="114300"/>
                      <a:pt x="350520" y="115253"/>
                      <a:pt x="349568" y="116205"/>
                    </a:cubicBezTo>
                    <a:cubicBezTo>
                      <a:pt x="292418" y="146685"/>
                      <a:pt x="228600" y="162878"/>
                      <a:pt x="163830" y="161925"/>
                    </a:cubicBezTo>
                    <a:cubicBezTo>
                      <a:pt x="158115" y="161925"/>
                      <a:pt x="154305" y="165735"/>
                      <a:pt x="154305" y="171450"/>
                    </a:cubicBezTo>
                    <a:lnTo>
                      <a:pt x="154305" y="197168"/>
                    </a:lnTo>
                    <a:cubicBezTo>
                      <a:pt x="154305" y="203835"/>
                      <a:pt x="152400" y="209550"/>
                      <a:pt x="148590" y="214313"/>
                    </a:cubicBezTo>
                    <a:lnTo>
                      <a:pt x="136208" y="232410"/>
                    </a:lnTo>
                    <a:cubicBezTo>
                      <a:pt x="136208" y="231458"/>
                      <a:pt x="136208" y="230505"/>
                      <a:pt x="136208" y="228600"/>
                    </a:cubicBezTo>
                    <a:lnTo>
                      <a:pt x="136208" y="142875"/>
                    </a:lnTo>
                    <a:close/>
                    <a:moveTo>
                      <a:pt x="140018" y="259080"/>
                    </a:moveTo>
                    <a:lnTo>
                      <a:pt x="164783" y="225743"/>
                    </a:lnTo>
                    <a:cubicBezTo>
                      <a:pt x="170497" y="217170"/>
                      <a:pt x="174308" y="207645"/>
                      <a:pt x="174308" y="197168"/>
                    </a:cubicBezTo>
                    <a:lnTo>
                      <a:pt x="174308" y="180975"/>
                    </a:lnTo>
                    <a:cubicBezTo>
                      <a:pt x="233363" y="180023"/>
                      <a:pt x="292418" y="165735"/>
                      <a:pt x="345758" y="140018"/>
                    </a:cubicBezTo>
                    <a:lnTo>
                      <a:pt x="345758" y="197168"/>
                    </a:lnTo>
                    <a:cubicBezTo>
                      <a:pt x="345758" y="207645"/>
                      <a:pt x="348615" y="217170"/>
                      <a:pt x="355283" y="225743"/>
                    </a:cubicBezTo>
                    <a:lnTo>
                      <a:pt x="380047" y="259080"/>
                    </a:lnTo>
                    <a:cubicBezTo>
                      <a:pt x="362903" y="325755"/>
                      <a:pt x="296228" y="365760"/>
                      <a:pt x="229552" y="348615"/>
                    </a:cubicBezTo>
                    <a:cubicBezTo>
                      <a:pt x="185738" y="337185"/>
                      <a:pt x="151447" y="302895"/>
                      <a:pt x="140018" y="259080"/>
                    </a:cubicBezTo>
                    <a:close/>
                    <a:moveTo>
                      <a:pt x="239077" y="723900"/>
                    </a:moveTo>
                    <a:lnTo>
                      <a:pt x="153352" y="412433"/>
                    </a:lnTo>
                    <a:lnTo>
                      <a:pt x="169545" y="405765"/>
                    </a:lnTo>
                    <a:cubicBezTo>
                      <a:pt x="183833" y="400050"/>
                      <a:pt x="193358" y="385763"/>
                      <a:pt x="193358" y="370523"/>
                    </a:cubicBezTo>
                    <a:lnTo>
                      <a:pt x="193358" y="354330"/>
                    </a:lnTo>
                    <a:cubicBezTo>
                      <a:pt x="235268" y="376238"/>
                      <a:pt x="284797" y="376238"/>
                      <a:pt x="326708" y="354330"/>
                    </a:cubicBezTo>
                    <a:lnTo>
                      <a:pt x="326708" y="370523"/>
                    </a:lnTo>
                    <a:cubicBezTo>
                      <a:pt x="326708" y="385763"/>
                      <a:pt x="336233" y="400050"/>
                      <a:pt x="350520" y="405765"/>
                    </a:cubicBezTo>
                    <a:lnTo>
                      <a:pt x="366713" y="412433"/>
                    </a:lnTo>
                    <a:lnTo>
                      <a:pt x="280988" y="723900"/>
                    </a:lnTo>
                    <a:cubicBezTo>
                      <a:pt x="266700" y="724853"/>
                      <a:pt x="253365" y="724853"/>
                      <a:pt x="239077" y="723900"/>
                    </a:cubicBezTo>
                    <a:close/>
                    <a:moveTo>
                      <a:pt x="536258" y="685800"/>
                    </a:moveTo>
                    <a:cubicBezTo>
                      <a:pt x="500062" y="708660"/>
                      <a:pt x="403860" y="721995"/>
                      <a:pt x="300990" y="723900"/>
                    </a:cubicBezTo>
                    <a:lnTo>
                      <a:pt x="384810" y="421005"/>
                    </a:lnTo>
                    <a:cubicBezTo>
                      <a:pt x="389572" y="422910"/>
                      <a:pt x="393383" y="423863"/>
                      <a:pt x="398145" y="425768"/>
                    </a:cubicBezTo>
                    <a:lnTo>
                      <a:pt x="400050" y="426720"/>
                    </a:lnTo>
                    <a:lnTo>
                      <a:pt x="400050" y="426720"/>
                    </a:lnTo>
                    <a:cubicBezTo>
                      <a:pt x="441008" y="441008"/>
                      <a:pt x="480060" y="458153"/>
                      <a:pt x="512445" y="484823"/>
                    </a:cubicBezTo>
                    <a:cubicBezTo>
                      <a:pt x="526733" y="495300"/>
                      <a:pt x="536258" y="514350"/>
                      <a:pt x="536258" y="533400"/>
                    </a:cubicBezTo>
                    <a:lnTo>
                      <a:pt x="536258" y="685800"/>
                    </a:lnTo>
                    <a:close/>
                  </a:path>
                </a:pathLst>
              </a:custGeom>
              <a:grpFill/>
              <a:ln w="9525" cap="flat">
                <a:noFill/>
                <a:prstDash val="solid"/>
                <a:miter/>
              </a:ln>
            </p:spPr>
            <p:txBody>
              <a:bodyPr rtlCol="0" anchor="ctr"/>
              <a:lstStyle/>
              <a:p>
                <a:endParaRPr lang="zh-CN" altLang="en-US"/>
              </a:p>
            </p:txBody>
          </p:sp>
          <p:sp>
            <p:nvSpPr>
              <p:cNvPr id="169" name="图形 171" descr="男侍者 轮廓"/>
              <p:cNvSpPr/>
              <p:nvPr/>
            </p:nvSpPr>
            <p:spPr>
              <a:xfrm>
                <a:off x="5667375" y="3447097"/>
                <a:ext cx="495300" cy="401002"/>
              </a:xfrm>
              <a:custGeom>
                <a:avLst/>
                <a:gdLst>
                  <a:gd name="connsiteX0" fmla="*/ 485775 w 495300"/>
                  <a:gd name="connsiteY0" fmla="*/ 381953 h 401002"/>
                  <a:gd name="connsiteX1" fmla="*/ 288608 w 495300"/>
                  <a:gd name="connsiteY1" fmla="*/ 381953 h 401002"/>
                  <a:gd name="connsiteX2" fmla="*/ 288608 w 495300"/>
                  <a:gd name="connsiteY2" fmla="*/ 381953 h 401002"/>
                  <a:gd name="connsiteX3" fmla="*/ 263843 w 495300"/>
                  <a:gd name="connsiteY3" fmla="*/ 372428 h 401002"/>
                  <a:gd name="connsiteX4" fmla="*/ 257175 w 495300"/>
                  <a:gd name="connsiteY4" fmla="*/ 364807 h 401002"/>
                  <a:gd name="connsiteX5" fmla="*/ 257175 w 495300"/>
                  <a:gd name="connsiteY5" fmla="*/ 317182 h 401002"/>
                  <a:gd name="connsiteX6" fmla="*/ 264795 w 495300"/>
                  <a:gd name="connsiteY6" fmla="*/ 307657 h 401002"/>
                  <a:gd name="connsiteX7" fmla="*/ 300990 w 495300"/>
                  <a:gd name="connsiteY7" fmla="*/ 276225 h 401002"/>
                  <a:gd name="connsiteX8" fmla="*/ 295275 w 495300"/>
                  <a:gd name="connsiteY8" fmla="*/ 200977 h 401002"/>
                  <a:gd name="connsiteX9" fmla="*/ 205740 w 495300"/>
                  <a:gd name="connsiteY9" fmla="*/ 200977 h 401002"/>
                  <a:gd name="connsiteX10" fmla="*/ 200025 w 495300"/>
                  <a:gd name="connsiteY10" fmla="*/ 276225 h 401002"/>
                  <a:gd name="connsiteX11" fmla="*/ 235268 w 495300"/>
                  <a:gd name="connsiteY11" fmla="*/ 307657 h 401002"/>
                  <a:gd name="connsiteX12" fmla="*/ 242888 w 495300"/>
                  <a:gd name="connsiteY12" fmla="*/ 317182 h 401002"/>
                  <a:gd name="connsiteX13" fmla="*/ 242888 w 495300"/>
                  <a:gd name="connsiteY13" fmla="*/ 364807 h 401002"/>
                  <a:gd name="connsiteX14" fmla="*/ 236220 w 495300"/>
                  <a:gd name="connsiteY14" fmla="*/ 372428 h 401002"/>
                  <a:gd name="connsiteX15" fmla="*/ 211455 w 495300"/>
                  <a:gd name="connsiteY15" fmla="*/ 381953 h 401002"/>
                  <a:gd name="connsiteX16" fmla="*/ 211455 w 495300"/>
                  <a:gd name="connsiteY16" fmla="*/ 381953 h 401002"/>
                  <a:gd name="connsiteX17" fmla="*/ 180975 w 495300"/>
                  <a:gd name="connsiteY17" fmla="*/ 381953 h 401002"/>
                  <a:gd name="connsiteX18" fmla="*/ 180975 w 495300"/>
                  <a:gd name="connsiteY18" fmla="*/ 164782 h 401002"/>
                  <a:gd name="connsiteX19" fmla="*/ 151448 w 495300"/>
                  <a:gd name="connsiteY19" fmla="*/ 116205 h 401002"/>
                  <a:gd name="connsiteX20" fmla="*/ 145733 w 495300"/>
                  <a:gd name="connsiteY20" fmla="*/ 27622 h 401002"/>
                  <a:gd name="connsiteX21" fmla="*/ 153353 w 495300"/>
                  <a:gd name="connsiteY21" fmla="*/ 27622 h 401002"/>
                  <a:gd name="connsiteX22" fmla="*/ 153353 w 495300"/>
                  <a:gd name="connsiteY22" fmla="*/ 18097 h 401002"/>
                  <a:gd name="connsiteX23" fmla="*/ 135255 w 495300"/>
                  <a:gd name="connsiteY23" fmla="*/ 0 h 401002"/>
                  <a:gd name="connsiteX24" fmla="*/ 107633 w 495300"/>
                  <a:gd name="connsiteY24" fmla="*/ 0 h 401002"/>
                  <a:gd name="connsiteX25" fmla="*/ 89535 w 495300"/>
                  <a:gd name="connsiteY25" fmla="*/ 18097 h 401002"/>
                  <a:gd name="connsiteX26" fmla="*/ 89535 w 495300"/>
                  <a:gd name="connsiteY26" fmla="*/ 18097 h 401002"/>
                  <a:gd name="connsiteX27" fmla="*/ 89535 w 495300"/>
                  <a:gd name="connsiteY27" fmla="*/ 27622 h 401002"/>
                  <a:gd name="connsiteX28" fmla="*/ 97155 w 495300"/>
                  <a:gd name="connsiteY28" fmla="*/ 27622 h 401002"/>
                  <a:gd name="connsiteX29" fmla="*/ 91440 w 495300"/>
                  <a:gd name="connsiteY29" fmla="*/ 116205 h 401002"/>
                  <a:gd name="connsiteX30" fmla="*/ 62865 w 495300"/>
                  <a:gd name="connsiteY30" fmla="*/ 164782 h 401002"/>
                  <a:gd name="connsiteX31" fmla="*/ 62865 w 495300"/>
                  <a:gd name="connsiteY31" fmla="*/ 381953 h 401002"/>
                  <a:gd name="connsiteX32" fmla="*/ 9525 w 495300"/>
                  <a:gd name="connsiteY32" fmla="*/ 381953 h 401002"/>
                  <a:gd name="connsiteX33" fmla="*/ 0 w 495300"/>
                  <a:gd name="connsiteY33" fmla="*/ 391478 h 401002"/>
                  <a:gd name="connsiteX34" fmla="*/ 9525 w 495300"/>
                  <a:gd name="connsiteY34" fmla="*/ 401003 h 401002"/>
                  <a:gd name="connsiteX35" fmla="*/ 485775 w 495300"/>
                  <a:gd name="connsiteY35" fmla="*/ 401003 h 401002"/>
                  <a:gd name="connsiteX36" fmla="*/ 495300 w 495300"/>
                  <a:gd name="connsiteY36" fmla="*/ 391478 h 401002"/>
                  <a:gd name="connsiteX37" fmla="*/ 485775 w 495300"/>
                  <a:gd name="connsiteY37" fmla="*/ 381953 h 401002"/>
                  <a:gd name="connsiteX38" fmla="*/ 278130 w 495300"/>
                  <a:gd name="connsiteY38" fmla="*/ 220027 h 401002"/>
                  <a:gd name="connsiteX39" fmla="*/ 279083 w 495300"/>
                  <a:gd name="connsiteY39" fmla="*/ 239077 h 401002"/>
                  <a:gd name="connsiteX40" fmla="*/ 221933 w 495300"/>
                  <a:gd name="connsiteY40" fmla="*/ 239077 h 401002"/>
                  <a:gd name="connsiteX41" fmla="*/ 223838 w 495300"/>
                  <a:gd name="connsiteY41" fmla="*/ 220027 h 401002"/>
                  <a:gd name="connsiteX42" fmla="*/ 278130 w 495300"/>
                  <a:gd name="connsiteY42" fmla="*/ 220027 h 401002"/>
                  <a:gd name="connsiteX43" fmla="*/ 240030 w 495300"/>
                  <a:gd name="connsiteY43" fmla="*/ 288607 h 401002"/>
                  <a:gd name="connsiteX44" fmla="*/ 219075 w 495300"/>
                  <a:gd name="connsiteY44" fmla="*/ 276225 h 401002"/>
                  <a:gd name="connsiteX45" fmla="*/ 220980 w 495300"/>
                  <a:gd name="connsiteY45" fmla="*/ 258127 h 401002"/>
                  <a:gd name="connsiteX46" fmla="*/ 280988 w 495300"/>
                  <a:gd name="connsiteY46" fmla="*/ 258127 h 401002"/>
                  <a:gd name="connsiteX47" fmla="*/ 281940 w 495300"/>
                  <a:gd name="connsiteY47" fmla="*/ 276225 h 401002"/>
                  <a:gd name="connsiteX48" fmla="*/ 260985 w 495300"/>
                  <a:gd name="connsiteY48" fmla="*/ 288607 h 401002"/>
                  <a:gd name="connsiteX49" fmla="*/ 250508 w 495300"/>
                  <a:gd name="connsiteY49" fmla="*/ 293370 h 401002"/>
                  <a:gd name="connsiteX50" fmla="*/ 240030 w 495300"/>
                  <a:gd name="connsiteY50" fmla="*/ 288607 h 401002"/>
                  <a:gd name="connsiteX51" fmla="*/ 127635 w 495300"/>
                  <a:gd name="connsiteY51" fmla="*/ 33338 h 401002"/>
                  <a:gd name="connsiteX52" fmla="*/ 128588 w 495300"/>
                  <a:gd name="connsiteY52" fmla="*/ 55245 h 401002"/>
                  <a:gd name="connsiteX53" fmla="*/ 114300 w 495300"/>
                  <a:gd name="connsiteY53" fmla="*/ 55245 h 401002"/>
                  <a:gd name="connsiteX54" fmla="*/ 115253 w 495300"/>
                  <a:gd name="connsiteY54" fmla="*/ 33338 h 401002"/>
                  <a:gd name="connsiteX55" fmla="*/ 127635 w 495300"/>
                  <a:gd name="connsiteY55" fmla="*/ 33338 h 401002"/>
                  <a:gd name="connsiteX56" fmla="*/ 81915 w 495300"/>
                  <a:gd name="connsiteY56" fmla="*/ 376238 h 401002"/>
                  <a:gd name="connsiteX57" fmla="*/ 81915 w 495300"/>
                  <a:gd name="connsiteY57" fmla="*/ 164782 h 401002"/>
                  <a:gd name="connsiteX58" fmla="*/ 100965 w 495300"/>
                  <a:gd name="connsiteY58" fmla="*/ 133350 h 401002"/>
                  <a:gd name="connsiteX59" fmla="*/ 110490 w 495300"/>
                  <a:gd name="connsiteY59" fmla="*/ 128588 h 401002"/>
                  <a:gd name="connsiteX60" fmla="*/ 111443 w 495300"/>
                  <a:gd name="connsiteY60" fmla="*/ 118110 h 401002"/>
                  <a:gd name="connsiteX61" fmla="*/ 114300 w 495300"/>
                  <a:gd name="connsiteY61" fmla="*/ 74295 h 401002"/>
                  <a:gd name="connsiteX62" fmla="*/ 130493 w 495300"/>
                  <a:gd name="connsiteY62" fmla="*/ 74295 h 401002"/>
                  <a:gd name="connsiteX63" fmla="*/ 133350 w 495300"/>
                  <a:gd name="connsiteY63" fmla="*/ 118110 h 401002"/>
                  <a:gd name="connsiteX64" fmla="*/ 134303 w 495300"/>
                  <a:gd name="connsiteY64" fmla="*/ 128588 h 401002"/>
                  <a:gd name="connsiteX65" fmla="*/ 143828 w 495300"/>
                  <a:gd name="connsiteY65" fmla="*/ 133350 h 401002"/>
                  <a:gd name="connsiteX66" fmla="*/ 162878 w 495300"/>
                  <a:gd name="connsiteY66" fmla="*/ 164782 h 401002"/>
                  <a:gd name="connsiteX67" fmla="*/ 162878 w 495300"/>
                  <a:gd name="connsiteY67" fmla="*/ 376238 h 401002"/>
                  <a:gd name="connsiteX68" fmla="*/ 122873 w 495300"/>
                  <a:gd name="connsiteY68" fmla="*/ 381953 h 401002"/>
                  <a:gd name="connsiteX69" fmla="*/ 122873 w 495300"/>
                  <a:gd name="connsiteY69" fmla="*/ 381953 h 401002"/>
                  <a:gd name="connsiteX70" fmla="*/ 81915 w 495300"/>
                  <a:gd name="connsiteY70" fmla="*/ 376238 h 401002"/>
                  <a:gd name="connsiteX71" fmla="*/ 81915 w 495300"/>
                  <a:gd name="connsiteY71" fmla="*/ 376238 h 401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495300" h="401002">
                    <a:moveTo>
                      <a:pt x="485775" y="381953"/>
                    </a:moveTo>
                    <a:lnTo>
                      <a:pt x="288608" y="381953"/>
                    </a:lnTo>
                    <a:cubicBezTo>
                      <a:pt x="288608" y="381953"/>
                      <a:pt x="288608" y="381953"/>
                      <a:pt x="288608" y="381953"/>
                    </a:cubicBezTo>
                    <a:cubicBezTo>
                      <a:pt x="288608" y="378142"/>
                      <a:pt x="278130" y="373380"/>
                      <a:pt x="263843" y="372428"/>
                    </a:cubicBezTo>
                    <a:cubicBezTo>
                      <a:pt x="260033" y="372428"/>
                      <a:pt x="257175" y="368617"/>
                      <a:pt x="257175" y="364807"/>
                    </a:cubicBezTo>
                    <a:lnTo>
                      <a:pt x="257175" y="317182"/>
                    </a:lnTo>
                    <a:cubicBezTo>
                      <a:pt x="257175" y="312420"/>
                      <a:pt x="260033" y="308610"/>
                      <a:pt x="264795" y="307657"/>
                    </a:cubicBezTo>
                    <a:cubicBezTo>
                      <a:pt x="280988" y="303848"/>
                      <a:pt x="301943" y="290513"/>
                      <a:pt x="300990" y="276225"/>
                    </a:cubicBezTo>
                    <a:lnTo>
                      <a:pt x="295275" y="200977"/>
                    </a:lnTo>
                    <a:lnTo>
                      <a:pt x="205740" y="200977"/>
                    </a:lnTo>
                    <a:lnTo>
                      <a:pt x="200025" y="276225"/>
                    </a:lnTo>
                    <a:cubicBezTo>
                      <a:pt x="199073" y="289560"/>
                      <a:pt x="219075" y="303848"/>
                      <a:pt x="235268" y="307657"/>
                    </a:cubicBezTo>
                    <a:cubicBezTo>
                      <a:pt x="240030" y="308610"/>
                      <a:pt x="242888" y="312420"/>
                      <a:pt x="242888" y="317182"/>
                    </a:cubicBezTo>
                    <a:lnTo>
                      <a:pt x="242888" y="364807"/>
                    </a:lnTo>
                    <a:cubicBezTo>
                      <a:pt x="242888" y="368617"/>
                      <a:pt x="240030" y="371475"/>
                      <a:pt x="236220" y="372428"/>
                    </a:cubicBezTo>
                    <a:cubicBezTo>
                      <a:pt x="221933" y="374332"/>
                      <a:pt x="211455" y="378142"/>
                      <a:pt x="211455" y="381953"/>
                    </a:cubicBezTo>
                    <a:cubicBezTo>
                      <a:pt x="211455" y="381953"/>
                      <a:pt x="211455" y="381953"/>
                      <a:pt x="211455" y="381953"/>
                    </a:cubicBezTo>
                    <a:lnTo>
                      <a:pt x="180975" y="381953"/>
                    </a:lnTo>
                    <a:lnTo>
                      <a:pt x="180975" y="164782"/>
                    </a:lnTo>
                    <a:cubicBezTo>
                      <a:pt x="180975" y="144780"/>
                      <a:pt x="169545" y="125730"/>
                      <a:pt x="151448" y="116205"/>
                    </a:cubicBezTo>
                    <a:lnTo>
                      <a:pt x="145733" y="27622"/>
                    </a:lnTo>
                    <a:lnTo>
                      <a:pt x="153353" y="27622"/>
                    </a:lnTo>
                    <a:lnTo>
                      <a:pt x="153353" y="18097"/>
                    </a:lnTo>
                    <a:cubicBezTo>
                      <a:pt x="153353" y="7620"/>
                      <a:pt x="144780" y="0"/>
                      <a:pt x="135255" y="0"/>
                    </a:cubicBezTo>
                    <a:lnTo>
                      <a:pt x="107633" y="0"/>
                    </a:lnTo>
                    <a:cubicBezTo>
                      <a:pt x="97155" y="0"/>
                      <a:pt x="89535" y="8572"/>
                      <a:pt x="89535" y="18097"/>
                    </a:cubicBezTo>
                    <a:lnTo>
                      <a:pt x="89535" y="18097"/>
                    </a:lnTo>
                    <a:lnTo>
                      <a:pt x="89535" y="27622"/>
                    </a:lnTo>
                    <a:lnTo>
                      <a:pt x="97155" y="27622"/>
                    </a:lnTo>
                    <a:lnTo>
                      <a:pt x="91440" y="116205"/>
                    </a:lnTo>
                    <a:cubicBezTo>
                      <a:pt x="73343" y="125730"/>
                      <a:pt x="61913" y="143827"/>
                      <a:pt x="62865" y="164782"/>
                    </a:cubicBezTo>
                    <a:lnTo>
                      <a:pt x="62865" y="381953"/>
                    </a:lnTo>
                    <a:lnTo>
                      <a:pt x="9525" y="381953"/>
                    </a:lnTo>
                    <a:cubicBezTo>
                      <a:pt x="3810" y="381953"/>
                      <a:pt x="0" y="385763"/>
                      <a:pt x="0" y="391478"/>
                    </a:cubicBezTo>
                    <a:cubicBezTo>
                      <a:pt x="0" y="397192"/>
                      <a:pt x="3810" y="401003"/>
                      <a:pt x="9525" y="401003"/>
                    </a:cubicBezTo>
                    <a:lnTo>
                      <a:pt x="485775" y="401003"/>
                    </a:lnTo>
                    <a:cubicBezTo>
                      <a:pt x="491490" y="401003"/>
                      <a:pt x="495300" y="397192"/>
                      <a:pt x="495300" y="391478"/>
                    </a:cubicBezTo>
                    <a:cubicBezTo>
                      <a:pt x="495300" y="385763"/>
                      <a:pt x="491490" y="381953"/>
                      <a:pt x="485775" y="381953"/>
                    </a:cubicBezTo>
                    <a:close/>
                    <a:moveTo>
                      <a:pt x="278130" y="220027"/>
                    </a:moveTo>
                    <a:lnTo>
                      <a:pt x="279083" y="239077"/>
                    </a:lnTo>
                    <a:lnTo>
                      <a:pt x="221933" y="239077"/>
                    </a:lnTo>
                    <a:lnTo>
                      <a:pt x="223838" y="220027"/>
                    </a:lnTo>
                    <a:lnTo>
                      <a:pt x="278130" y="220027"/>
                    </a:lnTo>
                    <a:close/>
                    <a:moveTo>
                      <a:pt x="240030" y="288607"/>
                    </a:moveTo>
                    <a:cubicBezTo>
                      <a:pt x="232410" y="286703"/>
                      <a:pt x="224790" y="281940"/>
                      <a:pt x="219075" y="276225"/>
                    </a:cubicBezTo>
                    <a:lnTo>
                      <a:pt x="220980" y="258127"/>
                    </a:lnTo>
                    <a:lnTo>
                      <a:pt x="280988" y="258127"/>
                    </a:lnTo>
                    <a:lnTo>
                      <a:pt x="281940" y="276225"/>
                    </a:lnTo>
                    <a:cubicBezTo>
                      <a:pt x="276225" y="282892"/>
                      <a:pt x="268605" y="286703"/>
                      <a:pt x="260985" y="288607"/>
                    </a:cubicBezTo>
                    <a:cubicBezTo>
                      <a:pt x="257175" y="289560"/>
                      <a:pt x="253365" y="291465"/>
                      <a:pt x="250508" y="293370"/>
                    </a:cubicBezTo>
                    <a:cubicBezTo>
                      <a:pt x="246698" y="291465"/>
                      <a:pt x="243840" y="289560"/>
                      <a:pt x="240030" y="288607"/>
                    </a:cubicBezTo>
                    <a:close/>
                    <a:moveTo>
                      <a:pt x="127635" y="33338"/>
                    </a:moveTo>
                    <a:lnTo>
                      <a:pt x="128588" y="55245"/>
                    </a:lnTo>
                    <a:lnTo>
                      <a:pt x="114300" y="55245"/>
                    </a:lnTo>
                    <a:lnTo>
                      <a:pt x="115253" y="33338"/>
                    </a:lnTo>
                    <a:lnTo>
                      <a:pt x="127635" y="33338"/>
                    </a:lnTo>
                    <a:close/>
                    <a:moveTo>
                      <a:pt x="81915" y="376238"/>
                    </a:moveTo>
                    <a:lnTo>
                      <a:pt x="81915" y="164782"/>
                    </a:lnTo>
                    <a:cubicBezTo>
                      <a:pt x="81915" y="151448"/>
                      <a:pt x="89535" y="140017"/>
                      <a:pt x="100965" y="133350"/>
                    </a:cubicBezTo>
                    <a:lnTo>
                      <a:pt x="110490" y="128588"/>
                    </a:lnTo>
                    <a:lnTo>
                      <a:pt x="111443" y="118110"/>
                    </a:lnTo>
                    <a:lnTo>
                      <a:pt x="114300" y="74295"/>
                    </a:lnTo>
                    <a:lnTo>
                      <a:pt x="130493" y="74295"/>
                    </a:lnTo>
                    <a:lnTo>
                      <a:pt x="133350" y="118110"/>
                    </a:lnTo>
                    <a:lnTo>
                      <a:pt x="134303" y="128588"/>
                    </a:lnTo>
                    <a:lnTo>
                      <a:pt x="143828" y="133350"/>
                    </a:lnTo>
                    <a:cubicBezTo>
                      <a:pt x="155258" y="139065"/>
                      <a:pt x="162878" y="151448"/>
                      <a:pt x="162878" y="164782"/>
                    </a:cubicBezTo>
                    <a:lnTo>
                      <a:pt x="162878" y="376238"/>
                    </a:lnTo>
                    <a:cubicBezTo>
                      <a:pt x="149543" y="381000"/>
                      <a:pt x="136208" y="382905"/>
                      <a:pt x="122873" y="381953"/>
                    </a:cubicBezTo>
                    <a:lnTo>
                      <a:pt x="122873" y="381953"/>
                    </a:lnTo>
                    <a:cubicBezTo>
                      <a:pt x="108585" y="381953"/>
                      <a:pt x="94298" y="380048"/>
                      <a:pt x="81915" y="376238"/>
                    </a:cubicBezTo>
                    <a:lnTo>
                      <a:pt x="81915" y="376238"/>
                    </a:lnTo>
                    <a:close/>
                  </a:path>
                </a:pathLst>
              </a:custGeom>
              <a:grpFill/>
              <a:ln w="9525" cap="flat">
                <a:noFill/>
                <a:prstDash val="solid"/>
                <a:miter/>
              </a:ln>
            </p:spPr>
            <p:txBody>
              <a:bodyPr rtlCol="0" anchor="ctr"/>
              <a:lstStyle/>
              <a:p>
                <a:endParaRPr lang="zh-CN" altLang="en-US"/>
              </a:p>
            </p:txBody>
          </p:sp>
        </p:grpSp>
      </p:grpSp>
      <p:grpSp>
        <p:nvGrpSpPr>
          <p:cNvPr id="172" name="组合 171"/>
          <p:cNvGrpSpPr/>
          <p:nvPr userDrawn="1"/>
        </p:nvGrpSpPr>
        <p:grpSpPr>
          <a:xfrm>
            <a:off x="6931197" y="4022731"/>
            <a:ext cx="947778" cy="947776"/>
            <a:chOff x="5481200" y="3917828"/>
            <a:chExt cx="1184223" cy="1184223"/>
          </a:xfrm>
        </p:grpSpPr>
        <p:grpSp>
          <p:nvGrpSpPr>
            <p:cNvPr id="173" name="组合 172"/>
            <p:cNvGrpSpPr/>
            <p:nvPr userDrawn="1"/>
          </p:nvGrpSpPr>
          <p:grpSpPr>
            <a:xfrm>
              <a:off x="5481200" y="3917828"/>
              <a:ext cx="1184223" cy="1184223"/>
              <a:chOff x="5481200" y="3917828"/>
              <a:chExt cx="1184223" cy="1184223"/>
            </a:xfrm>
          </p:grpSpPr>
          <p:sp>
            <p:nvSpPr>
              <p:cNvPr id="176" name="椭圆 175"/>
              <p:cNvSpPr/>
              <p:nvPr userDrawn="1"/>
            </p:nvSpPr>
            <p:spPr>
              <a:xfrm rot="8892418">
                <a:off x="5481200" y="3917828"/>
                <a:ext cx="1184223" cy="1184223"/>
              </a:xfrm>
              <a:prstGeom prst="ellipse">
                <a:avLst/>
              </a:pr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椭圆 176"/>
              <p:cNvSpPr/>
              <p:nvPr userDrawn="1"/>
            </p:nvSpPr>
            <p:spPr>
              <a:xfrm rot="8892418">
                <a:off x="5511167" y="3947795"/>
                <a:ext cx="1124288" cy="1124288"/>
              </a:xfrm>
              <a:prstGeom prst="ellipse">
                <a:avLst/>
              </a:prstGeom>
              <a:noFill/>
              <a:ln w="3175">
                <a:gradFill>
                  <a:gsLst>
                    <a:gs pos="12000">
                      <a:schemeClr val="accent1"/>
                    </a:gs>
                    <a:gs pos="100000">
                      <a:schemeClr val="accent1">
                        <a:lumMod val="30000"/>
                        <a:lumOff val="7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4" name="图形 44" descr="奖杯 轮廓"/>
            <p:cNvSpPr/>
            <p:nvPr userDrawn="1"/>
          </p:nvSpPr>
          <p:spPr>
            <a:xfrm>
              <a:off x="5787338" y="4189777"/>
              <a:ext cx="571946" cy="662597"/>
            </a:xfrm>
            <a:custGeom>
              <a:avLst/>
              <a:gdLst>
                <a:gd name="connsiteX0" fmla="*/ 533400 w 649528"/>
                <a:gd name="connsiteY0" fmla="*/ 62551 h 752475"/>
                <a:gd name="connsiteX1" fmla="*/ 533400 w 649528"/>
                <a:gd name="connsiteY1" fmla="*/ 0 h 752475"/>
                <a:gd name="connsiteX2" fmla="*/ 114300 w 649528"/>
                <a:gd name="connsiteY2" fmla="*/ 0 h 752475"/>
                <a:gd name="connsiteX3" fmla="*/ 114300 w 649528"/>
                <a:gd name="connsiteY3" fmla="*/ 62551 h 752475"/>
                <a:gd name="connsiteX4" fmla="*/ 0 w 649528"/>
                <a:gd name="connsiteY4" fmla="*/ 62551 h 752475"/>
                <a:gd name="connsiteX5" fmla="*/ 0 w 649528"/>
                <a:gd name="connsiteY5" fmla="*/ 255908 h 752475"/>
                <a:gd name="connsiteX6" fmla="*/ 52549 w 649528"/>
                <a:gd name="connsiteY6" fmla="*/ 385067 h 752475"/>
                <a:gd name="connsiteX7" fmla="*/ 256908 w 649528"/>
                <a:gd name="connsiteY7" fmla="*/ 466392 h 752475"/>
                <a:gd name="connsiteX8" fmla="*/ 264947 w 649528"/>
                <a:gd name="connsiteY8" fmla="*/ 475450 h 752475"/>
                <a:gd name="connsiteX9" fmla="*/ 284798 w 649528"/>
                <a:gd name="connsiteY9" fmla="*/ 514912 h 752475"/>
                <a:gd name="connsiteX10" fmla="*/ 285750 w 649528"/>
                <a:gd name="connsiteY10" fmla="*/ 527856 h 752475"/>
                <a:gd name="connsiteX11" fmla="*/ 285750 w 649528"/>
                <a:gd name="connsiteY11" fmla="*/ 638175 h 752475"/>
                <a:gd name="connsiteX12" fmla="*/ 247650 w 649528"/>
                <a:gd name="connsiteY12" fmla="*/ 638175 h 752475"/>
                <a:gd name="connsiteX13" fmla="*/ 200025 w 649528"/>
                <a:gd name="connsiteY13" fmla="*/ 685800 h 752475"/>
                <a:gd name="connsiteX14" fmla="*/ 171450 w 649528"/>
                <a:gd name="connsiteY14" fmla="*/ 685800 h 752475"/>
                <a:gd name="connsiteX15" fmla="*/ 123825 w 649528"/>
                <a:gd name="connsiteY15" fmla="*/ 733425 h 752475"/>
                <a:gd name="connsiteX16" fmla="*/ 123825 w 649528"/>
                <a:gd name="connsiteY16" fmla="*/ 752475 h 752475"/>
                <a:gd name="connsiteX17" fmla="*/ 523875 w 649528"/>
                <a:gd name="connsiteY17" fmla="*/ 752475 h 752475"/>
                <a:gd name="connsiteX18" fmla="*/ 523875 w 649528"/>
                <a:gd name="connsiteY18" fmla="*/ 733425 h 752475"/>
                <a:gd name="connsiteX19" fmla="*/ 476250 w 649528"/>
                <a:gd name="connsiteY19" fmla="*/ 685800 h 752475"/>
                <a:gd name="connsiteX20" fmla="*/ 447675 w 649528"/>
                <a:gd name="connsiteY20" fmla="*/ 685800 h 752475"/>
                <a:gd name="connsiteX21" fmla="*/ 400050 w 649528"/>
                <a:gd name="connsiteY21" fmla="*/ 638175 h 752475"/>
                <a:gd name="connsiteX22" fmla="*/ 361950 w 649528"/>
                <a:gd name="connsiteY22" fmla="*/ 638175 h 752475"/>
                <a:gd name="connsiteX23" fmla="*/ 361950 w 649528"/>
                <a:gd name="connsiteY23" fmla="*/ 528809 h 752475"/>
                <a:gd name="connsiteX24" fmla="*/ 364246 w 649528"/>
                <a:gd name="connsiteY24" fmla="*/ 509568 h 752475"/>
                <a:gd name="connsiteX25" fmla="*/ 381953 w 649528"/>
                <a:gd name="connsiteY25" fmla="*/ 477126 h 752475"/>
                <a:gd name="connsiteX26" fmla="*/ 391297 w 649528"/>
                <a:gd name="connsiteY26" fmla="*/ 466411 h 752475"/>
                <a:gd name="connsiteX27" fmla="*/ 597037 w 649528"/>
                <a:gd name="connsiteY27" fmla="*/ 384981 h 752475"/>
                <a:gd name="connsiteX28" fmla="*/ 649529 w 649528"/>
                <a:gd name="connsiteY28" fmla="*/ 255880 h 752475"/>
                <a:gd name="connsiteX29" fmla="*/ 649529 w 649528"/>
                <a:gd name="connsiteY29" fmla="*/ 62522 h 752475"/>
                <a:gd name="connsiteX30" fmla="*/ 66313 w 649528"/>
                <a:gd name="connsiteY30" fmla="*/ 371866 h 752475"/>
                <a:gd name="connsiteX31" fmla="*/ 19050 w 649528"/>
                <a:gd name="connsiteY31" fmla="*/ 255880 h 752475"/>
                <a:gd name="connsiteX32" fmla="*/ 19050 w 649528"/>
                <a:gd name="connsiteY32" fmla="*/ 81572 h 752475"/>
                <a:gd name="connsiteX33" fmla="*/ 114300 w 649528"/>
                <a:gd name="connsiteY33" fmla="*/ 81572 h 752475"/>
                <a:gd name="connsiteX34" fmla="*/ 114300 w 649528"/>
                <a:gd name="connsiteY34" fmla="*/ 242983 h 752475"/>
                <a:gd name="connsiteX35" fmla="*/ 141399 w 649528"/>
                <a:gd name="connsiteY35" fmla="*/ 338433 h 752475"/>
                <a:gd name="connsiteX36" fmla="*/ 141608 w 649528"/>
                <a:gd name="connsiteY36" fmla="*/ 338309 h 752475"/>
                <a:gd name="connsiteX37" fmla="*/ 164268 w 649528"/>
                <a:gd name="connsiteY37" fmla="*/ 368322 h 752475"/>
                <a:gd name="connsiteX38" fmla="*/ 164268 w 649528"/>
                <a:gd name="connsiteY38" fmla="*/ 368322 h 752475"/>
                <a:gd name="connsiteX39" fmla="*/ 206369 w 649528"/>
                <a:gd name="connsiteY39" fmla="*/ 411718 h 752475"/>
                <a:gd name="connsiteX40" fmla="*/ 212941 w 649528"/>
                <a:gd name="connsiteY40" fmla="*/ 418109 h 752475"/>
                <a:gd name="connsiteX41" fmla="*/ 229905 w 649528"/>
                <a:gd name="connsiteY41" fmla="*/ 435988 h 752475"/>
                <a:gd name="connsiteX42" fmla="*/ 239087 w 649528"/>
                <a:gd name="connsiteY42" fmla="*/ 446322 h 752475"/>
                <a:gd name="connsiteX43" fmla="*/ 66313 w 649528"/>
                <a:gd name="connsiteY43" fmla="*/ 371866 h 752475"/>
                <a:gd name="connsiteX44" fmla="*/ 476250 w 649528"/>
                <a:gd name="connsiteY44" fmla="*/ 704850 h 752475"/>
                <a:gd name="connsiteX45" fmla="*/ 476250 w 649528"/>
                <a:gd name="connsiteY45" fmla="*/ 704850 h 752475"/>
                <a:gd name="connsiteX46" fmla="*/ 504825 w 649528"/>
                <a:gd name="connsiteY46" fmla="*/ 733425 h 752475"/>
                <a:gd name="connsiteX47" fmla="*/ 142875 w 649528"/>
                <a:gd name="connsiteY47" fmla="*/ 733425 h 752475"/>
                <a:gd name="connsiteX48" fmla="*/ 142875 w 649528"/>
                <a:gd name="connsiteY48" fmla="*/ 733425 h 752475"/>
                <a:gd name="connsiteX49" fmla="*/ 171450 w 649528"/>
                <a:gd name="connsiteY49" fmla="*/ 704850 h 752475"/>
                <a:gd name="connsiteX50" fmla="*/ 476250 w 649528"/>
                <a:gd name="connsiteY50" fmla="*/ 704850 h 752475"/>
                <a:gd name="connsiteX51" fmla="*/ 400050 w 649528"/>
                <a:gd name="connsiteY51" fmla="*/ 657225 h 752475"/>
                <a:gd name="connsiteX52" fmla="*/ 428625 w 649528"/>
                <a:gd name="connsiteY52" fmla="*/ 685800 h 752475"/>
                <a:gd name="connsiteX53" fmla="*/ 219075 w 649528"/>
                <a:gd name="connsiteY53" fmla="*/ 685800 h 752475"/>
                <a:gd name="connsiteX54" fmla="*/ 247650 w 649528"/>
                <a:gd name="connsiteY54" fmla="*/ 657225 h 752475"/>
                <a:gd name="connsiteX55" fmla="*/ 295275 w 649528"/>
                <a:gd name="connsiteY55" fmla="*/ 657225 h 752475"/>
                <a:gd name="connsiteX56" fmla="*/ 352425 w 649528"/>
                <a:gd name="connsiteY56" fmla="*/ 657225 h 752475"/>
                <a:gd name="connsiteX57" fmla="*/ 367608 w 649528"/>
                <a:gd name="connsiteY57" fmla="*/ 464591 h 752475"/>
                <a:gd name="connsiteX58" fmla="*/ 345700 w 649528"/>
                <a:gd name="connsiteY58" fmla="*/ 505082 h 752475"/>
                <a:gd name="connsiteX59" fmla="*/ 342843 w 649528"/>
                <a:gd name="connsiteY59" fmla="*/ 528809 h 752475"/>
                <a:gd name="connsiteX60" fmla="*/ 342843 w 649528"/>
                <a:gd name="connsiteY60" fmla="*/ 638175 h 752475"/>
                <a:gd name="connsiteX61" fmla="*/ 304800 w 649528"/>
                <a:gd name="connsiteY61" fmla="*/ 638175 h 752475"/>
                <a:gd name="connsiteX62" fmla="*/ 304800 w 649528"/>
                <a:gd name="connsiteY62" fmla="*/ 527856 h 752475"/>
                <a:gd name="connsiteX63" fmla="*/ 303533 w 649528"/>
                <a:gd name="connsiteY63" fmla="*/ 511893 h 752475"/>
                <a:gd name="connsiteX64" fmla="*/ 279178 w 649528"/>
                <a:gd name="connsiteY64" fmla="*/ 462763 h 752475"/>
                <a:gd name="connsiteX65" fmla="*/ 244126 w 649528"/>
                <a:gd name="connsiteY65" fmla="*/ 423329 h 752475"/>
                <a:gd name="connsiteX66" fmla="*/ 226238 w 649528"/>
                <a:gd name="connsiteY66" fmla="*/ 404479 h 752475"/>
                <a:gd name="connsiteX67" fmla="*/ 219627 w 649528"/>
                <a:gd name="connsiteY67" fmla="*/ 398059 h 752475"/>
                <a:gd name="connsiteX68" fmla="*/ 178184 w 649528"/>
                <a:gd name="connsiteY68" fmla="*/ 355340 h 752475"/>
                <a:gd name="connsiteX69" fmla="*/ 159068 w 649528"/>
                <a:gd name="connsiteY69" fmla="*/ 330918 h 752475"/>
                <a:gd name="connsiteX70" fmla="*/ 157686 w 649528"/>
                <a:gd name="connsiteY70" fmla="*/ 328546 h 752475"/>
                <a:gd name="connsiteX71" fmla="*/ 133350 w 649528"/>
                <a:gd name="connsiteY71" fmla="*/ 242983 h 752475"/>
                <a:gd name="connsiteX72" fmla="*/ 133350 w 649528"/>
                <a:gd name="connsiteY72" fmla="*/ 19050 h 752475"/>
                <a:gd name="connsiteX73" fmla="*/ 514350 w 649528"/>
                <a:gd name="connsiteY73" fmla="*/ 19050 h 752475"/>
                <a:gd name="connsiteX74" fmla="*/ 514350 w 649528"/>
                <a:gd name="connsiteY74" fmla="*/ 71323 h 752475"/>
                <a:gd name="connsiteX75" fmla="*/ 513398 w 649528"/>
                <a:gd name="connsiteY75" fmla="*/ 129597 h 752475"/>
                <a:gd name="connsiteX76" fmla="*/ 513398 w 649528"/>
                <a:gd name="connsiteY76" fmla="*/ 243897 h 752475"/>
                <a:gd name="connsiteX77" fmla="*/ 489061 w 649528"/>
                <a:gd name="connsiteY77" fmla="*/ 329460 h 752475"/>
                <a:gd name="connsiteX78" fmla="*/ 487766 w 649528"/>
                <a:gd name="connsiteY78" fmla="*/ 331594 h 752475"/>
                <a:gd name="connsiteX79" fmla="*/ 467954 w 649528"/>
                <a:gd name="connsiteY79" fmla="*/ 356930 h 752475"/>
                <a:gd name="connsiteX80" fmla="*/ 430235 w 649528"/>
                <a:gd name="connsiteY80" fmla="*/ 396240 h 752475"/>
                <a:gd name="connsiteX81" fmla="*/ 395945 w 649528"/>
                <a:gd name="connsiteY81" fmla="*/ 432140 h 752475"/>
                <a:gd name="connsiteX82" fmla="*/ 630498 w 649528"/>
                <a:gd name="connsiteY82" fmla="*/ 255880 h 752475"/>
                <a:gd name="connsiteX83" fmla="*/ 583292 w 649528"/>
                <a:gd name="connsiteY83" fmla="*/ 371808 h 752475"/>
                <a:gd name="connsiteX84" fmla="*/ 408737 w 649528"/>
                <a:gd name="connsiteY84" fmla="*/ 446446 h 752475"/>
                <a:gd name="connsiteX85" fmla="*/ 410318 w 649528"/>
                <a:gd name="connsiteY85" fmla="*/ 444637 h 752475"/>
                <a:gd name="connsiteX86" fmla="*/ 443408 w 649528"/>
                <a:gd name="connsiteY86" fmla="*/ 409966 h 752475"/>
                <a:gd name="connsiteX87" fmla="*/ 482460 w 649528"/>
                <a:gd name="connsiteY87" fmla="*/ 369351 h 752475"/>
                <a:gd name="connsiteX88" fmla="*/ 505149 w 649528"/>
                <a:gd name="connsiteY88" fmla="*/ 339242 h 752475"/>
                <a:gd name="connsiteX89" fmla="*/ 505387 w 649528"/>
                <a:gd name="connsiteY89" fmla="*/ 339385 h 752475"/>
                <a:gd name="connsiteX90" fmla="*/ 532448 w 649528"/>
                <a:gd name="connsiteY90" fmla="*/ 243935 h 752475"/>
                <a:gd name="connsiteX91" fmla="*/ 532448 w 649528"/>
                <a:gd name="connsiteY91" fmla="*/ 129759 h 752475"/>
                <a:gd name="connsiteX92" fmla="*/ 533238 w 649528"/>
                <a:gd name="connsiteY92" fmla="*/ 81601 h 752475"/>
                <a:gd name="connsiteX93" fmla="*/ 630498 w 649528"/>
                <a:gd name="connsiteY93" fmla="*/ 81601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49528" h="752475">
                  <a:moveTo>
                    <a:pt x="533400" y="62551"/>
                  </a:moveTo>
                  <a:lnTo>
                    <a:pt x="533400" y="0"/>
                  </a:lnTo>
                  <a:lnTo>
                    <a:pt x="114300" y="0"/>
                  </a:lnTo>
                  <a:lnTo>
                    <a:pt x="114300" y="62551"/>
                  </a:lnTo>
                  <a:lnTo>
                    <a:pt x="0" y="62551"/>
                  </a:lnTo>
                  <a:lnTo>
                    <a:pt x="0" y="255908"/>
                  </a:lnTo>
                  <a:cubicBezTo>
                    <a:pt x="505" y="304067"/>
                    <a:pt x="19289" y="350235"/>
                    <a:pt x="52549" y="385067"/>
                  </a:cubicBezTo>
                  <a:cubicBezTo>
                    <a:pt x="104213" y="438626"/>
                    <a:pt x="165564" y="463039"/>
                    <a:pt x="256908" y="466392"/>
                  </a:cubicBezTo>
                  <a:lnTo>
                    <a:pt x="264947" y="475450"/>
                  </a:lnTo>
                  <a:cubicBezTo>
                    <a:pt x="275179" y="486450"/>
                    <a:pt x="282065" y="500139"/>
                    <a:pt x="284798" y="514912"/>
                  </a:cubicBezTo>
                  <a:cubicBezTo>
                    <a:pt x="285456" y="519195"/>
                    <a:pt x="285774" y="523524"/>
                    <a:pt x="285750" y="527856"/>
                  </a:cubicBezTo>
                  <a:lnTo>
                    <a:pt x="285750" y="638175"/>
                  </a:lnTo>
                  <a:lnTo>
                    <a:pt x="247650" y="638175"/>
                  </a:lnTo>
                  <a:cubicBezTo>
                    <a:pt x="221360" y="638206"/>
                    <a:pt x="200056" y="659510"/>
                    <a:pt x="200025" y="685800"/>
                  </a:cubicBezTo>
                  <a:lnTo>
                    <a:pt x="171450" y="685800"/>
                  </a:lnTo>
                  <a:cubicBezTo>
                    <a:pt x="145173" y="685863"/>
                    <a:pt x="123888" y="707148"/>
                    <a:pt x="123825" y="733425"/>
                  </a:cubicBezTo>
                  <a:lnTo>
                    <a:pt x="123825" y="752475"/>
                  </a:lnTo>
                  <a:lnTo>
                    <a:pt x="523875" y="752475"/>
                  </a:lnTo>
                  <a:lnTo>
                    <a:pt x="523875" y="733425"/>
                  </a:lnTo>
                  <a:cubicBezTo>
                    <a:pt x="523827" y="707142"/>
                    <a:pt x="502533" y="685848"/>
                    <a:pt x="476250" y="685800"/>
                  </a:cubicBezTo>
                  <a:lnTo>
                    <a:pt x="447675" y="685800"/>
                  </a:lnTo>
                  <a:cubicBezTo>
                    <a:pt x="447644" y="659510"/>
                    <a:pt x="426340" y="638206"/>
                    <a:pt x="400050" y="638175"/>
                  </a:cubicBezTo>
                  <a:lnTo>
                    <a:pt x="361950" y="638175"/>
                  </a:lnTo>
                  <a:lnTo>
                    <a:pt x="361950" y="528809"/>
                  </a:lnTo>
                  <a:cubicBezTo>
                    <a:pt x="361949" y="522327"/>
                    <a:pt x="362720" y="515868"/>
                    <a:pt x="364246" y="509568"/>
                  </a:cubicBezTo>
                  <a:cubicBezTo>
                    <a:pt x="367438" y="497482"/>
                    <a:pt x="373514" y="486349"/>
                    <a:pt x="381953" y="477126"/>
                  </a:cubicBezTo>
                  <a:lnTo>
                    <a:pt x="391297" y="466411"/>
                  </a:lnTo>
                  <a:cubicBezTo>
                    <a:pt x="483365" y="463248"/>
                    <a:pt x="545106" y="438788"/>
                    <a:pt x="597037" y="384981"/>
                  </a:cubicBezTo>
                  <a:cubicBezTo>
                    <a:pt x="630267" y="350158"/>
                    <a:pt x="649031" y="304012"/>
                    <a:pt x="649529" y="255880"/>
                  </a:cubicBezTo>
                  <a:lnTo>
                    <a:pt x="649529" y="62522"/>
                  </a:lnTo>
                  <a:close/>
                  <a:moveTo>
                    <a:pt x="66313" y="371866"/>
                  </a:moveTo>
                  <a:cubicBezTo>
                    <a:pt x="36646" y="340450"/>
                    <a:pt x="19789" y="299083"/>
                    <a:pt x="19050" y="255880"/>
                  </a:cubicBezTo>
                  <a:lnTo>
                    <a:pt x="19050" y="81572"/>
                  </a:lnTo>
                  <a:lnTo>
                    <a:pt x="114300" y="81572"/>
                  </a:lnTo>
                  <a:lnTo>
                    <a:pt x="114300" y="242983"/>
                  </a:lnTo>
                  <a:cubicBezTo>
                    <a:pt x="114301" y="276697"/>
                    <a:pt x="123684" y="309747"/>
                    <a:pt x="141399" y="338433"/>
                  </a:cubicBezTo>
                  <a:lnTo>
                    <a:pt x="141608" y="338309"/>
                  </a:lnTo>
                  <a:cubicBezTo>
                    <a:pt x="148261" y="348962"/>
                    <a:pt x="155844" y="359006"/>
                    <a:pt x="164268" y="368322"/>
                  </a:cubicBezTo>
                  <a:lnTo>
                    <a:pt x="164268" y="368322"/>
                  </a:lnTo>
                  <a:cubicBezTo>
                    <a:pt x="178241" y="384400"/>
                    <a:pt x="192538" y="398288"/>
                    <a:pt x="206369" y="411718"/>
                  </a:cubicBezTo>
                  <a:lnTo>
                    <a:pt x="212941" y="418109"/>
                  </a:lnTo>
                  <a:cubicBezTo>
                    <a:pt x="218399" y="423453"/>
                    <a:pt x="223952" y="429301"/>
                    <a:pt x="229905" y="435988"/>
                  </a:cubicBezTo>
                  <a:lnTo>
                    <a:pt x="239087" y="446322"/>
                  </a:lnTo>
                  <a:cubicBezTo>
                    <a:pt x="162487" y="440788"/>
                    <a:pt x="111300" y="418500"/>
                    <a:pt x="66313" y="371866"/>
                  </a:cubicBezTo>
                  <a:close/>
                  <a:moveTo>
                    <a:pt x="476250" y="704850"/>
                  </a:moveTo>
                  <a:lnTo>
                    <a:pt x="476250" y="704850"/>
                  </a:lnTo>
                  <a:cubicBezTo>
                    <a:pt x="492010" y="704902"/>
                    <a:pt x="504773" y="717665"/>
                    <a:pt x="504825" y="733425"/>
                  </a:cubicBezTo>
                  <a:lnTo>
                    <a:pt x="142875" y="733425"/>
                  </a:lnTo>
                  <a:lnTo>
                    <a:pt x="142875" y="733425"/>
                  </a:lnTo>
                  <a:cubicBezTo>
                    <a:pt x="142932" y="717667"/>
                    <a:pt x="155693" y="704907"/>
                    <a:pt x="171450" y="704850"/>
                  </a:cubicBezTo>
                  <a:lnTo>
                    <a:pt x="476250" y="704850"/>
                  </a:lnTo>
                  <a:close/>
                  <a:moveTo>
                    <a:pt x="400050" y="657225"/>
                  </a:moveTo>
                  <a:cubicBezTo>
                    <a:pt x="415832" y="657225"/>
                    <a:pt x="428625" y="670018"/>
                    <a:pt x="428625" y="685800"/>
                  </a:cubicBezTo>
                  <a:lnTo>
                    <a:pt x="219075" y="685800"/>
                  </a:lnTo>
                  <a:cubicBezTo>
                    <a:pt x="219075" y="670018"/>
                    <a:pt x="231868" y="657225"/>
                    <a:pt x="247650" y="657225"/>
                  </a:cubicBezTo>
                  <a:lnTo>
                    <a:pt x="295275" y="657225"/>
                  </a:lnTo>
                  <a:lnTo>
                    <a:pt x="352425" y="657225"/>
                  </a:lnTo>
                  <a:close/>
                  <a:moveTo>
                    <a:pt x="367608" y="464591"/>
                  </a:moveTo>
                  <a:cubicBezTo>
                    <a:pt x="357136" y="476117"/>
                    <a:pt x="349618" y="490011"/>
                    <a:pt x="345700" y="505082"/>
                  </a:cubicBezTo>
                  <a:cubicBezTo>
                    <a:pt x="343812" y="512850"/>
                    <a:pt x="342852" y="520815"/>
                    <a:pt x="342843" y="528809"/>
                  </a:cubicBezTo>
                  <a:lnTo>
                    <a:pt x="342843" y="638175"/>
                  </a:lnTo>
                  <a:lnTo>
                    <a:pt x="304800" y="638175"/>
                  </a:lnTo>
                  <a:lnTo>
                    <a:pt x="304800" y="527856"/>
                  </a:lnTo>
                  <a:cubicBezTo>
                    <a:pt x="304805" y="522510"/>
                    <a:pt x="304381" y="517171"/>
                    <a:pt x="303533" y="511893"/>
                  </a:cubicBezTo>
                  <a:cubicBezTo>
                    <a:pt x="300250" y="493534"/>
                    <a:pt x="291801" y="476491"/>
                    <a:pt x="279178" y="462763"/>
                  </a:cubicBezTo>
                  <a:lnTo>
                    <a:pt x="244126" y="423329"/>
                  </a:lnTo>
                  <a:cubicBezTo>
                    <a:pt x="237877" y="416300"/>
                    <a:pt x="232029" y="410137"/>
                    <a:pt x="226238" y="404479"/>
                  </a:cubicBezTo>
                  <a:lnTo>
                    <a:pt x="219627" y="398059"/>
                  </a:lnTo>
                  <a:cubicBezTo>
                    <a:pt x="206083" y="384896"/>
                    <a:pt x="192081" y="371294"/>
                    <a:pt x="178184" y="355340"/>
                  </a:cubicBezTo>
                  <a:cubicBezTo>
                    <a:pt x="171259" y="347647"/>
                    <a:pt x="164872" y="339487"/>
                    <a:pt x="159068" y="330918"/>
                  </a:cubicBezTo>
                  <a:lnTo>
                    <a:pt x="157686" y="328546"/>
                  </a:lnTo>
                  <a:cubicBezTo>
                    <a:pt x="141792" y="302836"/>
                    <a:pt x="133365" y="273209"/>
                    <a:pt x="133350" y="242983"/>
                  </a:cubicBezTo>
                  <a:lnTo>
                    <a:pt x="133350" y="19050"/>
                  </a:lnTo>
                  <a:lnTo>
                    <a:pt x="514350" y="19050"/>
                  </a:lnTo>
                  <a:lnTo>
                    <a:pt x="514350" y="71323"/>
                  </a:lnTo>
                  <a:lnTo>
                    <a:pt x="513398" y="129597"/>
                  </a:lnTo>
                  <a:lnTo>
                    <a:pt x="513398" y="243897"/>
                  </a:lnTo>
                  <a:cubicBezTo>
                    <a:pt x="513382" y="274124"/>
                    <a:pt x="504956" y="303750"/>
                    <a:pt x="489061" y="329460"/>
                  </a:cubicBezTo>
                  <a:lnTo>
                    <a:pt x="487766" y="331594"/>
                  </a:lnTo>
                  <a:cubicBezTo>
                    <a:pt x="484432" y="336356"/>
                    <a:pt x="474355" y="349691"/>
                    <a:pt x="467954" y="356930"/>
                  </a:cubicBezTo>
                  <a:cubicBezTo>
                    <a:pt x="456173" y="370771"/>
                    <a:pt x="443577" y="383898"/>
                    <a:pt x="430235" y="396240"/>
                  </a:cubicBezTo>
                  <a:cubicBezTo>
                    <a:pt x="418462" y="407508"/>
                    <a:pt x="406927" y="419586"/>
                    <a:pt x="395945" y="432140"/>
                  </a:cubicBezTo>
                  <a:close/>
                  <a:moveTo>
                    <a:pt x="630498" y="255880"/>
                  </a:moveTo>
                  <a:cubicBezTo>
                    <a:pt x="629765" y="299056"/>
                    <a:pt x="612929" y="340402"/>
                    <a:pt x="583292" y="371808"/>
                  </a:cubicBezTo>
                  <a:cubicBezTo>
                    <a:pt x="537943" y="418814"/>
                    <a:pt x="486280" y="441122"/>
                    <a:pt x="408737" y="446446"/>
                  </a:cubicBezTo>
                  <a:lnTo>
                    <a:pt x="410318" y="444637"/>
                  </a:lnTo>
                  <a:cubicBezTo>
                    <a:pt x="420900" y="432511"/>
                    <a:pt x="432035" y="420824"/>
                    <a:pt x="443408" y="409966"/>
                  </a:cubicBezTo>
                  <a:cubicBezTo>
                    <a:pt x="457224" y="397219"/>
                    <a:pt x="470265" y="383657"/>
                    <a:pt x="482460" y="369351"/>
                  </a:cubicBezTo>
                  <a:cubicBezTo>
                    <a:pt x="490864" y="359977"/>
                    <a:pt x="498455" y="349905"/>
                    <a:pt x="505149" y="339242"/>
                  </a:cubicBezTo>
                  <a:lnTo>
                    <a:pt x="505387" y="339385"/>
                  </a:lnTo>
                  <a:cubicBezTo>
                    <a:pt x="523090" y="310696"/>
                    <a:pt x="532460" y="277647"/>
                    <a:pt x="532448" y="243935"/>
                  </a:cubicBezTo>
                  <a:lnTo>
                    <a:pt x="532448" y="129759"/>
                  </a:lnTo>
                  <a:lnTo>
                    <a:pt x="533238" y="81601"/>
                  </a:lnTo>
                  <a:lnTo>
                    <a:pt x="630498" y="81601"/>
                  </a:lnTo>
                  <a:close/>
                </a:path>
              </a:pathLst>
            </a:custGeom>
            <a:solidFill>
              <a:schemeClr val="bg2"/>
            </a:solidFill>
            <a:ln w="9525" cap="flat">
              <a:noFill/>
              <a:prstDash val="solid"/>
              <a:miter/>
            </a:ln>
          </p:spPr>
          <p:txBody>
            <a:bodyPr rtlCol="0" anchor="ctr"/>
            <a:lstStyle/>
            <a:p>
              <a:endParaRPr lang="zh-CN" altLang="en-US"/>
            </a:p>
          </p:txBody>
        </p:sp>
        <p:sp>
          <p:nvSpPr>
            <p:cNvPr id="175" name="星形: 五角 174"/>
            <p:cNvSpPr/>
            <p:nvPr userDrawn="1"/>
          </p:nvSpPr>
          <p:spPr>
            <a:xfrm>
              <a:off x="5959805" y="4255835"/>
              <a:ext cx="227012" cy="227012"/>
            </a:xfrm>
            <a:prstGeom prst="star5">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副标题页3(四项）">
    <p:bg>
      <p:bgPr>
        <a:gradFill flip="none" rotWithShape="1">
          <a:gsLst>
            <a:gs pos="37000">
              <a:schemeClr val="accent5"/>
            </a:gs>
            <a:gs pos="100000">
              <a:schemeClr val="accent4"/>
            </a:gs>
          </a:gsLst>
          <a:lin ang="5400000" scaled="1"/>
          <a:tileRect/>
        </a:gradFill>
        <a:effectLst/>
      </p:bgPr>
    </p:bg>
    <p:spTree>
      <p:nvGrpSpPr>
        <p:cNvPr id="1" name=""/>
        <p:cNvGrpSpPr/>
        <p:nvPr/>
      </p:nvGrpSpPr>
      <p:grpSpPr>
        <a:xfrm>
          <a:off x="0" y="0"/>
          <a:ext cx="0" cy="0"/>
          <a:chOff x="0" y="0"/>
          <a:chExt cx="0" cy="0"/>
        </a:xfrm>
      </p:grpSpPr>
      <p:pic>
        <p:nvPicPr>
          <p:cNvPr id="140" name="图片 139" descr="植物叶子特写"/>
          <p:cNvPicPr>
            <a:picLocks noChangeAspect="1"/>
          </p:cNvPicPr>
          <p:nvPr userDrawn="1"/>
        </p:nvPicPr>
        <p:blipFill>
          <a:blip r:embed="rId2" cstate="screen">
            <a:extLst>
              <a:ext uri="{BEBA8EAE-BF5A-486C-A8C5-ECC9F3942E4B}">
                <a14:imgProps xmlns:a14="http://schemas.microsoft.com/office/drawing/2010/main">
                  <a14:imgLayer r:embed="rId3">
                    <a14:imgEffect>
                      <a14:artisticBlur radius="35"/>
                    </a14:imgEffect>
                  </a14:imgLayer>
                </a14:imgProps>
              </a:ext>
            </a:extLst>
          </a:blip>
          <a:stretch>
            <a:fillRect/>
          </a:stretch>
        </p:blipFill>
        <p:spPr>
          <a:xfrm>
            <a:off x="4515" y="0"/>
            <a:ext cx="12182970" cy="6858000"/>
          </a:xfrm>
          <a:prstGeom prst="rect">
            <a:avLst/>
          </a:prstGeom>
        </p:spPr>
      </p:pic>
      <p:sp>
        <p:nvSpPr>
          <p:cNvPr id="141" name="矩形: 圆角 140"/>
          <p:cNvSpPr/>
          <p:nvPr userDrawn="1"/>
        </p:nvSpPr>
        <p:spPr>
          <a:xfrm>
            <a:off x="695325" y="549275"/>
            <a:ext cx="10801350" cy="5759450"/>
          </a:xfrm>
          <a:prstGeom prst="roundRect">
            <a:avLst>
              <a:gd name="adj" fmla="val 4671"/>
            </a:avLst>
          </a:prstGeom>
          <a:gradFill flip="none" rotWithShape="1">
            <a:gsLst>
              <a:gs pos="0">
                <a:schemeClr val="bg1"/>
              </a:gs>
              <a:gs pos="52000">
                <a:schemeClr val="accent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p:cNvGrpSpPr/>
          <p:nvPr userDrawn="1"/>
        </p:nvGrpSpPr>
        <p:grpSpPr>
          <a:xfrm>
            <a:off x="9149463" y="2778998"/>
            <a:ext cx="1279132" cy="2584284"/>
            <a:chOff x="9456135" y="2672080"/>
            <a:chExt cx="1384974" cy="2798120"/>
          </a:xfrm>
        </p:grpSpPr>
        <p:sp>
          <p:nvSpPr>
            <p:cNvPr id="52" name="矩形: 圆角 51"/>
            <p:cNvSpPr/>
            <p:nvPr userDrawn="1"/>
          </p:nvSpPr>
          <p:spPr>
            <a:xfrm>
              <a:off x="9456135" y="2672080"/>
              <a:ext cx="1378536" cy="2798120"/>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形状 56"/>
            <p:cNvSpPr/>
            <p:nvPr userDrawn="1"/>
          </p:nvSpPr>
          <p:spPr>
            <a:xfrm flipH="1">
              <a:off x="10279330" y="4874577"/>
              <a:ext cx="561779" cy="595623"/>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sp>
        <p:nvSpPr>
          <p:cNvPr id="97" name="文本占位符 92"/>
          <p:cNvSpPr>
            <a:spLocks noGrp="1"/>
          </p:cNvSpPr>
          <p:nvPr>
            <p:ph type="body" sz="quarter" idx="21" hasCustomPrompt="1"/>
          </p:nvPr>
        </p:nvSpPr>
        <p:spPr>
          <a:xfrm>
            <a:off x="9302247" y="3566310"/>
            <a:ext cx="1025922" cy="249299"/>
          </a:xfrm>
          <a:prstGeom prst="rect">
            <a:avLst/>
          </a:prstGeom>
        </p:spPr>
        <p:txBody>
          <a:bodyPr wrap="square" lIns="0" tIns="0" rIns="0" bIns="0">
            <a:spAutoFit/>
          </a:bodyPr>
          <a:lstStyle>
            <a:lvl1pPr marL="0" indent="0" algn="l" defTabSz="457200" rtl="0" eaLnBrk="1" latinLnBrk="0" hangingPunct="1">
              <a:buNone/>
              <a:defRPr lang="zh-CN" altLang="en-US" sz="1800" b="1" kern="1200" dirty="0" smtClean="0">
                <a:solidFill>
                  <a:schemeClr val="bg2"/>
                </a:soli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sp>
        <p:nvSpPr>
          <p:cNvPr id="53" name="矩形: 圆角 52"/>
          <p:cNvSpPr/>
          <p:nvPr userDrawn="1"/>
        </p:nvSpPr>
        <p:spPr>
          <a:xfrm>
            <a:off x="9077383" y="2937068"/>
            <a:ext cx="758051" cy="319928"/>
          </a:xfrm>
          <a:prstGeom prst="roundRect">
            <a:avLst>
              <a:gd name="adj" fmla="val 27993"/>
            </a:avLst>
          </a:prstGeom>
          <a:solidFill>
            <a:schemeClr val="bg2"/>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4" name="文本占位符 92"/>
          <p:cNvSpPr>
            <a:spLocks noGrp="1"/>
          </p:cNvSpPr>
          <p:nvPr>
            <p:ph type="body" sz="quarter" idx="16" hasCustomPrompt="1"/>
          </p:nvPr>
        </p:nvSpPr>
        <p:spPr>
          <a:xfrm>
            <a:off x="9168659" y="2937053"/>
            <a:ext cx="951828" cy="429589"/>
          </a:xfrm>
          <a:prstGeom prst="rect">
            <a:avLst/>
          </a:prstGeom>
        </p:spPr>
        <p:txBody>
          <a:bodyPr/>
          <a:lstStyle>
            <a:lvl1pPr marL="0" indent="0" algn="l" defTabSz="457200" rtl="0" eaLnBrk="1" latinLnBrk="0" hangingPunct="1">
              <a:buNone/>
              <a:defRPr lang="zh-CN" altLang="en-US" sz="20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04</a:t>
            </a:r>
            <a:endParaRPr lang="zh-CN" altLang="en-US" dirty="0"/>
          </a:p>
        </p:txBody>
      </p:sp>
      <p:sp>
        <p:nvSpPr>
          <p:cNvPr id="98" name="矩形: 圆角 97"/>
          <p:cNvSpPr/>
          <p:nvPr userDrawn="1"/>
        </p:nvSpPr>
        <p:spPr>
          <a:xfrm>
            <a:off x="1836295" y="2778998"/>
            <a:ext cx="1273186" cy="2584284"/>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99" name="任意多边形: 形状 98"/>
          <p:cNvSpPr/>
          <p:nvPr userDrawn="1"/>
        </p:nvSpPr>
        <p:spPr>
          <a:xfrm flipH="1">
            <a:off x="2596580" y="4813177"/>
            <a:ext cx="518847" cy="550105"/>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1" name="文本占位符 92"/>
          <p:cNvSpPr>
            <a:spLocks noGrp="1"/>
          </p:cNvSpPr>
          <p:nvPr>
            <p:ph type="body" sz="quarter" idx="19" hasCustomPrompt="1"/>
          </p:nvPr>
        </p:nvSpPr>
        <p:spPr>
          <a:xfrm>
            <a:off x="2002200" y="3566310"/>
            <a:ext cx="923330" cy="249299"/>
          </a:xfrm>
          <a:prstGeom prst="rect">
            <a:avLst/>
          </a:prstGeom>
        </p:spPr>
        <p:txBody>
          <a:bodyPr wrap="none" lIns="0" tIns="0" rIns="0" bIns="0">
            <a:spAutoFit/>
          </a:bodyPr>
          <a:lstStyle>
            <a:lvl1pPr marL="0" indent="0" algn="l" defTabSz="457200" rtl="0" eaLnBrk="1" latinLnBrk="0" hangingPunct="1">
              <a:buNone/>
              <a:defRPr lang="zh-CN" altLang="en-US" sz="1800" b="1" kern="1200" dirty="0" smtClean="0">
                <a:solidFill>
                  <a:schemeClr val="bg2"/>
                </a:soli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sp>
        <p:nvSpPr>
          <p:cNvPr id="102" name="矩形: 圆角 101"/>
          <p:cNvSpPr/>
          <p:nvPr userDrawn="1"/>
        </p:nvSpPr>
        <p:spPr>
          <a:xfrm>
            <a:off x="1764215" y="2937068"/>
            <a:ext cx="758051" cy="319928"/>
          </a:xfrm>
          <a:prstGeom prst="roundRect">
            <a:avLst>
              <a:gd name="adj" fmla="val 27993"/>
            </a:avLst>
          </a:prstGeom>
          <a:solidFill>
            <a:schemeClr val="bg2"/>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文本占位符 92"/>
          <p:cNvSpPr>
            <a:spLocks noGrp="1"/>
          </p:cNvSpPr>
          <p:nvPr>
            <p:ph type="body" sz="quarter" idx="12" hasCustomPrompt="1"/>
          </p:nvPr>
        </p:nvSpPr>
        <p:spPr>
          <a:xfrm>
            <a:off x="1770991" y="2937053"/>
            <a:ext cx="951828" cy="429589"/>
          </a:xfrm>
          <a:prstGeom prst="rect">
            <a:avLst/>
          </a:prstGeom>
        </p:spPr>
        <p:txBody>
          <a:bodyPr/>
          <a:lstStyle>
            <a:lvl1pPr marL="0" indent="0" algn="l" defTabSz="457200" rtl="0" eaLnBrk="1" latinLnBrk="0" hangingPunct="1">
              <a:buNone/>
              <a:defRPr lang="zh-CN" altLang="en-US" sz="20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01</a:t>
            </a:r>
            <a:endParaRPr lang="zh-CN" altLang="en-US" dirty="0"/>
          </a:p>
        </p:txBody>
      </p:sp>
      <p:sp>
        <p:nvSpPr>
          <p:cNvPr id="119" name="椭圆 118"/>
          <p:cNvSpPr/>
          <p:nvPr userDrawn="1"/>
        </p:nvSpPr>
        <p:spPr>
          <a:xfrm rot="8892418">
            <a:off x="1980247" y="3951088"/>
            <a:ext cx="935721" cy="935719"/>
          </a:xfrm>
          <a:prstGeom prst="ellipse">
            <a:avLst/>
          </a:pr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userDrawn="1"/>
        </p:nvSpPr>
        <p:spPr>
          <a:xfrm rot="8892418">
            <a:off x="2003926" y="3974767"/>
            <a:ext cx="888363" cy="888361"/>
          </a:xfrm>
          <a:prstGeom prst="ellipse">
            <a:avLst/>
          </a:prstGeom>
          <a:noFill/>
          <a:ln w="317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1" name="图形 42" descr="城市 轮廓"/>
          <p:cNvGrpSpPr/>
          <p:nvPr userDrawn="1"/>
        </p:nvGrpSpPr>
        <p:grpSpPr>
          <a:xfrm>
            <a:off x="2166582" y="4171754"/>
            <a:ext cx="556942" cy="466626"/>
            <a:chOff x="2959853" y="4250709"/>
            <a:chExt cx="704850" cy="590550"/>
          </a:xfrm>
          <a:solidFill>
            <a:schemeClr val="bg2"/>
          </a:solidFill>
        </p:grpSpPr>
        <p:sp>
          <p:nvSpPr>
            <p:cNvPr id="122" name="图形 42" descr="城市 轮廓"/>
            <p:cNvSpPr/>
            <p:nvPr/>
          </p:nvSpPr>
          <p:spPr>
            <a:xfrm>
              <a:off x="2959853" y="4250709"/>
              <a:ext cx="704850" cy="590550"/>
            </a:xfrm>
            <a:custGeom>
              <a:avLst/>
              <a:gdLst>
                <a:gd name="connsiteX0" fmla="*/ 457200 w 704850"/>
                <a:gd name="connsiteY0" fmla="*/ 46358 h 590550"/>
                <a:gd name="connsiteX1" fmla="*/ 457200 w 704850"/>
                <a:gd name="connsiteY1" fmla="*/ 295275 h 590550"/>
                <a:gd name="connsiteX2" fmla="*/ 352425 w 704850"/>
                <a:gd name="connsiteY2" fmla="*/ 295275 h 590550"/>
                <a:gd name="connsiteX3" fmla="*/ 352425 w 704850"/>
                <a:gd name="connsiteY3" fmla="*/ 0 h 590550"/>
                <a:gd name="connsiteX4" fmla="*/ 104775 w 704850"/>
                <a:gd name="connsiteY4" fmla="*/ 0 h 590550"/>
                <a:gd name="connsiteX5" fmla="*/ 104775 w 704850"/>
                <a:gd name="connsiteY5" fmla="*/ 219075 h 590550"/>
                <a:gd name="connsiteX6" fmla="*/ 0 w 704850"/>
                <a:gd name="connsiteY6" fmla="*/ 219075 h 590550"/>
                <a:gd name="connsiteX7" fmla="*/ 0 w 704850"/>
                <a:gd name="connsiteY7" fmla="*/ 590550 h 590550"/>
                <a:gd name="connsiteX8" fmla="*/ 704850 w 704850"/>
                <a:gd name="connsiteY8" fmla="*/ 590550 h 590550"/>
                <a:gd name="connsiteX9" fmla="*/ 704850 w 704850"/>
                <a:gd name="connsiteY9" fmla="*/ 77314 h 590550"/>
                <a:gd name="connsiteX10" fmla="*/ 123825 w 704850"/>
                <a:gd name="connsiteY10" fmla="*/ 19050 h 590550"/>
                <a:gd name="connsiteX11" fmla="*/ 333375 w 704850"/>
                <a:gd name="connsiteY11" fmla="*/ 19050 h 590550"/>
                <a:gd name="connsiteX12" fmla="*/ 333375 w 704850"/>
                <a:gd name="connsiteY12" fmla="*/ 295275 h 590550"/>
                <a:gd name="connsiteX13" fmla="*/ 247650 w 704850"/>
                <a:gd name="connsiteY13" fmla="*/ 295275 h 590550"/>
                <a:gd name="connsiteX14" fmla="*/ 247650 w 704850"/>
                <a:gd name="connsiteY14" fmla="*/ 219075 h 590550"/>
                <a:gd name="connsiteX15" fmla="*/ 123825 w 704850"/>
                <a:gd name="connsiteY15" fmla="*/ 219075 h 590550"/>
                <a:gd name="connsiteX16" fmla="*/ 228600 w 704850"/>
                <a:gd name="connsiteY16" fmla="*/ 571500 h 590550"/>
                <a:gd name="connsiteX17" fmla="*/ 142875 w 704850"/>
                <a:gd name="connsiteY17" fmla="*/ 571500 h 590550"/>
                <a:gd name="connsiteX18" fmla="*/ 142875 w 704850"/>
                <a:gd name="connsiteY18" fmla="*/ 514350 h 590550"/>
                <a:gd name="connsiteX19" fmla="*/ 104775 w 704850"/>
                <a:gd name="connsiteY19" fmla="*/ 514350 h 590550"/>
                <a:gd name="connsiteX20" fmla="*/ 104775 w 704850"/>
                <a:gd name="connsiteY20" fmla="*/ 571500 h 590550"/>
                <a:gd name="connsiteX21" fmla="*/ 19050 w 704850"/>
                <a:gd name="connsiteY21" fmla="*/ 571500 h 590550"/>
                <a:gd name="connsiteX22" fmla="*/ 19050 w 704850"/>
                <a:gd name="connsiteY22" fmla="*/ 238125 h 590550"/>
                <a:gd name="connsiteX23" fmla="*/ 228600 w 704850"/>
                <a:gd name="connsiteY23" fmla="*/ 238125 h 590550"/>
                <a:gd name="connsiteX24" fmla="*/ 228600 w 704850"/>
                <a:gd name="connsiteY24" fmla="*/ 571500 h 590550"/>
                <a:gd name="connsiteX25" fmla="*/ 457200 w 704850"/>
                <a:gd name="connsiteY25" fmla="*/ 571500 h 590550"/>
                <a:gd name="connsiteX26" fmla="*/ 371475 w 704850"/>
                <a:gd name="connsiteY26" fmla="*/ 571500 h 590550"/>
                <a:gd name="connsiteX27" fmla="*/ 371475 w 704850"/>
                <a:gd name="connsiteY27" fmla="*/ 514350 h 590550"/>
                <a:gd name="connsiteX28" fmla="*/ 333375 w 704850"/>
                <a:gd name="connsiteY28" fmla="*/ 514350 h 590550"/>
                <a:gd name="connsiteX29" fmla="*/ 333375 w 704850"/>
                <a:gd name="connsiteY29" fmla="*/ 571500 h 590550"/>
                <a:gd name="connsiteX30" fmla="*/ 247650 w 704850"/>
                <a:gd name="connsiteY30" fmla="*/ 571500 h 590550"/>
                <a:gd name="connsiteX31" fmla="*/ 247650 w 704850"/>
                <a:gd name="connsiteY31" fmla="*/ 314325 h 590550"/>
                <a:gd name="connsiteX32" fmla="*/ 457200 w 704850"/>
                <a:gd name="connsiteY32" fmla="*/ 314325 h 590550"/>
                <a:gd name="connsiteX33" fmla="*/ 685800 w 704850"/>
                <a:gd name="connsiteY33" fmla="*/ 571500 h 590550"/>
                <a:gd name="connsiteX34" fmla="*/ 600075 w 704850"/>
                <a:gd name="connsiteY34" fmla="*/ 571500 h 590550"/>
                <a:gd name="connsiteX35" fmla="*/ 600075 w 704850"/>
                <a:gd name="connsiteY35" fmla="*/ 514350 h 590550"/>
                <a:gd name="connsiteX36" fmla="*/ 561975 w 704850"/>
                <a:gd name="connsiteY36" fmla="*/ 514350 h 590550"/>
                <a:gd name="connsiteX37" fmla="*/ 561975 w 704850"/>
                <a:gd name="connsiteY37" fmla="*/ 571500 h 590550"/>
                <a:gd name="connsiteX38" fmla="*/ 476250 w 704850"/>
                <a:gd name="connsiteY38" fmla="*/ 571500 h 590550"/>
                <a:gd name="connsiteX39" fmla="*/ 476250 w 704850"/>
                <a:gd name="connsiteY39" fmla="*/ 67942 h 590550"/>
                <a:gd name="connsiteX40" fmla="*/ 685800 w 704850"/>
                <a:gd name="connsiteY40" fmla="*/ 94136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704850" h="590550">
                  <a:moveTo>
                    <a:pt x="457200" y="46358"/>
                  </a:moveTo>
                  <a:lnTo>
                    <a:pt x="457200" y="295275"/>
                  </a:lnTo>
                  <a:lnTo>
                    <a:pt x="352425" y="295275"/>
                  </a:lnTo>
                  <a:lnTo>
                    <a:pt x="352425" y="0"/>
                  </a:lnTo>
                  <a:lnTo>
                    <a:pt x="104775" y="0"/>
                  </a:lnTo>
                  <a:lnTo>
                    <a:pt x="104775" y="219075"/>
                  </a:lnTo>
                  <a:lnTo>
                    <a:pt x="0" y="219075"/>
                  </a:lnTo>
                  <a:lnTo>
                    <a:pt x="0" y="590550"/>
                  </a:lnTo>
                  <a:lnTo>
                    <a:pt x="704850" y="590550"/>
                  </a:lnTo>
                  <a:lnTo>
                    <a:pt x="704850" y="77314"/>
                  </a:lnTo>
                  <a:close/>
                  <a:moveTo>
                    <a:pt x="123825" y="19050"/>
                  </a:moveTo>
                  <a:lnTo>
                    <a:pt x="333375" y="19050"/>
                  </a:lnTo>
                  <a:lnTo>
                    <a:pt x="333375" y="295275"/>
                  </a:lnTo>
                  <a:lnTo>
                    <a:pt x="247650" y="295275"/>
                  </a:lnTo>
                  <a:lnTo>
                    <a:pt x="247650" y="219075"/>
                  </a:lnTo>
                  <a:lnTo>
                    <a:pt x="123825" y="219075"/>
                  </a:lnTo>
                  <a:close/>
                  <a:moveTo>
                    <a:pt x="228600" y="571500"/>
                  </a:moveTo>
                  <a:lnTo>
                    <a:pt x="142875" y="571500"/>
                  </a:lnTo>
                  <a:lnTo>
                    <a:pt x="142875" y="514350"/>
                  </a:lnTo>
                  <a:lnTo>
                    <a:pt x="104775" y="514350"/>
                  </a:lnTo>
                  <a:lnTo>
                    <a:pt x="104775" y="571500"/>
                  </a:lnTo>
                  <a:lnTo>
                    <a:pt x="19050" y="571500"/>
                  </a:lnTo>
                  <a:lnTo>
                    <a:pt x="19050" y="238125"/>
                  </a:lnTo>
                  <a:lnTo>
                    <a:pt x="228600" y="238125"/>
                  </a:lnTo>
                  <a:lnTo>
                    <a:pt x="228600" y="571500"/>
                  </a:lnTo>
                  <a:close/>
                  <a:moveTo>
                    <a:pt x="457200" y="571500"/>
                  </a:moveTo>
                  <a:lnTo>
                    <a:pt x="371475" y="571500"/>
                  </a:lnTo>
                  <a:lnTo>
                    <a:pt x="371475" y="514350"/>
                  </a:lnTo>
                  <a:lnTo>
                    <a:pt x="333375" y="514350"/>
                  </a:lnTo>
                  <a:lnTo>
                    <a:pt x="333375" y="571500"/>
                  </a:lnTo>
                  <a:lnTo>
                    <a:pt x="247650" y="571500"/>
                  </a:lnTo>
                  <a:lnTo>
                    <a:pt x="247650" y="314325"/>
                  </a:lnTo>
                  <a:lnTo>
                    <a:pt x="457200" y="314325"/>
                  </a:lnTo>
                  <a:close/>
                  <a:moveTo>
                    <a:pt x="685800" y="571500"/>
                  </a:moveTo>
                  <a:lnTo>
                    <a:pt x="600075" y="571500"/>
                  </a:lnTo>
                  <a:lnTo>
                    <a:pt x="600075" y="514350"/>
                  </a:lnTo>
                  <a:lnTo>
                    <a:pt x="561975" y="514350"/>
                  </a:lnTo>
                  <a:lnTo>
                    <a:pt x="561975" y="571500"/>
                  </a:lnTo>
                  <a:lnTo>
                    <a:pt x="476250" y="571500"/>
                  </a:lnTo>
                  <a:lnTo>
                    <a:pt x="476250" y="67942"/>
                  </a:lnTo>
                  <a:lnTo>
                    <a:pt x="685800" y="94136"/>
                  </a:lnTo>
                  <a:close/>
                </a:path>
              </a:pathLst>
            </a:custGeom>
            <a:grpFill/>
            <a:ln w="9525" cap="flat">
              <a:noFill/>
              <a:prstDash val="solid"/>
              <a:miter/>
            </a:ln>
          </p:spPr>
          <p:txBody>
            <a:bodyPr rtlCol="0" anchor="ctr"/>
            <a:lstStyle/>
            <a:p>
              <a:endParaRPr lang="zh-CN" altLang="en-US"/>
            </a:p>
          </p:txBody>
        </p:sp>
        <p:sp>
          <p:nvSpPr>
            <p:cNvPr id="123" name="图形 42" descr="城市 轮廓"/>
            <p:cNvSpPr/>
            <p:nvPr/>
          </p:nvSpPr>
          <p:spPr>
            <a:xfrm>
              <a:off x="32551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24" name="图形 42" descr="城市 轮廓"/>
            <p:cNvSpPr/>
            <p:nvPr/>
          </p:nvSpPr>
          <p:spPr>
            <a:xfrm>
              <a:off x="33313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25" name="图形 42" descr="城市 轮廓"/>
            <p:cNvSpPr/>
            <p:nvPr/>
          </p:nvSpPr>
          <p:spPr>
            <a:xfrm>
              <a:off x="32551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26" name="图形 42" descr="城市 轮廓"/>
            <p:cNvSpPr/>
            <p:nvPr/>
          </p:nvSpPr>
          <p:spPr>
            <a:xfrm>
              <a:off x="33313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27" name="图形 42" descr="城市 轮廓"/>
            <p:cNvSpPr/>
            <p:nvPr/>
          </p:nvSpPr>
          <p:spPr>
            <a:xfrm>
              <a:off x="3131303" y="4393755"/>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28" name="图形 42" descr="城市 轮廓"/>
            <p:cNvSpPr/>
            <p:nvPr/>
          </p:nvSpPr>
          <p:spPr>
            <a:xfrm>
              <a:off x="3207503" y="4393755"/>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29" name="图形 42" descr="城市 轮廓"/>
            <p:cNvSpPr/>
            <p:nvPr/>
          </p:nvSpPr>
          <p:spPr>
            <a:xfrm>
              <a:off x="3131303" y="4317384"/>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30" name="图形 42" descr="城市 轮廓"/>
            <p:cNvSpPr/>
            <p:nvPr/>
          </p:nvSpPr>
          <p:spPr>
            <a:xfrm>
              <a:off x="3207503" y="4317384"/>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31" name="图形 42" descr="城市 轮廓"/>
            <p:cNvSpPr/>
            <p:nvPr/>
          </p:nvSpPr>
          <p:spPr>
            <a:xfrm>
              <a:off x="3026537"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32" name="图形 42" descr="城市 轮廓"/>
            <p:cNvSpPr/>
            <p:nvPr/>
          </p:nvSpPr>
          <p:spPr>
            <a:xfrm>
              <a:off x="3102737"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33" name="图形 42" descr="城市 轮廓"/>
            <p:cNvSpPr/>
            <p:nvPr/>
          </p:nvSpPr>
          <p:spPr>
            <a:xfrm>
              <a:off x="3026537"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34" name="图形 42" descr="城市 轮廓"/>
            <p:cNvSpPr/>
            <p:nvPr/>
          </p:nvSpPr>
          <p:spPr>
            <a:xfrm>
              <a:off x="3102737"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35" name="图形 42" descr="城市 轮廓"/>
            <p:cNvSpPr/>
            <p:nvPr/>
          </p:nvSpPr>
          <p:spPr>
            <a:xfrm>
              <a:off x="3026537"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36" name="图形 42" descr="城市 轮廓"/>
            <p:cNvSpPr/>
            <p:nvPr/>
          </p:nvSpPr>
          <p:spPr>
            <a:xfrm>
              <a:off x="3102737"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37" name="图形 42" descr="城市 轮廓"/>
            <p:cNvSpPr/>
            <p:nvPr/>
          </p:nvSpPr>
          <p:spPr>
            <a:xfrm>
              <a:off x="34837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38" name="图形 42" descr="城市 轮廓"/>
            <p:cNvSpPr/>
            <p:nvPr/>
          </p:nvSpPr>
          <p:spPr>
            <a:xfrm>
              <a:off x="35599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39" name="图形 42" descr="城市 轮廓"/>
            <p:cNvSpPr/>
            <p:nvPr/>
          </p:nvSpPr>
          <p:spPr>
            <a:xfrm>
              <a:off x="34837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42" name="图形 42" descr="城市 轮廓"/>
            <p:cNvSpPr/>
            <p:nvPr/>
          </p:nvSpPr>
          <p:spPr>
            <a:xfrm>
              <a:off x="35599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43" name="图形 42" descr="城市 轮廓"/>
            <p:cNvSpPr/>
            <p:nvPr/>
          </p:nvSpPr>
          <p:spPr>
            <a:xfrm>
              <a:off x="3483728"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44" name="图形 42" descr="城市 轮廓"/>
            <p:cNvSpPr/>
            <p:nvPr/>
          </p:nvSpPr>
          <p:spPr>
            <a:xfrm>
              <a:off x="3559928"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45" name="图形 42" descr="城市 轮廓"/>
            <p:cNvSpPr/>
            <p:nvPr/>
          </p:nvSpPr>
          <p:spPr>
            <a:xfrm>
              <a:off x="3483728" y="44604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46" name="图形 42" descr="城市 轮廓"/>
            <p:cNvSpPr/>
            <p:nvPr/>
          </p:nvSpPr>
          <p:spPr>
            <a:xfrm>
              <a:off x="3559928" y="44604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47" name="图形 42" descr="城市 轮廓"/>
            <p:cNvSpPr/>
            <p:nvPr/>
          </p:nvSpPr>
          <p:spPr>
            <a:xfrm>
              <a:off x="3483728" y="43840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50" name="图形 42" descr="城市 轮廓"/>
            <p:cNvSpPr/>
            <p:nvPr/>
          </p:nvSpPr>
          <p:spPr>
            <a:xfrm>
              <a:off x="3559928" y="43840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grpSp>
      <p:grpSp>
        <p:nvGrpSpPr>
          <p:cNvPr id="94" name="组合 93"/>
          <p:cNvGrpSpPr/>
          <p:nvPr userDrawn="1"/>
        </p:nvGrpSpPr>
        <p:grpSpPr>
          <a:xfrm>
            <a:off x="4248400" y="2778998"/>
            <a:ext cx="1279132" cy="2584284"/>
            <a:chOff x="3374245" y="2672080"/>
            <a:chExt cx="1384974" cy="2798120"/>
          </a:xfrm>
        </p:grpSpPr>
        <p:sp>
          <p:nvSpPr>
            <p:cNvPr id="95" name="矩形: 圆角 94"/>
            <p:cNvSpPr/>
            <p:nvPr userDrawn="1"/>
          </p:nvSpPr>
          <p:spPr>
            <a:xfrm>
              <a:off x="3374245" y="2672080"/>
              <a:ext cx="1378536" cy="2798120"/>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6" name="任意多边形: 形状 95"/>
            <p:cNvSpPr/>
            <p:nvPr userDrawn="1"/>
          </p:nvSpPr>
          <p:spPr>
            <a:xfrm flipH="1">
              <a:off x="4197440" y="4874577"/>
              <a:ext cx="561779" cy="595623"/>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00" name="组合 99"/>
          <p:cNvGrpSpPr/>
          <p:nvPr userDrawn="1"/>
        </p:nvGrpSpPr>
        <p:grpSpPr>
          <a:xfrm>
            <a:off x="4413970" y="4022731"/>
            <a:ext cx="947778" cy="947776"/>
            <a:chOff x="3455021" y="3917828"/>
            <a:chExt cx="1184223" cy="1184223"/>
          </a:xfrm>
        </p:grpSpPr>
        <p:grpSp>
          <p:nvGrpSpPr>
            <p:cNvPr id="166" name="组合 165"/>
            <p:cNvGrpSpPr/>
            <p:nvPr userDrawn="1"/>
          </p:nvGrpSpPr>
          <p:grpSpPr>
            <a:xfrm>
              <a:off x="3455021" y="3917828"/>
              <a:ext cx="1184223" cy="1184223"/>
              <a:chOff x="3455021" y="3917828"/>
              <a:chExt cx="1184223" cy="1184223"/>
            </a:xfrm>
          </p:grpSpPr>
          <p:sp>
            <p:nvSpPr>
              <p:cNvPr id="174" name="椭圆 173"/>
              <p:cNvSpPr/>
              <p:nvPr userDrawn="1"/>
            </p:nvSpPr>
            <p:spPr>
              <a:xfrm rot="8892418">
                <a:off x="3455021" y="3917828"/>
                <a:ext cx="1184223" cy="1184223"/>
              </a:xfrm>
              <a:prstGeom prst="ellipse">
                <a:avLst/>
              </a:pr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椭圆 174"/>
              <p:cNvSpPr/>
              <p:nvPr userDrawn="1"/>
            </p:nvSpPr>
            <p:spPr>
              <a:xfrm rot="8892418">
                <a:off x="3484988" y="3947795"/>
                <a:ext cx="1124288" cy="1124288"/>
              </a:xfrm>
              <a:prstGeom prst="ellipse">
                <a:avLst/>
              </a:prstGeom>
              <a:noFill/>
              <a:ln w="317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7" name="图形 36" descr="用户 轮廓"/>
            <p:cNvGrpSpPr/>
            <p:nvPr userDrawn="1"/>
          </p:nvGrpSpPr>
          <p:grpSpPr>
            <a:xfrm>
              <a:off x="3646254" y="4257093"/>
              <a:ext cx="800035" cy="485727"/>
              <a:chOff x="5696026" y="3181397"/>
              <a:chExt cx="800035" cy="485727"/>
            </a:xfrm>
            <a:solidFill>
              <a:schemeClr val="bg2"/>
            </a:solidFill>
          </p:grpSpPr>
          <p:sp>
            <p:nvSpPr>
              <p:cNvPr id="168" name="图形 36" descr="用户 轮廓"/>
              <p:cNvSpPr/>
              <p:nvPr/>
            </p:nvSpPr>
            <p:spPr>
              <a:xfrm>
                <a:off x="5781675" y="3181397"/>
                <a:ext cx="171450" cy="171450"/>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02 h 171450"/>
                  <a:gd name="connsiteX6" fmla="*/ 152400 w 171450"/>
                  <a:gd name="connsiteY6" fmla="*/ 85677 h 171450"/>
                  <a:gd name="connsiteX7" fmla="*/ 85725 w 171450"/>
                  <a:gd name="connsiteY7" fmla="*/ 152352 h 171450"/>
                  <a:gd name="connsiteX8" fmla="*/ 19050 w 171450"/>
                  <a:gd name="connsiteY8" fmla="*/ 85677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02"/>
                    </a:moveTo>
                    <a:cubicBezTo>
                      <a:pt x="122549" y="19002"/>
                      <a:pt x="152400" y="48854"/>
                      <a:pt x="152400" y="85677"/>
                    </a:cubicBezTo>
                    <a:cubicBezTo>
                      <a:pt x="152400" y="122501"/>
                      <a:pt x="122549" y="152352"/>
                      <a:pt x="85725" y="152352"/>
                    </a:cubicBezTo>
                    <a:cubicBezTo>
                      <a:pt x="48901" y="152352"/>
                      <a:pt x="19050" y="122501"/>
                      <a:pt x="19050" y="85677"/>
                    </a:cubicBezTo>
                    <a:cubicBezTo>
                      <a:pt x="19098" y="48874"/>
                      <a:pt x="48921" y="19050"/>
                      <a:pt x="85725" y="19002"/>
                    </a:cubicBezTo>
                    <a:close/>
                  </a:path>
                </a:pathLst>
              </a:custGeom>
              <a:grpFill/>
              <a:ln w="9525" cap="flat">
                <a:noFill/>
                <a:prstDash val="solid"/>
                <a:miter/>
              </a:ln>
            </p:spPr>
            <p:txBody>
              <a:bodyPr rtlCol="0" anchor="ctr"/>
              <a:lstStyle/>
              <a:p>
                <a:endParaRPr lang="zh-CN" altLang="en-US"/>
              </a:p>
            </p:txBody>
          </p:sp>
          <p:sp>
            <p:nvSpPr>
              <p:cNvPr id="169" name="图形 36" descr="用户 轮廓"/>
              <p:cNvSpPr/>
              <p:nvPr/>
            </p:nvSpPr>
            <p:spPr>
              <a:xfrm>
                <a:off x="6238875" y="3181397"/>
                <a:ext cx="171450" cy="171450"/>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02 h 171450"/>
                  <a:gd name="connsiteX6" fmla="*/ 152400 w 171450"/>
                  <a:gd name="connsiteY6" fmla="*/ 85677 h 171450"/>
                  <a:gd name="connsiteX7" fmla="*/ 85725 w 171450"/>
                  <a:gd name="connsiteY7" fmla="*/ 152352 h 171450"/>
                  <a:gd name="connsiteX8" fmla="*/ 19050 w 171450"/>
                  <a:gd name="connsiteY8" fmla="*/ 85677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02"/>
                    </a:moveTo>
                    <a:cubicBezTo>
                      <a:pt x="122549" y="19002"/>
                      <a:pt x="152400" y="48854"/>
                      <a:pt x="152400" y="85677"/>
                    </a:cubicBezTo>
                    <a:cubicBezTo>
                      <a:pt x="152400" y="122501"/>
                      <a:pt x="122549" y="152352"/>
                      <a:pt x="85725" y="152352"/>
                    </a:cubicBezTo>
                    <a:cubicBezTo>
                      <a:pt x="48901" y="152352"/>
                      <a:pt x="19050" y="122501"/>
                      <a:pt x="19050" y="85677"/>
                    </a:cubicBezTo>
                    <a:cubicBezTo>
                      <a:pt x="19098" y="48874"/>
                      <a:pt x="48921" y="19050"/>
                      <a:pt x="85725" y="19002"/>
                    </a:cubicBezTo>
                    <a:close/>
                  </a:path>
                </a:pathLst>
              </a:custGeom>
              <a:grpFill/>
              <a:ln w="9525" cap="flat">
                <a:noFill/>
                <a:prstDash val="solid"/>
                <a:miter/>
              </a:ln>
            </p:spPr>
            <p:txBody>
              <a:bodyPr rtlCol="0" anchor="ctr"/>
              <a:lstStyle/>
              <a:p>
                <a:endParaRPr lang="zh-CN" altLang="en-US"/>
              </a:p>
            </p:txBody>
          </p:sp>
          <p:sp>
            <p:nvSpPr>
              <p:cNvPr id="170" name="图形 36" descr="用户 轮廓"/>
              <p:cNvSpPr/>
              <p:nvPr/>
            </p:nvSpPr>
            <p:spPr>
              <a:xfrm>
                <a:off x="6206975" y="3373659"/>
                <a:ext cx="289085" cy="161925"/>
              </a:xfrm>
              <a:custGeom>
                <a:avLst/>
                <a:gdLst>
                  <a:gd name="connsiteX0" fmla="*/ 269072 w 289085"/>
                  <a:gd name="connsiteY0" fmla="*/ 50473 h 161925"/>
                  <a:gd name="connsiteX1" fmla="*/ 186709 w 289085"/>
                  <a:gd name="connsiteY1" fmla="*/ 11125 h 161925"/>
                  <a:gd name="connsiteX2" fmla="*/ 117624 w 289085"/>
                  <a:gd name="connsiteY2" fmla="*/ 0 h 161925"/>
                  <a:gd name="connsiteX3" fmla="*/ 48749 w 289085"/>
                  <a:gd name="connsiteY3" fmla="*/ 11078 h 161925"/>
                  <a:gd name="connsiteX4" fmla="*/ 3124 w 289085"/>
                  <a:gd name="connsiteY4" fmla="*/ 28461 h 161925"/>
                  <a:gd name="connsiteX5" fmla="*/ 0 w 289085"/>
                  <a:gd name="connsiteY5" fmla="*/ 51702 h 161925"/>
                  <a:gd name="connsiteX6" fmla="*/ 54083 w 289085"/>
                  <a:gd name="connsiteY6" fmla="*/ 29356 h 161925"/>
                  <a:gd name="connsiteX7" fmla="*/ 117624 w 289085"/>
                  <a:gd name="connsiteY7" fmla="*/ 19050 h 161925"/>
                  <a:gd name="connsiteX8" fmla="*/ 181861 w 289085"/>
                  <a:gd name="connsiteY8" fmla="*/ 29528 h 161925"/>
                  <a:gd name="connsiteX9" fmla="*/ 257223 w 289085"/>
                  <a:gd name="connsiteY9" fmla="*/ 65389 h 161925"/>
                  <a:gd name="connsiteX10" fmla="*/ 258042 w 289085"/>
                  <a:gd name="connsiteY10" fmla="*/ 65999 h 161925"/>
                  <a:gd name="connsiteX11" fmla="*/ 270024 w 289085"/>
                  <a:gd name="connsiteY11" fmla="*/ 90488 h 161925"/>
                  <a:gd name="connsiteX12" fmla="*/ 270024 w 289085"/>
                  <a:gd name="connsiteY12" fmla="*/ 161925 h 161925"/>
                  <a:gd name="connsiteX13" fmla="*/ 289074 w 289085"/>
                  <a:gd name="connsiteY13" fmla="*/ 161925 h 161925"/>
                  <a:gd name="connsiteX14" fmla="*/ 289074 w 289085"/>
                  <a:gd name="connsiteY14" fmla="*/ 90488 h 161925"/>
                  <a:gd name="connsiteX15" fmla="*/ 269072 w 289085"/>
                  <a:gd name="connsiteY15" fmla="*/ 50473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9085" h="161925">
                    <a:moveTo>
                      <a:pt x="269072" y="50473"/>
                    </a:moveTo>
                    <a:cubicBezTo>
                      <a:pt x="244794" y="31541"/>
                      <a:pt x="216691" y="18115"/>
                      <a:pt x="186709" y="11125"/>
                    </a:cubicBezTo>
                    <a:cubicBezTo>
                      <a:pt x="164264" y="4422"/>
                      <a:pt x="141039" y="682"/>
                      <a:pt x="117624" y="0"/>
                    </a:cubicBezTo>
                    <a:cubicBezTo>
                      <a:pt x="94224" y="24"/>
                      <a:pt x="70976" y="3763"/>
                      <a:pt x="48749" y="11078"/>
                    </a:cubicBezTo>
                    <a:cubicBezTo>
                      <a:pt x="32945" y="15169"/>
                      <a:pt x="17644" y="20999"/>
                      <a:pt x="3124" y="28461"/>
                    </a:cubicBezTo>
                    <a:cubicBezTo>
                      <a:pt x="2891" y="36295"/>
                      <a:pt x="1844" y="44084"/>
                      <a:pt x="0" y="51702"/>
                    </a:cubicBezTo>
                    <a:cubicBezTo>
                      <a:pt x="16938" y="41851"/>
                      <a:pt x="35131" y="34335"/>
                      <a:pt x="54083" y="29356"/>
                    </a:cubicBezTo>
                    <a:cubicBezTo>
                      <a:pt x="74593" y="22617"/>
                      <a:pt x="96035" y="19140"/>
                      <a:pt x="117624" y="19050"/>
                    </a:cubicBezTo>
                    <a:cubicBezTo>
                      <a:pt x="139399" y="19752"/>
                      <a:pt x="160992" y="23273"/>
                      <a:pt x="181861" y="29528"/>
                    </a:cubicBezTo>
                    <a:cubicBezTo>
                      <a:pt x="209299" y="35836"/>
                      <a:pt x="235021" y="48077"/>
                      <a:pt x="257223" y="65389"/>
                    </a:cubicBezTo>
                    <a:lnTo>
                      <a:pt x="258042" y="65999"/>
                    </a:lnTo>
                    <a:cubicBezTo>
                      <a:pt x="265876" y="71647"/>
                      <a:pt x="270372" y="80836"/>
                      <a:pt x="270024" y="90488"/>
                    </a:cubicBezTo>
                    <a:lnTo>
                      <a:pt x="270024" y="161925"/>
                    </a:lnTo>
                    <a:lnTo>
                      <a:pt x="289074" y="161925"/>
                    </a:lnTo>
                    <a:lnTo>
                      <a:pt x="289074" y="90488"/>
                    </a:lnTo>
                    <a:cubicBezTo>
                      <a:pt x="289422" y="74665"/>
                      <a:pt x="281936" y="59690"/>
                      <a:pt x="269072" y="50473"/>
                    </a:cubicBezTo>
                    <a:close/>
                  </a:path>
                </a:pathLst>
              </a:custGeom>
              <a:grpFill/>
              <a:ln w="9525" cap="flat">
                <a:noFill/>
                <a:prstDash val="solid"/>
                <a:miter/>
              </a:ln>
            </p:spPr>
            <p:txBody>
              <a:bodyPr rtlCol="0" anchor="ctr"/>
              <a:lstStyle/>
              <a:p>
                <a:endParaRPr lang="zh-CN" altLang="en-US"/>
              </a:p>
            </p:txBody>
          </p:sp>
          <p:sp>
            <p:nvSpPr>
              <p:cNvPr id="171" name="图形 36" descr="用户 轮廓"/>
              <p:cNvSpPr/>
              <p:nvPr/>
            </p:nvSpPr>
            <p:spPr>
              <a:xfrm>
                <a:off x="5696026" y="3373659"/>
                <a:ext cx="288597" cy="161925"/>
              </a:xfrm>
              <a:custGeom>
                <a:avLst/>
                <a:gdLst>
                  <a:gd name="connsiteX0" fmla="*/ 288598 w 288597"/>
                  <a:gd name="connsiteY0" fmla="*/ 50225 h 161925"/>
                  <a:gd name="connsiteX1" fmla="*/ 285740 w 288597"/>
                  <a:gd name="connsiteY1" fmla="*/ 27289 h 161925"/>
                  <a:gd name="connsiteX2" fmla="*/ 240440 w 288597"/>
                  <a:gd name="connsiteY2" fmla="*/ 11097 h 161925"/>
                  <a:gd name="connsiteX3" fmla="*/ 171374 w 288597"/>
                  <a:gd name="connsiteY3" fmla="*/ 0 h 161925"/>
                  <a:gd name="connsiteX4" fmla="*/ 102499 w 288597"/>
                  <a:gd name="connsiteY4" fmla="*/ 11078 h 161925"/>
                  <a:gd name="connsiteX5" fmla="*/ 19564 w 288597"/>
                  <a:gd name="connsiteY5" fmla="*/ 50787 h 161925"/>
                  <a:gd name="connsiteX6" fmla="*/ 0 w 288597"/>
                  <a:gd name="connsiteY6" fmla="*/ 90488 h 161925"/>
                  <a:gd name="connsiteX7" fmla="*/ 0 w 288597"/>
                  <a:gd name="connsiteY7" fmla="*/ 161925 h 161925"/>
                  <a:gd name="connsiteX8" fmla="*/ 19050 w 288597"/>
                  <a:gd name="connsiteY8" fmla="*/ 161925 h 161925"/>
                  <a:gd name="connsiteX9" fmla="*/ 19050 w 288597"/>
                  <a:gd name="connsiteY9" fmla="*/ 90488 h 161925"/>
                  <a:gd name="connsiteX10" fmla="*/ 31128 w 288597"/>
                  <a:gd name="connsiteY10" fmla="*/ 65932 h 161925"/>
                  <a:gd name="connsiteX11" fmla="*/ 107871 w 288597"/>
                  <a:gd name="connsiteY11" fmla="*/ 29356 h 161925"/>
                  <a:gd name="connsiteX12" fmla="*/ 171374 w 288597"/>
                  <a:gd name="connsiteY12" fmla="*/ 19050 h 161925"/>
                  <a:gd name="connsiteX13" fmla="*/ 235610 w 288597"/>
                  <a:gd name="connsiteY13" fmla="*/ 29528 h 161925"/>
                  <a:gd name="connsiteX14" fmla="*/ 288598 w 288597"/>
                  <a:gd name="connsiteY14" fmla="*/ 50225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597" h="161925">
                    <a:moveTo>
                      <a:pt x="288598" y="50225"/>
                    </a:moveTo>
                    <a:cubicBezTo>
                      <a:pt x="286864" y="42698"/>
                      <a:pt x="285906" y="35012"/>
                      <a:pt x="285740" y="27289"/>
                    </a:cubicBezTo>
                    <a:cubicBezTo>
                      <a:pt x="271205" y="20426"/>
                      <a:pt x="256032" y="15003"/>
                      <a:pt x="240440" y="11097"/>
                    </a:cubicBezTo>
                    <a:cubicBezTo>
                      <a:pt x="218000" y="4405"/>
                      <a:pt x="194781" y="674"/>
                      <a:pt x="171374" y="0"/>
                    </a:cubicBezTo>
                    <a:cubicBezTo>
                      <a:pt x="147974" y="24"/>
                      <a:pt x="124726" y="3763"/>
                      <a:pt x="102499" y="11078"/>
                    </a:cubicBezTo>
                    <a:cubicBezTo>
                      <a:pt x="72686" y="19206"/>
                      <a:pt x="44588" y="32659"/>
                      <a:pt x="19564" y="50787"/>
                    </a:cubicBezTo>
                    <a:cubicBezTo>
                      <a:pt x="7241" y="60272"/>
                      <a:pt x="15" y="74937"/>
                      <a:pt x="0" y="90488"/>
                    </a:cubicBezTo>
                    <a:lnTo>
                      <a:pt x="0" y="161925"/>
                    </a:lnTo>
                    <a:lnTo>
                      <a:pt x="19050" y="161925"/>
                    </a:lnTo>
                    <a:lnTo>
                      <a:pt x="19050" y="90488"/>
                    </a:lnTo>
                    <a:cubicBezTo>
                      <a:pt x="19068" y="80877"/>
                      <a:pt x="23526" y="71813"/>
                      <a:pt x="31128" y="65932"/>
                    </a:cubicBezTo>
                    <a:cubicBezTo>
                      <a:pt x="54306" y="49233"/>
                      <a:pt x="80301" y="36843"/>
                      <a:pt x="107871" y="29356"/>
                    </a:cubicBezTo>
                    <a:cubicBezTo>
                      <a:pt x="128369" y="22621"/>
                      <a:pt x="149798" y="19143"/>
                      <a:pt x="171374" y="19050"/>
                    </a:cubicBezTo>
                    <a:cubicBezTo>
                      <a:pt x="193149" y="19752"/>
                      <a:pt x="214741" y="23274"/>
                      <a:pt x="235610" y="29528"/>
                    </a:cubicBezTo>
                    <a:cubicBezTo>
                      <a:pt x="254108" y="34061"/>
                      <a:pt x="271924" y="41021"/>
                      <a:pt x="288598" y="50225"/>
                    </a:cubicBezTo>
                    <a:close/>
                  </a:path>
                </a:pathLst>
              </a:custGeom>
              <a:grpFill/>
              <a:ln w="9525" cap="flat">
                <a:noFill/>
                <a:prstDash val="solid"/>
                <a:miter/>
              </a:ln>
            </p:spPr>
            <p:txBody>
              <a:bodyPr rtlCol="0" anchor="ctr"/>
              <a:lstStyle/>
              <a:p>
                <a:endParaRPr lang="zh-CN" altLang="en-US"/>
              </a:p>
            </p:txBody>
          </p:sp>
          <p:sp>
            <p:nvSpPr>
              <p:cNvPr id="172" name="图形 36" descr="用户 轮廓"/>
              <p:cNvSpPr/>
              <p:nvPr/>
            </p:nvSpPr>
            <p:spPr>
              <a:xfrm>
                <a:off x="5924550" y="3505200"/>
                <a:ext cx="342911" cy="161925"/>
              </a:xfrm>
              <a:custGeom>
                <a:avLst/>
                <a:gdLst>
                  <a:gd name="connsiteX0" fmla="*/ 322898 w 342911"/>
                  <a:gd name="connsiteY0" fmla="*/ 50482 h 161925"/>
                  <a:gd name="connsiteX1" fmla="*/ 240535 w 342911"/>
                  <a:gd name="connsiteY1" fmla="*/ 11135 h 161925"/>
                  <a:gd name="connsiteX2" fmla="*/ 171450 w 342911"/>
                  <a:gd name="connsiteY2" fmla="*/ 0 h 161925"/>
                  <a:gd name="connsiteX3" fmla="*/ 102594 w 342911"/>
                  <a:gd name="connsiteY3" fmla="*/ 11078 h 161925"/>
                  <a:gd name="connsiteX4" fmla="*/ 19660 w 342911"/>
                  <a:gd name="connsiteY4" fmla="*/ 50787 h 161925"/>
                  <a:gd name="connsiteX5" fmla="*/ 0 w 342911"/>
                  <a:gd name="connsiteY5" fmla="*/ 90488 h 161925"/>
                  <a:gd name="connsiteX6" fmla="*/ 0 w 342911"/>
                  <a:gd name="connsiteY6" fmla="*/ 161925 h 161925"/>
                  <a:gd name="connsiteX7" fmla="*/ 19050 w 342911"/>
                  <a:gd name="connsiteY7" fmla="*/ 161925 h 161925"/>
                  <a:gd name="connsiteX8" fmla="*/ 19050 w 342911"/>
                  <a:gd name="connsiteY8" fmla="*/ 90488 h 161925"/>
                  <a:gd name="connsiteX9" fmla="*/ 31137 w 342911"/>
                  <a:gd name="connsiteY9" fmla="*/ 65932 h 161925"/>
                  <a:gd name="connsiteX10" fmla="*/ 107871 w 342911"/>
                  <a:gd name="connsiteY10" fmla="*/ 29356 h 161925"/>
                  <a:gd name="connsiteX11" fmla="*/ 171450 w 342911"/>
                  <a:gd name="connsiteY11" fmla="*/ 19050 h 161925"/>
                  <a:gd name="connsiteX12" fmla="*/ 235696 w 342911"/>
                  <a:gd name="connsiteY12" fmla="*/ 29527 h 161925"/>
                  <a:gd name="connsiteX13" fmla="*/ 311048 w 342911"/>
                  <a:gd name="connsiteY13" fmla="*/ 65380 h 161925"/>
                  <a:gd name="connsiteX14" fmla="*/ 311868 w 342911"/>
                  <a:gd name="connsiteY14" fmla="*/ 65989 h 161925"/>
                  <a:gd name="connsiteX15" fmla="*/ 323850 w 342911"/>
                  <a:gd name="connsiteY15" fmla="*/ 90488 h 161925"/>
                  <a:gd name="connsiteX16" fmla="*/ 323850 w 342911"/>
                  <a:gd name="connsiteY16" fmla="*/ 161925 h 161925"/>
                  <a:gd name="connsiteX17" fmla="*/ 342900 w 342911"/>
                  <a:gd name="connsiteY17" fmla="*/ 161925 h 161925"/>
                  <a:gd name="connsiteX18" fmla="*/ 342900 w 342911"/>
                  <a:gd name="connsiteY18" fmla="*/ 90488 h 161925"/>
                  <a:gd name="connsiteX19" fmla="*/ 322898 w 342911"/>
                  <a:gd name="connsiteY19" fmla="*/ 50482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2911" h="161925">
                    <a:moveTo>
                      <a:pt x="322898" y="50482"/>
                    </a:moveTo>
                    <a:cubicBezTo>
                      <a:pt x="298622" y="31548"/>
                      <a:pt x="270518" y="18121"/>
                      <a:pt x="240535" y="11135"/>
                    </a:cubicBezTo>
                    <a:cubicBezTo>
                      <a:pt x="218089" y="4433"/>
                      <a:pt x="194864" y="691"/>
                      <a:pt x="171450" y="0"/>
                    </a:cubicBezTo>
                    <a:cubicBezTo>
                      <a:pt x="148057" y="23"/>
                      <a:pt x="124815" y="3762"/>
                      <a:pt x="102594" y="11078"/>
                    </a:cubicBezTo>
                    <a:cubicBezTo>
                      <a:pt x="72779" y="19201"/>
                      <a:pt x="44681" y="32654"/>
                      <a:pt x="19660" y="50787"/>
                    </a:cubicBezTo>
                    <a:cubicBezTo>
                      <a:pt x="7297" y="60250"/>
                      <a:pt x="33" y="74919"/>
                      <a:pt x="0" y="90488"/>
                    </a:cubicBezTo>
                    <a:lnTo>
                      <a:pt x="0" y="161925"/>
                    </a:lnTo>
                    <a:lnTo>
                      <a:pt x="19050" y="161925"/>
                    </a:lnTo>
                    <a:lnTo>
                      <a:pt x="19050" y="90488"/>
                    </a:lnTo>
                    <a:cubicBezTo>
                      <a:pt x="19067" y="80874"/>
                      <a:pt x="23530" y="71809"/>
                      <a:pt x="31137" y="65932"/>
                    </a:cubicBezTo>
                    <a:cubicBezTo>
                      <a:pt x="54310" y="49229"/>
                      <a:pt x="80303" y="36839"/>
                      <a:pt x="107871" y="29356"/>
                    </a:cubicBezTo>
                    <a:cubicBezTo>
                      <a:pt x="128393" y="22613"/>
                      <a:pt x="149848" y="19136"/>
                      <a:pt x="171450" y="19050"/>
                    </a:cubicBezTo>
                    <a:cubicBezTo>
                      <a:pt x="193229" y="19748"/>
                      <a:pt x="214824" y="23270"/>
                      <a:pt x="235696" y="29527"/>
                    </a:cubicBezTo>
                    <a:cubicBezTo>
                      <a:pt x="263132" y="35827"/>
                      <a:pt x="288853" y="48065"/>
                      <a:pt x="311048" y="65380"/>
                    </a:cubicBezTo>
                    <a:lnTo>
                      <a:pt x="311868" y="65989"/>
                    </a:lnTo>
                    <a:cubicBezTo>
                      <a:pt x="319704" y="71641"/>
                      <a:pt x="324199" y="80833"/>
                      <a:pt x="323850" y="90488"/>
                    </a:cubicBezTo>
                    <a:lnTo>
                      <a:pt x="323850" y="161925"/>
                    </a:lnTo>
                    <a:lnTo>
                      <a:pt x="342900" y="161925"/>
                    </a:lnTo>
                    <a:lnTo>
                      <a:pt x="342900" y="90488"/>
                    </a:lnTo>
                    <a:cubicBezTo>
                      <a:pt x="343245" y="74668"/>
                      <a:pt x="335760" y="59698"/>
                      <a:pt x="322898" y="50482"/>
                    </a:cubicBezTo>
                    <a:close/>
                  </a:path>
                </a:pathLst>
              </a:custGeom>
              <a:grpFill/>
              <a:ln w="9525" cap="flat">
                <a:noFill/>
                <a:prstDash val="solid"/>
                <a:miter/>
              </a:ln>
            </p:spPr>
            <p:txBody>
              <a:bodyPr rtlCol="0" anchor="ctr"/>
              <a:lstStyle/>
              <a:p>
                <a:endParaRPr lang="zh-CN" altLang="en-US"/>
              </a:p>
            </p:txBody>
          </p:sp>
          <p:sp>
            <p:nvSpPr>
              <p:cNvPr id="173" name="图形 36" descr="用户 轮廓"/>
              <p:cNvSpPr/>
              <p:nvPr/>
            </p:nvSpPr>
            <p:spPr>
              <a:xfrm>
                <a:off x="6010275" y="3312937"/>
                <a:ext cx="171450" cy="171450"/>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50 h 171450"/>
                  <a:gd name="connsiteX6" fmla="*/ 152400 w 171450"/>
                  <a:gd name="connsiteY6" fmla="*/ 85725 h 171450"/>
                  <a:gd name="connsiteX7" fmla="*/ 85725 w 171450"/>
                  <a:gd name="connsiteY7" fmla="*/ 152400 h 171450"/>
                  <a:gd name="connsiteX8" fmla="*/ 19050 w 171450"/>
                  <a:gd name="connsiteY8" fmla="*/ 85725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50"/>
                    </a:moveTo>
                    <a:cubicBezTo>
                      <a:pt x="122549" y="19050"/>
                      <a:pt x="152400" y="48901"/>
                      <a:pt x="152400" y="85725"/>
                    </a:cubicBezTo>
                    <a:cubicBezTo>
                      <a:pt x="152400" y="122549"/>
                      <a:pt x="122549" y="152400"/>
                      <a:pt x="85725" y="152400"/>
                    </a:cubicBezTo>
                    <a:cubicBezTo>
                      <a:pt x="48901" y="152400"/>
                      <a:pt x="19050" y="122549"/>
                      <a:pt x="19050" y="85725"/>
                    </a:cubicBezTo>
                    <a:cubicBezTo>
                      <a:pt x="19077" y="48904"/>
                      <a:pt x="48904" y="19055"/>
                      <a:pt x="85725" y="19002"/>
                    </a:cubicBezTo>
                    <a:close/>
                  </a:path>
                </a:pathLst>
              </a:custGeom>
              <a:grpFill/>
              <a:ln w="9525" cap="flat">
                <a:noFill/>
                <a:prstDash val="solid"/>
                <a:miter/>
              </a:ln>
            </p:spPr>
            <p:txBody>
              <a:bodyPr rtlCol="0" anchor="ctr"/>
              <a:lstStyle/>
              <a:p>
                <a:endParaRPr lang="zh-CN" altLang="en-US"/>
              </a:p>
            </p:txBody>
          </p:sp>
        </p:grpSp>
      </p:grpSp>
      <p:sp>
        <p:nvSpPr>
          <p:cNvPr id="176" name="文本占位符 92"/>
          <p:cNvSpPr>
            <a:spLocks noGrp="1"/>
          </p:cNvSpPr>
          <p:nvPr>
            <p:ph type="body" sz="quarter" idx="26" hasCustomPrompt="1"/>
          </p:nvPr>
        </p:nvSpPr>
        <p:spPr>
          <a:xfrm>
            <a:off x="4414305" y="3566310"/>
            <a:ext cx="923330" cy="249299"/>
          </a:xfrm>
          <a:prstGeom prst="rect">
            <a:avLst/>
          </a:prstGeom>
        </p:spPr>
        <p:txBody>
          <a:bodyPr wrap="none" lIns="0" tIns="0" rIns="0" bIns="0">
            <a:spAutoFit/>
          </a:bodyPr>
          <a:lstStyle>
            <a:lvl1pPr marL="0" indent="0" algn="l" defTabSz="457200" rtl="0" eaLnBrk="1" latinLnBrk="0" hangingPunct="1">
              <a:buNone/>
              <a:defRPr lang="zh-CN" altLang="en-US" sz="1800" b="1" kern="1200" dirty="0" smtClean="0">
                <a:solidFill>
                  <a:schemeClr val="bg2"/>
                </a:soli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sp>
        <p:nvSpPr>
          <p:cNvPr id="177" name="矩形: 圆角 176"/>
          <p:cNvSpPr/>
          <p:nvPr userDrawn="1"/>
        </p:nvSpPr>
        <p:spPr>
          <a:xfrm>
            <a:off x="4176320" y="2937068"/>
            <a:ext cx="758051" cy="319928"/>
          </a:xfrm>
          <a:prstGeom prst="roundRect">
            <a:avLst>
              <a:gd name="adj" fmla="val 27993"/>
            </a:avLst>
          </a:prstGeom>
          <a:solidFill>
            <a:schemeClr val="bg2"/>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文本占位符 92"/>
          <p:cNvSpPr>
            <a:spLocks noGrp="1"/>
          </p:cNvSpPr>
          <p:nvPr>
            <p:ph type="body" sz="quarter" idx="27" hasCustomPrompt="1"/>
          </p:nvPr>
        </p:nvSpPr>
        <p:spPr>
          <a:xfrm>
            <a:off x="4268426" y="2937053"/>
            <a:ext cx="951828" cy="429589"/>
          </a:xfrm>
          <a:prstGeom prst="rect">
            <a:avLst/>
          </a:prstGeom>
        </p:spPr>
        <p:txBody>
          <a:bodyPr/>
          <a:lstStyle>
            <a:lvl1pPr marL="0" indent="0" algn="l" defTabSz="457200" rtl="0" eaLnBrk="1" latinLnBrk="0" hangingPunct="1">
              <a:buNone/>
              <a:defRPr lang="zh-CN" altLang="en-US" sz="20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02</a:t>
            </a:r>
            <a:endParaRPr lang="zh-CN" altLang="en-US" dirty="0"/>
          </a:p>
        </p:txBody>
      </p:sp>
      <p:sp>
        <p:nvSpPr>
          <p:cNvPr id="179" name="矩形: 圆角 178"/>
          <p:cNvSpPr/>
          <p:nvPr userDrawn="1"/>
        </p:nvSpPr>
        <p:spPr>
          <a:xfrm>
            <a:off x="6495692" y="2480334"/>
            <a:ext cx="1567468" cy="3181612"/>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矩形: 圆角 179"/>
          <p:cNvSpPr/>
          <p:nvPr userDrawn="1"/>
        </p:nvSpPr>
        <p:spPr>
          <a:xfrm>
            <a:off x="6425867" y="2729593"/>
            <a:ext cx="944881" cy="369333"/>
          </a:xfrm>
          <a:prstGeom prst="roundRect">
            <a:avLst>
              <a:gd name="adj" fmla="val 27993"/>
            </a:avLst>
          </a:prstGeom>
          <a:solidFill>
            <a:schemeClr val="accent6"/>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82" name="任意多边形: 形状 181"/>
          <p:cNvSpPr/>
          <p:nvPr userDrawn="1"/>
        </p:nvSpPr>
        <p:spPr>
          <a:xfrm flipH="1">
            <a:off x="7222962" y="4776760"/>
            <a:ext cx="844431" cy="895302"/>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gradFill>
            <a:gsLst>
              <a:gs pos="12000">
                <a:schemeClr val="accent6"/>
              </a:gs>
              <a:gs pos="100000">
                <a:schemeClr val="accent1">
                  <a:lumMod val="30000"/>
                  <a:lumOff val="7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91" name="文本占位符 92"/>
          <p:cNvSpPr>
            <a:spLocks noGrp="1"/>
          </p:cNvSpPr>
          <p:nvPr>
            <p:ph type="body" sz="quarter" idx="14" hasCustomPrompt="1"/>
          </p:nvPr>
        </p:nvSpPr>
        <p:spPr>
          <a:xfrm>
            <a:off x="6620301" y="2725082"/>
            <a:ext cx="951828" cy="429589"/>
          </a:xfrm>
          <a:prstGeom prst="rect">
            <a:avLst/>
          </a:prstGeom>
        </p:spPr>
        <p:txBody>
          <a:bodyPr/>
          <a:lstStyle>
            <a:lvl1pPr marL="0" indent="0" algn="l" defTabSz="457200" rtl="0" eaLnBrk="1" latinLnBrk="0" hangingPunct="1">
              <a:buNone/>
              <a:defRPr lang="zh-CN" altLang="en-US" sz="24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03</a:t>
            </a:r>
            <a:endParaRPr lang="zh-CN" altLang="en-US" dirty="0"/>
          </a:p>
        </p:txBody>
      </p:sp>
      <p:sp>
        <p:nvSpPr>
          <p:cNvPr id="192" name="文本占位符 92"/>
          <p:cNvSpPr>
            <a:spLocks noGrp="1"/>
          </p:cNvSpPr>
          <p:nvPr>
            <p:ph type="body" sz="quarter" idx="20" hasCustomPrompt="1"/>
          </p:nvPr>
        </p:nvSpPr>
        <p:spPr>
          <a:xfrm>
            <a:off x="6761226" y="3446691"/>
            <a:ext cx="1025922" cy="276999"/>
          </a:xfrm>
          <a:prstGeom prst="rect">
            <a:avLst/>
          </a:prstGeom>
        </p:spPr>
        <p:txBody>
          <a:bodyPr wrap="none" lIns="0" tIns="0" rIns="0" bIns="0">
            <a:spAutoFit/>
          </a:bodyPr>
          <a:lstStyle>
            <a:lvl1pPr marL="0" indent="0" algn="l" defTabSz="457200" rtl="0" eaLnBrk="1" latinLnBrk="0" hangingPunct="1">
              <a:buNone/>
              <a:defRPr lang="zh-CN" altLang="en-US" sz="2000" b="1" kern="1200" dirty="0" smtClean="0">
                <a:gradFill>
                  <a:gsLst>
                    <a:gs pos="10000">
                      <a:schemeClr val="accent1"/>
                    </a:gs>
                    <a:gs pos="100000">
                      <a:schemeClr val="accent2"/>
                    </a:gs>
                  </a:gsLst>
                  <a:lin ang="5400000" scaled="1"/>
                </a:gra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sp>
        <p:nvSpPr>
          <p:cNvPr id="193" name="矩形: 圆角 192"/>
          <p:cNvSpPr/>
          <p:nvPr userDrawn="1"/>
        </p:nvSpPr>
        <p:spPr>
          <a:xfrm>
            <a:off x="6495692" y="2479124"/>
            <a:ext cx="1567468" cy="45719"/>
          </a:xfrm>
          <a:prstGeom prst="roundRect">
            <a:avLst>
              <a:gd name="adj" fmla="val 50000"/>
            </a:avLst>
          </a:prstGeom>
          <a:solidFill>
            <a:schemeClr val="accent6"/>
          </a:solidFill>
          <a:ln>
            <a:noFill/>
          </a:ln>
          <a:effectLst>
            <a:outerShdw blurRad="50800" dist="25400" dir="5400000" algn="ctr" rotWithShape="0">
              <a:schemeClr val="accent6">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文本占位符 92"/>
          <p:cNvSpPr>
            <a:spLocks noGrp="1"/>
          </p:cNvSpPr>
          <p:nvPr>
            <p:ph type="body" sz="quarter" idx="24" hasCustomPrompt="1"/>
          </p:nvPr>
        </p:nvSpPr>
        <p:spPr>
          <a:xfrm>
            <a:off x="3292719" y="918402"/>
            <a:ext cx="5546480" cy="759525"/>
          </a:xfrm>
          <a:prstGeom prst="rect">
            <a:avLst/>
          </a:prstGeom>
        </p:spPr>
        <p:txBody>
          <a:bodyPr/>
          <a:lstStyle>
            <a:lvl1pPr marL="0" indent="0" algn="l" defTabSz="457200" rtl="0" eaLnBrk="1" latinLnBrk="0" hangingPunct="1">
              <a:buNone/>
              <a:defRPr lang="zh-CN" altLang="en-US" sz="6000" b="1" kern="1200" dirty="0">
                <a:ln w="12700">
                  <a:gradFill>
                    <a:gsLst>
                      <a:gs pos="31000">
                        <a:schemeClr val="accent1"/>
                      </a:gs>
                      <a:gs pos="40000">
                        <a:schemeClr val="accent1">
                          <a:alpha val="0"/>
                        </a:schemeClr>
                      </a:gs>
                    </a:gsLst>
                    <a:lin ang="5400000" scaled="1"/>
                  </a:gradFill>
                </a:ln>
                <a:no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PART THREE</a:t>
            </a:r>
            <a:endParaRPr lang="zh-CN" altLang="en-US" dirty="0"/>
          </a:p>
        </p:txBody>
      </p:sp>
      <p:sp>
        <p:nvSpPr>
          <p:cNvPr id="195" name="文本占位符 92"/>
          <p:cNvSpPr>
            <a:spLocks noGrp="1"/>
          </p:cNvSpPr>
          <p:nvPr>
            <p:ph type="body" sz="quarter" idx="25" hasCustomPrompt="1"/>
          </p:nvPr>
        </p:nvSpPr>
        <p:spPr>
          <a:xfrm>
            <a:off x="3292719" y="1174476"/>
            <a:ext cx="5546481" cy="759525"/>
          </a:xfrm>
          <a:prstGeom prst="rect">
            <a:avLst/>
          </a:prstGeom>
        </p:spPr>
        <p:txBody>
          <a:bodyPr/>
          <a:lstStyle>
            <a:lvl1pPr marL="0" indent="0" algn="l" defTabSz="457200" rtl="0" eaLnBrk="1" latinLnBrk="0" hangingPunct="1">
              <a:buNone/>
              <a:defRPr lang="zh-CN" altLang="en-US" sz="6000" b="1" kern="1200" dirty="0">
                <a:gradFill>
                  <a:gsLst>
                    <a:gs pos="12000">
                      <a:schemeClr val="accent1"/>
                    </a:gs>
                    <a:gs pos="100000">
                      <a:schemeClr val="accent2"/>
                    </a:gs>
                  </a:gsLst>
                  <a:lin ang="5400000" scaled="0"/>
                </a:gra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PART THREE</a:t>
            </a:r>
            <a:endParaRPr lang="zh-CN" altLang="en-US" dirty="0"/>
          </a:p>
        </p:txBody>
      </p:sp>
      <p:grpSp>
        <p:nvGrpSpPr>
          <p:cNvPr id="93" name="组合 92"/>
          <p:cNvGrpSpPr/>
          <p:nvPr userDrawn="1"/>
        </p:nvGrpSpPr>
        <p:grpSpPr>
          <a:xfrm>
            <a:off x="9312167" y="4022731"/>
            <a:ext cx="947778" cy="947776"/>
            <a:chOff x="7522892" y="3917828"/>
            <a:chExt cx="1184223" cy="1184223"/>
          </a:xfrm>
        </p:grpSpPr>
        <p:grpSp>
          <p:nvGrpSpPr>
            <p:cNvPr id="103" name="组合 102"/>
            <p:cNvGrpSpPr/>
            <p:nvPr userDrawn="1"/>
          </p:nvGrpSpPr>
          <p:grpSpPr>
            <a:xfrm>
              <a:off x="7522892" y="3917828"/>
              <a:ext cx="1184223" cy="1184223"/>
              <a:chOff x="7522892" y="3917828"/>
              <a:chExt cx="1184223" cy="1184223"/>
            </a:xfrm>
          </p:grpSpPr>
          <p:sp>
            <p:nvSpPr>
              <p:cNvPr id="112" name="椭圆 111"/>
              <p:cNvSpPr/>
              <p:nvPr userDrawn="1"/>
            </p:nvSpPr>
            <p:spPr>
              <a:xfrm rot="8892418">
                <a:off x="7522892" y="3917828"/>
                <a:ext cx="1184223" cy="1184223"/>
              </a:xfrm>
              <a:prstGeom prst="ellipse">
                <a:avLst/>
              </a:pr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userDrawn="1"/>
            </p:nvSpPr>
            <p:spPr>
              <a:xfrm rot="8892418">
                <a:off x="7552859" y="3947795"/>
                <a:ext cx="1124288" cy="1124288"/>
              </a:xfrm>
              <a:prstGeom prst="ellipse">
                <a:avLst/>
              </a:prstGeom>
              <a:noFill/>
              <a:ln w="317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5" name="图形 171" descr="男侍者 轮廓"/>
            <p:cNvGrpSpPr/>
            <p:nvPr userDrawn="1"/>
          </p:nvGrpSpPr>
          <p:grpSpPr>
            <a:xfrm>
              <a:off x="7767239" y="4140412"/>
              <a:ext cx="653919" cy="714148"/>
              <a:chOff x="5667375" y="3057525"/>
              <a:chExt cx="723900" cy="790575"/>
            </a:xfrm>
            <a:solidFill>
              <a:schemeClr val="bg2"/>
            </a:solidFill>
          </p:grpSpPr>
          <p:sp>
            <p:nvSpPr>
              <p:cNvPr id="106" name="图形 171" descr="男侍者 轮廓"/>
              <p:cNvSpPr/>
              <p:nvPr/>
            </p:nvSpPr>
            <p:spPr>
              <a:xfrm>
                <a:off x="6029325" y="3458051"/>
                <a:ext cx="132397" cy="95726"/>
              </a:xfrm>
              <a:custGeom>
                <a:avLst/>
                <a:gdLst>
                  <a:gd name="connsiteX0" fmla="*/ 114300 w 132397"/>
                  <a:gd name="connsiteY0" fmla="*/ 93821 h 95726"/>
                  <a:gd name="connsiteX1" fmla="*/ 114300 w 132397"/>
                  <a:gd name="connsiteY1" fmla="*/ 93821 h 95726"/>
                  <a:gd name="connsiteX2" fmla="*/ 120015 w 132397"/>
                  <a:gd name="connsiteY2" fmla="*/ 95726 h 95726"/>
                  <a:gd name="connsiteX3" fmla="*/ 122873 w 132397"/>
                  <a:gd name="connsiteY3" fmla="*/ 95726 h 95726"/>
                  <a:gd name="connsiteX4" fmla="*/ 130493 w 132397"/>
                  <a:gd name="connsiteY4" fmla="*/ 90011 h 95726"/>
                  <a:gd name="connsiteX5" fmla="*/ 132398 w 132397"/>
                  <a:gd name="connsiteY5" fmla="*/ 82391 h 95726"/>
                  <a:gd name="connsiteX6" fmla="*/ 132398 w 132397"/>
                  <a:gd name="connsiteY6" fmla="*/ 13811 h 95726"/>
                  <a:gd name="connsiteX7" fmla="*/ 125730 w 132397"/>
                  <a:gd name="connsiteY7" fmla="*/ 2381 h 95726"/>
                  <a:gd name="connsiteX8" fmla="*/ 113348 w 132397"/>
                  <a:gd name="connsiteY8" fmla="*/ 2381 h 95726"/>
                  <a:gd name="connsiteX9" fmla="*/ 66675 w 132397"/>
                  <a:gd name="connsiteY9" fmla="*/ 28099 h 95726"/>
                  <a:gd name="connsiteX10" fmla="*/ 19050 w 132397"/>
                  <a:gd name="connsiteY10" fmla="*/ 1429 h 95726"/>
                  <a:gd name="connsiteX11" fmla="*/ 6668 w 132397"/>
                  <a:gd name="connsiteY11" fmla="*/ 1429 h 95726"/>
                  <a:gd name="connsiteX12" fmla="*/ 0 w 132397"/>
                  <a:gd name="connsiteY12" fmla="*/ 12859 h 95726"/>
                  <a:gd name="connsiteX13" fmla="*/ 0 w 132397"/>
                  <a:gd name="connsiteY13" fmla="*/ 81439 h 95726"/>
                  <a:gd name="connsiteX14" fmla="*/ 952 w 132397"/>
                  <a:gd name="connsiteY14" fmla="*/ 88106 h 95726"/>
                  <a:gd name="connsiteX15" fmla="*/ 18098 w 132397"/>
                  <a:gd name="connsiteY15" fmla="*/ 93821 h 95726"/>
                  <a:gd name="connsiteX16" fmla="*/ 18098 w 132397"/>
                  <a:gd name="connsiteY16" fmla="*/ 93821 h 95726"/>
                  <a:gd name="connsiteX17" fmla="*/ 65723 w 132397"/>
                  <a:gd name="connsiteY17" fmla="*/ 66199 h 95726"/>
                  <a:gd name="connsiteX18" fmla="*/ 114300 w 132397"/>
                  <a:gd name="connsiteY18" fmla="*/ 93821 h 95726"/>
                  <a:gd name="connsiteX19" fmla="*/ 114300 w 132397"/>
                  <a:gd name="connsiteY19" fmla="*/ 23336 h 95726"/>
                  <a:gd name="connsiteX20" fmla="*/ 114300 w 132397"/>
                  <a:gd name="connsiteY20" fmla="*/ 71914 h 95726"/>
                  <a:gd name="connsiteX21" fmla="*/ 71438 w 132397"/>
                  <a:gd name="connsiteY21" fmla="*/ 47149 h 95726"/>
                  <a:gd name="connsiteX22" fmla="*/ 114300 w 132397"/>
                  <a:gd name="connsiteY22" fmla="*/ 23336 h 95726"/>
                  <a:gd name="connsiteX23" fmla="*/ 19050 w 132397"/>
                  <a:gd name="connsiteY23" fmla="*/ 71914 h 95726"/>
                  <a:gd name="connsiteX24" fmla="*/ 19050 w 132397"/>
                  <a:gd name="connsiteY24" fmla="*/ 24289 h 95726"/>
                  <a:gd name="connsiteX25" fmla="*/ 61913 w 132397"/>
                  <a:gd name="connsiteY25" fmla="*/ 48101 h 95726"/>
                  <a:gd name="connsiteX26" fmla="*/ 19050 w 132397"/>
                  <a:gd name="connsiteY26" fmla="*/ 71914 h 95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397" h="95726">
                    <a:moveTo>
                      <a:pt x="114300" y="93821"/>
                    </a:moveTo>
                    <a:lnTo>
                      <a:pt x="114300" y="93821"/>
                    </a:lnTo>
                    <a:cubicBezTo>
                      <a:pt x="116205" y="94774"/>
                      <a:pt x="118110" y="95726"/>
                      <a:pt x="120015" y="95726"/>
                    </a:cubicBezTo>
                    <a:cubicBezTo>
                      <a:pt x="120968" y="95726"/>
                      <a:pt x="121920" y="95726"/>
                      <a:pt x="122873" y="95726"/>
                    </a:cubicBezTo>
                    <a:cubicBezTo>
                      <a:pt x="125730" y="94774"/>
                      <a:pt x="128588" y="92869"/>
                      <a:pt x="130493" y="90011"/>
                    </a:cubicBezTo>
                    <a:cubicBezTo>
                      <a:pt x="131445" y="87154"/>
                      <a:pt x="132398" y="85249"/>
                      <a:pt x="132398" y="82391"/>
                    </a:cubicBezTo>
                    <a:lnTo>
                      <a:pt x="132398" y="13811"/>
                    </a:lnTo>
                    <a:cubicBezTo>
                      <a:pt x="132398" y="9049"/>
                      <a:pt x="129540" y="4286"/>
                      <a:pt x="125730" y="2381"/>
                    </a:cubicBezTo>
                    <a:cubicBezTo>
                      <a:pt x="121920" y="476"/>
                      <a:pt x="117157" y="476"/>
                      <a:pt x="113348" y="2381"/>
                    </a:cubicBezTo>
                    <a:lnTo>
                      <a:pt x="66675" y="28099"/>
                    </a:lnTo>
                    <a:lnTo>
                      <a:pt x="19050" y="1429"/>
                    </a:lnTo>
                    <a:cubicBezTo>
                      <a:pt x="15240" y="-476"/>
                      <a:pt x="10477" y="-476"/>
                      <a:pt x="6668" y="1429"/>
                    </a:cubicBezTo>
                    <a:cubicBezTo>
                      <a:pt x="2857" y="3334"/>
                      <a:pt x="0" y="8096"/>
                      <a:pt x="0" y="12859"/>
                    </a:cubicBezTo>
                    <a:lnTo>
                      <a:pt x="0" y="81439"/>
                    </a:lnTo>
                    <a:cubicBezTo>
                      <a:pt x="0" y="83344"/>
                      <a:pt x="0" y="86201"/>
                      <a:pt x="952" y="88106"/>
                    </a:cubicBezTo>
                    <a:cubicBezTo>
                      <a:pt x="3810" y="94774"/>
                      <a:pt x="12382" y="96679"/>
                      <a:pt x="18098" y="93821"/>
                    </a:cubicBezTo>
                    <a:cubicBezTo>
                      <a:pt x="18098" y="93821"/>
                      <a:pt x="18098" y="93821"/>
                      <a:pt x="18098" y="93821"/>
                    </a:cubicBezTo>
                    <a:lnTo>
                      <a:pt x="65723" y="66199"/>
                    </a:lnTo>
                    <a:lnTo>
                      <a:pt x="114300" y="93821"/>
                    </a:lnTo>
                    <a:close/>
                    <a:moveTo>
                      <a:pt x="114300" y="23336"/>
                    </a:moveTo>
                    <a:lnTo>
                      <a:pt x="114300" y="71914"/>
                    </a:lnTo>
                    <a:lnTo>
                      <a:pt x="71438" y="47149"/>
                    </a:lnTo>
                    <a:lnTo>
                      <a:pt x="114300" y="23336"/>
                    </a:lnTo>
                    <a:close/>
                    <a:moveTo>
                      <a:pt x="19050" y="71914"/>
                    </a:moveTo>
                    <a:lnTo>
                      <a:pt x="19050" y="24289"/>
                    </a:lnTo>
                    <a:lnTo>
                      <a:pt x="61913" y="48101"/>
                    </a:lnTo>
                    <a:lnTo>
                      <a:pt x="19050" y="71914"/>
                    </a:lnTo>
                    <a:close/>
                  </a:path>
                </a:pathLst>
              </a:custGeom>
              <a:grpFill/>
              <a:ln w="9525" cap="flat">
                <a:noFill/>
                <a:prstDash val="solid"/>
                <a:miter/>
              </a:ln>
            </p:spPr>
            <p:txBody>
              <a:bodyPr rtlCol="0" anchor="ctr"/>
              <a:lstStyle/>
              <a:p>
                <a:endParaRPr lang="zh-CN" altLang="en-US"/>
              </a:p>
            </p:txBody>
          </p:sp>
          <p:sp>
            <p:nvSpPr>
              <p:cNvPr id="107" name="图形 171" descr="男侍者 轮廓"/>
              <p:cNvSpPr/>
              <p:nvPr/>
            </p:nvSpPr>
            <p:spPr>
              <a:xfrm>
                <a:off x="6081712" y="3562350"/>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grpFill/>
              <a:ln w="9525" cap="flat">
                <a:noFill/>
                <a:prstDash val="solid"/>
                <a:miter/>
              </a:ln>
            </p:spPr>
            <p:txBody>
              <a:bodyPr rtlCol="0" anchor="ctr"/>
              <a:lstStyle/>
              <a:p>
                <a:endParaRPr lang="zh-CN" altLang="en-US"/>
              </a:p>
            </p:txBody>
          </p:sp>
          <p:sp>
            <p:nvSpPr>
              <p:cNvPr id="108" name="图形 171" descr="男侍者 轮廓"/>
              <p:cNvSpPr/>
              <p:nvPr/>
            </p:nvSpPr>
            <p:spPr>
              <a:xfrm>
                <a:off x="6081712" y="3619500"/>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grpFill/>
              <a:ln w="9525" cap="flat">
                <a:noFill/>
                <a:prstDash val="solid"/>
                <a:miter/>
              </a:ln>
            </p:spPr>
            <p:txBody>
              <a:bodyPr rtlCol="0" anchor="ctr"/>
              <a:lstStyle/>
              <a:p>
                <a:endParaRPr lang="zh-CN" altLang="en-US"/>
              </a:p>
            </p:txBody>
          </p:sp>
          <p:sp>
            <p:nvSpPr>
              <p:cNvPr id="109" name="图形 171" descr="男侍者 轮廓"/>
              <p:cNvSpPr/>
              <p:nvPr/>
            </p:nvSpPr>
            <p:spPr>
              <a:xfrm>
                <a:off x="6081712" y="3676650"/>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grpFill/>
              <a:ln w="9525" cap="flat">
                <a:noFill/>
                <a:prstDash val="solid"/>
                <a:miter/>
              </a:ln>
            </p:spPr>
            <p:txBody>
              <a:bodyPr rtlCol="0" anchor="ctr"/>
              <a:lstStyle/>
              <a:p>
                <a:endParaRPr lang="zh-CN" altLang="en-US"/>
              </a:p>
            </p:txBody>
          </p:sp>
          <p:sp>
            <p:nvSpPr>
              <p:cNvPr id="110" name="图形 171" descr="男侍者 轮廓"/>
              <p:cNvSpPr/>
              <p:nvPr/>
            </p:nvSpPr>
            <p:spPr>
              <a:xfrm>
                <a:off x="5835967" y="3057525"/>
                <a:ext cx="555307" cy="743902"/>
              </a:xfrm>
              <a:custGeom>
                <a:avLst/>
                <a:gdLst>
                  <a:gd name="connsiteX0" fmla="*/ 522922 w 555307"/>
                  <a:gd name="connsiteY0" fmla="*/ 468630 h 743902"/>
                  <a:gd name="connsiteX1" fmla="*/ 403860 w 555307"/>
                  <a:gd name="connsiteY1" fmla="*/ 407670 h 743902"/>
                  <a:gd name="connsiteX2" fmla="*/ 357188 w 555307"/>
                  <a:gd name="connsiteY2" fmla="*/ 388620 h 743902"/>
                  <a:gd name="connsiteX3" fmla="*/ 345758 w 555307"/>
                  <a:gd name="connsiteY3" fmla="*/ 371475 h 743902"/>
                  <a:gd name="connsiteX4" fmla="*/ 345758 w 555307"/>
                  <a:gd name="connsiteY4" fmla="*/ 342900 h 743902"/>
                  <a:gd name="connsiteX5" fmla="*/ 402908 w 555307"/>
                  <a:gd name="connsiteY5" fmla="*/ 228600 h 743902"/>
                  <a:gd name="connsiteX6" fmla="*/ 402908 w 555307"/>
                  <a:gd name="connsiteY6" fmla="*/ 132398 h 743902"/>
                  <a:gd name="connsiteX7" fmla="*/ 339090 w 555307"/>
                  <a:gd name="connsiteY7" fmla="*/ 17145 h 743902"/>
                  <a:gd name="connsiteX8" fmla="*/ 316230 w 555307"/>
                  <a:gd name="connsiteY8" fmla="*/ 19050 h 743902"/>
                  <a:gd name="connsiteX9" fmla="*/ 315278 w 555307"/>
                  <a:gd name="connsiteY9" fmla="*/ 20003 h 743902"/>
                  <a:gd name="connsiteX10" fmla="*/ 310515 w 555307"/>
                  <a:gd name="connsiteY10" fmla="*/ 14288 h 743902"/>
                  <a:gd name="connsiteX11" fmla="*/ 291465 w 555307"/>
                  <a:gd name="connsiteY11" fmla="*/ 2858 h 743902"/>
                  <a:gd name="connsiteX12" fmla="*/ 261938 w 555307"/>
                  <a:gd name="connsiteY12" fmla="*/ 0 h 743902"/>
                  <a:gd name="connsiteX13" fmla="*/ 117157 w 555307"/>
                  <a:gd name="connsiteY13" fmla="*/ 142875 h 743902"/>
                  <a:gd name="connsiteX14" fmla="*/ 117157 w 555307"/>
                  <a:gd name="connsiteY14" fmla="*/ 228600 h 743902"/>
                  <a:gd name="connsiteX15" fmla="*/ 174308 w 555307"/>
                  <a:gd name="connsiteY15" fmla="*/ 342900 h 743902"/>
                  <a:gd name="connsiteX16" fmla="*/ 174308 w 555307"/>
                  <a:gd name="connsiteY16" fmla="*/ 371475 h 743902"/>
                  <a:gd name="connsiteX17" fmla="*/ 162877 w 555307"/>
                  <a:gd name="connsiteY17" fmla="*/ 388620 h 743902"/>
                  <a:gd name="connsiteX18" fmla="*/ 115252 w 555307"/>
                  <a:gd name="connsiteY18" fmla="*/ 407670 h 743902"/>
                  <a:gd name="connsiteX19" fmla="*/ 0 w 555307"/>
                  <a:gd name="connsiteY19" fmla="*/ 466725 h 743902"/>
                  <a:gd name="connsiteX20" fmla="*/ 1905 w 555307"/>
                  <a:gd name="connsiteY20" fmla="*/ 490538 h 743902"/>
                  <a:gd name="connsiteX21" fmla="*/ 9525 w 555307"/>
                  <a:gd name="connsiteY21" fmla="*/ 483870 h 743902"/>
                  <a:gd name="connsiteX22" fmla="*/ 120968 w 555307"/>
                  <a:gd name="connsiteY22" fmla="*/ 425768 h 743902"/>
                  <a:gd name="connsiteX23" fmla="*/ 120968 w 555307"/>
                  <a:gd name="connsiteY23" fmla="*/ 425768 h 743902"/>
                  <a:gd name="connsiteX24" fmla="*/ 121920 w 555307"/>
                  <a:gd name="connsiteY24" fmla="*/ 424815 h 743902"/>
                  <a:gd name="connsiteX25" fmla="*/ 135255 w 555307"/>
                  <a:gd name="connsiteY25" fmla="*/ 420053 h 743902"/>
                  <a:gd name="connsiteX26" fmla="*/ 219075 w 555307"/>
                  <a:gd name="connsiteY26" fmla="*/ 723900 h 743902"/>
                  <a:gd name="connsiteX27" fmla="*/ 107632 w 555307"/>
                  <a:gd name="connsiteY27" fmla="*/ 716280 h 743902"/>
                  <a:gd name="connsiteX28" fmla="*/ 107632 w 555307"/>
                  <a:gd name="connsiteY28" fmla="*/ 735330 h 743902"/>
                  <a:gd name="connsiteX29" fmla="*/ 262890 w 555307"/>
                  <a:gd name="connsiteY29" fmla="*/ 743903 h 743902"/>
                  <a:gd name="connsiteX30" fmla="*/ 551498 w 555307"/>
                  <a:gd name="connsiteY30" fmla="*/ 699135 h 743902"/>
                  <a:gd name="connsiteX31" fmla="*/ 555308 w 555307"/>
                  <a:gd name="connsiteY31" fmla="*/ 695325 h 743902"/>
                  <a:gd name="connsiteX32" fmla="*/ 555308 w 555307"/>
                  <a:gd name="connsiteY32" fmla="*/ 533400 h 743902"/>
                  <a:gd name="connsiteX33" fmla="*/ 522922 w 555307"/>
                  <a:gd name="connsiteY33" fmla="*/ 468630 h 743902"/>
                  <a:gd name="connsiteX34" fmla="*/ 136208 w 555307"/>
                  <a:gd name="connsiteY34" fmla="*/ 142875 h 743902"/>
                  <a:gd name="connsiteX35" fmla="*/ 262890 w 555307"/>
                  <a:gd name="connsiteY35" fmla="*/ 19050 h 743902"/>
                  <a:gd name="connsiteX36" fmla="*/ 288608 w 555307"/>
                  <a:gd name="connsiteY36" fmla="*/ 20955 h 743902"/>
                  <a:gd name="connsiteX37" fmla="*/ 295275 w 555307"/>
                  <a:gd name="connsiteY37" fmla="*/ 25717 h 743902"/>
                  <a:gd name="connsiteX38" fmla="*/ 304800 w 555307"/>
                  <a:gd name="connsiteY38" fmla="*/ 39053 h 743902"/>
                  <a:gd name="connsiteX39" fmla="*/ 318135 w 555307"/>
                  <a:gd name="connsiteY39" fmla="*/ 40958 h 743902"/>
                  <a:gd name="connsiteX40" fmla="*/ 326708 w 555307"/>
                  <a:gd name="connsiteY40" fmla="*/ 35243 h 743902"/>
                  <a:gd name="connsiteX41" fmla="*/ 329565 w 555307"/>
                  <a:gd name="connsiteY41" fmla="*/ 35243 h 743902"/>
                  <a:gd name="connsiteX42" fmla="*/ 382905 w 555307"/>
                  <a:gd name="connsiteY42" fmla="*/ 133350 h 743902"/>
                  <a:gd name="connsiteX43" fmla="*/ 382905 w 555307"/>
                  <a:gd name="connsiteY43" fmla="*/ 229552 h 743902"/>
                  <a:gd name="connsiteX44" fmla="*/ 382905 w 555307"/>
                  <a:gd name="connsiteY44" fmla="*/ 233363 h 743902"/>
                  <a:gd name="connsiteX45" fmla="*/ 369570 w 555307"/>
                  <a:gd name="connsiteY45" fmla="*/ 215265 h 743902"/>
                  <a:gd name="connsiteX46" fmla="*/ 363855 w 555307"/>
                  <a:gd name="connsiteY46" fmla="*/ 198120 h 743902"/>
                  <a:gd name="connsiteX47" fmla="*/ 363855 w 555307"/>
                  <a:gd name="connsiteY47" fmla="*/ 123825 h 743902"/>
                  <a:gd name="connsiteX48" fmla="*/ 354330 w 555307"/>
                  <a:gd name="connsiteY48" fmla="*/ 114300 h 743902"/>
                  <a:gd name="connsiteX49" fmla="*/ 349568 w 555307"/>
                  <a:gd name="connsiteY49" fmla="*/ 116205 h 743902"/>
                  <a:gd name="connsiteX50" fmla="*/ 163830 w 555307"/>
                  <a:gd name="connsiteY50" fmla="*/ 161925 h 743902"/>
                  <a:gd name="connsiteX51" fmla="*/ 154305 w 555307"/>
                  <a:gd name="connsiteY51" fmla="*/ 171450 h 743902"/>
                  <a:gd name="connsiteX52" fmla="*/ 154305 w 555307"/>
                  <a:gd name="connsiteY52" fmla="*/ 197168 h 743902"/>
                  <a:gd name="connsiteX53" fmla="*/ 148590 w 555307"/>
                  <a:gd name="connsiteY53" fmla="*/ 214313 h 743902"/>
                  <a:gd name="connsiteX54" fmla="*/ 136208 w 555307"/>
                  <a:gd name="connsiteY54" fmla="*/ 232410 h 743902"/>
                  <a:gd name="connsiteX55" fmla="*/ 136208 w 555307"/>
                  <a:gd name="connsiteY55" fmla="*/ 228600 h 743902"/>
                  <a:gd name="connsiteX56" fmla="*/ 136208 w 555307"/>
                  <a:gd name="connsiteY56" fmla="*/ 142875 h 743902"/>
                  <a:gd name="connsiteX57" fmla="*/ 140018 w 555307"/>
                  <a:gd name="connsiteY57" fmla="*/ 259080 h 743902"/>
                  <a:gd name="connsiteX58" fmla="*/ 164783 w 555307"/>
                  <a:gd name="connsiteY58" fmla="*/ 225743 h 743902"/>
                  <a:gd name="connsiteX59" fmla="*/ 174308 w 555307"/>
                  <a:gd name="connsiteY59" fmla="*/ 197168 h 743902"/>
                  <a:gd name="connsiteX60" fmla="*/ 174308 w 555307"/>
                  <a:gd name="connsiteY60" fmla="*/ 180975 h 743902"/>
                  <a:gd name="connsiteX61" fmla="*/ 345758 w 555307"/>
                  <a:gd name="connsiteY61" fmla="*/ 140018 h 743902"/>
                  <a:gd name="connsiteX62" fmla="*/ 345758 w 555307"/>
                  <a:gd name="connsiteY62" fmla="*/ 197168 h 743902"/>
                  <a:gd name="connsiteX63" fmla="*/ 355283 w 555307"/>
                  <a:gd name="connsiteY63" fmla="*/ 225743 h 743902"/>
                  <a:gd name="connsiteX64" fmla="*/ 380047 w 555307"/>
                  <a:gd name="connsiteY64" fmla="*/ 259080 h 743902"/>
                  <a:gd name="connsiteX65" fmla="*/ 229552 w 555307"/>
                  <a:gd name="connsiteY65" fmla="*/ 348615 h 743902"/>
                  <a:gd name="connsiteX66" fmla="*/ 140018 w 555307"/>
                  <a:gd name="connsiteY66" fmla="*/ 259080 h 743902"/>
                  <a:gd name="connsiteX67" fmla="*/ 239077 w 555307"/>
                  <a:gd name="connsiteY67" fmla="*/ 723900 h 743902"/>
                  <a:gd name="connsiteX68" fmla="*/ 153352 w 555307"/>
                  <a:gd name="connsiteY68" fmla="*/ 412433 h 743902"/>
                  <a:gd name="connsiteX69" fmla="*/ 169545 w 555307"/>
                  <a:gd name="connsiteY69" fmla="*/ 405765 h 743902"/>
                  <a:gd name="connsiteX70" fmla="*/ 193358 w 555307"/>
                  <a:gd name="connsiteY70" fmla="*/ 370523 h 743902"/>
                  <a:gd name="connsiteX71" fmla="*/ 193358 w 555307"/>
                  <a:gd name="connsiteY71" fmla="*/ 354330 h 743902"/>
                  <a:gd name="connsiteX72" fmla="*/ 326708 w 555307"/>
                  <a:gd name="connsiteY72" fmla="*/ 354330 h 743902"/>
                  <a:gd name="connsiteX73" fmla="*/ 326708 w 555307"/>
                  <a:gd name="connsiteY73" fmla="*/ 370523 h 743902"/>
                  <a:gd name="connsiteX74" fmla="*/ 350520 w 555307"/>
                  <a:gd name="connsiteY74" fmla="*/ 405765 h 743902"/>
                  <a:gd name="connsiteX75" fmla="*/ 366713 w 555307"/>
                  <a:gd name="connsiteY75" fmla="*/ 412433 h 743902"/>
                  <a:gd name="connsiteX76" fmla="*/ 280988 w 555307"/>
                  <a:gd name="connsiteY76" fmla="*/ 723900 h 743902"/>
                  <a:gd name="connsiteX77" fmla="*/ 239077 w 555307"/>
                  <a:gd name="connsiteY77" fmla="*/ 723900 h 743902"/>
                  <a:gd name="connsiteX78" fmla="*/ 536258 w 555307"/>
                  <a:gd name="connsiteY78" fmla="*/ 685800 h 743902"/>
                  <a:gd name="connsiteX79" fmla="*/ 300990 w 555307"/>
                  <a:gd name="connsiteY79" fmla="*/ 723900 h 743902"/>
                  <a:gd name="connsiteX80" fmla="*/ 384810 w 555307"/>
                  <a:gd name="connsiteY80" fmla="*/ 421005 h 743902"/>
                  <a:gd name="connsiteX81" fmla="*/ 398145 w 555307"/>
                  <a:gd name="connsiteY81" fmla="*/ 425768 h 743902"/>
                  <a:gd name="connsiteX82" fmla="*/ 400050 w 555307"/>
                  <a:gd name="connsiteY82" fmla="*/ 426720 h 743902"/>
                  <a:gd name="connsiteX83" fmla="*/ 400050 w 555307"/>
                  <a:gd name="connsiteY83" fmla="*/ 426720 h 743902"/>
                  <a:gd name="connsiteX84" fmla="*/ 512445 w 555307"/>
                  <a:gd name="connsiteY84" fmla="*/ 484823 h 743902"/>
                  <a:gd name="connsiteX85" fmla="*/ 536258 w 555307"/>
                  <a:gd name="connsiteY85" fmla="*/ 533400 h 743902"/>
                  <a:gd name="connsiteX86" fmla="*/ 536258 w 555307"/>
                  <a:gd name="connsiteY86" fmla="*/ 685800 h 743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555307" h="743902">
                    <a:moveTo>
                      <a:pt x="522922" y="468630"/>
                    </a:moveTo>
                    <a:cubicBezTo>
                      <a:pt x="488633" y="440055"/>
                      <a:pt x="447675" y="422910"/>
                      <a:pt x="403860" y="407670"/>
                    </a:cubicBezTo>
                    <a:lnTo>
                      <a:pt x="357188" y="388620"/>
                    </a:lnTo>
                    <a:cubicBezTo>
                      <a:pt x="349568" y="385763"/>
                      <a:pt x="345758" y="379095"/>
                      <a:pt x="345758" y="371475"/>
                    </a:cubicBezTo>
                    <a:lnTo>
                      <a:pt x="345758" y="342900"/>
                    </a:lnTo>
                    <a:cubicBezTo>
                      <a:pt x="381953" y="316230"/>
                      <a:pt x="402908" y="273368"/>
                      <a:pt x="402908" y="228600"/>
                    </a:cubicBezTo>
                    <a:cubicBezTo>
                      <a:pt x="402908" y="228600"/>
                      <a:pt x="402908" y="140970"/>
                      <a:pt x="402908" y="132398"/>
                    </a:cubicBezTo>
                    <a:cubicBezTo>
                      <a:pt x="402908" y="96203"/>
                      <a:pt x="396240" y="45720"/>
                      <a:pt x="339090" y="17145"/>
                    </a:cubicBezTo>
                    <a:cubicBezTo>
                      <a:pt x="331470" y="13335"/>
                      <a:pt x="322897" y="14288"/>
                      <a:pt x="316230" y="19050"/>
                    </a:cubicBezTo>
                    <a:lnTo>
                      <a:pt x="315278" y="20003"/>
                    </a:lnTo>
                    <a:lnTo>
                      <a:pt x="310515" y="14288"/>
                    </a:lnTo>
                    <a:cubicBezTo>
                      <a:pt x="305753" y="7620"/>
                      <a:pt x="299085" y="3810"/>
                      <a:pt x="291465" y="2858"/>
                    </a:cubicBezTo>
                    <a:cubicBezTo>
                      <a:pt x="281940" y="953"/>
                      <a:pt x="272415" y="0"/>
                      <a:pt x="261938" y="0"/>
                    </a:cubicBezTo>
                    <a:cubicBezTo>
                      <a:pt x="180022" y="0"/>
                      <a:pt x="117157" y="60960"/>
                      <a:pt x="117157" y="142875"/>
                    </a:cubicBezTo>
                    <a:lnTo>
                      <a:pt x="117157" y="228600"/>
                    </a:lnTo>
                    <a:cubicBezTo>
                      <a:pt x="117157" y="273368"/>
                      <a:pt x="138113" y="315278"/>
                      <a:pt x="174308" y="342900"/>
                    </a:cubicBezTo>
                    <a:lnTo>
                      <a:pt x="174308" y="371475"/>
                    </a:lnTo>
                    <a:cubicBezTo>
                      <a:pt x="174308" y="379095"/>
                      <a:pt x="169545" y="385763"/>
                      <a:pt x="162877" y="388620"/>
                    </a:cubicBezTo>
                    <a:lnTo>
                      <a:pt x="115252" y="407670"/>
                    </a:lnTo>
                    <a:cubicBezTo>
                      <a:pt x="74295" y="421005"/>
                      <a:pt x="35242" y="441008"/>
                      <a:pt x="0" y="466725"/>
                    </a:cubicBezTo>
                    <a:lnTo>
                      <a:pt x="1905" y="490538"/>
                    </a:lnTo>
                    <a:cubicBezTo>
                      <a:pt x="3810" y="487680"/>
                      <a:pt x="6667" y="485775"/>
                      <a:pt x="9525" y="483870"/>
                    </a:cubicBezTo>
                    <a:cubicBezTo>
                      <a:pt x="41910" y="458153"/>
                      <a:pt x="80010" y="441008"/>
                      <a:pt x="120968" y="425768"/>
                    </a:cubicBezTo>
                    <a:lnTo>
                      <a:pt x="120968" y="425768"/>
                    </a:lnTo>
                    <a:lnTo>
                      <a:pt x="121920" y="424815"/>
                    </a:lnTo>
                    <a:cubicBezTo>
                      <a:pt x="126682" y="422910"/>
                      <a:pt x="130493" y="421958"/>
                      <a:pt x="135255" y="420053"/>
                    </a:cubicBezTo>
                    <a:lnTo>
                      <a:pt x="219075" y="723900"/>
                    </a:lnTo>
                    <a:cubicBezTo>
                      <a:pt x="180022" y="722948"/>
                      <a:pt x="141922" y="720090"/>
                      <a:pt x="107632" y="716280"/>
                    </a:cubicBezTo>
                    <a:lnTo>
                      <a:pt x="107632" y="735330"/>
                    </a:lnTo>
                    <a:cubicBezTo>
                      <a:pt x="159068" y="741045"/>
                      <a:pt x="211455" y="743903"/>
                      <a:pt x="262890" y="743903"/>
                    </a:cubicBezTo>
                    <a:cubicBezTo>
                      <a:pt x="387668" y="743903"/>
                      <a:pt x="511493" y="728663"/>
                      <a:pt x="551498" y="699135"/>
                    </a:cubicBezTo>
                    <a:lnTo>
                      <a:pt x="555308" y="695325"/>
                    </a:lnTo>
                    <a:lnTo>
                      <a:pt x="555308" y="533400"/>
                    </a:lnTo>
                    <a:cubicBezTo>
                      <a:pt x="555308" y="507683"/>
                      <a:pt x="542925" y="484823"/>
                      <a:pt x="522922" y="468630"/>
                    </a:cubicBezTo>
                    <a:close/>
                    <a:moveTo>
                      <a:pt x="136208" y="142875"/>
                    </a:moveTo>
                    <a:cubicBezTo>
                      <a:pt x="136208" y="72390"/>
                      <a:pt x="190500" y="19050"/>
                      <a:pt x="262890" y="19050"/>
                    </a:cubicBezTo>
                    <a:cubicBezTo>
                      <a:pt x="271463" y="19050"/>
                      <a:pt x="280035" y="20003"/>
                      <a:pt x="288608" y="20955"/>
                    </a:cubicBezTo>
                    <a:cubicBezTo>
                      <a:pt x="291465" y="21908"/>
                      <a:pt x="293370" y="22860"/>
                      <a:pt x="295275" y="25717"/>
                    </a:cubicBezTo>
                    <a:lnTo>
                      <a:pt x="304800" y="39053"/>
                    </a:lnTo>
                    <a:cubicBezTo>
                      <a:pt x="307658" y="42863"/>
                      <a:pt x="313372" y="43815"/>
                      <a:pt x="318135" y="40958"/>
                    </a:cubicBezTo>
                    <a:lnTo>
                      <a:pt x="326708" y="35243"/>
                    </a:lnTo>
                    <a:cubicBezTo>
                      <a:pt x="327660" y="34290"/>
                      <a:pt x="328613" y="34290"/>
                      <a:pt x="329565" y="35243"/>
                    </a:cubicBezTo>
                    <a:cubicBezTo>
                      <a:pt x="377190" y="58103"/>
                      <a:pt x="382905" y="100013"/>
                      <a:pt x="382905" y="133350"/>
                    </a:cubicBezTo>
                    <a:cubicBezTo>
                      <a:pt x="382905" y="141923"/>
                      <a:pt x="382905" y="229552"/>
                      <a:pt x="382905" y="229552"/>
                    </a:cubicBezTo>
                    <a:cubicBezTo>
                      <a:pt x="382905" y="230505"/>
                      <a:pt x="382905" y="231458"/>
                      <a:pt x="382905" y="233363"/>
                    </a:cubicBezTo>
                    <a:lnTo>
                      <a:pt x="369570" y="215265"/>
                    </a:lnTo>
                    <a:cubicBezTo>
                      <a:pt x="365760" y="210503"/>
                      <a:pt x="363855" y="203835"/>
                      <a:pt x="363855" y="198120"/>
                    </a:cubicBezTo>
                    <a:lnTo>
                      <a:pt x="363855" y="123825"/>
                    </a:lnTo>
                    <a:cubicBezTo>
                      <a:pt x="363855" y="118110"/>
                      <a:pt x="360045" y="114300"/>
                      <a:pt x="354330" y="114300"/>
                    </a:cubicBezTo>
                    <a:cubicBezTo>
                      <a:pt x="352425" y="114300"/>
                      <a:pt x="350520" y="115253"/>
                      <a:pt x="349568" y="116205"/>
                    </a:cubicBezTo>
                    <a:cubicBezTo>
                      <a:pt x="292418" y="146685"/>
                      <a:pt x="228600" y="162878"/>
                      <a:pt x="163830" y="161925"/>
                    </a:cubicBezTo>
                    <a:cubicBezTo>
                      <a:pt x="158115" y="161925"/>
                      <a:pt x="154305" y="165735"/>
                      <a:pt x="154305" y="171450"/>
                    </a:cubicBezTo>
                    <a:lnTo>
                      <a:pt x="154305" y="197168"/>
                    </a:lnTo>
                    <a:cubicBezTo>
                      <a:pt x="154305" y="203835"/>
                      <a:pt x="152400" y="209550"/>
                      <a:pt x="148590" y="214313"/>
                    </a:cubicBezTo>
                    <a:lnTo>
                      <a:pt x="136208" y="232410"/>
                    </a:lnTo>
                    <a:cubicBezTo>
                      <a:pt x="136208" y="231458"/>
                      <a:pt x="136208" y="230505"/>
                      <a:pt x="136208" y="228600"/>
                    </a:cubicBezTo>
                    <a:lnTo>
                      <a:pt x="136208" y="142875"/>
                    </a:lnTo>
                    <a:close/>
                    <a:moveTo>
                      <a:pt x="140018" y="259080"/>
                    </a:moveTo>
                    <a:lnTo>
                      <a:pt x="164783" y="225743"/>
                    </a:lnTo>
                    <a:cubicBezTo>
                      <a:pt x="170497" y="217170"/>
                      <a:pt x="174308" y="207645"/>
                      <a:pt x="174308" y="197168"/>
                    </a:cubicBezTo>
                    <a:lnTo>
                      <a:pt x="174308" y="180975"/>
                    </a:lnTo>
                    <a:cubicBezTo>
                      <a:pt x="233363" y="180023"/>
                      <a:pt x="292418" y="165735"/>
                      <a:pt x="345758" y="140018"/>
                    </a:cubicBezTo>
                    <a:lnTo>
                      <a:pt x="345758" y="197168"/>
                    </a:lnTo>
                    <a:cubicBezTo>
                      <a:pt x="345758" y="207645"/>
                      <a:pt x="348615" y="217170"/>
                      <a:pt x="355283" y="225743"/>
                    </a:cubicBezTo>
                    <a:lnTo>
                      <a:pt x="380047" y="259080"/>
                    </a:lnTo>
                    <a:cubicBezTo>
                      <a:pt x="362903" y="325755"/>
                      <a:pt x="296228" y="365760"/>
                      <a:pt x="229552" y="348615"/>
                    </a:cubicBezTo>
                    <a:cubicBezTo>
                      <a:pt x="185738" y="337185"/>
                      <a:pt x="151447" y="302895"/>
                      <a:pt x="140018" y="259080"/>
                    </a:cubicBezTo>
                    <a:close/>
                    <a:moveTo>
                      <a:pt x="239077" y="723900"/>
                    </a:moveTo>
                    <a:lnTo>
                      <a:pt x="153352" y="412433"/>
                    </a:lnTo>
                    <a:lnTo>
                      <a:pt x="169545" y="405765"/>
                    </a:lnTo>
                    <a:cubicBezTo>
                      <a:pt x="183833" y="400050"/>
                      <a:pt x="193358" y="385763"/>
                      <a:pt x="193358" y="370523"/>
                    </a:cubicBezTo>
                    <a:lnTo>
                      <a:pt x="193358" y="354330"/>
                    </a:lnTo>
                    <a:cubicBezTo>
                      <a:pt x="235268" y="376238"/>
                      <a:pt x="284797" y="376238"/>
                      <a:pt x="326708" y="354330"/>
                    </a:cubicBezTo>
                    <a:lnTo>
                      <a:pt x="326708" y="370523"/>
                    </a:lnTo>
                    <a:cubicBezTo>
                      <a:pt x="326708" y="385763"/>
                      <a:pt x="336233" y="400050"/>
                      <a:pt x="350520" y="405765"/>
                    </a:cubicBezTo>
                    <a:lnTo>
                      <a:pt x="366713" y="412433"/>
                    </a:lnTo>
                    <a:lnTo>
                      <a:pt x="280988" y="723900"/>
                    </a:lnTo>
                    <a:cubicBezTo>
                      <a:pt x="266700" y="724853"/>
                      <a:pt x="253365" y="724853"/>
                      <a:pt x="239077" y="723900"/>
                    </a:cubicBezTo>
                    <a:close/>
                    <a:moveTo>
                      <a:pt x="536258" y="685800"/>
                    </a:moveTo>
                    <a:cubicBezTo>
                      <a:pt x="500062" y="708660"/>
                      <a:pt x="403860" y="721995"/>
                      <a:pt x="300990" y="723900"/>
                    </a:cubicBezTo>
                    <a:lnTo>
                      <a:pt x="384810" y="421005"/>
                    </a:lnTo>
                    <a:cubicBezTo>
                      <a:pt x="389572" y="422910"/>
                      <a:pt x="393383" y="423863"/>
                      <a:pt x="398145" y="425768"/>
                    </a:cubicBezTo>
                    <a:lnTo>
                      <a:pt x="400050" y="426720"/>
                    </a:lnTo>
                    <a:lnTo>
                      <a:pt x="400050" y="426720"/>
                    </a:lnTo>
                    <a:cubicBezTo>
                      <a:pt x="441008" y="441008"/>
                      <a:pt x="480060" y="458153"/>
                      <a:pt x="512445" y="484823"/>
                    </a:cubicBezTo>
                    <a:cubicBezTo>
                      <a:pt x="526733" y="495300"/>
                      <a:pt x="536258" y="514350"/>
                      <a:pt x="536258" y="533400"/>
                    </a:cubicBezTo>
                    <a:lnTo>
                      <a:pt x="536258" y="685800"/>
                    </a:lnTo>
                    <a:close/>
                  </a:path>
                </a:pathLst>
              </a:custGeom>
              <a:grpFill/>
              <a:ln w="9525" cap="flat">
                <a:noFill/>
                <a:prstDash val="solid"/>
                <a:miter/>
              </a:ln>
            </p:spPr>
            <p:txBody>
              <a:bodyPr rtlCol="0" anchor="ctr"/>
              <a:lstStyle/>
              <a:p>
                <a:endParaRPr lang="zh-CN" altLang="en-US"/>
              </a:p>
            </p:txBody>
          </p:sp>
          <p:sp>
            <p:nvSpPr>
              <p:cNvPr id="111" name="图形 171" descr="男侍者 轮廓"/>
              <p:cNvSpPr/>
              <p:nvPr/>
            </p:nvSpPr>
            <p:spPr>
              <a:xfrm>
                <a:off x="5667375" y="3447097"/>
                <a:ext cx="495300" cy="401002"/>
              </a:xfrm>
              <a:custGeom>
                <a:avLst/>
                <a:gdLst>
                  <a:gd name="connsiteX0" fmla="*/ 485775 w 495300"/>
                  <a:gd name="connsiteY0" fmla="*/ 381953 h 401002"/>
                  <a:gd name="connsiteX1" fmla="*/ 288608 w 495300"/>
                  <a:gd name="connsiteY1" fmla="*/ 381953 h 401002"/>
                  <a:gd name="connsiteX2" fmla="*/ 288608 w 495300"/>
                  <a:gd name="connsiteY2" fmla="*/ 381953 h 401002"/>
                  <a:gd name="connsiteX3" fmla="*/ 263843 w 495300"/>
                  <a:gd name="connsiteY3" fmla="*/ 372428 h 401002"/>
                  <a:gd name="connsiteX4" fmla="*/ 257175 w 495300"/>
                  <a:gd name="connsiteY4" fmla="*/ 364807 h 401002"/>
                  <a:gd name="connsiteX5" fmla="*/ 257175 w 495300"/>
                  <a:gd name="connsiteY5" fmla="*/ 317182 h 401002"/>
                  <a:gd name="connsiteX6" fmla="*/ 264795 w 495300"/>
                  <a:gd name="connsiteY6" fmla="*/ 307657 h 401002"/>
                  <a:gd name="connsiteX7" fmla="*/ 300990 w 495300"/>
                  <a:gd name="connsiteY7" fmla="*/ 276225 h 401002"/>
                  <a:gd name="connsiteX8" fmla="*/ 295275 w 495300"/>
                  <a:gd name="connsiteY8" fmla="*/ 200977 h 401002"/>
                  <a:gd name="connsiteX9" fmla="*/ 205740 w 495300"/>
                  <a:gd name="connsiteY9" fmla="*/ 200977 h 401002"/>
                  <a:gd name="connsiteX10" fmla="*/ 200025 w 495300"/>
                  <a:gd name="connsiteY10" fmla="*/ 276225 h 401002"/>
                  <a:gd name="connsiteX11" fmla="*/ 235268 w 495300"/>
                  <a:gd name="connsiteY11" fmla="*/ 307657 h 401002"/>
                  <a:gd name="connsiteX12" fmla="*/ 242888 w 495300"/>
                  <a:gd name="connsiteY12" fmla="*/ 317182 h 401002"/>
                  <a:gd name="connsiteX13" fmla="*/ 242888 w 495300"/>
                  <a:gd name="connsiteY13" fmla="*/ 364807 h 401002"/>
                  <a:gd name="connsiteX14" fmla="*/ 236220 w 495300"/>
                  <a:gd name="connsiteY14" fmla="*/ 372428 h 401002"/>
                  <a:gd name="connsiteX15" fmla="*/ 211455 w 495300"/>
                  <a:gd name="connsiteY15" fmla="*/ 381953 h 401002"/>
                  <a:gd name="connsiteX16" fmla="*/ 211455 w 495300"/>
                  <a:gd name="connsiteY16" fmla="*/ 381953 h 401002"/>
                  <a:gd name="connsiteX17" fmla="*/ 180975 w 495300"/>
                  <a:gd name="connsiteY17" fmla="*/ 381953 h 401002"/>
                  <a:gd name="connsiteX18" fmla="*/ 180975 w 495300"/>
                  <a:gd name="connsiteY18" fmla="*/ 164782 h 401002"/>
                  <a:gd name="connsiteX19" fmla="*/ 151448 w 495300"/>
                  <a:gd name="connsiteY19" fmla="*/ 116205 h 401002"/>
                  <a:gd name="connsiteX20" fmla="*/ 145733 w 495300"/>
                  <a:gd name="connsiteY20" fmla="*/ 27622 h 401002"/>
                  <a:gd name="connsiteX21" fmla="*/ 153353 w 495300"/>
                  <a:gd name="connsiteY21" fmla="*/ 27622 h 401002"/>
                  <a:gd name="connsiteX22" fmla="*/ 153353 w 495300"/>
                  <a:gd name="connsiteY22" fmla="*/ 18097 h 401002"/>
                  <a:gd name="connsiteX23" fmla="*/ 135255 w 495300"/>
                  <a:gd name="connsiteY23" fmla="*/ 0 h 401002"/>
                  <a:gd name="connsiteX24" fmla="*/ 107633 w 495300"/>
                  <a:gd name="connsiteY24" fmla="*/ 0 h 401002"/>
                  <a:gd name="connsiteX25" fmla="*/ 89535 w 495300"/>
                  <a:gd name="connsiteY25" fmla="*/ 18097 h 401002"/>
                  <a:gd name="connsiteX26" fmla="*/ 89535 w 495300"/>
                  <a:gd name="connsiteY26" fmla="*/ 18097 h 401002"/>
                  <a:gd name="connsiteX27" fmla="*/ 89535 w 495300"/>
                  <a:gd name="connsiteY27" fmla="*/ 27622 h 401002"/>
                  <a:gd name="connsiteX28" fmla="*/ 97155 w 495300"/>
                  <a:gd name="connsiteY28" fmla="*/ 27622 h 401002"/>
                  <a:gd name="connsiteX29" fmla="*/ 91440 w 495300"/>
                  <a:gd name="connsiteY29" fmla="*/ 116205 h 401002"/>
                  <a:gd name="connsiteX30" fmla="*/ 62865 w 495300"/>
                  <a:gd name="connsiteY30" fmla="*/ 164782 h 401002"/>
                  <a:gd name="connsiteX31" fmla="*/ 62865 w 495300"/>
                  <a:gd name="connsiteY31" fmla="*/ 381953 h 401002"/>
                  <a:gd name="connsiteX32" fmla="*/ 9525 w 495300"/>
                  <a:gd name="connsiteY32" fmla="*/ 381953 h 401002"/>
                  <a:gd name="connsiteX33" fmla="*/ 0 w 495300"/>
                  <a:gd name="connsiteY33" fmla="*/ 391478 h 401002"/>
                  <a:gd name="connsiteX34" fmla="*/ 9525 w 495300"/>
                  <a:gd name="connsiteY34" fmla="*/ 401003 h 401002"/>
                  <a:gd name="connsiteX35" fmla="*/ 485775 w 495300"/>
                  <a:gd name="connsiteY35" fmla="*/ 401003 h 401002"/>
                  <a:gd name="connsiteX36" fmla="*/ 495300 w 495300"/>
                  <a:gd name="connsiteY36" fmla="*/ 391478 h 401002"/>
                  <a:gd name="connsiteX37" fmla="*/ 485775 w 495300"/>
                  <a:gd name="connsiteY37" fmla="*/ 381953 h 401002"/>
                  <a:gd name="connsiteX38" fmla="*/ 278130 w 495300"/>
                  <a:gd name="connsiteY38" fmla="*/ 220027 h 401002"/>
                  <a:gd name="connsiteX39" fmla="*/ 279083 w 495300"/>
                  <a:gd name="connsiteY39" fmla="*/ 239077 h 401002"/>
                  <a:gd name="connsiteX40" fmla="*/ 221933 w 495300"/>
                  <a:gd name="connsiteY40" fmla="*/ 239077 h 401002"/>
                  <a:gd name="connsiteX41" fmla="*/ 223838 w 495300"/>
                  <a:gd name="connsiteY41" fmla="*/ 220027 h 401002"/>
                  <a:gd name="connsiteX42" fmla="*/ 278130 w 495300"/>
                  <a:gd name="connsiteY42" fmla="*/ 220027 h 401002"/>
                  <a:gd name="connsiteX43" fmla="*/ 240030 w 495300"/>
                  <a:gd name="connsiteY43" fmla="*/ 288607 h 401002"/>
                  <a:gd name="connsiteX44" fmla="*/ 219075 w 495300"/>
                  <a:gd name="connsiteY44" fmla="*/ 276225 h 401002"/>
                  <a:gd name="connsiteX45" fmla="*/ 220980 w 495300"/>
                  <a:gd name="connsiteY45" fmla="*/ 258127 h 401002"/>
                  <a:gd name="connsiteX46" fmla="*/ 280988 w 495300"/>
                  <a:gd name="connsiteY46" fmla="*/ 258127 h 401002"/>
                  <a:gd name="connsiteX47" fmla="*/ 281940 w 495300"/>
                  <a:gd name="connsiteY47" fmla="*/ 276225 h 401002"/>
                  <a:gd name="connsiteX48" fmla="*/ 260985 w 495300"/>
                  <a:gd name="connsiteY48" fmla="*/ 288607 h 401002"/>
                  <a:gd name="connsiteX49" fmla="*/ 250508 w 495300"/>
                  <a:gd name="connsiteY49" fmla="*/ 293370 h 401002"/>
                  <a:gd name="connsiteX50" fmla="*/ 240030 w 495300"/>
                  <a:gd name="connsiteY50" fmla="*/ 288607 h 401002"/>
                  <a:gd name="connsiteX51" fmla="*/ 127635 w 495300"/>
                  <a:gd name="connsiteY51" fmla="*/ 33338 h 401002"/>
                  <a:gd name="connsiteX52" fmla="*/ 128588 w 495300"/>
                  <a:gd name="connsiteY52" fmla="*/ 55245 h 401002"/>
                  <a:gd name="connsiteX53" fmla="*/ 114300 w 495300"/>
                  <a:gd name="connsiteY53" fmla="*/ 55245 h 401002"/>
                  <a:gd name="connsiteX54" fmla="*/ 115253 w 495300"/>
                  <a:gd name="connsiteY54" fmla="*/ 33338 h 401002"/>
                  <a:gd name="connsiteX55" fmla="*/ 127635 w 495300"/>
                  <a:gd name="connsiteY55" fmla="*/ 33338 h 401002"/>
                  <a:gd name="connsiteX56" fmla="*/ 81915 w 495300"/>
                  <a:gd name="connsiteY56" fmla="*/ 376238 h 401002"/>
                  <a:gd name="connsiteX57" fmla="*/ 81915 w 495300"/>
                  <a:gd name="connsiteY57" fmla="*/ 164782 h 401002"/>
                  <a:gd name="connsiteX58" fmla="*/ 100965 w 495300"/>
                  <a:gd name="connsiteY58" fmla="*/ 133350 h 401002"/>
                  <a:gd name="connsiteX59" fmla="*/ 110490 w 495300"/>
                  <a:gd name="connsiteY59" fmla="*/ 128588 h 401002"/>
                  <a:gd name="connsiteX60" fmla="*/ 111443 w 495300"/>
                  <a:gd name="connsiteY60" fmla="*/ 118110 h 401002"/>
                  <a:gd name="connsiteX61" fmla="*/ 114300 w 495300"/>
                  <a:gd name="connsiteY61" fmla="*/ 74295 h 401002"/>
                  <a:gd name="connsiteX62" fmla="*/ 130493 w 495300"/>
                  <a:gd name="connsiteY62" fmla="*/ 74295 h 401002"/>
                  <a:gd name="connsiteX63" fmla="*/ 133350 w 495300"/>
                  <a:gd name="connsiteY63" fmla="*/ 118110 h 401002"/>
                  <a:gd name="connsiteX64" fmla="*/ 134303 w 495300"/>
                  <a:gd name="connsiteY64" fmla="*/ 128588 h 401002"/>
                  <a:gd name="connsiteX65" fmla="*/ 143828 w 495300"/>
                  <a:gd name="connsiteY65" fmla="*/ 133350 h 401002"/>
                  <a:gd name="connsiteX66" fmla="*/ 162878 w 495300"/>
                  <a:gd name="connsiteY66" fmla="*/ 164782 h 401002"/>
                  <a:gd name="connsiteX67" fmla="*/ 162878 w 495300"/>
                  <a:gd name="connsiteY67" fmla="*/ 376238 h 401002"/>
                  <a:gd name="connsiteX68" fmla="*/ 122873 w 495300"/>
                  <a:gd name="connsiteY68" fmla="*/ 381953 h 401002"/>
                  <a:gd name="connsiteX69" fmla="*/ 122873 w 495300"/>
                  <a:gd name="connsiteY69" fmla="*/ 381953 h 401002"/>
                  <a:gd name="connsiteX70" fmla="*/ 81915 w 495300"/>
                  <a:gd name="connsiteY70" fmla="*/ 376238 h 401002"/>
                  <a:gd name="connsiteX71" fmla="*/ 81915 w 495300"/>
                  <a:gd name="connsiteY71" fmla="*/ 376238 h 401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495300" h="401002">
                    <a:moveTo>
                      <a:pt x="485775" y="381953"/>
                    </a:moveTo>
                    <a:lnTo>
                      <a:pt x="288608" y="381953"/>
                    </a:lnTo>
                    <a:cubicBezTo>
                      <a:pt x="288608" y="381953"/>
                      <a:pt x="288608" y="381953"/>
                      <a:pt x="288608" y="381953"/>
                    </a:cubicBezTo>
                    <a:cubicBezTo>
                      <a:pt x="288608" y="378142"/>
                      <a:pt x="278130" y="373380"/>
                      <a:pt x="263843" y="372428"/>
                    </a:cubicBezTo>
                    <a:cubicBezTo>
                      <a:pt x="260033" y="372428"/>
                      <a:pt x="257175" y="368617"/>
                      <a:pt x="257175" y="364807"/>
                    </a:cubicBezTo>
                    <a:lnTo>
                      <a:pt x="257175" y="317182"/>
                    </a:lnTo>
                    <a:cubicBezTo>
                      <a:pt x="257175" y="312420"/>
                      <a:pt x="260033" y="308610"/>
                      <a:pt x="264795" y="307657"/>
                    </a:cubicBezTo>
                    <a:cubicBezTo>
                      <a:pt x="280988" y="303848"/>
                      <a:pt x="301943" y="290513"/>
                      <a:pt x="300990" y="276225"/>
                    </a:cubicBezTo>
                    <a:lnTo>
                      <a:pt x="295275" y="200977"/>
                    </a:lnTo>
                    <a:lnTo>
                      <a:pt x="205740" y="200977"/>
                    </a:lnTo>
                    <a:lnTo>
                      <a:pt x="200025" y="276225"/>
                    </a:lnTo>
                    <a:cubicBezTo>
                      <a:pt x="199073" y="289560"/>
                      <a:pt x="219075" y="303848"/>
                      <a:pt x="235268" y="307657"/>
                    </a:cubicBezTo>
                    <a:cubicBezTo>
                      <a:pt x="240030" y="308610"/>
                      <a:pt x="242888" y="312420"/>
                      <a:pt x="242888" y="317182"/>
                    </a:cubicBezTo>
                    <a:lnTo>
                      <a:pt x="242888" y="364807"/>
                    </a:lnTo>
                    <a:cubicBezTo>
                      <a:pt x="242888" y="368617"/>
                      <a:pt x="240030" y="371475"/>
                      <a:pt x="236220" y="372428"/>
                    </a:cubicBezTo>
                    <a:cubicBezTo>
                      <a:pt x="221933" y="374332"/>
                      <a:pt x="211455" y="378142"/>
                      <a:pt x="211455" y="381953"/>
                    </a:cubicBezTo>
                    <a:cubicBezTo>
                      <a:pt x="211455" y="381953"/>
                      <a:pt x="211455" y="381953"/>
                      <a:pt x="211455" y="381953"/>
                    </a:cubicBezTo>
                    <a:lnTo>
                      <a:pt x="180975" y="381953"/>
                    </a:lnTo>
                    <a:lnTo>
                      <a:pt x="180975" y="164782"/>
                    </a:lnTo>
                    <a:cubicBezTo>
                      <a:pt x="180975" y="144780"/>
                      <a:pt x="169545" y="125730"/>
                      <a:pt x="151448" y="116205"/>
                    </a:cubicBezTo>
                    <a:lnTo>
                      <a:pt x="145733" y="27622"/>
                    </a:lnTo>
                    <a:lnTo>
                      <a:pt x="153353" y="27622"/>
                    </a:lnTo>
                    <a:lnTo>
                      <a:pt x="153353" y="18097"/>
                    </a:lnTo>
                    <a:cubicBezTo>
                      <a:pt x="153353" y="7620"/>
                      <a:pt x="144780" y="0"/>
                      <a:pt x="135255" y="0"/>
                    </a:cubicBezTo>
                    <a:lnTo>
                      <a:pt x="107633" y="0"/>
                    </a:lnTo>
                    <a:cubicBezTo>
                      <a:pt x="97155" y="0"/>
                      <a:pt x="89535" y="8572"/>
                      <a:pt x="89535" y="18097"/>
                    </a:cubicBezTo>
                    <a:lnTo>
                      <a:pt x="89535" y="18097"/>
                    </a:lnTo>
                    <a:lnTo>
                      <a:pt x="89535" y="27622"/>
                    </a:lnTo>
                    <a:lnTo>
                      <a:pt x="97155" y="27622"/>
                    </a:lnTo>
                    <a:lnTo>
                      <a:pt x="91440" y="116205"/>
                    </a:lnTo>
                    <a:cubicBezTo>
                      <a:pt x="73343" y="125730"/>
                      <a:pt x="61913" y="143827"/>
                      <a:pt x="62865" y="164782"/>
                    </a:cubicBezTo>
                    <a:lnTo>
                      <a:pt x="62865" y="381953"/>
                    </a:lnTo>
                    <a:lnTo>
                      <a:pt x="9525" y="381953"/>
                    </a:lnTo>
                    <a:cubicBezTo>
                      <a:pt x="3810" y="381953"/>
                      <a:pt x="0" y="385763"/>
                      <a:pt x="0" y="391478"/>
                    </a:cubicBezTo>
                    <a:cubicBezTo>
                      <a:pt x="0" y="397192"/>
                      <a:pt x="3810" y="401003"/>
                      <a:pt x="9525" y="401003"/>
                    </a:cubicBezTo>
                    <a:lnTo>
                      <a:pt x="485775" y="401003"/>
                    </a:lnTo>
                    <a:cubicBezTo>
                      <a:pt x="491490" y="401003"/>
                      <a:pt x="495300" y="397192"/>
                      <a:pt x="495300" y="391478"/>
                    </a:cubicBezTo>
                    <a:cubicBezTo>
                      <a:pt x="495300" y="385763"/>
                      <a:pt x="491490" y="381953"/>
                      <a:pt x="485775" y="381953"/>
                    </a:cubicBezTo>
                    <a:close/>
                    <a:moveTo>
                      <a:pt x="278130" y="220027"/>
                    </a:moveTo>
                    <a:lnTo>
                      <a:pt x="279083" y="239077"/>
                    </a:lnTo>
                    <a:lnTo>
                      <a:pt x="221933" y="239077"/>
                    </a:lnTo>
                    <a:lnTo>
                      <a:pt x="223838" y="220027"/>
                    </a:lnTo>
                    <a:lnTo>
                      <a:pt x="278130" y="220027"/>
                    </a:lnTo>
                    <a:close/>
                    <a:moveTo>
                      <a:pt x="240030" y="288607"/>
                    </a:moveTo>
                    <a:cubicBezTo>
                      <a:pt x="232410" y="286703"/>
                      <a:pt x="224790" y="281940"/>
                      <a:pt x="219075" y="276225"/>
                    </a:cubicBezTo>
                    <a:lnTo>
                      <a:pt x="220980" y="258127"/>
                    </a:lnTo>
                    <a:lnTo>
                      <a:pt x="280988" y="258127"/>
                    </a:lnTo>
                    <a:lnTo>
                      <a:pt x="281940" y="276225"/>
                    </a:lnTo>
                    <a:cubicBezTo>
                      <a:pt x="276225" y="282892"/>
                      <a:pt x="268605" y="286703"/>
                      <a:pt x="260985" y="288607"/>
                    </a:cubicBezTo>
                    <a:cubicBezTo>
                      <a:pt x="257175" y="289560"/>
                      <a:pt x="253365" y="291465"/>
                      <a:pt x="250508" y="293370"/>
                    </a:cubicBezTo>
                    <a:cubicBezTo>
                      <a:pt x="246698" y="291465"/>
                      <a:pt x="243840" y="289560"/>
                      <a:pt x="240030" y="288607"/>
                    </a:cubicBezTo>
                    <a:close/>
                    <a:moveTo>
                      <a:pt x="127635" y="33338"/>
                    </a:moveTo>
                    <a:lnTo>
                      <a:pt x="128588" y="55245"/>
                    </a:lnTo>
                    <a:lnTo>
                      <a:pt x="114300" y="55245"/>
                    </a:lnTo>
                    <a:lnTo>
                      <a:pt x="115253" y="33338"/>
                    </a:lnTo>
                    <a:lnTo>
                      <a:pt x="127635" y="33338"/>
                    </a:lnTo>
                    <a:close/>
                    <a:moveTo>
                      <a:pt x="81915" y="376238"/>
                    </a:moveTo>
                    <a:lnTo>
                      <a:pt x="81915" y="164782"/>
                    </a:lnTo>
                    <a:cubicBezTo>
                      <a:pt x="81915" y="151448"/>
                      <a:pt x="89535" y="140017"/>
                      <a:pt x="100965" y="133350"/>
                    </a:cubicBezTo>
                    <a:lnTo>
                      <a:pt x="110490" y="128588"/>
                    </a:lnTo>
                    <a:lnTo>
                      <a:pt x="111443" y="118110"/>
                    </a:lnTo>
                    <a:lnTo>
                      <a:pt x="114300" y="74295"/>
                    </a:lnTo>
                    <a:lnTo>
                      <a:pt x="130493" y="74295"/>
                    </a:lnTo>
                    <a:lnTo>
                      <a:pt x="133350" y="118110"/>
                    </a:lnTo>
                    <a:lnTo>
                      <a:pt x="134303" y="128588"/>
                    </a:lnTo>
                    <a:lnTo>
                      <a:pt x="143828" y="133350"/>
                    </a:lnTo>
                    <a:cubicBezTo>
                      <a:pt x="155258" y="139065"/>
                      <a:pt x="162878" y="151448"/>
                      <a:pt x="162878" y="164782"/>
                    </a:cubicBezTo>
                    <a:lnTo>
                      <a:pt x="162878" y="376238"/>
                    </a:lnTo>
                    <a:cubicBezTo>
                      <a:pt x="149543" y="381000"/>
                      <a:pt x="136208" y="382905"/>
                      <a:pt x="122873" y="381953"/>
                    </a:cubicBezTo>
                    <a:lnTo>
                      <a:pt x="122873" y="381953"/>
                    </a:lnTo>
                    <a:cubicBezTo>
                      <a:pt x="108585" y="381953"/>
                      <a:pt x="94298" y="380048"/>
                      <a:pt x="81915" y="376238"/>
                    </a:cubicBezTo>
                    <a:lnTo>
                      <a:pt x="81915" y="376238"/>
                    </a:lnTo>
                    <a:close/>
                  </a:path>
                </a:pathLst>
              </a:custGeom>
              <a:grpFill/>
              <a:ln w="9525" cap="flat">
                <a:noFill/>
                <a:prstDash val="solid"/>
                <a:miter/>
              </a:ln>
            </p:spPr>
            <p:txBody>
              <a:bodyPr rtlCol="0" anchor="ctr"/>
              <a:lstStyle/>
              <a:p>
                <a:endParaRPr lang="zh-CN" altLang="en-US"/>
              </a:p>
            </p:txBody>
          </p:sp>
        </p:grpSp>
      </p:grpSp>
      <p:grpSp>
        <p:nvGrpSpPr>
          <p:cNvPr id="151" name="组合 150"/>
          <p:cNvGrpSpPr/>
          <p:nvPr userDrawn="1"/>
        </p:nvGrpSpPr>
        <p:grpSpPr>
          <a:xfrm>
            <a:off x="6662457" y="3917828"/>
            <a:ext cx="1184223" cy="1184223"/>
            <a:chOff x="5481200" y="3917828"/>
            <a:chExt cx="1184223" cy="1184223"/>
          </a:xfrm>
        </p:grpSpPr>
        <p:sp>
          <p:nvSpPr>
            <p:cNvPr id="152" name="椭圆 151"/>
            <p:cNvSpPr/>
            <p:nvPr userDrawn="1"/>
          </p:nvSpPr>
          <p:spPr>
            <a:xfrm rot="8892418">
              <a:off x="5481200" y="3917828"/>
              <a:ext cx="1184223" cy="1184223"/>
            </a:xfrm>
            <a:prstGeom prst="ellipse">
              <a:avLst/>
            </a:prstGeom>
            <a:noFill/>
            <a:ln w="19050">
              <a:gradFill>
                <a:gsLst>
                  <a:gs pos="12000">
                    <a:schemeClr val="accent6"/>
                  </a:gs>
                  <a:gs pos="100000">
                    <a:schemeClr val="accent3"/>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p:cNvSpPr/>
            <p:nvPr userDrawn="1"/>
          </p:nvSpPr>
          <p:spPr>
            <a:xfrm rot="8892418">
              <a:off x="5511167" y="3947795"/>
              <a:ext cx="1124288" cy="1124288"/>
            </a:xfrm>
            <a:prstGeom prst="ellipse">
              <a:avLst/>
            </a:prstGeom>
            <a:noFill/>
            <a:ln w="3175">
              <a:gradFill>
                <a:gsLst>
                  <a:gs pos="12000">
                    <a:schemeClr val="accent1"/>
                  </a:gs>
                  <a:gs pos="100000">
                    <a:schemeClr val="accent1">
                      <a:lumMod val="30000"/>
                      <a:lumOff val="7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图形 44" descr="奖杯 轮廓"/>
            <p:cNvSpPr/>
            <p:nvPr userDrawn="1"/>
          </p:nvSpPr>
          <p:spPr>
            <a:xfrm>
              <a:off x="5787338" y="4189777"/>
              <a:ext cx="571946" cy="662597"/>
            </a:xfrm>
            <a:custGeom>
              <a:avLst/>
              <a:gdLst>
                <a:gd name="connsiteX0" fmla="*/ 533400 w 649528"/>
                <a:gd name="connsiteY0" fmla="*/ 62551 h 752475"/>
                <a:gd name="connsiteX1" fmla="*/ 533400 w 649528"/>
                <a:gd name="connsiteY1" fmla="*/ 0 h 752475"/>
                <a:gd name="connsiteX2" fmla="*/ 114300 w 649528"/>
                <a:gd name="connsiteY2" fmla="*/ 0 h 752475"/>
                <a:gd name="connsiteX3" fmla="*/ 114300 w 649528"/>
                <a:gd name="connsiteY3" fmla="*/ 62551 h 752475"/>
                <a:gd name="connsiteX4" fmla="*/ 0 w 649528"/>
                <a:gd name="connsiteY4" fmla="*/ 62551 h 752475"/>
                <a:gd name="connsiteX5" fmla="*/ 0 w 649528"/>
                <a:gd name="connsiteY5" fmla="*/ 255908 h 752475"/>
                <a:gd name="connsiteX6" fmla="*/ 52549 w 649528"/>
                <a:gd name="connsiteY6" fmla="*/ 385067 h 752475"/>
                <a:gd name="connsiteX7" fmla="*/ 256908 w 649528"/>
                <a:gd name="connsiteY7" fmla="*/ 466392 h 752475"/>
                <a:gd name="connsiteX8" fmla="*/ 264947 w 649528"/>
                <a:gd name="connsiteY8" fmla="*/ 475450 h 752475"/>
                <a:gd name="connsiteX9" fmla="*/ 284798 w 649528"/>
                <a:gd name="connsiteY9" fmla="*/ 514912 h 752475"/>
                <a:gd name="connsiteX10" fmla="*/ 285750 w 649528"/>
                <a:gd name="connsiteY10" fmla="*/ 527856 h 752475"/>
                <a:gd name="connsiteX11" fmla="*/ 285750 w 649528"/>
                <a:gd name="connsiteY11" fmla="*/ 638175 h 752475"/>
                <a:gd name="connsiteX12" fmla="*/ 247650 w 649528"/>
                <a:gd name="connsiteY12" fmla="*/ 638175 h 752475"/>
                <a:gd name="connsiteX13" fmla="*/ 200025 w 649528"/>
                <a:gd name="connsiteY13" fmla="*/ 685800 h 752475"/>
                <a:gd name="connsiteX14" fmla="*/ 171450 w 649528"/>
                <a:gd name="connsiteY14" fmla="*/ 685800 h 752475"/>
                <a:gd name="connsiteX15" fmla="*/ 123825 w 649528"/>
                <a:gd name="connsiteY15" fmla="*/ 733425 h 752475"/>
                <a:gd name="connsiteX16" fmla="*/ 123825 w 649528"/>
                <a:gd name="connsiteY16" fmla="*/ 752475 h 752475"/>
                <a:gd name="connsiteX17" fmla="*/ 523875 w 649528"/>
                <a:gd name="connsiteY17" fmla="*/ 752475 h 752475"/>
                <a:gd name="connsiteX18" fmla="*/ 523875 w 649528"/>
                <a:gd name="connsiteY18" fmla="*/ 733425 h 752475"/>
                <a:gd name="connsiteX19" fmla="*/ 476250 w 649528"/>
                <a:gd name="connsiteY19" fmla="*/ 685800 h 752475"/>
                <a:gd name="connsiteX20" fmla="*/ 447675 w 649528"/>
                <a:gd name="connsiteY20" fmla="*/ 685800 h 752475"/>
                <a:gd name="connsiteX21" fmla="*/ 400050 w 649528"/>
                <a:gd name="connsiteY21" fmla="*/ 638175 h 752475"/>
                <a:gd name="connsiteX22" fmla="*/ 361950 w 649528"/>
                <a:gd name="connsiteY22" fmla="*/ 638175 h 752475"/>
                <a:gd name="connsiteX23" fmla="*/ 361950 w 649528"/>
                <a:gd name="connsiteY23" fmla="*/ 528809 h 752475"/>
                <a:gd name="connsiteX24" fmla="*/ 364246 w 649528"/>
                <a:gd name="connsiteY24" fmla="*/ 509568 h 752475"/>
                <a:gd name="connsiteX25" fmla="*/ 381953 w 649528"/>
                <a:gd name="connsiteY25" fmla="*/ 477126 h 752475"/>
                <a:gd name="connsiteX26" fmla="*/ 391297 w 649528"/>
                <a:gd name="connsiteY26" fmla="*/ 466411 h 752475"/>
                <a:gd name="connsiteX27" fmla="*/ 597037 w 649528"/>
                <a:gd name="connsiteY27" fmla="*/ 384981 h 752475"/>
                <a:gd name="connsiteX28" fmla="*/ 649529 w 649528"/>
                <a:gd name="connsiteY28" fmla="*/ 255880 h 752475"/>
                <a:gd name="connsiteX29" fmla="*/ 649529 w 649528"/>
                <a:gd name="connsiteY29" fmla="*/ 62522 h 752475"/>
                <a:gd name="connsiteX30" fmla="*/ 66313 w 649528"/>
                <a:gd name="connsiteY30" fmla="*/ 371866 h 752475"/>
                <a:gd name="connsiteX31" fmla="*/ 19050 w 649528"/>
                <a:gd name="connsiteY31" fmla="*/ 255880 h 752475"/>
                <a:gd name="connsiteX32" fmla="*/ 19050 w 649528"/>
                <a:gd name="connsiteY32" fmla="*/ 81572 h 752475"/>
                <a:gd name="connsiteX33" fmla="*/ 114300 w 649528"/>
                <a:gd name="connsiteY33" fmla="*/ 81572 h 752475"/>
                <a:gd name="connsiteX34" fmla="*/ 114300 w 649528"/>
                <a:gd name="connsiteY34" fmla="*/ 242983 h 752475"/>
                <a:gd name="connsiteX35" fmla="*/ 141399 w 649528"/>
                <a:gd name="connsiteY35" fmla="*/ 338433 h 752475"/>
                <a:gd name="connsiteX36" fmla="*/ 141608 w 649528"/>
                <a:gd name="connsiteY36" fmla="*/ 338309 h 752475"/>
                <a:gd name="connsiteX37" fmla="*/ 164268 w 649528"/>
                <a:gd name="connsiteY37" fmla="*/ 368322 h 752475"/>
                <a:gd name="connsiteX38" fmla="*/ 164268 w 649528"/>
                <a:gd name="connsiteY38" fmla="*/ 368322 h 752475"/>
                <a:gd name="connsiteX39" fmla="*/ 206369 w 649528"/>
                <a:gd name="connsiteY39" fmla="*/ 411718 h 752475"/>
                <a:gd name="connsiteX40" fmla="*/ 212941 w 649528"/>
                <a:gd name="connsiteY40" fmla="*/ 418109 h 752475"/>
                <a:gd name="connsiteX41" fmla="*/ 229905 w 649528"/>
                <a:gd name="connsiteY41" fmla="*/ 435988 h 752475"/>
                <a:gd name="connsiteX42" fmla="*/ 239087 w 649528"/>
                <a:gd name="connsiteY42" fmla="*/ 446322 h 752475"/>
                <a:gd name="connsiteX43" fmla="*/ 66313 w 649528"/>
                <a:gd name="connsiteY43" fmla="*/ 371866 h 752475"/>
                <a:gd name="connsiteX44" fmla="*/ 476250 w 649528"/>
                <a:gd name="connsiteY44" fmla="*/ 704850 h 752475"/>
                <a:gd name="connsiteX45" fmla="*/ 476250 w 649528"/>
                <a:gd name="connsiteY45" fmla="*/ 704850 h 752475"/>
                <a:gd name="connsiteX46" fmla="*/ 504825 w 649528"/>
                <a:gd name="connsiteY46" fmla="*/ 733425 h 752475"/>
                <a:gd name="connsiteX47" fmla="*/ 142875 w 649528"/>
                <a:gd name="connsiteY47" fmla="*/ 733425 h 752475"/>
                <a:gd name="connsiteX48" fmla="*/ 142875 w 649528"/>
                <a:gd name="connsiteY48" fmla="*/ 733425 h 752475"/>
                <a:gd name="connsiteX49" fmla="*/ 171450 w 649528"/>
                <a:gd name="connsiteY49" fmla="*/ 704850 h 752475"/>
                <a:gd name="connsiteX50" fmla="*/ 476250 w 649528"/>
                <a:gd name="connsiteY50" fmla="*/ 704850 h 752475"/>
                <a:gd name="connsiteX51" fmla="*/ 400050 w 649528"/>
                <a:gd name="connsiteY51" fmla="*/ 657225 h 752475"/>
                <a:gd name="connsiteX52" fmla="*/ 428625 w 649528"/>
                <a:gd name="connsiteY52" fmla="*/ 685800 h 752475"/>
                <a:gd name="connsiteX53" fmla="*/ 219075 w 649528"/>
                <a:gd name="connsiteY53" fmla="*/ 685800 h 752475"/>
                <a:gd name="connsiteX54" fmla="*/ 247650 w 649528"/>
                <a:gd name="connsiteY54" fmla="*/ 657225 h 752475"/>
                <a:gd name="connsiteX55" fmla="*/ 295275 w 649528"/>
                <a:gd name="connsiteY55" fmla="*/ 657225 h 752475"/>
                <a:gd name="connsiteX56" fmla="*/ 352425 w 649528"/>
                <a:gd name="connsiteY56" fmla="*/ 657225 h 752475"/>
                <a:gd name="connsiteX57" fmla="*/ 367608 w 649528"/>
                <a:gd name="connsiteY57" fmla="*/ 464591 h 752475"/>
                <a:gd name="connsiteX58" fmla="*/ 345700 w 649528"/>
                <a:gd name="connsiteY58" fmla="*/ 505082 h 752475"/>
                <a:gd name="connsiteX59" fmla="*/ 342843 w 649528"/>
                <a:gd name="connsiteY59" fmla="*/ 528809 h 752475"/>
                <a:gd name="connsiteX60" fmla="*/ 342843 w 649528"/>
                <a:gd name="connsiteY60" fmla="*/ 638175 h 752475"/>
                <a:gd name="connsiteX61" fmla="*/ 304800 w 649528"/>
                <a:gd name="connsiteY61" fmla="*/ 638175 h 752475"/>
                <a:gd name="connsiteX62" fmla="*/ 304800 w 649528"/>
                <a:gd name="connsiteY62" fmla="*/ 527856 h 752475"/>
                <a:gd name="connsiteX63" fmla="*/ 303533 w 649528"/>
                <a:gd name="connsiteY63" fmla="*/ 511893 h 752475"/>
                <a:gd name="connsiteX64" fmla="*/ 279178 w 649528"/>
                <a:gd name="connsiteY64" fmla="*/ 462763 h 752475"/>
                <a:gd name="connsiteX65" fmla="*/ 244126 w 649528"/>
                <a:gd name="connsiteY65" fmla="*/ 423329 h 752475"/>
                <a:gd name="connsiteX66" fmla="*/ 226238 w 649528"/>
                <a:gd name="connsiteY66" fmla="*/ 404479 h 752475"/>
                <a:gd name="connsiteX67" fmla="*/ 219627 w 649528"/>
                <a:gd name="connsiteY67" fmla="*/ 398059 h 752475"/>
                <a:gd name="connsiteX68" fmla="*/ 178184 w 649528"/>
                <a:gd name="connsiteY68" fmla="*/ 355340 h 752475"/>
                <a:gd name="connsiteX69" fmla="*/ 159068 w 649528"/>
                <a:gd name="connsiteY69" fmla="*/ 330918 h 752475"/>
                <a:gd name="connsiteX70" fmla="*/ 157686 w 649528"/>
                <a:gd name="connsiteY70" fmla="*/ 328546 h 752475"/>
                <a:gd name="connsiteX71" fmla="*/ 133350 w 649528"/>
                <a:gd name="connsiteY71" fmla="*/ 242983 h 752475"/>
                <a:gd name="connsiteX72" fmla="*/ 133350 w 649528"/>
                <a:gd name="connsiteY72" fmla="*/ 19050 h 752475"/>
                <a:gd name="connsiteX73" fmla="*/ 514350 w 649528"/>
                <a:gd name="connsiteY73" fmla="*/ 19050 h 752475"/>
                <a:gd name="connsiteX74" fmla="*/ 514350 w 649528"/>
                <a:gd name="connsiteY74" fmla="*/ 71323 h 752475"/>
                <a:gd name="connsiteX75" fmla="*/ 513398 w 649528"/>
                <a:gd name="connsiteY75" fmla="*/ 129597 h 752475"/>
                <a:gd name="connsiteX76" fmla="*/ 513398 w 649528"/>
                <a:gd name="connsiteY76" fmla="*/ 243897 h 752475"/>
                <a:gd name="connsiteX77" fmla="*/ 489061 w 649528"/>
                <a:gd name="connsiteY77" fmla="*/ 329460 h 752475"/>
                <a:gd name="connsiteX78" fmla="*/ 487766 w 649528"/>
                <a:gd name="connsiteY78" fmla="*/ 331594 h 752475"/>
                <a:gd name="connsiteX79" fmla="*/ 467954 w 649528"/>
                <a:gd name="connsiteY79" fmla="*/ 356930 h 752475"/>
                <a:gd name="connsiteX80" fmla="*/ 430235 w 649528"/>
                <a:gd name="connsiteY80" fmla="*/ 396240 h 752475"/>
                <a:gd name="connsiteX81" fmla="*/ 395945 w 649528"/>
                <a:gd name="connsiteY81" fmla="*/ 432140 h 752475"/>
                <a:gd name="connsiteX82" fmla="*/ 630498 w 649528"/>
                <a:gd name="connsiteY82" fmla="*/ 255880 h 752475"/>
                <a:gd name="connsiteX83" fmla="*/ 583292 w 649528"/>
                <a:gd name="connsiteY83" fmla="*/ 371808 h 752475"/>
                <a:gd name="connsiteX84" fmla="*/ 408737 w 649528"/>
                <a:gd name="connsiteY84" fmla="*/ 446446 h 752475"/>
                <a:gd name="connsiteX85" fmla="*/ 410318 w 649528"/>
                <a:gd name="connsiteY85" fmla="*/ 444637 h 752475"/>
                <a:gd name="connsiteX86" fmla="*/ 443408 w 649528"/>
                <a:gd name="connsiteY86" fmla="*/ 409966 h 752475"/>
                <a:gd name="connsiteX87" fmla="*/ 482460 w 649528"/>
                <a:gd name="connsiteY87" fmla="*/ 369351 h 752475"/>
                <a:gd name="connsiteX88" fmla="*/ 505149 w 649528"/>
                <a:gd name="connsiteY88" fmla="*/ 339242 h 752475"/>
                <a:gd name="connsiteX89" fmla="*/ 505387 w 649528"/>
                <a:gd name="connsiteY89" fmla="*/ 339385 h 752475"/>
                <a:gd name="connsiteX90" fmla="*/ 532448 w 649528"/>
                <a:gd name="connsiteY90" fmla="*/ 243935 h 752475"/>
                <a:gd name="connsiteX91" fmla="*/ 532448 w 649528"/>
                <a:gd name="connsiteY91" fmla="*/ 129759 h 752475"/>
                <a:gd name="connsiteX92" fmla="*/ 533238 w 649528"/>
                <a:gd name="connsiteY92" fmla="*/ 81601 h 752475"/>
                <a:gd name="connsiteX93" fmla="*/ 630498 w 649528"/>
                <a:gd name="connsiteY93" fmla="*/ 81601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49528" h="752475">
                  <a:moveTo>
                    <a:pt x="533400" y="62551"/>
                  </a:moveTo>
                  <a:lnTo>
                    <a:pt x="533400" y="0"/>
                  </a:lnTo>
                  <a:lnTo>
                    <a:pt x="114300" y="0"/>
                  </a:lnTo>
                  <a:lnTo>
                    <a:pt x="114300" y="62551"/>
                  </a:lnTo>
                  <a:lnTo>
                    <a:pt x="0" y="62551"/>
                  </a:lnTo>
                  <a:lnTo>
                    <a:pt x="0" y="255908"/>
                  </a:lnTo>
                  <a:cubicBezTo>
                    <a:pt x="505" y="304067"/>
                    <a:pt x="19289" y="350235"/>
                    <a:pt x="52549" y="385067"/>
                  </a:cubicBezTo>
                  <a:cubicBezTo>
                    <a:pt x="104213" y="438626"/>
                    <a:pt x="165564" y="463039"/>
                    <a:pt x="256908" y="466392"/>
                  </a:cubicBezTo>
                  <a:lnTo>
                    <a:pt x="264947" y="475450"/>
                  </a:lnTo>
                  <a:cubicBezTo>
                    <a:pt x="275179" y="486450"/>
                    <a:pt x="282065" y="500139"/>
                    <a:pt x="284798" y="514912"/>
                  </a:cubicBezTo>
                  <a:cubicBezTo>
                    <a:pt x="285456" y="519195"/>
                    <a:pt x="285774" y="523524"/>
                    <a:pt x="285750" y="527856"/>
                  </a:cubicBezTo>
                  <a:lnTo>
                    <a:pt x="285750" y="638175"/>
                  </a:lnTo>
                  <a:lnTo>
                    <a:pt x="247650" y="638175"/>
                  </a:lnTo>
                  <a:cubicBezTo>
                    <a:pt x="221360" y="638206"/>
                    <a:pt x="200056" y="659510"/>
                    <a:pt x="200025" y="685800"/>
                  </a:cubicBezTo>
                  <a:lnTo>
                    <a:pt x="171450" y="685800"/>
                  </a:lnTo>
                  <a:cubicBezTo>
                    <a:pt x="145173" y="685863"/>
                    <a:pt x="123888" y="707148"/>
                    <a:pt x="123825" y="733425"/>
                  </a:cubicBezTo>
                  <a:lnTo>
                    <a:pt x="123825" y="752475"/>
                  </a:lnTo>
                  <a:lnTo>
                    <a:pt x="523875" y="752475"/>
                  </a:lnTo>
                  <a:lnTo>
                    <a:pt x="523875" y="733425"/>
                  </a:lnTo>
                  <a:cubicBezTo>
                    <a:pt x="523827" y="707142"/>
                    <a:pt x="502533" y="685848"/>
                    <a:pt x="476250" y="685800"/>
                  </a:cubicBezTo>
                  <a:lnTo>
                    <a:pt x="447675" y="685800"/>
                  </a:lnTo>
                  <a:cubicBezTo>
                    <a:pt x="447644" y="659510"/>
                    <a:pt x="426340" y="638206"/>
                    <a:pt x="400050" y="638175"/>
                  </a:cubicBezTo>
                  <a:lnTo>
                    <a:pt x="361950" y="638175"/>
                  </a:lnTo>
                  <a:lnTo>
                    <a:pt x="361950" y="528809"/>
                  </a:lnTo>
                  <a:cubicBezTo>
                    <a:pt x="361949" y="522327"/>
                    <a:pt x="362720" y="515868"/>
                    <a:pt x="364246" y="509568"/>
                  </a:cubicBezTo>
                  <a:cubicBezTo>
                    <a:pt x="367438" y="497482"/>
                    <a:pt x="373514" y="486349"/>
                    <a:pt x="381953" y="477126"/>
                  </a:cubicBezTo>
                  <a:lnTo>
                    <a:pt x="391297" y="466411"/>
                  </a:lnTo>
                  <a:cubicBezTo>
                    <a:pt x="483365" y="463248"/>
                    <a:pt x="545106" y="438788"/>
                    <a:pt x="597037" y="384981"/>
                  </a:cubicBezTo>
                  <a:cubicBezTo>
                    <a:pt x="630267" y="350158"/>
                    <a:pt x="649031" y="304012"/>
                    <a:pt x="649529" y="255880"/>
                  </a:cubicBezTo>
                  <a:lnTo>
                    <a:pt x="649529" y="62522"/>
                  </a:lnTo>
                  <a:close/>
                  <a:moveTo>
                    <a:pt x="66313" y="371866"/>
                  </a:moveTo>
                  <a:cubicBezTo>
                    <a:pt x="36646" y="340450"/>
                    <a:pt x="19789" y="299083"/>
                    <a:pt x="19050" y="255880"/>
                  </a:cubicBezTo>
                  <a:lnTo>
                    <a:pt x="19050" y="81572"/>
                  </a:lnTo>
                  <a:lnTo>
                    <a:pt x="114300" y="81572"/>
                  </a:lnTo>
                  <a:lnTo>
                    <a:pt x="114300" y="242983"/>
                  </a:lnTo>
                  <a:cubicBezTo>
                    <a:pt x="114301" y="276697"/>
                    <a:pt x="123684" y="309747"/>
                    <a:pt x="141399" y="338433"/>
                  </a:cubicBezTo>
                  <a:lnTo>
                    <a:pt x="141608" y="338309"/>
                  </a:lnTo>
                  <a:cubicBezTo>
                    <a:pt x="148261" y="348962"/>
                    <a:pt x="155844" y="359006"/>
                    <a:pt x="164268" y="368322"/>
                  </a:cubicBezTo>
                  <a:lnTo>
                    <a:pt x="164268" y="368322"/>
                  </a:lnTo>
                  <a:cubicBezTo>
                    <a:pt x="178241" y="384400"/>
                    <a:pt x="192538" y="398288"/>
                    <a:pt x="206369" y="411718"/>
                  </a:cubicBezTo>
                  <a:lnTo>
                    <a:pt x="212941" y="418109"/>
                  </a:lnTo>
                  <a:cubicBezTo>
                    <a:pt x="218399" y="423453"/>
                    <a:pt x="223952" y="429301"/>
                    <a:pt x="229905" y="435988"/>
                  </a:cubicBezTo>
                  <a:lnTo>
                    <a:pt x="239087" y="446322"/>
                  </a:lnTo>
                  <a:cubicBezTo>
                    <a:pt x="162487" y="440788"/>
                    <a:pt x="111300" y="418500"/>
                    <a:pt x="66313" y="371866"/>
                  </a:cubicBezTo>
                  <a:close/>
                  <a:moveTo>
                    <a:pt x="476250" y="704850"/>
                  </a:moveTo>
                  <a:lnTo>
                    <a:pt x="476250" y="704850"/>
                  </a:lnTo>
                  <a:cubicBezTo>
                    <a:pt x="492010" y="704902"/>
                    <a:pt x="504773" y="717665"/>
                    <a:pt x="504825" y="733425"/>
                  </a:cubicBezTo>
                  <a:lnTo>
                    <a:pt x="142875" y="733425"/>
                  </a:lnTo>
                  <a:lnTo>
                    <a:pt x="142875" y="733425"/>
                  </a:lnTo>
                  <a:cubicBezTo>
                    <a:pt x="142932" y="717667"/>
                    <a:pt x="155693" y="704907"/>
                    <a:pt x="171450" y="704850"/>
                  </a:cubicBezTo>
                  <a:lnTo>
                    <a:pt x="476250" y="704850"/>
                  </a:lnTo>
                  <a:close/>
                  <a:moveTo>
                    <a:pt x="400050" y="657225"/>
                  </a:moveTo>
                  <a:cubicBezTo>
                    <a:pt x="415832" y="657225"/>
                    <a:pt x="428625" y="670018"/>
                    <a:pt x="428625" y="685800"/>
                  </a:cubicBezTo>
                  <a:lnTo>
                    <a:pt x="219075" y="685800"/>
                  </a:lnTo>
                  <a:cubicBezTo>
                    <a:pt x="219075" y="670018"/>
                    <a:pt x="231868" y="657225"/>
                    <a:pt x="247650" y="657225"/>
                  </a:cubicBezTo>
                  <a:lnTo>
                    <a:pt x="295275" y="657225"/>
                  </a:lnTo>
                  <a:lnTo>
                    <a:pt x="352425" y="657225"/>
                  </a:lnTo>
                  <a:close/>
                  <a:moveTo>
                    <a:pt x="367608" y="464591"/>
                  </a:moveTo>
                  <a:cubicBezTo>
                    <a:pt x="357136" y="476117"/>
                    <a:pt x="349618" y="490011"/>
                    <a:pt x="345700" y="505082"/>
                  </a:cubicBezTo>
                  <a:cubicBezTo>
                    <a:pt x="343812" y="512850"/>
                    <a:pt x="342852" y="520815"/>
                    <a:pt x="342843" y="528809"/>
                  </a:cubicBezTo>
                  <a:lnTo>
                    <a:pt x="342843" y="638175"/>
                  </a:lnTo>
                  <a:lnTo>
                    <a:pt x="304800" y="638175"/>
                  </a:lnTo>
                  <a:lnTo>
                    <a:pt x="304800" y="527856"/>
                  </a:lnTo>
                  <a:cubicBezTo>
                    <a:pt x="304805" y="522510"/>
                    <a:pt x="304381" y="517171"/>
                    <a:pt x="303533" y="511893"/>
                  </a:cubicBezTo>
                  <a:cubicBezTo>
                    <a:pt x="300250" y="493534"/>
                    <a:pt x="291801" y="476491"/>
                    <a:pt x="279178" y="462763"/>
                  </a:cubicBezTo>
                  <a:lnTo>
                    <a:pt x="244126" y="423329"/>
                  </a:lnTo>
                  <a:cubicBezTo>
                    <a:pt x="237877" y="416300"/>
                    <a:pt x="232029" y="410137"/>
                    <a:pt x="226238" y="404479"/>
                  </a:cubicBezTo>
                  <a:lnTo>
                    <a:pt x="219627" y="398059"/>
                  </a:lnTo>
                  <a:cubicBezTo>
                    <a:pt x="206083" y="384896"/>
                    <a:pt x="192081" y="371294"/>
                    <a:pt x="178184" y="355340"/>
                  </a:cubicBezTo>
                  <a:cubicBezTo>
                    <a:pt x="171259" y="347647"/>
                    <a:pt x="164872" y="339487"/>
                    <a:pt x="159068" y="330918"/>
                  </a:cubicBezTo>
                  <a:lnTo>
                    <a:pt x="157686" y="328546"/>
                  </a:lnTo>
                  <a:cubicBezTo>
                    <a:pt x="141792" y="302836"/>
                    <a:pt x="133365" y="273209"/>
                    <a:pt x="133350" y="242983"/>
                  </a:cubicBezTo>
                  <a:lnTo>
                    <a:pt x="133350" y="19050"/>
                  </a:lnTo>
                  <a:lnTo>
                    <a:pt x="514350" y="19050"/>
                  </a:lnTo>
                  <a:lnTo>
                    <a:pt x="514350" y="71323"/>
                  </a:lnTo>
                  <a:lnTo>
                    <a:pt x="513398" y="129597"/>
                  </a:lnTo>
                  <a:lnTo>
                    <a:pt x="513398" y="243897"/>
                  </a:lnTo>
                  <a:cubicBezTo>
                    <a:pt x="513382" y="274124"/>
                    <a:pt x="504956" y="303750"/>
                    <a:pt x="489061" y="329460"/>
                  </a:cubicBezTo>
                  <a:lnTo>
                    <a:pt x="487766" y="331594"/>
                  </a:lnTo>
                  <a:cubicBezTo>
                    <a:pt x="484432" y="336356"/>
                    <a:pt x="474355" y="349691"/>
                    <a:pt x="467954" y="356930"/>
                  </a:cubicBezTo>
                  <a:cubicBezTo>
                    <a:pt x="456173" y="370771"/>
                    <a:pt x="443577" y="383898"/>
                    <a:pt x="430235" y="396240"/>
                  </a:cubicBezTo>
                  <a:cubicBezTo>
                    <a:pt x="418462" y="407508"/>
                    <a:pt x="406927" y="419586"/>
                    <a:pt x="395945" y="432140"/>
                  </a:cubicBezTo>
                  <a:close/>
                  <a:moveTo>
                    <a:pt x="630498" y="255880"/>
                  </a:moveTo>
                  <a:cubicBezTo>
                    <a:pt x="629765" y="299056"/>
                    <a:pt x="612929" y="340402"/>
                    <a:pt x="583292" y="371808"/>
                  </a:cubicBezTo>
                  <a:cubicBezTo>
                    <a:pt x="537943" y="418814"/>
                    <a:pt x="486280" y="441122"/>
                    <a:pt x="408737" y="446446"/>
                  </a:cubicBezTo>
                  <a:lnTo>
                    <a:pt x="410318" y="444637"/>
                  </a:lnTo>
                  <a:cubicBezTo>
                    <a:pt x="420900" y="432511"/>
                    <a:pt x="432035" y="420824"/>
                    <a:pt x="443408" y="409966"/>
                  </a:cubicBezTo>
                  <a:cubicBezTo>
                    <a:pt x="457224" y="397219"/>
                    <a:pt x="470265" y="383657"/>
                    <a:pt x="482460" y="369351"/>
                  </a:cubicBezTo>
                  <a:cubicBezTo>
                    <a:pt x="490864" y="359977"/>
                    <a:pt x="498455" y="349905"/>
                    <a:pt x="505149" y="339242"/>
                  </a:cubicBezTo>
                  <a:lnTo>
                    <a:pt x="505387" y="339385"/>
                  </a:lnTo>
                  <a:cubicBezTo>
                    <a:pt x="523090" y="310696"/>
                    <a:pt x="532460" y="277647"/>
                    <a:pt x="532448" y="243935"/>
                  </a:cubicBezTo>
                  <a:lnTo>
                    <a:pt x="532448" y="129759"/>
                  </a:lnTo>
                  <a:lnTo>
                    <a:pt x="533238" y="81601"/>
                  </a:lnTo>
                  <a:lnTo>
                    <a:pt x="630498" y="81601"/>
                  </a:lnTo>
                  <a:close/>
                </a:path>
              </a:pathLst>
            </a:custGeom>
            <a:gradFill flip="none" rotWithShape="1">
              <a:gsLst>
                <a:gs pos="50000">
                  <a:schemeClr val="accent2"/>
                </a:gs>
                <a:gs pos="0">
                  <a:schemeClr val="accent1"/>
                </a:gs>
                <a:gs pos="100000">
                  <a:schemeClr val="accent6"/>
                </a:gs>
              </a:gsLst>
              <a:lin ang="18900000" scaled="1"/>
              <a:tileRect/>
            </a:gradFill>
            <a:ln w="9525" cap="flat">
              <a:noFill/>
              <a:prstDash val="solid"/>
              <a:miter/>
            </a:ln>
          </p:spPr>
          <p:txBody>
            <a:bodyPr rtlCol="0" anchor="ctr"/>
            <a:lstStyle/>
            <a:p>
              <a:endParaRPr lang="zh-CN" altLang="en-US"/>
            </a:p>
          </p:txBody>
        </p:sp>
        <p:sp>
          <p:nvSpPr>
            <p:cNvPr id="155" name="星形: 五角 154"/>
            <p:cNvSpPr/>
            <p:nvPr userDrawn="1"/>
          </p:nvSpPr>
          <p:spPr>
            <a:xfrm>
              <a:off x="5959805" y="4255835"/>
              <a:ext cx="227012" cy="227012"/>
            </a:xfrm>
            <a:prstGeom prst="star5">
              <a:avLst/>
            </a:prstGeom>
            <a:noFill/>
            <a:ln>
              <a:gradFill>
                <a:gsLst>
                  <a:gs pos="0">
                    <a:schemeClr val="accent6"/>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副标题页4(四项）">
    <p:bg>
      <p:bgPr>
        <a:gradFill flip="none" rotWithShape="1">
          <a:gsLst>
            <a:gs pos="37000">
              <a:schemeClr val="accent5"/>
            </a:gs>
            <a:gs pos="100000">
              <a:schemeClr val="accent4"/>
            </a:gs>
          </a:gsLst>
          <a:lin ang="5400000" scaled="1"/>
          <a:tileRect/>
        </a:gradFill>
        <a:effectLst/>
      </p:bgPr>
    </p:bg>
    <p:spTree>
      <p:nvGrpSpPr>
        <p:cNvPr id="1" name=""/>
        <p:cNvGrpSpPr/>
        <p:nvPr/>
      </p:nvGrpSpPr>
      <p:grpSpPr>
        <a:xfrm>
          <a:off x="0" y="0"/>
          <a:ext cx="0" cy="0"/>
          <a:chOff x="0" y="0"/>
          <a:chExt cx="0" cy="0"/>
        </a:xfrm>
      </p:grpSpPr>
      <p:pic>
        <p:nvPicPr>
          <p:cNvPr id="140" name="图片 139" descr="植物叶子特写"/>
          <p:cNvPicPr>
            <a:picLocks noChangeAspect="1"/>
          </p:cNvPicPr>
          <p:nvPr userDrawn="1"/>
        </p:nvPicPr>
        <p:blipFill>
          <a:blip r:embed="rId2" cstate="screen">
            <a:extLst>
              <a:ext uri="{BEBA8EAE-BF5A-486C-A8C5-ECC9F3942E4B}">
                <a14:imgProps xmlns:a14="http://schemas.microsoft.com/office/drawing/2010/main">
                  <a14:imgLayer r:embed="rId3">
                    <a14:imgEffect>
                      <a14:artisticBlur radius="35"/>
                    </a14:imgEffect>
                  </a14:imgLayer>
                </a14:imgProps>
              </a:ext>
            </a:extLst>
          </a:blip>
          <a:stretch>
            <a:fillRect/>
          </a:stretch>
        </p:blipFill>
        <p:spPr>
          <a:xfrm>
            <a:off x="4515" y="0"/>
            <a:ext cx="12182970" cy="6858000"/>
          </a:xfrm>
          <a:prstGeom prst="rect">
            <a:avLst/>
          </a:prstGeom>
        </p:spPr>
      </p:pic>
      <p:sp>
        <p:nvSpPr>
          <p:cNvPr id="141" name="矩形: 圆角 140"/>
          <p:cNvSpPr/>
          <p:nvPr userDrawn="1"/>
        </p:nvSpPr>
        <p:spPr>
          <a:xfrm>
            <a:off x="695325" y="549275"/>
            <a:ext cx="10801350" cy="5759450"/>
          </a:xfrm>
          <a:prstGeom prst="roundRect">
            <a:avLst>
              <a:gd name="adj" fmla="val 4671"/>
            </a:avLst>
          </a:prstGeom>
          <a:gradFill flip="none" rotWithShape="1">
            <a:gsLst>
              <a:gs pos="0">
                <a:schemeClr val="bg1"/>
              </a:gs>
              <a:gs pos="52000">
                <a:schemeClr val="accent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圆角 97"/>
          <p:cNvSpPr/>
          <p:nvPr userDrawn="1"/>
        </p:nvSpPr>
        <p:spPr>
          <a:xfrm>
            <a:off x="1836295" y="2778998"/>
            <a:ext cx="1273186" cy="2584284"/>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99" name="任意多边形: 形状 98"/>
          <p:cNvSpPr/>
          <p:nvPr userDrawn="1"/>
        </p:nvSpPr>
        <p:spPr>
          <a:xfrm flipH="1">
            <a:off x="2596580" y="4813177"/>
            <a:ext cx="518847" cy="550105"/>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1" name="文本占位符 92"/>
          <p:cNvSpPr>
            <a:spLocks noGrp="1"/>
          </p:cNvSpPr>
          <p:nvPr>
            <p:ph type="body" sz="quarter" idx="19" hasCustomPrompt="1"/>
          </p:nvPr>
        </p:nvSpPr>
        <p:spPr>
          <a:xfrm>
            <a:off x="2002200" y="3566310"/>
            <a:ext cx="923330" cy="249299"/>
          </a:xfrm>
          <a:prstGeom prst="rect">
            <a:avLst/>
          </a:prstGeom>
        </p:spPr>
        <p:txBody>
          <a:bodyPr wrap="none" lIns="0" tIns="0" rIns="0" bIns="0">
            <a:spAutoFit/>
          </a:bodyPr>
          <a:lstStyle>
            <a:lvl1pPr marL="0" indent="0" algn="l" defTabSz="457200" rtl="0" eaLnBrk="1" latinLnBrk="0" hangingPunct="1">
              <a:buNone/>
              <a:defRPr lang="zh-CN" altLang="en-US" sz="1800" b="1" kern="1200" dirty="0" smtClean="0">
                <a:solidFill>
                  <a:schemeClr val="bg2"/>
                </a:soli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sp>
        <p:nvSpPr>
          <p:cNvPr id="102" name="矩形: 圆角 101"/>
          <p:cNvSpPr/>
          <p:nvPr userDrawn="1"/>
        </p:nvSpPr>
        <p:spPr>
          <a:xfrm>
            <a:off x="1764215" y="2937068"/>
            <a:ext cx="758051" cy="319928"/>
          </a:xfrm>
          <a:prstGeom prst="roundRect">
            <a:avLst>
              <a:gd name="adj" fmla="val 27993"/>
            </a:avLst>
          </a:prstGeom>
          <a:solidFill>
            <a:schemeClr val="bg2"/>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文本占位符 92"/>
          <p:cNvSpPr>
            <a:spLocks noGrp="1"/>
          </p:cNvSpPr>
          <p:nvPr>
            <p:ph type="body" sz="quarter" idx="12" hasCustomPrompt="1"/>
          </p:nvPr>
        </p:nvSpPr>
        <p:spPr>
          <a:xfrm>
            <a:off x="1770991" y="2937053"/>
            <a:ext cx="951828" cy="429589"/>
          </a:xfrm>
          <a:prstGeom prst="rect">
            <a:avLst/>
          </a:prstGeom>
        </p:spPr>
        <p:txBody>
          <a:bodyPr/>
          <a:lstStyle>
            <a:lvl1pPr marL="0" indent="0" algn="l" defTabSz="457200" rtl="0" eaLnBrk="1" latinLnBrk="0" hangingPunct="1">
              <a:buNone/>
              <a:defRPr lang="zh-CN" altLang="en-US" sz="20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01</a:t>
            </a:r>
            <a:endParaRPr lang="zh-CN" altLang="en-US" dirty="0"/>
          </a:p>
        </p:txBody>
      </p:sp>
      <p:sp>
        <p:nvSpPr>
          <p:cNvPr id="119" name="椭圆 118"/>
          <p:cNvSpPr/>
          <p:nvPr userDrawn="1"/>
        </p:nvSpPr>
        <p:spPr>
          <a:xfrm rot="8892418">
            <a:off x="1980247" y="3951088"/>
            <a:ext cx="935721" cy="935719"/>
          </a:xfrm>
          <a:prstGeom prst="ellipse">
            <a:avLst/>
          </a:pr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userDrawn="1"/>
        </p:nvSpPr>
        <p:spPr>
          <a:xfrm rot="8892418">
            <a:off x="2003926" y="3974767"/>
            <a:ext cx="888363" cy="888361"/>
          </a:xfrm>
          <a:prstGeom prst="ellipse">
            <a:avLst/>
          </a:prstGeom>
          <a:noFill/>
          <a:ln w="317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1" name="图形 42" descr="城市 轮廓"/>
          <p:cNvGrpSpPr/>
          <p:nvPr userDrawn="1"/>
        </p:nvGrpSpPr>
        <p:grpSpPr>
          <a:xfrm>
            <a:off x="2166582" y="4171754"/>
            <a:ext cx="556942" cy="466626"/>
            <a:chOff x="2959853" y="4250709"/>
            <a:chExt cx="704850" cy="590550"/>
          </a:xfrm>
          <a:solidFill>
            <a:schemeClr val="bg2"/>
          </a:solidFill>
        </p:grpSpPr>
        <p:sp>
          <p:nvSpPr>
            <p:cNvPr id="122" name="图形 42" descr="城市 轮廓"/>
            <p:cNvSpPr/>
            <p:nvPr/>
          </p:nvSpPr>
          <p:spPr>
            <a:xfrm>
              <a:off x="2959853" y="4250709"/>
              <a:ext cx="704850" cy="590550"/>
            </a:xfrm>
            <a:custGeom>
              <a:avLst/>
              <a:gdLst>
                <a:gd name="connsiteX0" fmla="*/ 457200 w 704850"/>
                <a:gd name="connsiteY0" fmla="*/ 46358 h 590550"/>
                <a:gd name="connsiteX1" fmla="*/ 457200 w 704850"/>
                <a:gd name="connsiteY1" fmla="*/ 295275 h 590550"/>
                <a:gd name="connsiteX2" fmla="*/ 352425 w 704850"/>
                <a:gd name="connsiteY2" fmla="*/ 295275 h 590550"/>
                <a:gd name="connsiteX3" fmla="*/ 352425 w 704850"/>
                <a:gd name="connsiteY3" fmla="*/ 0 h 590550"/>
                <a:gd name="connsiteX4" fmla="*/ 104775 w 704850"/>
                <a:gd name="connsiteY4" fmla="*/ 0 h 590550"/>
                <a:gd name="connsiteX5" fmla="*/ 104775 w 704850"/>
                <a:gd name="connsiteY5" fmla="*/ 219075 h 590550"/>
                <a:gd name="connsiteX6" fmla="*/ 0 w 704850"/>
                <a:gd name="connsiteY6" fmla="*/ 219075 h 590550"/>
                <a:gd name="connsiteX7" fmla="*/ 0 w 704850"/>
                <a:gd name="connsiteY7" fmla="*/ 590550 h 590550"/>
                <a:gd name="connsiteX8" fmla="*/ 704850 w 704850"/>
                <a:gd name="connsiteY8" fmla="*/ 590550 h 590550"/>
                <a:gd name="connsiteX9" fmla="*/ 704850 w 704850"/>
                <a:gd name="connsiteY9" fmla="*/ 77314 h 590550"/>
                <a:gd name="connsiteX10" fmla="*/ 123825 w 704850"/>
                <a:gd name="connsiteY10" fmla="*/ 19050 h 590550"/>
                <a:gd name="connsiteX11" fmla="*/ 333375 w 704850"/>
                <a:gd name="connsiteY11" fmla="*/ 19050 h 590550"/>
                <a:gd name="connsiteX12" fmla="*/ 333375 w 704850"/>
                <a:gd name="connsiteY12" fmla="*/ 295275 h 590550"/>
                <a:gd name="connsiteX13" fmla="*/ 247650 w 704850"/>
                <a:gd name="connsiteY13" fmla="*/ 295275 h 590550"/>
                <a:gd name="connsiteX14" fmla="*/ 247650 w 704850"/>
                <a:gd name="connsiteY14" fmla="*/ 219075 h 590550"/>
                <a:gd name="connsiteX15" fmla="*/ 123825 w 704850"/>
                <a:gd name="connsiteY15" fmla="*/ 219075 h 590550"/>
                <a:gd name="connsiteX16" fmla="*/ 228600 w 704850"/>
                <a:gd name="connsiteY16" fmla="*/ 571500 h 590550"/>
                <a:gd name="connsiteX17" fmla="*/ 142875 w 704850"/>
                <a:gd name="connsiteY17" fmla="*/ 571500 h 590550"/>
                <a:gd name="connsiteX18" fmla="*/ 142875 w 704850"/>
                <a:gd name="connsiteY18" fmla="*/ 514350 h 590550"/>
                <a:gd name="connsiteX19" fmla="*/ 104775 w 704850"/>
                <a:gd name="connsiteY19" fmla="*/ 514350 h 590550"/>
                <a:gd name="connsiteX20" fmla="*/ 104775 w 704850"/>
                <a:gd name="connsiteY20" fmla="*/ 571500 h 590550"/>
                <a:gd name="connsiteX21" fmla="*/ 19050 w 704850"/>
                <a:gd name="connsiteY21" fmla="*/ 571500 h 590550"/>
                <a:gd name="connsiteX22" fmla="*/ 19050 w 704850"/>
                <a:gd name="connsiteY22" fmla="*/ 238125 h 590550"/>
                <a:gd name="connsiteX23" fmla="*/ 228600 w 704850"/>
                <a:gd name="connsiteY23" fmla="*/ 238125 h 590550"/>
                <a:gd name="connsiteX24" fmla="*/ 228600 w 704850"/>
                <a:gd name="connsiteY24" fmla="*/ 571500 h 590550"/>
                <a:gd name="connsiteX25" fmla="*/ 457200 w 704850"/>
                <a:gd name="connsiteY25" fmla="*/ 571500 h 590550"/>
                <a:gd name="connsiteX26" fmla="*/ 371475 w 704850"/>
                <a:gd name="connsiteY26" fmla="*/ 571500 h 590550"/>
                <a:gd name="connsiteX27" fmla="*/ 371475 w 704850"/>
                <a:gd name="connsiteY27" fmla="*/ 514350 h 590550"/>
                <a:gd name="connsiteX28" fmla="*/ 333375 w 704850"/>
                <a:gd name="connsiteY28" fmla="*/ 514350 h 590550"/>
                <a:gd name="connsiteX29" fmla="*/ 333375 w 704850"/>
                <a:gd name="connsiteY29" fmla="*/ 571500 h 590550"/>
                <a:gd name="connsiteX30" fmla="*/ 247650 w 704850"/>
                <a:gd name="connsiteY30" fmla="*/ 571500 h 590550"/>
                <a:gd name="connsiteX31" fmla="*/ 247650 w 704850"/>
                <a:gd name="connsiteY31" fmla="*/ 314325 h 590550"/>
                <a:gd name="connsiteX32" fmla="*/ 457200 w 704850"/>
                <a:gd name="connsiteY32" fmla="*/ 314325 h 590550"/>
                <a:gd name="connsiteX33" fmla="*/ 685800 w 704850"/>
                <a:gd name="connsiteY33" fmla="*/ 571500 h 590550"/>
                <a:gd name="connsiteX34" fmla="*/ 600075 w 704850"/>
                <a:gd name="connsiteY34" fmla="*/ 571500 h 590550"/>
                <a:gd name="connsiteX35" fmla="*/ 600075 w 704850"/>
                <a:gd name="connsiteY35" fmla="*/ 514350 h 590550"/>
                <a:gd name="connsiteX36" fmla="*/ 561975 w 704850"/>
                <a:gd name="connsiteY36" fmla="*/ 514350 h 590550"/>
                <a:gd name="connsiteX37" fmla="*/ 561975 w 704850"/>
                <a:gd name="connsiteY37" fmla="*/ 571500 h 590550"/>
                <a:gd name="connsiteX38" fmla="*/ 476250 w 704850"/>
                <a:gd name="connsiteY38" fmla="*/ 571500 h 590550"/>
                <a:gd name="connsiteX39" fmla="*/ 476250 w 704850"/>
                <a:gd name="connsiteY39" fmla="*/ 67942 h 590550"/>
                <a:gd name="connsiteX40" fmla="*/ 685800 w 704850"/>
                <a:gd name="connsiteY40" fmla="*/ 94136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704850" h="590550">
                  <a:moveTo>
                    <a:pt x="457200" y="46358"/>
                  </a:moveTo>
                  <a:lnTo>
                    <a:pt x="457200" y="295275"/>
                  </a:lnTo>
                  <a:lnTo>
                    <a:pt x="352425" y="295275"/>
                  </a:lnTo>
                  <a:lnTo>
                    <a:pt x="352425" y="0"/>
                  </a:lnTo>
                  <a:lnTo>
                    <a:pt x="104775" y="0"/>
                  </a:lnTo>
                  <a:lnTo>
                    <a:pt x="104775" y="219075"/>
                  </a:lnTo>
                  <a:lnTo>
                    <a:pt x="0" y="219075"/>
                  </a:lnTo>
                  <a:lnTo>
                    <a:pt x="0" y="590550"/>
                  </a:lnTo>
                  <a:lnTo>
                    <a:pt x="704850" y="590550"/>
                  </a:lnTo>
                  <a:lnTo>
                    <a:pt x="704850" y="77314"/>
                  </a:lnTo>
                  <a:close/>
                  <a:moveTo>
                    <a:pt x="123825" y="19050"/>
                  </a:moveTo>
                  <a:lnTo>
                    <a:pt x="333375" y="19050"/>
                  </a:lnTo>
                  <a:lnTo>
                    <a:pt x="333375" y="295275"/>
                  </a:lnTo>
                  <a:lnTo>
                    <a:pt x="247650" y="295275"/>
                  </a:lnTo>
                  <a:lnTo>
                    <a:pt x="247650" y="219075"/>
                  </a:lnTo>
                  <a:lnTo>
                    <a:pt x="123825" y="219075"/>
                  </a:lnTo>
                  <a:close/>
                  <a:moveTo>
                    <a:pt x="228600" y="571500"/>
                  </a:moveTo>
                  <a:lnTo>
                    <a:pt x="142875" y="571500"/>
                  </a:lnTo>
                  <a:lnTo>
                    <a:pt x="142875" y="514350"/>
                  </a:lnTo>
                  <a:lnTo>
                    <a:pt x="104775" y="514350"/>
                  </a:lnTo>
                  <a:lnTo>
                    <a:pt x="104775" y="571500"/>
                  </a:lnTo>
                  <a:lnTo>
                    <a:pt x="19050" y="571500"/>
                  </a:lnTo>
                  <a:lnTo>
                    <a:pt x="19050" y="238125"/>
                  </a:lnTo>
                  <a:lnTo>
                    <a:pt x="228600" y="238125"/>
                  </a:lnTo>
                  <a:lnTo>
                    <a:pt x="228600" y="571500"/>
                  </a:lnTo>
                  <a:close/>
                  <a:moveTo>
                    <a:pt x="457200" y="571500"/>
                  </a:moveTo>
                  <a:lnTo>
                    <a:pt x="371475" y="571500"/>
                  </a:lnTo>
                  <a:lnTo>
                    <a:pt x="371475" y="514350"/>
                  </a:lnTo>
                  <a:lnTo>
                    <a:pt x="333375" y="514350"/>
                  </a:lnTo>
                  <a:lnTo>
                    <a:pt x="333375" y="571500"/>
                  </a:lnTo>
                  <a:lnTo>
                    <a:pt x="247650" y="571500"/>
                  </a:lnTo>
                  <a:lnTo>
                    <a:pt x="247650" y="314325"/>
                  </a:lnTo>
                  <a:lnTo>
                    <a:pt x="457200" y="314325"/>
                  </a:lnTo>
                  <a:close/>
                  <a:moveTo>
                    <a:pt x="685800" y="571500"/>
                  </a:moveTo>
                  <a:lnTo>
                    <a:pt x="600075" y="571500"/>
                  </a:lnTo>
                  <a:lnTo>
                    <a:pt x="600075" y="514350"/>
                  </a:lnTo>
                  <a:lnTo>
                    <a:pt x="561975" y="514350"/>
                  </a:lnTo>
                  <a:lnTo>
                    <a:pt x="561975" y="571500"/>
                  </a:lnTo>
                  <a:lnTo>
                    <a:pt x="476250" y="571500"/>
                  </a:lnTo>
                  <a:lnTo>
                    <a:pt x="476250" y="67942"/>
                  </a:lnTo>
                  <a:lnTo>
                    <a:pt x="685800" y="94136"/>
                  </a:lnTo>
                  <a:close/>
                </a:path>
              </a:pathLst>
            </a:custGeom>
            <a:grpFill/>
            <a:ln w="9525" cap="flat">
              <a:noFill/>
              <a:prstDash val="solid"/>
              <a:miter/>
            </a:ln>
          </p:spPr>
          <p:txBody>
            <a:bodyPr rtlCol="0" anchor="ctr"/>
            <a:lstStyle/>
            <a:p>
              <a:endParaRPr lang="zh-CN" altLang="en-US"/>
            </a:p>
          </p:txBody>
        </p:sp>
        <p:sp>
          <p:nvSpPr>
            <p:cNvPr id="123" name="图形 42" descr="城市 轮廓"/>
            <p:cNvSpPr/>
            <p:nvPr/>
          </p:nvSpPr>
          <p:spPr>
            <a:xfrm>
              <a:off x="32551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24" name="图形 42" descr="城市 轮廓"/>
            <p:cNvSpPr/>
            <p:nvPr/>
          </p:nvSpPr>
          <p:spPr>
            <a:xfrm>
              <a:off x="33313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25" name="图形 42" descr="城市 轮廓"/>
            <p:cNvSpPr/>
            <p:nvPr/>
          </p:nvSpPr>
          <p:spPr>
            <a:xfrm>
              <a:off x="32551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26" name="图形 42" descr="城市 轮廓"/>
            <p:cNvSpPr/>
            <p:nvPr/>
          </p:nvSpPr>
          <p:spPr>
            <a:xfrm>
              <a:off x="33313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27" name="图形 42" descr="城市 轮廓"/>
            <p:cNvSpPr/>
            <p:nvPr/>
          </p:nvSpPr>
          <p:spPr>
            <a:xfrm>
              <a:off x="3131303" y="4393755"/>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28" name="图形 42" descr="城市 轮廓"/>
            <p:cNvSpPr/>
            <p:nvPr/>
          </p:nvSpPr>
          <p:spPr>
            <a:xfrm>
              <a:off x="3207503" y="4393755"/>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29" name="图形 42" descr="城市 轮廓"/>
            <p:cNvSpPr/>
            <p:nvPr/>
          </p:nvSpPr>
          <p:spPr>
            <a:xfrm>
              <a:off x="3131303" y="4317384"/>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30" name="图形 42" descr="城市 轮廓"/>
            <p:cNvSpPr/>
            <p:nvPr/>
          </p:nvSpPr>
          <p:spPr>
            <a:xfrm>
              <a:off x="3207503" y="4317384"/>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31" name="图形 42" descr="城市 轮廓"/>
            <p:cNvSpPr/>
            <p:nvPr/>
          </p:nvSpPr>
          <p:spPr>
            <a:xfrm>
              <a:off x="3026537"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32" name="图形 42" descr="城市 轮廓"/>
            <p:cNvSpPr/>
            <p:nvPr/>
          </p:nvSpPr>
          <p:spPr>
            <a:xfrm>
              <a:off x="3102737"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33" name="图形 42" descr="城市 轮廓"/>
            <p:cNvSpPr/>
            <p:nvPr/>
          </p:nvSpPr>
          <p:spPr>
            <a:xfrm>
              <a:off x="3026537"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34" name="图形 42" descr="城市 轮廓"/>
            <p:cNvSpPr/>
            <p:nvPr/>
          </p:nvSpPr>
          <p:spPr>
            <a:xfrm>
              <a:off x="3102737"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35" name="图形 42" descr="城市 轮廓"/>
            <p:cNvSpPr/>
            <p:nvPr/>
          </p:nvSpPr>
          <p:spPr>
            <a:xfrm>
              <a:off x="3026537"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36" name="图形 42" descr="城市 轮廓"/>
            <p:cNvSpPr/>
            <p:nvPr/>
          </p:nvSpPr>
          <p:spPr>
            <a:xfrm>
              <a:off x="3102737"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37" name="图形 42" descr="城市 轮廓"/>
            <p:cNvSpPr/>
            <p:nvPr/>
          </p:nvSpPr>
          <p:spPr>
            <a:xfrm>
              <a:off x="34837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38" name="图形 42" descr="城市 轮廓"/>
            <p:cNvSpPr/>
            <p:nvPr/>
          </p:nvSpPr>
          <p:spPr>
            <a:xfrm>
              <a:off x="35599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39" name="图形 42" descr="城市 轮廓"/>
            <p:cNvSpPr/>
            <p:nvPr/>
          </p:nvSpPr>
          <p:spPr>
            <a:xfrm>
              <a:off x="34837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42" name="图形 42" descr="城市 轮廓"/>
            <p:cNvSpPr/>
            <p:nvPr/>
          </p:nvSpPr>
          <p:spPr>
            <a:xfrm>
              <a:off x="35599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43" name="图形 42" descr="城市 轮廓"/>
            <p:cNvSpPr/>
            <p:nvPr/>
          </p:nvSpPr>
          <p:spPr>
            <a:xfrm>
              <a:off x="3483728"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44" name="图形 42" descr="城市 轮廓"/>
            <p:cNvSpPr/>
            <p:nvPr/>
          </p:nvSpPr>
          <p:spPr>
            <a:xfrm>
              <a:off x="3559928"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45" name="图形 42" descr="城市 轮廓"/>
            <p:cNvSpPr/>
            <p:nvPr/>
          </p:nvSpPr>
          <p:spPr>
            <a:xfrm>
              <a:off x="3483728" y="44604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46" name="图形 42" descr="城市 轮廓"/>
            <p:cNvSpPr/>
            <p:nvPr/>
          </p:nvSpPr>
          <p:spPr>
            <a:xfrm>
              <a:off x="3559928" y="44604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47" name="图形 42" descr="城市 轮廓"/>
            <p:cNvSpPr/>
            <p:nvPr/>
          </p:nvSpPr>
          <p:spPr>
            <a:xfrm>
              <a:off x="3483728" y="43840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150" name="图形 42" descr="城市 轮廓"/>
            <p:cNvSpPr/>
            <p:nvPr/>
          </p:nvSpPr>
          <p:spPr>
            <a:xfrm>
              <a:off x="3559928" y="43840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grpSp>
      <p:grpSp>
        <p:nvGrpSpPr>
          <p:cNvPr id="94" name="组合 93"/>
          <p:cNvGrpSpPr/>
          <p:nvPr userDrawn="1"/>
        </p:nvGrpSpPr>
        <p:grpSpPr>
          <a:xfrm>
            <a:off x="4191208" y="2778998"/>
            <a:ext cx="1279132" cy="2584284"/>
            <a:chOff x="3374245" y="2672080"/>
            <a:chExt cx="1384974" cy="2798120"/>
          </a:xfrm>
        </p:grpSpPr>
        <p:sp>
          <p:nvSpPr>
            <p:cNvPr id="95" name="矩形: 圆角 94"/>
            <p:cNvSpPr/>
            <p:nvPr userDrawn="1"/>
          </p:nvSpPr>
          <p:spPr>
            <a:xfrm>
              <a:off x="3374245" y="2672080"/>
              <a:ext cx="1378536" cy="2798120"/>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6" name="任意多边形: 形状 95"/>
            <p:cNvSpPr/>
            <p:nvPr userDrawn="1"/>
          </p:nvSpPr>
          <p:spPr>
            <a:xfrm flipH="1">
              <a:off x="4197440" y="4874577"/>
              <a:ext cx="561779" cy="595623"/>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00" name="组合 99"/>
          <p:cNvGrpSpPr/>
          <p:nvPr userDrawn="1"/>
        </p:nvGrpSpPr>
        <p:grpSpPr>
          <a:xfrm>
            <a:off x="4356778" y="4022731"/>
            <a:ext cx="947778" cy="947776"/>
            <a:chOff x="3455021" y="3917828"/>
            <a:chExt cx="1184223" cy="1184223"/>
          </a:xfrm>
        </p:grpSpPr>
        <p:grpSp>
          <p:nvGrpSpPr>
            <p:cNvPr id="166" name="组合 165"/>
            <p:cNvGrpSpPr/>
            <p:nvPr userDrawn="1"/>
          </p:nvGrpSpPr>
          <p:grpSpPr>
            <a:xfrm>
              <a:off x="3455021" y="3917828"/>
              <a:ext cx="1184223" cy="1184223"/>
              <a:chOff x="3455021" y="3917828"/>
              <a:chExt cx="1184223" cy="1184223"/>
            </a:xfrm>
          </p:grpSpPr>
          <p:sp>
            <p:nvSpPr>
              <p:cNvPr id="174" name="椭圆 173"/>
              <p:cNvSpPr/>
              <p:nvPr userDrawn="1"/>
            </p:nvSpPr>
            <p:spPr>
              <a:xfrm rot="8892418">
                <a:off x="3455021" y="3917828"/>
                <a:ext cx="1184223" cy="1184223"/>
              </a:xfrm>
              <a:prstGeom prst="ellipse">
                <a:avLst/>
              </a:pr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椭圆 174"/>
              <p:cNvSpPr/>
              <p:nvPr userDrawn="1"/>
            </p:nvSpPr>
            <p:spPr>
              <a:xfrm rot="8892418">
                <a:off x="3484988" y="3947795"/>
                <a:ext cx="1124288" cy="1124288"/>
              </a:xfrm>
              <a:prstGeom prst="ellipse">
                <a:avLst/>
              </a:prstGeom>
              <a:noFill/>
              <a:ln w="317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7" name="图形 36" descr="用户 轮廓"/>
            <p:cNvGrpSpPr/>
            <p:nvPr userDrawn="1"/>
          </p:nvGrpSpPr>
          <p:grpSpPr>
            <a:xfrm>
              <a:off x="3646254" y="4257093"/>
              <a:ext cx="800035" cy="485727"/>
              <a:chOff x="5696026" y="3181397"/>
              <a:chExt cx="800035" cy="485727"/>
            </a:xfrm>
            <a:solidFill>
              <a:schemeClr val="bg2"/>
            </a:solidFill>
          </p:grpSpPr>
          <p:sp>
            <p:nvSpPr>
              <p:cNvPr id="168" name="图形 36" descr="用户 轮廓"/>
              <p:cNvSpPr/>
              <p:nvPr/>
            </p:nvSpPr>
            <p:spPr>
              <a:xfrm>
                <a:off x="5781675" y="3181397"/>
                <a:ext cx="171450" cy="171450"/>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02 h 171450"/>
                  <a:gd name="connsiteX6" fmla="*/ 152400 w 171450"/>
                  <a:gd name="connsiteY6" fmla="*/ 85677 h 171450"/>
                  <a:gd name="connsiteX7" fmla="*/ 85725 w 171450"/>
                  <a:gd name="connsiteY7" fmla="*/ 152352 h 171450"/>
                  <a:gd name="connsiteX8" fmla="*/ 19050 w 171450"/>
                  <a:gd name="connsiteY8" fmla="*/ 85677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02"/>
                    </a:moveTo>
                    <a:cubicBezTo>
                      <a:pt x="122549" y="19002"/>
                      <a:pt x="152400" y="48854"/>
                      <a:pt x="152400" y="85677"/>
                    </a:cubicBezTo>
                    <a:cubicBezTo>
                      <a:pt x="152400" y="122501"/>
                      <a:pt x="122549" y="152352"/>
                      <a:pt x="85725" y="152352"/>
                    </a:cubicBezTo>
                    <a:cubicBezTo>
                      <a:pt x="48901" y="152352"/>
                      <a:pt x="19050" y="122501"/>
                      <a:pt x="19050" y="85677"/>
                    </a:cubicBezTo>
                    <a:cubicBezTo>
                      <a:pt x="19098" y="48874"/>
                      <a:pt x="48921" y="19050"/>
                      <a:pt x="85725" y="19002"/>
                    </a:cubicBezTo>
                    <a:close/>
                  </a:path>
                </a:pathLst>
              </a:custGeom>
              <a:grpFill/>
              <a:ln w="9525" cap="flat">
                <a:noFill/>
                <a:prstDash val="solid"/>
                <a:miter/>
              </a:ln>
            </p:spPr>
            <p:txBody>
              <a:bodyPr rtlCol="0" anchor="ctr"/>
              <a:lstStyle/>
              <a:p>
                <a:endParaRPr lang="zh-CN" altLang="en-US"/>
              </a:p>
            </p:txBody>
          </p:sp>
          <p:sp>
            <p:nvSpPr>
              <p:cNvPr id="169" name="图形 36" descr="用户 轮廓"/>
              <p:cNvSpPr/>
              <p:nvPr/>
            </p:nvSpPr>
            <p:spPr>
              <a:xfrm>
                <a:off x="6238875" y="3181397"/>
                <a:ext cx="171450" cy="171450"/>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02 h 171450"/>
                  <a:gd name="connsiteX6" fmla="*/ 152400 w 171450"/>
                  <a:gd name="connsiteY6" fmla="*/ 85677 h 171450"/>
                  <a:gd name="connsiteX7" fmla="*/ 85725 w 171450"/>
                  <a:gd name="connsiteY7" fmla="*/ 152352 h 171450"/>
                  <a:gd name="connsiteX8" fmla="*/ 19050 w 171450"/>
                  <a:gd name="connsiteY8" fmla="*/ 85677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02"/>
                    </a:moveTo>
                    <a:cubicBezTo>
                      <a:pt x="122549" y="19002"/>
                      <a:pt x="152400" y="48854"/>
                      <a:pt x="152400" y="85677"/>
                    </a:cubicBezTo>
                    <a:cubicBezTo>
                      <a:pt x="152400" y="122501"/>
                      <a:pt x="122549" y="152352"/>
                      <a:pt x="85725" y="152352"/>
                    </a:cubicBezTo>
                    <a:cubicBezTo>
                      <a:pt x="48901" y="152352"/>
                      <a:pt x="19050" y="122501"/>
                      <a:pt x="19050" y="85677"/>
                    </a:cubicBezTo>
                    <a:cubicBezTo>
                      <a:pt x="19098" y="48874"/>
                      <a:pt x="48921" y="19050"/>
                      <a:pt x="85725" y="19002"/>
                    </a:cubicBezTo>
                    <a:close/>
                  </a:path>
                </a:pathLst>
              </a:custGeom>
              <a:grpFill/>
              <a:ln w="9525" cap="flat">
                <a:noFill/>
                <a:prstDash val="solid"/>
                <a:miter/>
              </a:ln>
            </p:spPr>
            <p:txBody>
              <a:bodyPr rtlCol="0" anchor="ctr"/>
              <a:lstStyle/>
              <a:p>
                <a:endParaRPr lang="zh-CN" altLang="en-US"/>
              </a:p>
            </p:txBody>
          </p:sp>
          <p:sp>
            <p:nvSpPr>
              <p:cNvPr id="170" name="图形 36" descr="用户 轮廓"/>
              <p:cNvSpPr/>
              <p:nvPr/>
            </p:nvSpPr>
            <p:spPr>
              <a:xfrm>
                <a:off x="6206975" y="3373659"/>
                <a:ext cx="289085" cy="161925"/>
              </a:xfrm>
              <a:custGeom>
                <a:avLst/>
                <a:gdLst>
                  <a:gd name="connsiteX0" fmla="*/ 269072 w 289085"/>
                  <a:gd name="connsiteY0" fmla="*/ 50473 h 161925"/>
                  <a:gd name="connsiteX1" fmla="*/ 186709 w 289085"/>
                  <a:gd name="connsiteY1" fmla="*/ 11125 h 161925"/>
                  <a:gd name="connsiteX2" fmla="*/ 117624 w 289085"/>
                  <a:gd name="connsiteY2" fmla="*/ 0 h 161925"/>
                  <a:gd name="connsiteX3" fmla="*/ 48749 w 289085"/>
                  <a:gd name="connsiteY3" fmla="*/ 11078 h 161925"/>
                  <a:gd name="connsiteX4" fmla="*/ 3124 w 289085"/>
                  <a:gd name="connsiteY4" fmla="*/ 28461 h 161925"/>
                  <a:gd name="connsiteX5" fmla="*/ 0 w 289085"/>
                  <a:gd name="connsiteY5" fmla="*/ 51702 h 161925"/>
                  <a:gd name="connsiteX6" fmla="*/ 54083 w 289085"/>
                  <a:gd name="connsiteY6" fmla="*/ 29356 h 161925"/>
                  <a:gd name="connsiteX7" fmla="*/ 117624 w 289085"/>
                  <a:gd name="connsiteY7" fmla="*/ 19050 h 161925"/>
                  <a:gd name="connsiteX8" fmla="*/ 181861 w 289085"/>
                  <a:gd name="connsiteY8" fmla="*/ 29528 h 161925"/>
                  <a:gd name="connsiteX9" fmla="*/ 257223 w 289085"/>
                  <a:gd name="connsiteY9" fmla="*/ 65389 h 161925"/>
                  <a:gd name="connsiteX10" fmla="*/ 258042 w 289085"/>
                  <a:gd name="connsiteY10" fmla="*/ 65999 h 161925"/>
                  <a:gd name="connsiteX11" fmla="*/ 270024 w 289085"/>
                  <a:gd name="connsiteY11" fmla="*/ 90488 h 161925"/>
                  <a:gd name="connsiteX12" fmla="*/ 270024 w 289085"/>
                  <a:gd name="connsiteY12" fmla="*/ 161925 h 161925"/>
                  <a:gd name="connsiteX13" fmla="*/ 289074 w 289085"/>
                  <a:gd name="connsiteY13" fmla="*/ 161925 h 161925"/>
                  <a:gd name="connsiteX14" fmla="*/ 289074 w 289085"/>
                  <a:gd name="connsiteY14" fmla="*/ 90488 h 161925"/>
                  <a:gd name="connsiteX15" fmla="*/ 269072 w 289085"/>
                  <a:gd name="connsiteY15" fmla="*/ 50473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9085" h="161925">
                    <a:moveTo>
                      <a:pt x="269072" y="50473"/>
                    </a:moveTo>
                    <a:cubicBezTo>
                      <a:pt x="244794" y="31541"/>
                      <a:pt x="216691" y="18115"/>
                      <a:pt x="186709" y="11125"/>
                    </a:cubicBezTo>
                    <a:cubicBezTo>
                      <a:pt x="164264" y="4422"/>
                      <a:pt x="141039" y="682"/>
                      <a:pt x="117624" y="0"/>
                    </a:cubicBezTo>
                    <a:cubicBezTo>
                      <a:pt x="94224" y="24"/>
                      <a:pt x="70976" y="3763"/>
                      <a:pt x="48749" y="11078"/>
                    </a:cubicBezTo>
                    <a:cubicBezTo>
                      <a:pt x="32945" y="15169"/>
                      <a:pt x="17644" y="20999"/>
                      <a:pt x="3124" y="28461"/>
                    </a:cubicBezTo>
                    <a:cubicBezTo>
                      <a:pt x="2891" y="36295"/>
                      <a:pt x="1844" y="44084"/>
                      <a:pt x="0" y="51702"/>
                    </a:cubicBezTo>
                    <a:cubicBezTo>
                      <a:pt x="16938" y="41851"/>
                      <a:pt x="35131" y="34335"/>
                      <a:pt x="54083" y="29356"/>
                    </a:cubicBezTo>
                    <a:cubicBezTo>
                      <a:pt x="74593" y="22617"/>
                      <a:pt x="96035" y="19140"/>
                      <a:pt x="117624" y="19050"/>
                    </a:cubicBezTo>
                    <a:cubicBezTo>
                      <a:pt x="139399" y="19752"/>
                      <a:pt x="160992" y="23273"/>
                      <a:pt x="181861" y="29528"/>
                    </a:cubicBezTo>
                    <a:cubicBezTo>
                      <a:pt x="209299" y="35836"/>
                      <a:pt x="235021" y="48077"/>
                      <a:pt x="257223" y="65389"/>
                    </a:cubicBezTo>
                    <a:lnTo>
                      <a:pt x="258042" y="65999"/>
                    </a:lnTo>
                    <a:cubicBezTo>
                      <a:pt x="265876" y="71647"/>
                      <a:pt x="270372" y="80836"/>
                      <a:pt x="270024" y="90488"/>
                    </a:cubicBezTo>
                    <a:lnTo>
                      <a:pt x="270024" y="161925"/>
                    </a:lnTo>
                    <a:lnTo>
                      <a:pt x="289074" y="161925"/>
                    </a:lnTo>
                    <a:lnTo>
                      <a:pt x="289074" y="90488"/>
                    </a:lnTo>
                    <a:cubicBezTo>
                      <a:pt x="289422" y="74665"/>
                      <a:pt x="281936" y="59690"/>
                      <a:pt x="269072" y="50473"/>
                    </a:cubicBezTo>
                    <a:close/>
                  </a:path>
                </a:pathLst>
              </a:custGeom>
              <a:grpFill/>
              <a:ln w="9525" cap="flat">
                <a:noFill/>
                <a:prstDash val="solid"/>
                <a:miter/>
              </a:ln>
            </p:spPr>
            <p:txBody>
              <a:bodyPr rtlCol="0" anchor="ctr"/>
              <a:lstStyle/>
              <a:p>
                <a:endParaRPr lang="zh-CN" altLang="en-US"/>
              </a:p>
            </p:txBody>
          </p:sp>
          <p:sp>
            <p:nvSpPr>
              <p:cNvPr id="171" name="图形 36" descr="用户 轮廓"/>
              <p:cNvSpPr/>
              <p:nvPr/>
            </p:nvSpPr>
            <p:spPr>
              <a:xfrm>
                <a:off x="5696026" y="3373659"/>
                <a:ext cx="288597" cy="161925"/>
              </a:xfrm>
              <a:custGeom>
                <a:avLst/>
                <a:gdLst>
                  <a:gd name="connsiteX0" fmla="*/ 288598 w 288597"/>
                  <a:gd name="connsiteY0" fmla="*/ 50225 h 161925"/>
                  <a:gd name="connsiteX1" fmla="*/ 285740 w 288597"/>
                  <a:gd name="connsiteY1" fmla="*/ 27289 h 161925"/>
                  <a:gd name="connsiteX2" fmla="*/ 240440 w 288597"/>
                  <a:gd name="connsiteY2" fmla="*/ 11097 h 161925"/>
                  <a:gd name="connsiteX3" fmla="*/ 171374 w 288597"/>
                  <a:gd name="connsiteY3" fmla="*/ 0 h 161925"/>
                  <a:gd name="connsiteX4" fmla="*/ 102499 w 288597"/>
                  <a:gd name="connsiteY4" fmla="*/ 11078 h 161925"/>
                  <a:gd name="connsiteX5" fmla="*/ 19564 w 288597"/>
                  <a:gd name="connsiteY5" fmla="*/ 50787 h 161925"/>
                  <a:gd name="connsiteX6" fmla="*/ 0 w 288597"/>
                  <a:gd name="connsiteY6" fmla="*/ 90488 h 161925"/>
                  <a:gd name="connsiteX7" fmla="*/ 0 w 288597"/>
                  <a:gd name="connsiteY7" fmla="*/ 161925 h 161925"/>
                  <a:gd name="connsiteX8" fmla="*/ 19050 w 288597"/>
                  <a:gd name="connsiteY8" fmla="*/ 161925 h 161925"/>
                  <a:gd name="connsiteX9" fmla="*/ 19050 w 288597"/>
                  <a:gd name="connsiteY9" fmla="*/ 90488 h 161925"/>
                  <a:gd name="connsiteX10" fmla="*/ 31128 w 288597"/>
                  <a:gd name="connsiteY10" fmla="*/ 65932 h 161925"/>
                  <a:gd name="connsiteX11" fmla="*/ 107871 w 288597"/>
                  <a:gd name="connsiteY11" fmla="*/ 29356 h 161925"/>
                  <a:gd name="connsiteX12" fmla="*/ 171374 w 288597"/>
                  <a:gd name="connsiteY12" fmla="*/ 19050 h 161925"/>
                  <a:gd name="connsiteX13" fmla="*/ 235610 w 288597"/>
                  <a:gd name="connsiteY13" fmla="*/ 29528 h 161925"/>
                  <a:gd name="connsiteX14" fmla="*/ 288598 w 288597"/>
                  <a:gd name="connsiteY14" fmla="*/ 50225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597" h="161925">
                    <a:moveTo>
                      <a:pt x="288598" y="50225"/>
                    </a:moveTo>
                    <a:cubicBezTo>
                      <a:pt x="286864" y="42698"/>
                      <a:pt x="285906" y="35012"/>
                      <a:pt x="285740" y="27289"/>
                    </a:cubicBezTo>
                    <a:cubicBezTo>
                      <a:pt x="271205" y="20426"/>
                      <a:pt x="256032" y="15003"/>
                      <a:pt x="240440" y="11097"/>
                    </a:cubicBezTo>
                    <a:cubicBezTo>
                      <a:pt x="218000" y="4405"/>
                      <a:pt x="194781" y="674"/>
                      <a:pt x="171374" y="0"/>
                    </a:cubicBezTo>
                    <a:cubicBezTo>
                      <a:pt x="147974" y="24"/>
                      <a:pt x="124726" y="3763"/>
                      <a:pt x="102499" y="11078"/>
                    </a:cubicBezTo>
                    <a:cubicBezTo>
                      <a:pt x="72686" y="19206"/>
                      <a:pt x="44588" y="32659"/>
                      <a:pt x="19564" y="50787"/>
                    </a:cubicBezTo>
                    <a:cubicBezTo>
                      <a:pt x="7241" y="60272"/>
                      <a:pt x="15" y="74937"/>
                      <a:pt x="0" y="90488"/>
                    </a:cubicBezTo>
                    <a:lnTo>
                      <a:pt x="0" y="161925"/>
                    </a:lnTo>
                    <a:lnTo>
                      <a:pt x="19050" y="161925"/>
                    </a:lnTo>
                    <a:lnTo>
                      <a:pt x="19050" y="90488"/>
                    </a:lnTo>
                    <a:cubicBezTo>
                      <a:pt x="19068" y="80877"/>
                      <a:pt x="23526" y="71813"/>
                      <a:pt x="31128" y="65932"/>
                    </a:cubicBezTo>
                    <a:cubicBezTo>
                      <a:pt x="54306" y="49233"/>
                      <a:pt x="80301" y="36843"/>
                      <a:pt x="107871" y="29356"/>
                    </a:cubicBezTo>
                    <a:cubicBezTo>
                      <a:pt x="128369" y="22621"/>
                      <a:pt x="149798" y="19143"/>
                      <a:pt x="171374" y="19050"/>
                    </a:cubicBezTo>
                    <a:cubicBezTo>
                      <a:pt x="193149" y="19752"/>
                      <a:pt x="214741" y="23274"/>
                      <a:pt x="235610" y="29528"/>
                    </a:cubicBezTo>
                    <a:cubicBezTo>
                      <a:pt x="254108" y="34061"/>
                      <a:pt x="271924" y="41021"/>
                      <a:pt x="288598" y="50225"/>
                    </a:cubicBezTo>
                    <a:close/>
                  </a:path>
                </a:pathLst>
              </a:custGeom>
              <a:grpFill/>
              <a:ln w="9525" cap="flat">
                <a:noFill/>
                <a:prstDash val="solid"/>
                <a:miter/>
              </a:ln>
            </p:spPr>
            <p:txBody>
              <a:bodyPr rtlCol="0" anchor="ctr"/>
              <a:lstStyle/>
              <a:p>
                <a:endParaRPr lang="zh-CN" altLang="en-US"/>
              </a:p>
            </p:txBody>
          </p:sp>
          <p:sp>
            <p:nvSpPr>
              <p:cNvPr id="172" name="图形 36" descr="用户 轮廓"/>
              <p:cNvSpPr/>
              <p:nvPr/>
            </p:nvSpPr>
            <p:spPr>
              <a:xfrm>
                <a:off x="5924550" y="3505200"/>
                <a:ext cx="342911" cy="161925"/>
              </a:xfrm>
              <a:custGeom>
                <a:avLst/>
                <a:gdLst>
                  <a:gd name="connsiteX0" fmla="*/ 322898 w 342911"/>
                  <a:gd name="connsiteY0" fmla="*/ 50482 h 161925"/>
                  <a:gd name="connsiteX1" fmla="*/ 240535 w 342911"/>
                  <a:gd name="connsiteY1" fmla="*/ 11135 h 161925"/>
                  <a:gd name="connsiteX2" fmla="*/ 171450 w 342911"/>
                  <a:gd name="connsiteY2" fmla="*/ 0 h 161925"/>
                  <a:gd name="connsiteX3" fmla="*/ 102594 w 342911"/>
                  <a:gd name="connsiteY3" fmla="*/ 11078 h 161925"/>
                  <a:gd name="connsiteX4" fmla="*/ 19660 w 342911"/>
                  <a:gd name="connsiteY4" fmla="*/ 50787 h 161925"/>
                  <a:gd name="connsiteX5" fmla="*/ 0 w 342911"/>
                  <a:gd name="connsiteY5" fmla="*/ 90488 h 161925"/>
                  <a:gd name="connsiteX6" fmla="*/ 0 w 342911"/>
                  <a:gd name="connsiteY6" fmla="*/ 161925 h 161925"/>
                  <a:gd name="connsiteX7" fmla="*/ 19050 w 342911"/>
                  <a:gd name="connsiteY7" fmla="*/ 161925 h 161925"/>
                  <a:gd name="connsiteX8" fmla="*/ 19050 w 342911"/>
                  <a:gd name="connsiteY8" fmla="*/ 90488 h 161925"/>
                  <a:gd name="connsiteX9" fmla="*/ 31137 w 342911"/>
                  <a:gd name="connsiteY9" fmla="*/ 65932 h 161925"/>
                  <a:gd name="connsiteX10" fmla="*/ 107871 w 342911"/>
                  <a:gd name="connsiteY10" fmla="*/ 29356 h 161925"/>
                  <a:gd name="connsiteX11" fmla="*/ 171450 w 342911"/>
                  <a:gd name="connsiteY11" fmla="*/ 19050 h 161925"/>
                  <a:gd name="connsiteX12" fmla="*/ 235696 w 342911"/>
                  <a:gd name="connsiteY12" fmla="*/ 29527 h 161925"/>
                  <a:gd name="connsiteX13" fmla="*/ 311048 w 342911"/>
                  <a:gd name="connsiteY13" fmla="*/ 65380 h 161925"/>
                  <a:gd name="connsiteX14" fmla="*/ 311868 w 342911"/>
                  <a:gd name="connsiteY14" fmla="*/ 65989 h 161925"/>
                  <a:gd name="connsiteX15" fmla="*/ 323850 w 342911"/>
                  <a:gd name="connsiteY15" fmla="*/ 90488 h 161925"/>
                  <a:gd name="connsiteX16" fmla="*/ 323850 w 342911"/>
                  <a:gd name="connsiteY16" fmla="*/ 161925 h 161925"/>
                  <a:gd name="connsiteX17" fmla="*/ 342900 w 342911"/>
                  <a:gd name="connsiteY17" fmla="*/ 161925 h 161925"/>
                  <a:gd name="connsiteX18" fmla="*/ 342900 w 342911"/>
                  <a:gd name="connsiteY18" fmla="*/ 90488 h 161925"/>
                  <a:gd name="connsiteX19" fmla="*/ 322898 w 342911"/>
                  <a:gd name="connsiteY19" fmla="*/ 50482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2911" h="161925">
                    <a:moveTo>
                      <a:pt x="322898" y="50482"/>
                    </a:moveTo>
                    <a:cubicBezTo>
                      <a:pt x="298622" y="31548"/>
                      <a:pt x="270518" y="18121"/>
                      <a:pt x="240535" y="11135"/>
                    </a:cubicBezTo>
                    <a:cubicBezTo>
                      <a:pt x="218089" y="4433"/>
                      <a:pt x="194864" y="691"/>
                      <a:pt x="171450" y="0"/>
                    </a:cubicBezTo>
                    <a:cubicBezTo>
                      <a:pt x="148057" y="23"/>
                      <a:pt x="124815" y="3762"/>
                      <a:pt x="102594" y="11078"/>
                    </a:cubicBezTo>
                    <a:cubicBezTo>
                      <a:pt x="72779" y="19201"/>
                      <a:pt x="44681" y="32654"/>
                      <a:pt x="19660" y="50787"/>
                    </a:cubicBezTo>
                    <a:cubicBezTo>
                      <a:pt x="7297" y="60250"/>
                      <a:pt x="33" y="74919"/>
                      <a:pt x="0" y="90488"/>
                    </a:cubicBezTo>
                    <a:lnTo>
                      <a:pt x="0" y="161925"/>
                    </a:lnTo>
                    <a:lnTo>
                      <a:pt x="19050" y="161925"/>
                    </a:lnTo>
                    <a:lnTo>
                      <a:pt x="19050" y="90488"/>
                    </a:lnTo>
                    <a:cubicBezTo>
                      <a:pt x="19067" y="80874"/>
                      <a:pt x="23530" y="71809"/>
                      <a:pt x="31137" y="65932"/>
                    </a:cubicBezTo>
                    <a:cubicBezTo>
                      <a:pt x="54310" y="49229"/>
                      <a:pt x="80303" y="36839"/>
                      <a:pt x="107871" y="29356"/>
                    </a:cubicBezTo>
                    <a:cubicBezTo>
                      <a:pt x="128393" y="22613"/>
                      <a:pt x="149848" y="19136"/>
                      <a:pt x="171450" y="19050"/>
                    </a:cubicBezTo>
                    <a:cubicBezTo>
                      <a:pt x="193229" y="19748"/>
                      <a:pt x="214824" y="23270"/>
                      <a:pt x="235696" y="29527"/>
                    </a:cubicBezTo>
                    <a:cubicBezTo>
                      <a:pt x="263132" y="35827"/>
                      <a:pt x="288853" y="48065"/>
                      <a:pt x="311048" y="65380"/>
                    </a:cubicBezTo>
                    <a:lnTo>
                      <a:pt x="311868" y="65989"/>
                    </a:lnTo>
                    <a:cubicBezTo>
                      <a:pt x="319704" y="71641"/>
                      <a:pt x="324199" y="80833"/>
                      <a:pt x="323850" y="90488"/>
                    </a:cubicBezTo>
                    <a:lnTo>
                      <a:pt x="323850" y="161925"/>
                    </a:lnTo>
                    <a:lnTo>
                      <a:pt x="342900" y="161925"/>
                    </a:lnTo>
                    <a:lnTo>
                      <a:pt x="342900" y="90488"/>
                    </a:lnTo>
                    <a:cubicBezTo>
                      <a:pt x="343245" y="74668"/>
                      <a:pt x="335760" y="59698"/>
                      <a:pt x="322898" y="50482"/>
                    </a:cubicBezTo>
                    <a:close/>
                  </a:path>
                </a:pathLst>
              </a:custGeom>
              <a:grpFill/>
              <a:ln w="9525" cap="flat">
                <a:noFill/>
                <a:prstDash val="solid"/>
                <a:miter/>
              </a:ln>
            </p:spPr>
            <p:txBody>
              <a:bodyPr rtlCol="0" anchor="ctr"/>
              <a:lstStyle/>
              <a:p>
                <a:endParaRPr lang="zh-CN" altLang="en-US"/>
              </a:p>
            </p:txBody>
          </p:sp>
          <p:sp>
            <p:nvSpPr>
              <p:cNvPr id="173" name="图形 36" descr="用户 轮廓"/>
              <p:cNvSpPr/>
              <p:nvPr/>
            </p:nvSpPr>
            <p:spPr>
              <a:xfrm>
                <a:off x="6010275" y="3312937"/>
                <a:ext cx="171450" cy="171450"/>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50 h 171450"/>
                  <a:gd name="connsiteX6" fmla="*/ 152400 w 171450"/>
                  <a:gd name="connsiteY6" fmla="*/ 85725 h 171450"/>
                  <a:gd name="connsiteX7" fmla="*/ 85725 w 171450"/>
                  <a:gd name="connsiteY7" fmla="*/ 152400 h 171450"/>
                  <a:gd name="connsiteX8" fmla="*/ 19050 w 171450"/>
                  <a:gd name="connsiteY8" fmla="*/ 85725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50"/>
                    </a:moveTo>
                    <a:cubicBezTo>
                      <a:pt x="122549" y="19050"/>
                      <a:pt x="152400" y="48901"/>
                      <a:pt x="152400" y="85725"/>
                    </a:cubicBezTo>
                    <a:cubicBezTo>
                      <a:pt x="152400" y="122549"/>
                      <a:pt x="122549" y="152400"/>
                      <a:pt x="85725" y="152400"/>
                    </a:cubicBezTo>
                    <a:cubicBezTo>
                      <a:pt x="48901" y="152400"/>
                      <a:pt x="19050" y="122549"/>
                      <a:pt x="19050" y="85725"/>
                    </a:cubicBezTo>
                    <a:cubicBezTo>
                      <a:pt x="19077" y="48904"/>
                      <a:pt x="48904" y="19055"/>
                      <a:pt x="85725" y="19002"/>
                    </a:cubicBezTo>
                    <a:close/>
                  </a:path>
                </a:pathLst>
              </a:custGeom>
              <a:grpFill/>
              <a:ln w="9525" cap="flat">
                <a:noFill/>
                <a:prstDash val="solid"/>
                <a:miter/>
              </a:ln>
            </p:spPr>
            <p:txBody>
              <a:bodyPr rtlCol="0" anchor="ctr"/>
              <a:lstStyle/>
              <a:p>
                <a:endParaRPr lang="zh-CN" altLang="en-US"/>
              </a:p>
            </p:txBody>
          </p:sp>
        </p:grpSp>
      </p:grpSp>
      <p:sp>
        <p:nvSpPr>
          <p:cNvPr id="176" name="文本占位符 92"/>
          <p:cNvSpPr>
            <a:spLocks noGrp="1"/>
          </p:cNvSpPr>
          <p:nvPr>
            <p:ph type="body" sz="quarter" idx="26" hasCustomPrompt="1"/>
          </p:nvPr>
        </p:nvSpPr>
        <p:spPr>
          <a:xfrm>
            <a:off x="4357113" y="3566310"/>
            <a:ext cx="923330" cy="249299"/>
          </a:xfrm>
          <a:prstGeom prst="rect">
            <a:avLst/>
          </a:prstGeom>
        </p:spPr>
        <p:txBody>
          <a:bodyPr wrap="none" lIns="0" tIns="0" rIns="0" bIns="0">
            <a:spAutoFit/>
          </a:bodyPr>
          <a:lstStyle>
            <a:lvl1pPr marL="0" indent="0" algn="l" defTabSz="457200" rtl="0" eaLnBrk="1" latinLnBrk="0" hangingPunct="1">
              <a:buNone/>
              <a:defRPr lang="zh-CN" altLang="en-US" sz="1800" b="1" kern="1200" dirty="0" smtClean="0">
                <a:solidFill>
                  <a:schemeClr val="bg2"/>
                </a:soli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sp>
        <p:nvSpPr>
          <p:cNvPr id="177" name="矩形: 圆角 176"/>
          <p:cNvSpPr/>
          <p:nvPr userDrawn="1"/>
        </p:nvSpPr>
        <p:spPr>
          <a:xfrm>
            <a:off x="4119128" y="2937068"/>
            <a:ext cx="758051" cy="319928"/>
          </a:xfrm>
          <a:prstGeom prst="roundRect">
            <a:avLst>
              <a:gd name="adj" fmla="val 27993"/>
            </a:avLst>
          </a:prstGeom>
          <a:solidFill>
            <a:schemeClr val="bg2"/>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文本占位符 92"/>
          <p:cNvSpPr>
            <a:spLocks noGrp="1"/>
          </p:cNvSpPr>
          <p:nvPr>
            <p:ph type="body" sz="quarter" idx="27" hasCustomPrompt="1"/>
          </p:nvPr>
        </p:nvSpPr>
        <p:spPr>
          <a:xfrm>
            <a:off x="4211234" y="2937053"/>
            <a:ext cx="951828" cy="429589"/>
          </a:xfrm>
          <a:prstGeom prst="rect">
            <a:avLst/>
          </a:prstGeom>
        </p:spPr>
        <p:txBody>
          <a:bodyPr/>
          <a:lstStyle>
            <a:lvl1pPr marL="0" indent="0" algn="l" defTabSz="457200" rtl="0" eaLnBrk="1" latinLnBrk="0" hangingPunct="1">
              <a:buNone/>
              <a:defRPr lang="zh-CN" altLang="en-US" sz="20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02</a:t>
            </a:r>
            <a:endParaRPr lang="zh-CN" altLang="en-US" dirty="0"/>
          </a:p>
        </p:txBody>
      </p:sp>
      <p:grpSp>
        <p:nvGrpSpPr>
          <p:cNvPr id="93" name="组合 92"/>
          <p:cNvGrpSpPr/>
          <p:nvPr userDrawn="1"/>
        </p:nvGrpSpPr>
        <p:grpSpPr>
          <a:xfrm>
            <a:off x="6563431" y="2778998"/>
            <a:ext cx="1279132" cy="2584284"/>
            <a:chOff x="7442116" y="2672080"/>
            <a:chExt cx="1384974" cy="2798120"/>
          </a:xfrm>
        </p:grpSpPr>
        <p:sp>
          <p:nvSpPr>
            <p:cNvPr id="103" name="矩形: 圆角 102"/>
            <p:cNvSpPr/>
            <p:nvPr userDrawn="1"/>
          </p:nvSpPr>
          <p:spPr>
            <a:xfrm>
              <a:off x="7442116" y="2672080"/>
              <a:ext cx="1378536" cy="2798120"/>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任意多边形: 形状 104"/>
            <p:cNvSpPr/>
            <p:nvPr userDrawn="1"/>
          </p:nvSpPr>
          <p:spPr>
            <a:xfrm flipH="1">
              <a:off x="8265311" y="4874577"/>
              <a:ext cx="561779" cy="595623"/>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grpSp>
      <p:sp>
        <p:nvSpPr>
          <p:cNvPr id="117" name="文本占位符 92"/>
          <p:cNvSpPr>
            <a:spLocks noGrp="1"/>
          </p:cNvSpPr>
          <p:nvPr>
            <p:ph type="body" sz="quarter" idx="23" hasCustomPrompt="1"/>
          </p:nvPr>
        </p:nvSpPr>
        <p:spPr>
          <a:xfrm>
            <a:off x="6743650" y="3566310"/>
            <a:ext cx="923330" cy="249299"/>
          </a:xfrm>
          <a:prstGeom prst="rect">
            <a:avLst/>
          </a:prstGeom>
        </p:spPr>
        <p:txBody>
          <a:bodyPr wrap="none" lIns="0" tIns="0" rIns="0" bIns="0">
            <a:spAutoFit/>
          </a:bodyPr>
          <a:lstStyle>
            <a:lvl1pPr marL="0" indent="0" algn="l" defTabSz="457200" rtl="0" eaLnBrk="1" latinLnBrk="0" hangingPunct="1">
              <a:buNone/>
              <a:defRPr lang="zh-CN" altLang="en-US" sz="1800" b="1" kern="1200" dirty="0" smtClean="0">
                <a:solidFill>
                  <a:schemeClr val="bg2"/>
                </a:soli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sp>
        <p:nvSpPr>
          <p:cNvPr id="151" name="矩形: 圆角 150"/>
          <p:cNvSpPr/>
          <p:nvPr userDrawn="1"/>
        </p:nvSpPr>
        <p:spPr>
          <a:xfrm>
            <a:off x="6491351" y="2937068"/>
            <a:ext cx="758051" cy="319928"/>
          </a:xfrm>
          <a:prstGeom prst="roundRect">
            <a:avLst>
              <a:gd name="adj" fmla="val 27993"/>
            </a:avLst>
          </a:prstGeom>
          <a:solidFill>
            <a:schemeClr val="bg2"/>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52" name="文本占位符 92"/>
          <p:cNvSpPr>
            <a:spLocks noGrp="1"/>
          </p:cNvSpPr>
          <p:nvPr>
            <p:ph type="body" sz="quarter" idx="22" hasCustomPrompt="1"/>
          </p:nvPr>
        </p:nvSpPr>
        <p:spPr>
          <a:xfrm>
            <a:off x="6609294" y="2937053"/>
            <a:ext cx="951828" cy="429589"/>
          </a:xfrm>
          <a:prstGeom prst="rect">
            <a:avLst/>
          </a:prstGeom>
        </p:spPr>
        <p:txBody>
          <a:bodyPr/>
          <a:lstStyle>
            <a:lvl1pPr marL="0" indent="0" algn="l" defTabSz="457200" rtl="0" eaLnBrk="1" latinLnBrk="0" hangingPunct="1">
              <a:buNone/>
              <a:defRPr lang="zh-CN" altLang="en-US" sz="20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03</a:t>
            </a:r>
            <a:endParaRPr lang="zh-CN" altLang="en-US" dirty="0"/>
          </a:p>
        </p:txBody>
      </p:sp>
      <p:sp>
        <p:nvSpPr>
          <p:cNvPr id="153" name="矩形: 圆角 152"/>
          <p:cNvSpPr/>
          <p:nvPr userDrawn="1"/>
        </p:nvSpPr>
        <p:spPr>
          <a:xfrm>
            <a:off x="8842299" y="2480334"/>
            <a:ext cx="1567468" cy="3181612"/>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矩形: 圆角 153"/>
          <p:cNvSpPr/>
          <p:nvPr userDrawn="1"/>
        </p:nvSpPr>
        <p:spPr>
          <a:xfrm>
            <a:off x="8772474" y="2729593"/>
            <a:ext cx="944881" cy="369333"/>
          </a:xfrm>
          <a:prstGeom prst="roundRect">
            <a:avLst>
              <a:gd name="adj" fmla="val 27993"/>
            </a:avLst>
          </a:prstGeom>
          <a:gradFill>
            <a:gsLst>
              <a:gs pos="11000">
                <a:schemeClr val="accent2"/>
              </a:gs>
              <a:gs pos="100000">
                <a:schemeClr val="accent4"/>
              </a:gs>
            </a:gsLst>
            <a:lin ang="2700000" scaled="0"/>
          </a:gra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6" name="任意多边形: 形状 155"/>
          <p:cNvSpPr/>
          <p:nvPr userDrawn="1"/>
        </p:nvSpPr>
        <p:spPr>
          <a:xfrm flipH="1">
            <a:off x="9569569" y="4776760"/>
            <a:ext cx="844431" cy="895302"/>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gradFill>
            <a:gsLst>
              <a:gs pos="22000">
                <a:schemeClr val="accent3"/>
              </a:gs>
              <a:gs pos="100000">
                <a:schemeClr val="accent1">
                  <a:lumMod val="30000"/>
                  <a:lumOff val="7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98" name="文本占位符 92"/>
          <p:cNvSpPr>
            <a:spLocks noGrp="1"/>
          </p:cNvSpPr>
          <p:nvPr>
            <p:ph type="body" sz="quarter" idx="16" hasCustomPrompt="1"/>
          </p:nvPr>
        </p:nvSpPr>
        <p:spPr>
          <a:xfrm>
            <a:off x="8940241" y="2725082"/>
            <a:ext cx="951828" cy="429589"/>
          </a:xfrm>
          <a:prstGeom prst="rect">
            <a:avLst/>
          </a:prstGeom>
        </p:spPr>
        <p:txBody>
          <a:bodyPr/>
          <a:lstStyle>
            <a:lvl1pPr marL="0" indent="0" algn="l" defTabSz="457200" rtl="0" eaLnBrk="1" latinLnBrk="0" hangingPunct="1">
              <a:buNone/>
              <a:defRPr lang="zh-CN" altLang="en-US" sz="24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04</a:t>
            </a:r>
            <a:endParaRPr lang="zh-CN" altLang="en-US" dirty="0"/>
          </a:p>
        </p:txBody>
      </p:sp>
      <p:sp>
        <p:nvSpPr>
          <p:cNvPr id="199" name="文本占位符 92"/>
          <p:cNvSpPr>
            <a:spLocks noGrp="1"/>
          </p:cNvSpPr>
          <p:nvPr>
            <p:ph type="body" sz="quarter" idx="21" hasCustomPrompt="1"/>
          </p:nvPr>
        </p:nvSpPr>
        <p:spPr>
          <a:xfrm>
            <a:off x="9111874" y="3446691"/>
            <a:ext cx="1025922" cy="276999"/>
          </a:xfrm>
          <a:prstGeom prst="rect">
            <a:avLst/>
          </a:prstGeom>
        </p:spPr>
        <p:txBody>
          <a:bodyPr wrap="none" lIns="0" tIns="0" rIns="0" bIns="0">
            <a:spAutoFit/>
          </a:bodyPr>
          <a:lstStyle>
            <a:lvl1pPr marL="0" indent="0" algn="l" defTabSz="457200" rtl="0" eaLnBrk="1" latinLnBrk="0" hangingPunct="1">
              <a:buNone/>
              <a:defRPr lang="zh-CN" altLang="en-US" sz="2000" b="1" kern="1200" dirty="0" smtClean="0">
                <a:gradFill>
                  <a:gsLst>
                    <a:gs pos="10000">
                      <a:schemeClr val="accent1"/>
                    </a:gs>
                    <a:gs pos="100000">
                      <a:schemeClr val="accent2"/>
                    </a:gs>
                  </a:gsLst>
                  <a:lin ang="5400000" scaled="1"/>
                </a:gra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sp>
        <p:nvSpPr>
          <p:cNvPr id="200" name="矩形: 圆角 199"/>
          <p:cNvSpPr/>
          <p:nvPr userDrawn="1"/>
        </p:nvSpPr>
        <p:spPr>
          <a:xfrm>
            <a:off x="8842299" y="2479124"/>
            <a:ext cx="1567468" cy="45719"/>
          </a:xfrm>
          <a:prstGeom prst="roundRect">
            <a:avLst>
              <a:gd name="adj" fmla="val 50000"/>
            </a:avLst>
          </a:prstGeom>
          <a:gradFill>
            <a:gsLst>
              <a:gs pos="22000">
                <a:schemeClr val="accent2"/>
              </a:gs>
              <a:gs pos="100000">
                <a:schemeClr val="accent4"/>
              </a:gs>
            </a:gsLst>
            <a:lin ang="2700000" scaled="0"/>
          </a:gradFill>
          <a:ln>
            <a:noFill/>
          </a:ln>
          <a:effectLst>
            <a:outerShdw blurRad="50800" dist="25400" dir="5400000" algn="ctr" rotWithShape="0">
              <a:schemeClr val="accent3">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文本占位符 92"/>
          <p:cNvSpPr>
            <a:spLocks noGrp="1"/>
          </p:cNvSpPr>
          <p:nvPr>
            <p:ph type="body" sz="quarter" idx="24" hasCustomPrompt="1"/>
          </p:nvPr>
        </p:nvSpPr>
        <p:spPr>
          <a:xfrm>
            <a:off x="3574221" y="918402"/>
            <a:ext cx="5043559" cy="759525"/>
          </a:xfrm>
          <a:prstGeom prst="rect">
            <a:avLst/>
          </a:prstGeom>
        </p:spPr>
        <p:txBody>
          <a:bodyPr/>
          <a:lstStyle>
            <a:lvl1pPr marL="0" indent="0" algn="l" defTabSz="457200" rtl="0" eaLnBrk="1" latinLnBrk="0" hangingPunct="1">
              <a:buNone/>
              <a:defRPr lang="zh-CN" altLang="en-US" sz="6000" b="1" kern="1200" dirty="0">
                <a:ln w="12700">
                  <a:gradFill>
                    <a:gsLst>
                      <a:gs pos="31000">
                        <a:schemeClr val="accent1"/>
                      </a:gs>
                      <a:gs pos="40000">
                        <a:schemeClr val="accent1">
                          <a:alpha val="0"/>
                        </a:schemeClr>
                      </a:gs>
                    </a:gsLst>
                    <a:lin ang="5400000" scaled="1"/>
                  </a:gradFill>
                </a:ln>
                <a:no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PART FOUR</a:t>
            </a:r>
            <a:endParaRPr lang="zh-CN" altLang="en-US" dirty="0"/>
          </a:p>
        </p:txBody>
      </p:sp>
      <p:sp>
        <p:nvSpPr>
          <p:cNvPr id="202" name="文本占位符 92"/>
          <p:cNvSpPr>
            <a:spLocks noGrp="1"/>
          </p:cNvSpPr>
          <p:nvPr>
            <p:ph type="body" sz="quarter" idx="25" hasCustomPrompt="1"/>
          </p:nvPr>
        </p:nvSpPr>
        <p:spPr>
          <a:xfrm>
            <a:off x="3574220" y="1174476"/>
            <a:ext cx="5043560" cy="759525"/>
          </a:xfrm>
          <a:prstGeom prst="rect">
            <a:avLst/>
          </a:prstGeom>
        </p:spPr>
        <p:txBody>
          <a:bodyPr/>
          <a:lstStyle>
            <a:lvl1pPr marL="0" indent="0" algn="l" defTabSz="457200" rtl="0" eaLnBrk="1" latinLnBrk="0" hangingPunct="1">
              <a:buNone/>
              <a:defRPr lang="zh-CN" altLang="en-US" sz="6000" b="1" kern="1200" dirty="0">
                <a:gradFill>
                  <a:gsLst>
                    <a:gs pos="12000">
                      <a:schemeClr val="accent1"/>
                    </a:gs>
                    <a:gs pos="100000">
                      <a:schemeClr val="accent2"/>
                    </a:gs>
                  </a:gsLst>
                  <a:lin ang="5400000" scaled="0"/>
                </a:gra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PART FOUR</a:t>
            </a:r>
            <a:endParaRPr lang="zh-CN" altLang="en-US" dirty="0"/>
          </a:p>
        </p:txBody>
      </p:sp>
      <p:grpSp>
        <p:nvGrpSpPr>
          <p:cNvPr id="186" name="组合 185"/>
          <p:cNvGrpSpPr/>
          <p:nvPr userDrawn="1"/>
        </p:nvGrpSpPr>
        <p:grpSpPr>
          <a:xfrm>
            <a:off x="6723210" y="4022731"/>
            <a:ext cx="947778" cy="947776"/>
            <a:chOff x="5481200" y="3917828"/>
            <a:chExt cx="1184223" cy="1184223"/>
          </a:xfrm>
        </p:grpSpPr>
        <p:grpSp>
          <p:nvGrpSpPr>
            <p:cNvPr id="187" name="组合 186"/>
            <p:cNvGrpSpPr/>
            <p:nvPr userDrawn="1"/>
          </p:nvGrpSpPr>
          <p:grpSpPr>
            <a:xfrm>
              <a:off x="5481200" y="3917828"/>
              <a:ext cx="1184223" cy="1184223"/>
              <a:chOff x="5481200" y="3917828"/>
              <a:chExt cx="1184223" cy="1184223"/>
            </a:xfrm>
          </p:grpSpPr>
          <p:sp>
            <p:nvSpPr>
              <p:cNvPr id="190" name="椭圆 189"/>
              <p:cNvSpPr/>
              <p:nvPr userDrawn="1"/>
            </p:nvSpPr>
            <p:spPr>
              <a:xfrm rot="8892418">
                <a:off x="5481200" y="3917828"/>
                <a:ext cx="1184223" cy="1184223"/>
              </a:xfrm>
              <a:prstGeom prst="ellipse">
                <a:avLst/>
              </a:pr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p:cNvSpPr/>
              <p:nvPr userDrawn="1"/>
            </p:nvSpPr>
            <p:spPr>
              <a:xfrm rot="8892418">
                <a:off x="5511167" y="3947795"/>
                <a:ext cx="1124288" cy="1124288"/>
              </a:xfrm>
              <a:prstGeom prst="ellipse">
                <a:avLst/>
              </a:prstGeom>
              <a:noFill/>
              <a:ln w="3175">
                <a:gradFill>
                  <a:gsLst>
                    <a:gs pos="12000">
                      <a:schemeClr val="accent1"/>
                    </a:gs>
                    <a:gs pos="100000">
                      <a:schemeClr val="accent1">
                        <a:lumMod val="30000"/>
                        <a:lumOff val="7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8" name="图形 44" descr="奖杯 轮廓"/>
            <p:cNvSpPr/>
            <p:nvPr userDrawn="1"/>
          </p:nvSpPr>
          <p:spPr>
            <a:xfrm>
              <a:off x="5787338" y="4189777"/>
              <a:ext cx="571946" cy="662597"/>
            </a:xfrm>
            <a:custGeom>
              <a:avLst/>
              <a:gdLst>
                <a:gd name="connsiteX0" fmla="*/ 533400 w 649528"/>
                <a:gd name="connsiteY0" fmla="*/ 62551 h 752475"/>
                <a:gd name="connsiteX1" fmla="*/ 533400 w 649528"/>
                <a:gd name="connsiteY1" fmla="*/ 0 h 752475"/>
                <a:gd name="connsiteX2" fmla="*/ 114300 w 649528"/>
                <a:gd name="connsiteY2" fmla="*/ 0 h 752475"/>
                <a:gd name="connsiteX3" fmla="*/ 114300 w 649528"/>
                <a:gd name="connsiteY3" fmla="*/ 62551 h 752475"/>
                <a:gd name="connsiteX4" fmla="*/ 0 w 649528"/>
                <a:gd name="connsiteY4" fmla="*/ 62551 h 752475"/>
                <a:gd name="connsiteX5" fmla="*/ 0 w 649528"/>
                <a:gd name="connsiteY5" fmla="*/ 255908 h 752475"/>
                <a:gd name="connsiteX6" fmla="*/ 52549 w 649528"/>
                <a:gd name="connsiteY6" fmla="*/ 385067 h 752475"/>
                <a:gd name="connsiteX7" fmla="*/ 256908 w 649528"/>
                <a:gd name="connsiteY7" fmla="*/ 466392 h 752475"/>
                <a:gd name="connsiteX8" fmla="*/ 264947 w 649528"/>
                <a:gd name="connsiteY8" fmla="*/ 475450 h 752475"/>
                <a:gd name="connsiteX9" fmla="*/ 284798 w 649528"/>
                <a:gd name="connsiteY9" fmla="*/ 514912 h 752475"/>
                <a:gd name="connsiteX10" fmla="*/ 285750 w 649528"/>
                <a:gd name="connsiteY10" fmla="*/ 527856 h 752475"/>
                <a:gd name="connsiteX11" fmla="*/ 285750 w 649528"/>
                <a:gd name="connsiteY11" fmla="*/ 638175 h 752475"/>
                <a:gd name="connsiteX12" fmla="*/ 247650 w 649528"/>
                <a:gd name="connsiteY12" fmla="*/ 638175 h 752475"/>
                <a:gd name="connsiteX13" fmla="*/ 200025 w 649528"/>
                <a:gd name="connsiteY13" fmla="*/ 685800 h 752475"/>
                <a:gd name="connsiteX14" fmla="*/ 171450 w 649528"/>
                <a:gd name="connsiteY14" fmla="*/ 685800 h 752475"/>
                <a:gd name="connsiteX15" fmla="*/ 123825 w 649528"/>
                <a:gd name="connsiteY15" fmla="*/ 733425 h 752475"/>
                <a:gd name="connsiteX16" fmla="*/ 123825 w 649528"/>
                <a:gd name="connsiteY16" fmla="*/ 752475 h 752475"/>
                <a:gd name="connsiteX17" fmla="*/ 523875 w 649528"/>
                <a:gd name="connsiteY17" fmla="*/ 752475 h 752475"/>
                <a:gd name="connsiteX18" fmla="*/ 523875 w 649528"/>
                <a:gd name="connsiteY18" fmla="*/ 733425 h 752475"/>
                <a:gd name="connsiteX19" fmla="*/ 476250 w 649528"/>
                <a:gd name="connsiteY19" fmla="*/ 685800 h 752475"/>
                <a:gd name="connsiteX20" fmla="*/ 447675 w 649528"/>
                <a:gd name="connsiteY20" fmla="*/ 685800 h 752475"/>
                <a:gd name="connsiteX21" fmla="*/ 400050 w 649528"/>
                <a:gd name="connsiteY21" fmla="*/ 638175 h 752475"/>
                <a:gd name="connsiteX22" fmla="*/ 361950 w 649528"/>
                <a:gd name="connsiteY22" fmla="*/ 638175 h 752475"/>
                <a:gd name="connsiteX23" fmla="*/ 361950 w 649528"/>
                <a:gd name="connsiteY23" fmla="*/ 528809 h 752475"/>
                <a:gd name="connsiteX24" fmla="*/ 364246 w 649528"/>
                <a:gd name="connsiteY24" fmla="*/ 509568 h 752475"/>
                <a:gd name="connsiteX25" fmla="*/ 381953 w 649528"/>
                <a:gd name="connsiteY25" fmla="*/ 477126 h 752475"/>
                <a:gd name="connsiteX26" fmla="*/ 391297 w 649528"/>
                <a:gd name="connsiteY26" fmla="*/ 466411 h 752475"/>
                <a:gd name="connsiteX27" fmla="*/ 597037 w 649528"/>
                <a:gd name="connsiteY27" fmla="*/ 384981 h 752475"/>
                <a:gd name="connsiteX28" fmla="*/ 649529 w 649528"/>
                <a:gd name="connsiteY28" fmla="*/ 255880 h 752475"/>
                <a:gd name="connsiteX29" fmla="*/ 649529 w 649528"/>
                <a:gd name="connsiteY29" fmla="*/ 62522 h 752475"/>
                <a:gd name="connsiteX30" fmla="*/ 66313 w 649528"/>
                <a:gd name="connsiteY30" fmla="*/ 371866 h 752475"/>
                <a:gd name="connsiteX31" fmla="*/ 19050 w 649528"/>
                <a:gd name="connsiteY31" fmla="*/ 255880 h 752475"/>
                <a:gd name="connsiteX32" fmla="*/ 19050 w 649528"/>
                <a:gd name="connsiteY32" fmla="*/ 81572 h 752475"/>
                <a:gd name="connsiteX33" fmla="*/ 114300 w 649528"/>
                <a:gd name="connsiteY33" fmla="*/ 81572 h 752475"/>
                <a:gd name="connsiteX34" fmla="*/ 114300 w 649528"/>
                <a:gd name="connsiteY34" fmla="*/ 242983 h 752475"/>
                <a:gd name="connsiteX35" fmla="*/ 141399 w 649528"/>
                <a:gd name="connsiteY35" fmla="*/ 338433 h 752475"/>
                <a:gd name="connsiteX36" fmla="*/ 141608 w 649528"/>
                <a:gd name="connsiteY36" fmla="*/ 338309 h 752475"/>
                <a:gd name="connsiteX37" fmla="*/ 164268 w 649528"/>
                <a:gd name="connsiteY37" fmla="*/ 368322 h 752475"/>
                <a:gd name="connsiteX38" fmla="*/ 164268 w 649528"/>
                <a:gd name="connsiteY38" fmla="*/ 368322 h 752475"/>
                <a:gd name="connsiteX39" fmla="*/ 206369 w 649528"/>
                <a:gd name="connsiteY39" fmla="*/ 411718 h 752475"/>
                <a:gd name="connsiteX40" fmla="*/ 212941 w 649528"/>
                <a:gd name="connsiteY40" fmla="*/ 418109 h 752475"/>
                <a:gd name="connsiteX41" fmla="*/ 229905 w 649528"/>
                <a:gd name="connsiteY41" fmla="*/ 435988 h 752475"/>
                <a:gd name="connsiteX42" fmla="*/ 239087 w 649528"/>
                <a:gd name="connsiteY42" fmla="*/ 446322 h 752475"/>
                <a:gd name="connsiteX43" fmla="*/ 66313 w 649528"/>
                <a:gd name="connsiteY43" fmla="*/ 371866 h 752475"/>
                <a:gd name="connsiteX44" fmla="*/ 476250 w 649528"/>
                <a:gd name="connsiteY44" fmla="*/ 704850 h 752475"/>
                <a:gd name="connsiteX45" fmla="*/ 476250 w 649528"/>
                <a:gd name="connsiteY45" fmla="*/ 704850 h 752475"/>
                <a:gd name="connsiteX46" fmla="*/ 504825 w 649528"/>
                <a:gd name="connsiteY46" fmla="*/ 733425 h 752475"/>
                <a:gd name="connsiteX47" fmla="*/ 142875 w 649528"/>
                <a:gd name="connsiteY47" fmla="*/ 733425 h 752475"/>
                <a:gd name="connsiteX48" fmla="*/ 142875 w 649528"/>
                <a:gd name="connsiteY48" fmla="*/ 733425 h 752475"/>
                <a:gd name="connsiteX49" fmla="*/ 171450 w 649528"/>
                <a:gd name="connsiteY49" fmla="*/ 704850 h 752475"/>
                <a:gd name="connsiteX50" fmla="*/ 476250 w 649528"/>
                <a:gd name="connsiteY50" fmla="*/ 704850 h 752475"/>
                <a:gd name="connsiteX51" fmla="*/ 400050 w 649528"/>
                <a:gd name="connsiteY51" fmla="*/ 657225 h 752475"/>
                <a:gd name="connsiteX52" fmla="*/ 428625 w 649528"/>
                <a:gd name="connsiteY52" fmla="*/ 685800 h 752475"/>
                <a:gd name="connsiteX53" fmla="*/ 219075 w 649528"/>
                <a:gd name="connsiteY53" fmla="*/ 685800 h 752475"/>
                <a:gd name="connsiteX54" fmla="*/ 247650 w 649528"/>
                <a:gd name="connsiteY54" fmla="*/ 657225 h 752475"/>
                <a:gd name="connsiteX55" fmla="*/ 295275 w 649528"/>
                <a:gd name="connsiteY55" fmla="*/ 657225 h 752475"/>
                <a:gd name="connsiteX56" fmla="*/ 352425 w 649528"/>
                <a:gd name="connsiteY56" fmla="*/ 657225 h 752475"/>
                <a:gd name="connsiteX57" fmla="*/ 367608 w 649528"/>
                <a:gd name="connsiteY57" fmla="*/ 464591 h 752475"/>
                <a:gd name="connsiteX58" fmla="*/ 345700 w 649528"/>
                <a:gd name="connsiteY58" fmla="*/ 505082 h 752475"/>
                <a:gd name="connsiteX59" fmla="*/ 342843 w 649528"/>
                <a:gd name="connsiteY59" fmla="*/ 528809 h 752475"/>
                <a:gd name="connsiteX60" fmla="*/ 342843 w 649528"/>
                <a:gd name="connsiteY60" fmla="*/ 638175 h 752475"/>
                <a:gd name="connsiteX61" fmla="*/ 304800 w 649528"/>
                <a:gd name="connsiteY61" fmla="*/ 638175 h 752475"/>
                <a:gd name="connsiteX62" fmla="*/ 304800 w 649528"/>
                <a:gd name="connsiteY62" fmla="*/ 527856 h 752475"/>
                <a:gd name="connsiteX63" fmla="*/ 303533 w 649528"/>
                <a:gd name="connsiteY63" fmla="*/ 511893 h 752475"/>
                <a:gd name="connsiteX64" fmla="*/ 279178 w 649528"/>
                <a:gd name="connsiteY64" fmla="*/ 462763 h 752475"/>
                <a:gd name="connsiteX65" fmla="*/ 244126 w 649528"/>
                <a:gd name="connsiteY65" fmla="*/ 423329 h 752475"/>
                <a:gd name="connsiteX66" fmla="*/ 226238 w 649528"/>
                <a:gd name="connsiteY66" fmla="*/ 404479 h 752475"/>
                <a:gd name="connsiteX67" fmla="*/ 219627 w 649528"/>
                <a:gd name="connsiteY67" fmla="*/ 398059 h 752475"/>
                <a:gd name="connsiteX68" fmla="*/ 178184 w 649528"/>
                <a:gd name="connsiteY68" fmla="*/ 355340 h 752475"/>
                <a:gd name="connsiteX69" fmla="*/ 159068 w 649528"/>
                <a:gd name="connsiteY69" fmla="*/ 330918 h 752475"/>
                <a:gd name="connsiteX70" fmla="*/ 157686 w 649528"/>
                <a:gd name="connsiteY70" fmla="*/ 328546 h 752475"/>
                <a:gd name="connsiteX71" fmla="*/ 133350 w 649528"/>
                <a:gd name="connsiteY71" fmla="*/ 242983 h 752475"/>
                <a:gd name="connsiteX72" fmla="*/ 133350 w 649528"/>
                <a:gd name="connsiteY72" fmla="*/ 19050 h 752475"/>
                <a:gd name="connsiteX73" fmla="*/ 514350 w 649528"/>
                <a:gd name="connsiteY73" fmla="*/ 19050 h 752475"/>
                <a:gd name="connsiteX74" fmla="*/ 514350 w 649528"/>
                <a:gd name="connsiteY74" fmla="*/ 71323 h 752475"/>
                <a:gd name="connsiteX75" fmla="*/ 513398 w 649528"/>
                <a:gd name="connsiteY75" fmla="*/ 129597 h 752475"/>
                <a:gd name="connsiteX76" fmla="*/ 513398 w 649528"/>
                <a:gd name="connsiteY76" fmla="*/ 243897 h 752475"/>
                <a:gd name="connsiteX77" fmla="*/ 489061 w 649528"/>
                <a:gd name="connsiteY77" fmla="*/ 329460 h 752475"/>
                <a:gd name="connsiteX78" fmla="*/ 487766 w 649528"/>
                <a:gd name="connsiteY78" fmla="*/ 331594 h 752475"/>
                <a:gd name="connsiteX79" fmla="*/ 467954 w 649528"/>
                <a:gd name="connsiteY79" fmla="*/ 356930 h 752475"/>
                <a:gd name="connsiteX80" fmla="*/ 430235 w 649528"/>
                <a:gd name="connsiteY80" fmla="*/ 396240 h 752475"/>
                <a:gd name="connsiteX81" fmla="*/ 395945 w 649528"/>
                <a:gd name="connsiteY81" fmla="*/ 432140 h 752475"/>
                <a:gd name="connsiteX82" fmla="*/ 630498 w 649528"/>
                <a:gd name="connsiteY82" fmla="*/ 255880 h 752475"/>
                <a:gd name="connsiteX83" fmla="*/ 583292 w 649528"/>
                <a:gd name="connsiteY83" fmla="*/ 371808 h 752475"/>
                <a:gd name="connsiteX84" fmla="*/ 408737 w 649528"/>
                <a:gd name="connsiteY84" fmla="*/ 446446 h 752475"/>
                <a:gd name="connsiteX85" fmla="*/ 410318 w 649528"/>
                <a:gd name="connsiteY85" fmla="*/ 444637 h 752475"/>
                <a:gd name="connsiteX86" fmla="*/ 443408 w 649528"/>
                <a:gd name="connsiteY86" fmla="*/ 409966 h 752475"/>
                <a:gd name="connsiteX87" fmla="*/ 482460 w 649528"/>
                <a:gd name="connsiteY87" fmla="*/ 369351 h 752475"/>
                <a:gd name="connsiteX88" fmla="*/ 505149 w 649528"/>
                <a:gd name="connsiteY88" fmla="*/ 339242 h 752475"/>
                <a:gd name="connsiteX89" fmla="*/ 505387 w 649528"/>
                <a:gd name="connsiteY89" fmla="*/ 339385 h 752475"/>
                <a:gd name="connsiteX90" fmla="*/ 532448 w 649528"/>
                <a:gd name="connsiteY90" fmla="*/ 243935 h 752475"/>
                <a:gd name="connsiteX91" fmla="*/ 532448 w 649528"/>
                <a:gd name="connsiteY91" fmla="*/ 129759 h 752475"/>
                <a:gd name="connsiteX92" fmla="*/ 533238 w 649528"/>
                <a:gd name="connsiteY92" fmla="*/ 81601 h 752475"/>
                <a:gd name="connsiteX93" fmla="*/ 630498 w 649528"/>
                <a:gd name="connsiteY93" fmla="*/ 81601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49528" h="752475">
                  <a:moveTo>
                    <a:pt x="533400" y="62551"/>
                  </a:moveTo>
                  <a:lnTo>
                    <a:pt x="533400" y="0"/>
                  </a:lnTo>
                  <a:lnTo>
                    <a:pt x="114300" y="0"/>
                  </a:lnTo>
                  <a:lnTo>
                    <a:pt x="114300" y="62551"/>
                  </a:lnTo>
                  <a:lnTo>
                    <a:pt x="0" y="62551"/>
                  </a:lnTo>
                  <a:lnTo>
                    <a:pt x="0" y="255908"/>
                  </a:lnTo>
                  <a:cubicBezTo>
                    <a:pt x="505" y="304067"/>
                    <a:pt x="19289" y="350235"/>
                    <a:pt x="52549" y="385067"/>
                  </a:cubicBezTo>
                  <a:cubicBezTo>
                    <a:pt x="104213" y="438626"/>
                    <a:pt x="165564" y="463039"/>
                    <a:pt x="256908" y="466392"/>
                  </a:cubicBezTo>
                  <a:lnTo>
                    <a:pt x="264947" y="475450"/>
                  </a:lnTo>
                  <a:cubicBezTo>
                    <a:pt x="275179" y="486450"/>
                    <a:pt x="282065" y="500139"/>
                    <a:pt x="284798" y="514912"/>
                  </a:cubicBezTo>
                  <a:cubicBezTo>
                    <a:pt x="285456" y="519195"/>
                    <a:pt x="285774" y="523524"/>
                    <a:pt x="285750" y="527856"/>
                  </a:cubicBezTo>
                  <a:lnTo>
                    <a:pt x="285750" y="638175"/>
                  </a:lnTo>
                  <a:lnTo>
                    <a:pt x="247650" y="638175"/>
                  </a:lnTo>
                  <a:cubicBezTo>
                    <a:pt x="221360" y="638206"/>
                    <a:pt x="200056" y="659510"/>
                    <a:pt x="200025" y="685800"/>
                  </a:cubicBezTo>
                  <a:lnTo>
                    <a:pt x="171450" y="685800"/>
                  </a:lnTo>
                  <a:cubicBezTo>
                    <a:pt x="145173" y="685863"/>
                    <a:pt x="123888" y="707148"/>
                    <a:pt x="123825" y="733425"/>
                  </a:cubicBezTo>
                  <a:lnTo>
                    <a:pt x="123825" y="752475"/>
                  </a:lnTo>
                  <a:lnTo>
                    <a:pt x="523875" y="752475"/>
                  </a:lnTo>
                  <a:lnTo>
                    <a:pt x="523875" y="733425"/>
                  </a:lnTo>
                  <a:cubicBezTo>
                    <a:pt x="523827" y="707142"/>
                    <a:pt x="502533" y="685848"/>
                    <a:pt x="476250" y="685800"/>
                  </a:cubicBezTo>
                  <a:lnTo>
                    <a:pt x="447675" y="685800"/>
                  </a:lnTo>
                  <a:cubicBezTo>
                    <a:pt x="447644" y="659510"/>
                    <a:pt x="426340" y="638206"/>
                    <a:pt x="400050" y="638175"/>
                  </a:cubicBezTo>
                  <a:lnTo>
                    <a:pt x="361950" y="638175"/>
                  </a:lnTo>
                  <a:lnTo>
                    <a:pt x="361950" y="528809"/>
                  </a:lnTo>
                  <a:cubicBezTo>
                    <a:pt x="361949" y="522327"/>
                    <a:pt x="362720" y="515868"/>
                    <a:pt x="364246" y="509568"/>
                  </a:cubicBezTo>
                  <a:cubicBezTo>
                    <a:pt x="367438" y="497482"/>
                    <a:pt x="373514" y="486349"/>
                    <a:pt x="381953" y="477126"/>
                  </a:cubicBezTo>
                  <a:lnTo>
                    <a:pt x="391297" y="466411"/>
                  </a:lnTo>
                  <a:cubicBezTo>
                    <a:pt x="483365" y="463248"/>
                    <a:pt x="545106" y="438788"/>
                    <a:pt x="597037" y="384981"/>
                  </a:cubicBezTo>
                  <a:cubicBezTo>
                    <a:pt x="630267" y="350158"/>
                    <a:pt x="649031" y="304012"/>
                    <a:pt x="649529" y="255880"/>
                  </a:cubicBezTo>
                  <a:lnTo>
                    <a:pt x="649529" y="62522"/>
                  </a:lnTo>
                  <a:close/>
                  <a:moveTo>
                    <a:pt x="66313" y="371866"/>
                  </a:moveTo>
                  <a:cubicBezTo>
                    <a:pt x="36646" y="340450"/>
                    <a:pt x="19789" y="299083"/>
                    <a:pt x="19050" y="255880"/>
                  </a:cubicBezTo>
                  <a:lnTo>
                    <a:pt x="19050" y="81572"/>
                  </a:lnTo>
                  <a:lnTo>
                    <a:pt x="114300" y="81572"/>
                  </a:lnTo>
                  <a:lnTo>
                    <a:pt x="114300" y="242983"/>
                  </a:lnTo>
                  <a:cubicBezTo>
                    <a:pt x="114301" y="276697"/>
                    <a:pt x="123684" y="309747"/>
                    <a:pt x="141399" y="338433"/>
                  </a:cubicBezTo>
                  <a:lnTo>
                    <a:pt x="141608" y="338309"/>
                  </a:lnTo>
                  <a:cubicBezTo>
                    <a:pt x="148261" y="348962"/>
                    <a:pt x="155844" y="359006"/>
                    <a:pt x="164268" y="368322"/>
                  </a:cubicBezTo>
                  <a:lnTo>
                    <a:pt x="164268" y="368322"/>
                  </a:lnTo>
                  <a:cubicBezTo>
                    <a:pt x="178241" y="384400"/>
                    <a:pt x="192538" y="398288"/>
                    <a:pt x="206369" y="411718"/>
                  </a:cubicBezTo>
                  <a:lnTo>
                    <a:pt x="212941" y="418109"/>
                  </a:lnTo>
                  <a:cubicBezTo>
                    <a:pt x="218399" y="423453"/>
                    <a:pt x="223952" y="429301"/>
                    <a:pt x="229905" y="435988"/>
                  </a:cubicBezTo>
                  <a:lnTo>
                    <a:pt x="239087" y="446322"/>
                  </a:lnTo>
                  <a:cubicBezTo>
                    <a:pt x="162487" y="440788"/>
                    <a:pt x="111300" y="418500"/>
                    <a:pt x="66313" y="371866"/>
                  </a:cubicBezTo>
                  <a:close/>
                  <a:moveTo>
                    <a:pt x="476250" y="704850"/>
                  </a:moveTo>
                  <a:lnTo>
                    <a:pt x="476250" y="704850"/>
                  </a:lnTo>
                  <a:cubicBezTo>
                    <a:pt x="492010" y="704902"/>
                    <a:pt x="504773" y="717665"/>
                    <a:pt x="504825" y="733425"/>
                  </a:cubicBezTo>
                  <a:lnTo>
                    <a:pt x="142875" y="733425"/>
                  </a:lnTo>
                  <a:lnTo>
                    <a:pt x="142875" y="733425"/>
                  </a:lnTo>
                  <a:cubicBezTo>
                    <a:pt x="142932" y="717667"/>
                    <a:pt x="155693" y="704907"/>
                    <a:pt x="171450" y="704850"/>
                  </a:cubicBezTo>
                  <a:lnTo>
                    <a:pt x="476250" y="704850"/>
                  </a:lnTo>
                  <a:close/>
                  <a:moveTo>
                    <a:pt x="400050" y="657225"/>
                  </a:moveTo>
                  <a:cubicBezTo>
                    <a:pt x="415832" y="657225"/>
                    <a:pt x="428625" y="670018"/>
                    <a:pt x="428625" y="685800"/>
                  </a:cubicBezTo>
                  <a:lnTo>
                    <a:pt x="219075" y="685800"/>
                  </a:lnTo>
                  <a:cubicBezTo>
                    <a:pt x="219075" y="670018"/>
                    <a:pt x="231868" y="657225"/>
                    <a:pt x="247650" y="657225"/>
                  </a:cubicBezTo>
                  <a:lnTo>
                    <a:pt x="295275" y="657225"/>
                  </a:lnTo>
                  <a:lnTo>
                    <a:pt x="352425" y="657225"/>
                  </a:lnTo>
                  <a:close/>
                  <a:moveTo>
                    <a:pt x="367608" y="464591"/>
                  </a:moveTo>
                  <a:cubicBezTo>
                    <a:pt x="357136" y="476117"/>
                    <a:pt x="349618" y="490011"/>
                    <a:pt x="345700" y="505082"/>
                  </a:cubicBezTo>
                  <a:cubicBezTo>
                    <a:pt x="343812" y="512850"/>
                    <a:pt x="342852" y="520815"/>
                    <a:pt x="342843" y="528809"/>
                  </a:cubicBezTo>
                  <a:lnTo>
                    <a:pt x="342843" y="638175"/>
                  </a:lnTo>
                  <a:lnTo>
                    <a:pt x="304800" y="638175"/>
                  </a:lnTo>
                  <a:lnTo>
                    <a:pt x="304800" y="527856"/>
                  </a:lnTo>
                  <a:cubicBezTo>
                    <a:pt x="304805" y="522510"/>
                    <a:pt x="304381" y="517171"/>
                    <a:pt x="303533" y="511893"/>
                  </a:cubicBezTo>
                  <a:cubicBezTo>
                    <a:pt x="300250" y="493534"/>
                    <a:pt x="291801" y="476491"/>
                    <a:pt x="279178" y="462763"/>
                  </a:cubicBezTo>
                  <a:lnTo>
                    <a:pt x="244126" y="423329"/>
                  </a:lnTo>
                  <a:cubicBezTo>
                    <a:pt x="237877" y="416300"/>
                    <a:pt x="232029" y="410137"/>
                    <a:pt x="226238" y="404479"/>
                  </a:cubicBezTo>
                  <a:lnTo>
                    <a:pt x="219627" y="398059"/>
                  </a:lnTo>
                  <a:cubicBezTo>
                    <a:pt x="206083" y="384896"/>
                    <a:pt x="192081" y="371294"/>
                    <a:pt x="178184" y="355340"/>
                  </a:cubicBezTo>
                  <a:cubicBezTo>
                    <a:pt x="171259" y="347647"/>
                    <a:pt x="164872" y="339487"/>
                    <a:pt x="159068" y="330918"/>
                  </a:cubicBezTo>
                  <a:lnTo>
                    <a:pt x="157686" y="328546"/>
                  </a:lnTo>
                  <a:cubicBezTo>
                    <a:pt x="141792" y="302836"/>
                    <a:pt x="133365" y="273209"/>
                    <a:pt x="133350" y="242983"/>
                  </a:cubicBezTo>
                  <a:lnTo>
                    <a:pt x="133350" y="19050"/>
                  </a:lnTo>
                  <a:lnTo>
                    <a:pt x="514350" y="19050"/>
                  </a:lnTo>
                  <a:lnTo>
                    <a:pt x="514350" y="71323"/>
                  </a:lnTo>
                  <a:lnTo>
                    <a:pt x="513398" y="129597"/>
                  </a:lnTo>
                  <a:lnTo>
                    <a:pt x="513398" y="243897"/>
                  </a:lnTo>
                  <a:cubicBezTo>
                    <a:pt x="513382" y="274124"/>
                    <a:pt x="504956" y="303750"/>
                    <a:pt x="489061" y="329460"/>
                  </a:cubicBezTo>
                  <a:lnTo>
                    <a:pt x="487766" y="331594"/>
                  </a:lnTo>
                  <a:cubicBezTo>
                    <a:pt x="484432" y="336356"/>
                    <a:pt x="474355" y="349691"/>
                    <a:pt x="467954" y="356930"/>
                  </a:cubicBezTo>
                  <a:cubicBezTo>
                    <a:pt x="456173" y="370771"/>
                    <a:pt x="443577" y="383898"/>
                    <a:pt x="430235" y="396240"/>
                  </a:cubicBezTo>
                  <a:cubicBezTo>
                    <a:pt x="418462" y="407508"/>
                    <a:pt x="406927" y="419586"/>
                    <a:pt x="395945" y="432140"/>
                  </a:cubicBezTo>
                  <a:close/>
                  <a:moveTo>
                    <a:pt x="630498" y="255880"/>
                  </a:moveTo>
                  <a:cubicBezTo>
                    <a:pt x="629765" y="299056"/>
                    <a:pt x="612929" y="340402"/>
                    <a:pt x="583292" y="371808"/>
                  </a:cubicBezTo>
                  <a:cubicBezTo>
                    <a:pt x="537943" y="418814"/>
                    <a:pt x="486280" y="441122"/>
                    <a:pt x="408737" y="446446"/>
                  </a:cubicBezTo>
                  <a:lnTo>
                    <a:pt x="410318" y="444637"/>
                  </a:lnTo>
                  <a:cubicBezTo>
                    <a:pt x="420900" y="432511"/>
                    <a:pt x="432035" y="420824"/>
                    <a:pt x="443408" y="409966"/>
                  </a:cubicBezTo>
                  <a:cubicBezTo>
                    <a:pt x="457224" y="397219"/>
                    <a:pt x="470265" y="383657"/>
                    <a:pt x="482460" y="369351"/>
                  </a:cubicBezTo>
                  <a:cubicBezTo>
                    <a:pt x="490864" y="359977"/>
                    <a:pt x="498455" y="349905"/>
                    <a:pt x="505149" y="339242"/>
                  </a:cubicBezTo>
                  <a:lnTo>
                    <a:pt x="505387" y="339385"/>
                  </a:lnTo>
                  <a:cubicBezTo>
                    <a:pt x="523090" y="310696"/>
                    <a:pt x="532460" y="277647"/>
                    <a:pt x="532448" y="243935"/>
                  </a:cubicBezTo>
                  <a:lnTo>
                    <a:pt x="532448" y="129759"/>
                  </a:lnTo>
                  <a:lnTo>
                    <a:pt x="533238" y="81601"/>
                  </a:lnTo>
                  <a:lnTo>
                    <a:pt x="630498" y="81601"/>
                  </a:lnTo>
                  <a:close/>
                </a:path>
              </a:pathLst>
            </a:custGeom>
            <a:solidFill>
              <a:schemeClr val="bg2"/>
            </a:solidFill>
            <a:ln w="9525" cap="flat">
              <a:noFill/>
              <a:prstDash val="solid"/>
              <a:miter/>
            </a:ln>
          </p:spPr>
          <p:txBody>
            <a:bodyPr rtlCol="0" anchor="ctr"/>
            <a:lstStyle/>
            <a:p>
              <a:endParaRPr lang="zh-CN" altLang="en-US"/>
            </a:p>
          </p:txBody>
        </p:sp>
        <p:sp>
          <p:nvSpPr>
            <p:cNvPr id="189" name="星形: 五角 188"/>
            <p:cNvSpPr/>
            <p:nvPr userDrawn="1"/>
          </p:nvSpPr>
          <p:spPr>
            <a:xfrm>
              <a:off x="5959805" y="4255835"/>
              <a:ext cx="227012" cy="227012"/>
            </a:xfrm>
            <a:prstGeom prst="star5">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5" name="组合 214"/>
          <p:cNvGrpSpPr/>
          <p:nvPr userDrawn="1"/>
        </p:nvGrpSpPr>
        <p:grpSpPr>
          <a:xfrm>
            <a:off x="9011553" y="3917828"/>
            <a:ext cx="1184223" cy="1184223"/>
            <a:chOff x="7522892" y="3917828"/>
            <a:chExt cx="1184223" cy="1184223"/>
          </a:xfrm>
        </p:grpSpPr>
        <p:sp>
          <p:nvSpPr>
            <p:cNvPr id="216" name="椭圆 215"/>
            <p:cNvSpPr/>
            <p:nvPr userDrawn="1"/>
          </p:nvSpPr>
          <p:spPr>
            <a:xfrm rot="8892418">
              <a:off x="7522892" y="3917828"/>
              <a:ext cx="1184223" cy="1184223"/>
            </a:xfrm>
            <a:prstGeom prst="ellipse">
              <a:avLst/>
            </a:prstGeom>
            <a:noFill/>
            <a:ln w="19050">
              <a:gradFill>
                <a:gsLst>
                  <a:gs pos="12000">
                    <a:schemeClr val="accent3"/>
                  </a:gs>
                  <a:gs pos="100000">
                    <a:schemeClr val="accent1">
                      <a:lumMod val="30000"/>
                      <a:lumOff val="7000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椭圆 216"/>
            <p:cNvSpPr/>
            <p:nvPr userDrawn="1"/>
          </p:nvSpPr>
          <p:spPr>
            <a:xfrm rot="8892418">
              <a:off x="7552859" y="3947795"/>
              <a:ext cx="1124288" cy="1124288"/>
            </a:xfrm>
            <a:prstGeom prst="ellipse">
              <a:avLst/>
            </a:prstGeom>
            <a:noFill/>
            <a:ln w="3175">
              <a:gradFill>
                <a:gsLst>
                  <a:gs pos="12000">
                    <a:schemeClr val="accent1"/>
                  </a:gs>
                  <a:gs pos="100000">
                    <a:schemeClr val="accent1">
                      <a:lumMod val="30000"/>
                      <a:lumOff val="7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8" name="图形 171" descr="男侍者 轮廓"/>
            <p:cNvGrpSpPr/>
            <p:nvPr userDrawn="1"/>
          </p:nvGrpSpPr>
          <p:grpSpPr>
            <a:xfrm>
              <a:off x="7767233" y="4140412"/>
              <a:ext cx="653921" cy="714146"/>
              <a:chOff x="5667375" y="3057526"/>
              <a:chExt cx="723903" cy="790573"/>
            </a:xfrm>
            <a:gradFill flip="none" rotWithShape="1">
              <a:gsLst>
                <a:gs pos="10000">
                  <a:schemeClr val="accent3"/>
                </a:gs>
                <a:gs pos="95506">
                  <a:schemeClr val="accent1">
                    <a:alpha val="77000"/>
                  </a:schemeClr>
                </a:gs>
                <a:gs pos="61000">
                  <a:schemeClr val="accent2"/>
                </a:gs>
              </a:gsLst>
              <a:lin ang="5400000" scaled="1"/>
              <a:tileRect/>
            </a:gradFill>
          </p:grpSpPr>
          <p:sp>
            <p:nvSpPr>
              <p:cNvPr id="219" name="图形 171" descr="男侍者 轮廓"/>
              <p:cNvSpPr/>
              <p:nvPr/>
            </p:nvSpPr>
            <p:spPr>
              <a:xfrm>
                <a:off x="6029333" y="3458052"/>
                <a:ext cx="132397" cy="95726"/>
              </a:xfrm>
              <a:custGeom>
                <a:avLst/>
                <a:gdLst>
                  <a:gd name="connsiteX0" fmla="*/ 114300 w 132397"/>
                  <a:gd name="connsiteY0" fmla="*/ 93821 h 95726"/>
                  <a:gd name="connsiteX1" fmla="*/ 114300 w 132397"/>
                  <a:gd name="connsiteY1" fmla="*/ 93821 h 95726"/>
                  <a:gd name="connsiteX2" fmla="*/ 120015 w 132397"/>
                  <a:gd name="connsiteY2" fmla="*/ 95726 h 95726"/>
                  <a:gd name="connsiteX3" fmla="*/ 122873 w 132397"/>
                  <a:gd name="connsiteY3" fmla="*/ 95726 h 95726"/>
                  <a:gd name="connsiteX4" fmla="*/ 130493 w 132397"/>
                  <a:gd name="connsiteY4" fmla="*/ 90011 h 95726"/>
                  <a:gd name="connsiteX5" fmla="*/ 132398 w 132397"/>
                  <a:gd name="connsiteY5" fmla="*/ 82391 h 95726"/>
                  <a:gd name="connsiteX6" fmla="*/ 132398 w 132397"/>
                  <a:gd name="connsiteY6" fmla="*/ 13811 h 95726"/>
                  <a:gd name="connsiteX7" fmla="*/ 125730 w 132397"/>
                  <a:gd name="connsiteY7" fmla="*/ 2381 h 95726"/>
                  <a:gd name="connsiteX8" fmla="*/ 113348 w 132397"/>
                  <a:gd name="connsiteY8" fmla="*/ 2381 h 95726"/>
                  <a:gd name="connsiteX9" fmla="*/ 66675 w 132397"/>
                  <a:gd name="connsiteY9" fmla="*/ 28099 h 95726"/>
                  <a:gd name="connsiteX10" fmla="*/ 19050 w 132397"/>
                  <a:gd name="connsiteY10" fmla="*/ 1429 h 95726"/>
                  <a:gd name="connsiteX11" fmla="*/ 6668 w 132397"/>
                  <a:gd name="connsiteY11" fmla="*/ 1429 h 95726"/>
                  <a:gd name="connsiteX12" fmla="*/ 0 w 132397"/>
                  <a:gd name="connsiteY12" fmla="*/ 12859 h 95726"/>
                  <a:gd name="connsiteX13" fmla="*/ 0 w 132397"/>
                  <a:gd name="connsiteY13" fmla="*/ 81439 h 95726"/>
                  <a:gd name="connsiteX14" fmla="*/ 952 w 132397"/>
                  <a:gd name="connsiteY14" fmla="*/ 88106 h 95726"/>
                  <a:gd name="connsiteX15" fmla="*/ 18098 w 132397"/>
                  <a:gd name="connsiteY15" fmla="*/ 93821 h 95726"/>
                  <a:gd name="connsiteX16" fmla="*/ 18098 w 132397"/>
                  <a:gd name="connsiteY16" fmla="*/ 93821 h 95726"/>
                  <a:gd name="connsiteX17" fmla="*/ 65723 w 132397"/>
                  <a:gd name="connsiteY17" fmla="*/ 66199 h 95726"/>
                  <a:gd name="connsiteX18" fmla="*/ 114300 w 132397"/>
                  <a:gd name="connsiteY18" fmla="*/ 93821 h 95726"/>
                  <a:gd name="connsiteX19" fmla="*/ 114300 w 132397"/>
                  <a:gd name="connsiteY19" fmla="*/ 23336 h 95726"/>
                  <a:gd name="connsiteX20" fmla="*/ 114300 w 132397"/>
                  <a:gd name="connsiteY20" fmla="*/ 71914 h 95726"/>
                  <a:gd name="connsiteX21" fmla="*/ 71438 w 132397"/>
                  <a:gd name="connsiteY21" fmla="*/ 47149 h 95726"/>
                  <a:gd name="connsiteX22" fmla="*/ 114300 w 132397"/>
                  <a:gd name="connsiteY22" fmla="*/ 23336 h 95726"/>
                  <a:gd name="connsiteX23" fmla="*/ 19050 w 132397"/>
                  <a:gd name="connsiteY23" fmla="*/ 71914 h 95726"/>
                  <a:gd name="connsiteX24" fmla="*/ 19050 w 132397"/>
                  <a:gd name="connsiteY24" fmla="*/ 24289 h 95726"/>
                  <a:gd name="connsiteX25" fmla="*/ 61913 w 132397"/>
                  <a:gd name="connsiteY25" fmla="*/ 48101 h 95726"/>
                  <a:gd name="connsiteX26" fmla="*/ 19050 w 132397"/>
                  <a:gd name="connsiteY26" fmla="*/ 71914 h 95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397" h="95726">
                    <a:moveTo>
                      <a:pt x="114300" y="93821"/>
                    </a:moveTo>
                    <a:lnTo>
                      <a:pt x="114300" y="93821"/>
                    </a:lnTo>
                    <a:cubicBezTo>
                      <a:pt x="116205" y="94774"/>
                      <a:pt x="118110" y="95726"/>
                      <a:pt x="120015" y="95726"/>
                    </a:cubicBezTo>
                    <a:cubicBezTo>
                      <a:pt x="120968" y="95726"/>
                      <a:pt x="121920" y="95726"/>
                      <a:pt x="122873" y="95726"/>
                    </a:cubicBezTo>
                    <a:cubicBezTo>
                      <a:pt x="125730" y="94774"/>
                      <a:pt x="128588" y="92869"/>
                      <a:pt x="130493" y="90011"/>
                    </a:cubicBezTo>
                    <a:cubicBezTo>
                      <a:pt x="131445" y="87154"/>
                      <a:pt x="132398" y="85249"/>
                      <a:pt x="132398" y="82391"/>
                    </a:cubicBezTo>
                    <a:lnTo>
                      <a:pt x="132398" y="13811"/>
                    </a:lnTo>
                    <a:cubicBezTo>
                      <a:pt x="132398" y="9049"/>
                      <a:pt x="129540" y="4286"/>
                      <a:pt x="125730" y="2381"/>
                    </a:cubicBezTo>
                    <a:cubicBezTo>
                      <a:pt x="121920" y="476"/>
                      <a:pt x="117157" y="476"/>
                      <a:pt x="113348" y="2381"/>
                    </a:cubicBezTo>
                    <a:lnTo>
                      <a:pt x="66675" y="28099"/>
                    </a:lnTo>
                    <a:lnTo>
                      <a:pt x="19050" y="1429"/>
                    </a:lnTo>
                    <a:cubicBezTo>
                      <a:pt x="15240" y="-476"/>
                      <a:pt x="10477" y="-476"/>
                      <a:pt x="6668" y="1429"/>
                    </a:cubicBezTo>
                    <a:cubicBezTo>
                      <a:pt x="2857" y="3334"/>
                      <a:pt x="0" y="8096"/>
                      <a:pt x="0" y="12859"/>
                    </a:cubicBezTo>
                    <a:lnTo>
                      <a:pt x="0" y="81439"/>
                    </a:lnTo>
                    <a:cubicBezTo>
                      <a:pt x="0" y="83344"/>
                      <a:pt x="0" y="86201"/>
                      <a:pt x="952" y="88106"/>
                    </a:cubicBezTo>
                    <a:cubicBezTo>
                      <a:pt x="3810" y="94774"/>
                      <a:pt x="12382" y="96679"/>
                      <a:pt x="18098" y="93821"/>
                    </a:cubicBezTo>
                    <a:cubicBezTo>
                      <a:pt x="18098" y="93821"/>
                      <a:pt x="18098" y="93821"/>
                      <a:pt x="18098" y="93821"/>
                    </a:cubicBezTo>
                    <a:lnTo>
                      <a:pt x="65723" y="66199"/>
                    </a:lnTo>
                    <a:lnTo>
                      <a:pt x="114300" y="93821"/>
                    </a:lnTo>
                    <a:close/>
                    <a:moveTo>
                      <a:pt x="114300" y="23336"/>
                    </a:moveTo>
                    <a:lnTo>
                      <a:pt x="114300" y="71914"/>
                    </a:lnTo>
                    <a:lnTo>
                      <a:pt x="71438" y="47149"/>
                    </a:lnTo>
                    <a:lnTo>
                      <a:pt x="114300" y="23336"/>
                    </a:lnTo>
                    <a:close/>
                    <a:moveTo>
                      <a:pt x="19050" y="71914"/>
                    </a:moveTo>
                    <a:lnTo>
                      <a:pt x="19050" y="24289"/>
                    </a:lnTo>
                    <a:lnTo>
                      <a:pt x="61913" y="48101"/>
                    </a:lnTo>
                    <a:lnTo>
                      <a:pt x="19050" y="71914"/>
                    </a:lnTo>
                    <a:close/>
                  </a:path>
                </a:pathLst>
              </a:custGeom>
              <a:grpFill/>
              <a:ln w="9525" cap="flat">
                <a:noFill/>
                <a:prstDash val="solid"/>
                <a:miter/>
              </a:ln>
            </p:spPr>
            <p:txBody>
              <a:bodyPr rtlCol="0" anchor="ctr"/>
              <a:lstStyle/>
              <a:p>
                <a:endParaRPr lang="zh-CN" altLang="en-US"/>
              </a:p>
            </p:txBody>
          </p:sp>
          <p:sp>
            <p:nvSpPr>
              <p:cNvPr id="220" name="图形 171" descr="男侍者 轮廓"/>
              <p:cNvSpPr/>
              <p:nvPr/>
            </p:nvSpPr>
            <p:spPr>
              <a:xfrm>
                <a:off x="6081719" y="3562351"/>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grpFill/>
              <a:ln w="9525" cap="flat">
                <a:noFill/>
                <a:prstDash val="solid"/>
                <a:miter/>
              </a:ln>
            </p:spPr>
            <p:txBody>
              <a:bodyPr rtlCol="0" anchor="ctr"/>
              <a:lstStyle/>
              <a:p>
                <a:endParaRPr lang="zh-CN" altLang="en-US"/>
              </a:p>
            </p:txBody>
          </p:sp>
          <p:sp>
            <p:nvSpPr>
              <p:cNvPr id="221" name="图形 171" descr="男侍者 轮廓"/>
              <p:cNvSpPr/>
              <p:nvPr/>
            </p:nvSpPr>
            <p:spPr>
              <a:xfrm>
                <a:off x="6081719" y="3619501"/>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grpFill/>
              <a:ln w="9525" cap="flat">
                <a:noFill/>
                <a:prstDash val="solid"/>
                <a:miter/>
              </a:ln>
            </p:spPr>
            <p:txBody>
              <a:bodyPr rtlCol="0" anchor="ctr"/>
              <a:lstStyle/>
              <a:p>
                <a:endParaRPr lang="zh-CN" altLang="en-US"/>
              </a:p>
            </p:txBody>
          </p:sp>
          <p:sp>
            <p:nvSpPr>
              <p:cNvPr id="222" name="图形 171" descr="男侍者 轮廓"/>
              <p:cNvSpPr/>
              <p:nvPr/>
            </p:nvSpPr>
            <p:spPr>
              <a:xfrm>
                <a:off x="6081719" y="3676652"/>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grpFill/>
              <a:ln w="9525" cap="flat">
                <a:noFill/>
                <a:prstDash val="solid"/>
                <a:miter/>
              </a:ln>
            </p:spPr>
            <p:txBody>
              <a:bodyPr rtlCol="0" anchor="ctr"/>
              <a:lstStyle/>
              <a:p>
                <a:endParaRPr lang="zh-CN" altLang="en-US"/>
              </a:p>
            </p:txBody>
          </p:sp>
          <p:sp>
            <p:nvSpPr>
              <p:cNvPr id="223" name="图形 171" descr="男侍者 轮廓"/>
              <p:cNvSpPr/>
              <p:nvPr/>
            </p:nvSpPr>
            <p:spPr>
              <a:xfrm>
                <a:off x="5835971" y="3057526"/>
                <a:ext cx="555307" cy="743902"/>
              </a:xfrm>
              <a:custGeom>
                <a:avLst/>
                <a:gdLst>
                  <a:gd name="connsiteX0" fmla="*/ 522922 w 555307"/>
                  <a:gd name="connsiteY0" fmla="*/ 468630 h 743902"/>
                  <a:gd name="connsiteX1" fmla="*/ 403860 w 555307"/>
                  <a:gd name="connsiteY1" fmla="*/ 407670 h 743902"/>
                  <a:gd name="connsiteX2" fmla="*/ 357188 w 555307"/>
                  <a:gd name="connsiteY2" fmla="*/ 388620 h 743902"/>
                  <a:gd name="connsiteX3" fmla="*/ 345758 w 555307"/>
                  <a:gd name="connsiteY3" fmla="*/ 371475 h 743902"/>
                  <a:gd name="connsiteX4" fmla="*/ 345758 w 555307"/>
                  <a:gd name="connsiteY4" fmla="*/ 342900 h 743902"/>
                  <a:gd name="connsiteX5" fmla="*/ 402908 w 555307"/>
                  <a:gd name="connsiteY5" fmla="*/ 228600 h 743902"/>
                  <a:gd name="connsiteX6" fmla="*/ 402908 w 555307"/>
                  <a:gd name="connsiteY6" fmla="*/ 132398 h 743902"/>
                  <a:gd name="connsiteX7" fmla="*/ 339090 w 555307"/>
                  <a:gd name="connsiteY7" fmla="*/ 17145 h 743902"/>
                  <a:gd name="connsiteX8" fmla="*/ 316230 w 555307"/>
                  <a:gd name="connsiteY8" fmla="*/ 19050 h 743902"/>
                  <a:gd name="connsiteX9" fmla="*/ 315278 w 555307"/>
                  <a:gd name="connsiteY9" fmla="*/ 20003 h 743902"/>
                  <a:gd name="connsiteX10" fmla="*/ 310515 w 555307"/>
                  <a:gd name="connsiteY10" fmla="*/ 14288 h 743902"/>
                  <a:gd name="connsiteX11" fmla="*/ 291465 w 555307"/>
                  <a:gd name="connsiteY11" fmla="*/ 2858 h 743902"/>
                  <a:gd name="connsiteX12" fmla="*/ 261938 w 555307"/>
                  <a:gd name="connsiteY12" fmla="*/ 0 h 743902"/>
                  <a:gd name="connsiteX13" fmla="*/ 117157 w 555307"/>
                  <a:gd name="connsiteY13" fmla="*/ 142875 h 743902"/>
                  <a:gd name="connsiteX14" fmla="*/ 117157 w 555307"/>
                  <a:gd name="connsiteY14" fmla="*/ 228600 h 743902"/>
                  <a:gd name="connsiteX15" fmla="*/ 174308 w 555307"/>
                  <a:gd name="connsiteY15" fmla="*/ 342900 h 743902"/>
                  <a:gd name="connsiteX16" fmla="*/ 174308 w 555307"/>
                  <a:gd name="connsiteY16" fmla="*/ 371475 h 743902"/>
                  <a:gd name="connsiteX17" fmla="*/ 162877 w 555307"/>
                  <a:gd name="connsiteY17" fmla="*/ 388620 h 743902"/>
                  <a:gd name="connsiteX18" fmla="*/ 115252 w 555307"/>
                  <a:gd name="connsiteY18" fmla="*/ 407670 h 743902"/>
                  <a:gd name="connsiteX19" fmla="*/ 0 w 555307"/>
                  <a:gd name="connsiteY19" fmla="*/ 466725 h 743902"/>
                  <a:gd name="connsiteX20" fmla="*/ 1905 w 555307"/>
                  <a:gd name="connsiteY20" fmla="*/ 490538 h 743902"/>
                  <a:gd name="connsiteX21" fmla="*/ 9525 w 555307"/>
                  <a:gd name="connsiteY21" fmla="*/ 483870 h 743902"/>
                  <a:gd name="connsiteX22" fmla="*/ 120968 w 555307"/>
                  <a:gd name="connsiteY22" fmla="*/ 425768 h 743902"/>
                  <a:gd name="connsiteX23" fmla="*/ 120968 w 555307"/>
                  <a:gd name="connsiteY23" fmla="*/ 425768 h 743902"/>
                  <a:gd name="connsiteX24" fmla="*/ 121920 w 555307"/>
                  <a:gd name="connsiteY24" fmla="*/ 424815 h 743902"/>
                  <a:gd name="connsiteX25" fmla="*/ 135255 w 555307"/>
                  <a:gd name="connsiteY25" fmla="*/ 420053 h 743902"/>
                  <a:gd name="connsiteX26" fmla="*/ 219075 w 555307"/>
                  <a:gd name="connsiteY26" fmla="*/ 723900 h 743902"/>
                  <a:gd name="connsiteX27" fmla="*/ 107632 w 555307"/>
                  <a:gd name="connsiteY27" fmla="*/ 716280 h 743902"/>
                  <a:gd name="connsiteX28" fmla="*/ 107632 w 555307"/>
                  <a:gd name="connsiteY28" fmla="*/ 735330 h 743902"/>
                  <a:gd name="connsiteX29" fmla="*/ 262890 w 555307"/>
                  <a:gd name="connsiteY29" fmla="*/ 743903 h 743902"/>
                  <a:gd name="connsiteX30" fmla="*/ 551498 w 555307"/>
                  <a:gd name="connsiteY30" fmla="*/ 699135 h 743902"/>
                  <a:gd name="connsiteX31" fmla="*/ 555308 w 555307"/>
                  <a:gd name="connsiteY31" fmla="*/ 695325 h 743902"/>
                  <a:gd name="connsiteX32" fmla="*/ 555308 w 555307"/>
                  <a:gd name="connsiteY32" fmla="*/ 533400 h 743902"/>
                  <a:gd name="connsiteX33" fmla="*/ 522922 w 555307"/>
                  <a:gd name="connsiteY33" fmla="*/ 468630 h 743902"/>
                  <a:gd name="connsiteX34" fmla="*/ 136208 w 555307"/>
                  <a:gd name="connsiteY34" fmla="*/ 142875 h 743902"/>
                  <a:gd name="connsiteX35" fmla="*/ 262890 w 555307"/>
                  <a:gd name="connsiteY35" fmla="*/ 19050 h 743902"/>
                  <a:gd name="connsiteX36" fmla="*/ 288608 w 555307"/>
                  <a:gd name="connsiteY36" fmla="*/ 20955 h 743902"/>
                  <a:gd name="connsiteX37" fmla="*/ 295275 w 555307"/>
                  <a:gd name="connsiteY37" fmla="*/ 25717 h 743902"/>
                  <a:gd name="connsiteX38" fmla="*/ 304800 w 555307"/>
                  <a:gd name="connsiteY38" fmla="*/ 39053 h 743902"/>
                  <a:gd name="connsiteX39" fmla="*/ 318135 w 555307"/>
                  <a:gd name="connsiteY39" fmla="*/ 40958 h 743902"/>
                  <a:gd name="connsiteX40" fmla="*/ 326708 w 555307"/>
                  <a:gd name="connsiteY40" fmla="*/ 35243 h 743902"/>
                  <a:gd name="connsiteX41" fmla="*/ 329565 w 555307"/>
                  <a:gd name="connsiteY41" fmla="*/ 35243 h 743902"/>
                  <a:gd name="connsiteX42" fmla="*/ 382905 w 555307"/>
                  <a:gd name="connsiteY42" fmla="*/ 133350 h 743902"/>
                  <a:gd name="connsiteX43" fmla="*/ 382905 w 555307"/>
                  <a:gd name="connsiteY43" fmla="*/ 229552 h 743902"/>
                  <a:gd name="connsiteX44" fmla="*/ 382905 w 555307"/>
                  <a:gd name="connsiteY44" fmla="*/ 233363 h 743902"/>
                  <a:gd name="connsiteX45" fmla="*/ 369570 w 555307"/>
                  <a:gd name="connsiteY45" fmla="*/ 215265 h 743902"/>
                  <a:gd name="connsiteX46" fmla="*/ 363855 w 555307"/>
                  <a:gd name="connsiteY46" fmla="*/ 198120 h 743902"/>
                  <a:gd name="connsiteX47" fmla="*/ 363855 w 555307"/>
                  <a:gd name="connsiteY47" fmla="*/ 123825 h 743902"/>
                  <a:gd name="connsiteX48" fmla="*/ 354330 w 555307"/>
                  <a:gd name="connsiteY48" fmla="*/ 114300 h 743902"/>
                  <a:gd name="connsiteX49" fmla="*/ 349568 w 555307"/>
                  <a:gd name="connsiteY49" fmla="*/ 116205 h 743902"/>
                  <a:gd name="connsiteX50" fmla="*/ 163830 w 555307"/>
                  <a:gd name="connsiteY50" fmla="*/ 161925 h 743902"/>
                  <a:gd name="connsiteX51" fmla="*/ 154305 w 555307"/>
                  <a:gd name="connsiteY51" fmla="*/ 171450 h 743902"/>
                  <a:gd name="connsiteX52" fmla="*/ 154305 w 555307"/>
                  <a:gd name="connsiteY52" fmla="*/ 197168 h 743902"/>
                  <a:gd name="connsiteX53" fmla="*/ 148590 w 555307"/>
                  <a:gd name="connsiteY53" fmla="*/ 214313 h 743902"/>
                  <a:gd name="connsiteX54" fmla="*/ 136208 w 555307"/>
                  <a:gd name="connsiteY54" fmla="*/ 232410 h 743902"/>
                  <a:gd name="connsiteX55" fmla="*/ 136208 w 555307"/>
                  <a:gd name="connsiteY55" fmla="*/ 228600 h 743902"/>
                  <a:gd name="connsiteX56" fmla="*/ 136208 w 555307"/>
                  <a:gd name="connsiteY56" fmla="*/ 142875 h 743902"/>
                  <a:gd name="connsiteX57" fmla="*/ 140018 w 555307"/>
                  <a:gd name="connsiteY57" fmla="*/ 259080 h 743902"/>
                  <a:gd name="connsiteX58" fmla="*/ 164783 w 555307"/>
                  <a:gd name="connsiteY58" fmla="*/ 225743 h 743902"/>
                  <a:gd name="connsiteX59" fmla="*/ 174308 w 555307"/>
                  <a:gd name="connsiteY59" fmla="*/ 197168 h 743902"/>
                  <a:gd name="connsiteX60" fmla="*/ 174308 w 555307"/>
                  <a:gd name="connsiteY60" fmla="*/ 180975 h 743902"/>
                  <a:gd name="connsiteX61" fmla="*/ 345758 w 555307"/>
                  <a:gd name="connsiteY61" fmla="*/ 140018 h 743902"/>
                  <a:gd name="connsiteX62" fmla="*/ 345758 w 555307"/>
                  <a:gd name="connsiteY62" fmla="*/ 197168 h 743902"/>
                  <a:gd name="connsiteX63" fmla="*/ 355283 w 555307"/>
                  <a:gd name="connsiteY63" fmla="*/ 225743 h 743902"/>
                  <a:gd name="connsiteX64" fmla="*/ 380047 w 555307"/>
                  <a:gd name="connsiteY64" fmla="*/ 259080 h 743902"/>
                  <a:gd name="connsiteX65" fmla="*/ 229552 w 555307"/>
                  <a:gd name="connsiteY65" fmla="*/ 348615 h 743902"/>
                  <a:gd name="connsiteX66" fmla="*/ 140018 w 555307"/>
                  <a:gd name="connsiteY66" fmla="*/ 259080 h 743902"/>
                  <a:gd name="connsiteX67" fmla="*/ 239077 w 555307"/>
                  <a:gd name="connsiteY67" fmla="*/ 723900 h 743902"/>
                  <a:gd name="connsiteX68" fmla="*/ 153352 w 555307"/>
                  <a:gd name="connsiteY68" fmla="*/ 412433 h 743902"/>
                  <a:gd name="connsiteX69" fmla="*/ 169545 w 555307"/>
                  <a:gd name="connsiteY69" fmla="*/ 405765 h 743902"/>
                  <a:gd name="connsiteX70" fmla="*/ 193358 w 555307"/>
                  <a:gd name="connsiteY70" fmla="*/ 370523 h 743902"/>
                  <a:gd name="connsiteX71" fmla="*/ 193358 w 555307"/>
                  <a:gd name="connsiteY71" fmla="*/ 354330 h 743902"/>
                  <a:gd name="connsiteX72" fmla="*/ 326708 w 555307"/>
                  <a:gd name="connsiteY72" fmla="*/ 354330 h 743902"/>
                  <a:gd name="connsiteX73" fmla="*/ 326708 w 555307"/>
                  <a:gd name="connsiteY73" fmla="*/ 370523 h 743902"/>
                  <a:gd name="connsiteX74" fmla="*/ 350520 w 555307"/>
                  <a:gd name="connsiteY74" fmla="*/ 405765 h 743902"/>
                  <a:gd name="connsiteX75" fmla="*/ 366713 w 555307"/>
                  <a:gd name="connsiteY75" fmla="*/ 412433 h 743902"/>
                  <a:gd name="connsiteX76" fmla="*/ 280988 w 555307"/>
                  <a:gd name="connsiteY76" fmla="*/ 723900 h 743902"/>
                  <a:gd name="connsiteX77" fmla="*/ 239077 w 555307"/>
                  <a:gd name="connsiteY77" fmla="*/ 723900 h 743902"/>
                  <a:gd name="connsiteX78" fmla="*/ 536258 w 555307"/>
                  <a:gd name="connsiteY78" fmla="*/ 685800 h 743902"/>
                  <a:gd name="connsiteX79" fmla="*/ 300990 w 555307"/>
                  <a:gd name="connsiteY79" fmla="*/ 723900 h 743902"/>
                  <a:gd name="connsiteX80" fmla="*/ 384810 w 555307"/>
                  <a:gd name="connsiteY80" fmla="*/ 421005 h 743902"/>
                  <a:gd name="connsiteX81" fmla="*/ 398145 w 555307"/>
                  <a:gd name="connsiteY81" fmla="*/ 425768 h 743902"/>
                  <a:gd name="connsiteX82" fmla="*/ 400050 w 555307"/>
                  <a:gd name="connsiteY82" fmla="*/ 426720 h 743902"/>
                  <a:gd name="connsiteX83" fmla="*/ 400050 w 555307"/>
                  <a:gd name="connsiteY83" fmla="*/ 426720 h 743902"/>
                  <a:gd name="connsiteX84" fmla="*/ 512445 w 555307"/>
                  <a:gd name="connsiteY84" fmla="*/ 484823 h 743902"/>
                  <a:gd name="connsiteX85" fmla="*/ 536258 w 555307"/>
                  <a:gd name="connsiteY85" fmla="*/ 533400 h 743902"/>
                  <a:gd name="connsiteX86" fmla="*/ 536258 w 555307"/>
                  <a:gd name="connsiteY86" fmla="*/ 685800 h 743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555307" h="743902">
                    <a:moveTo>
                      <a:pt x="522922" y="468630"/>
                    </a:moveTo>
                    <a:cubicBezTo>
                      <a:pt x="488633" y="440055"/>
                      <a:pt x="447675" y="422910"/>
                      <a:pt x="403860" y="407670"/>
                    </a:cubicBezTo>
                    <a:lnTo>
                      <a:pt x="357188" y="388620"/>
                    </a:lnTo>
                    <a:cubicBezTo>
                      <a:pt x="349568" y="385763"/>
                      <a:pt x="345758" y="379095"/>
                      <a:pt x="345758" y="371475"/>
                    </a:cubicBezTo>
                    <a:lnTo>
                      <a:pt x="345758" y="342900"/>
                    </a:lnTo>
                    <a:cubicBezTo>
                      <a:pt x="381953" y="316230"/>
                      <a:pt x="402908" y="273368"/>
                      <a:pt x="402908" y="228600"/>
                    </a:cubicBezTo>
                    <a:cubicBezTo>
                      <a:pt x="402908" y="228600"/>
                      <a:pt x="402908" y="140970"/>
                      <a:pt x="402908" y="132398"/>
                    </a:cubicBezTo>
                    <a:cubicBezTo>
                      <a:pt x="402908" y="96203"/>
                      <a:pt x="396240" y="45720"/>
                      <a:pt x="339090" y="17145"/>
                    </a:cubicBezTo>
                    <a:cubicBezTo>
                      <a:pt x="331470" y="13335"/>
                      <a:pt x="322897" y="14288"/>
                      <a:pt x="316230" y="19050"/>
                    </a:cubicBezTo>
                    <a:lnTo>
                      <a:pt x="315278" y="20003"/>
                    </a:lnTo>
                    <a:lnTo>
                      <a:pt x="310515" y="14288"/>
                    </a:lnTo>
                    <a:cubicBezTo>
                      <a:pt x="305753" y="7620"/>
                      <a:pt x="299085" y="3810"/>
                      <a:pt x="291465" y="2858"/>
                    </a:cubicBezTo>
                    <a:cubicBezTo>
                      <a:pt x="281940" y="953"/>
                      <a:pt x="272415" y="0"/>
                      <a:pt x="261938" y="0"/>
                    </a:cubicBezTo>
                    <a:cubicBezTo>
                      <a:pt x="180022" y="0"/>
                      <a:pt x="117157" y="60960"/>
                      <a:pt x="117157" y="142875"/>
                    </a:cubicBezTo>
                    <a:lnTo>
                      <a:pt x="117157" y="228600"/>
                    </a:lnTo>
                    <a:cubicBezTo>
                      <a:pt x="117157" y="273368"/>
                      <a:pt x="138113" y="315278"/>
                      <a:pt x="174308" y="342900"/>
                    </a:cubicBezTo>
                    <a:lnTo>
                      <a:pt x="174308" y="371475"/>
                    </a:lnTo>
                    <a:cubicBezTo>
                      <a:pt x="174308" y="379095"/>
                      <a:pt x="169545" y="385763"/>
                      <a:pt x="162877" y="388620"/>
                    </a:cubicBezTo>
                    <a:lnTo>
                      <a:pt x="115252" y="407670"/>
                    </a:lnTo>
                    <a:cubicBezTo>
                      <a:pt x="74295" y="421005"/>
                      <a:pt x="35242" y="441008"/>
                      <a:pt x="0" y="466725"/>
                    </a:cubicBezTo>
                    <a:lnTo>
                      <a:pt x="1905" y="490538"/>
                    </a:lnTo>
                    <a:cubicBezTo>
                      <a:pt x="3810" y="487680"/>
                      <a:pt x="6667" y="485775"/>
                      <a:pt x="9525" y="483870"/>
                    </a:cubicBezTo>
                    <a:cubicBezTo>
                      <a:pt x="41910" y="458153"/>
                      <a:pt x="80010" y="441008"/>
                      <a:pt x="120968" y="425768"/>
                    </a:cubicBezTo>
                    <a:lnTo>
                      <a:pt x="120968" y="425768"/>
                    </a:lnTo>
                    <a:lnTo>
                      <a:pt x="121920" y="424815"/>
                    </a:lnTo>
                    <a:cubicBezTo>
                      <a:pt x="126682" y="422910"/>
                      <a:pt x="130493" y="421958"/>
                      <a:pt x="135255" y="420053"/>
                    </a:cubicBezTo>
                    <a:lnTo>
                      <a:pt x="219075" y="723900"/>
                    </a:lnTo>
                    <a:cubicBezTo>
                      <a:pt x="180022" y="722948"/>
                      <a:pt x="141922" y="720090"/>
                      <a:pt x="107632" y="716280"/>
                    </a:cubicBezTo>
                    <a:lnTo>
                      <a:pt x="107632" y="735330"/>
                    </a:lnTo>
                    <a:cubicBezTo>
                      <a:pt x="159068" y="741045"/>
                      <a:pt x="211455" y="743903"/>
                      <a:pt x="262890" y="743903"/>
                    </a:cubicBezTo>
                    <a:cubicBezTo>
                      <a:pt x="387668" y="743903"/>
                      <a:pt x="511493" y="728663"/>
                      <a:pt x="551498" y="699135"/>
                    </a:cubicBezTo>
                    <a:lnTo>
                      <a:pt x="555308" y="695325"/>
                    </a:lnTo>
                    <a:lnTo>
                      <a:pt x="555308" y="533400"/>
                    </a:lnTo>
                    <a:cubicBezTo>
                      <a:pt x="555308" y="507683"/>
                      <a:pt x="542925" y="484823"/>
                      <a:pt x="522922" y="468630"/>
                    </a:cubicBezTo>
                    <a:close/>
                    <a:moveTo>
                      <a:pt x="136208" y="142875"/>
                    </a:moveTo>
                    <a:cubicBezTo>
                      <a:pt x="136208" y="72390"/>
                      <a:pt x="190500" y="19050"/>
                      <a:pt x="262890" y="19050"/>
                    </a:cubicBezTo>
                    <a:cubicBezTo>
                      <a:pt x="271463" y="19050"/>
                      <a:pt x="280035" y="20003"/>
                      <a:pt x="288608" y="20955"/>
                    </a:cubicBezTo>
                    <a:cubicBezTo>
                      <a:pt x="291465" y="21908"/>
                      <a:pt x="293370" y="22860"/>
                      <a:pt x="295275" y="25717"/>
                    </a:cubicBezTo>
                    <a:lnTo>
                      <a:pt x="304800" y="39053"/>
                    </a:lnTo>
                    <a:cubicBezTo>
                      <a:pt x="307658" y="42863"/>
                      <a:pt x="313372" y="43815"/>
                      <a:pt x="318135" y="40958"/>
                    </a:cubicBezTo>
                    <a:lnTo>
                      <a:pt x="326708" y="35243"/>
                    </a:lnTo>
                    <a:cubicBezTo>
                      <a:pt x="327660" y="34290"/>
                      <a:pt x="328613" y="34290"/>
                      <a:pt x="329565" y="35243"/>
                    </a:cubicBezTo>
                    <a:cubicBezTo>
                      <a:pt x="377190" y="58103"/>
                      <a:pt x="382905" y="100013"/>
                      <a:pt x="382905" y="133350"/>
                    </a:cubicBezTo>
                    <a:cubicBezTo>
                      <a:pt x="382905" y="141923"/>
                      <a:pt x="382905" y="229552"/>
                      <a:pt x="382905" y="229552"/>
                    </a:cubicBezTo>
                    <a:cubicBezTo>
                      <a:pt x="382905" y="230505"/>
                      <a:pt x="382905" y="231458"/>
                      <a:pt x="382905" y="233363"/>
                    </a:cubicBezTo>
                    <a:lnTo>
                      <a:pt x="369570" y="215265"/>
                    </a:lnTo>
                    <a:cubicBezTo>
                      <a:pt x="365760" y="210503"/>
                      <a:pt x="363855" y="203835"/>
                      <a:pt x="363855" y="198120"/>
                    </a:cubicBezTo>
                    <a:lnTo>
                      <a:pt x="363855" y="123825"/>
                    </a:lnTo>
                    <a:cubicBezTo>
                      <a:pt x="363855" y="118110"/>
                      <a:pt x="360045" y="114300"/>
                      <a:pt x="354330" y="114300"/>
                    </a:cubicBezTo>
                    <a:cubicBezTo>
                      <a:pt x="352425" y="114300"/>
                      <a:pt x="350520" y="115253"/>
                      <a:pt x="349568" y="116205"/>
                    </a:cubicBezTo>
                    <a:cubicBezTo>
                      <a:pt x="292418" y="146685"/>
                      <a:pt x="228600" y="162878"/>
                      <a:pt x="163830" y="161925"/>
                    </a:cubicBezTo>
                    <a:cubicBezTo>
                      <a:pt x="158115" y="161925"/>
                      <a:pt x="154305" y="165735"/>
                      <a:pt x="154305" y="171450"/>
                    </a:cubicBezTo>
                    <a:lnTo>
                      <a:pt x="154305" y="197168"/>
                    </a:lnTo>
                    <a:cubicBezTo>
                      <a:pt x="154305" y="203835"/>
                      <a:pt x="152400" y="209550"/>
                      <a:pt x="148590" y="214313"/>
                    </a:cubicBezTo>
                    <a:lnTo>
                      <a:pt x="136208" y="232410"/>
                    </a:lnTo>
                    <a:cubicBezTo>
                      <a:pt x="136208" y="231458"/>
                      <a:pt x="136208" y="230505"/>
                      <a:pt x="136208" y="228600"/>
                    </a:cubicBezTo>
                    <a:lnTo>
                      <a:pt x="136208" y="142875"/>
                    </a:lnTo>
                    <a:close/>
                    <a:moveTo>
                      <a:pt x="140018" y="259080"/>
                    </a:moveTo>
                    <a:lnTo>
                      <a:pt x="164783" y="225743"/>
                    </a:lnTo>
                    <a:cubicBezTo>
                      <a:pt x="170497" y="217170"/>
                      <a:pt x="174308" y="207645"/>
                      <a:pt x="174308" y="197168"/>
                    </a:cubicBezTo>
                    <a:lnTo>
                      <a:pt x="174308" y="180975"/>
                    </a:lnTo>
                    <a:cubicBezTo>
                      <a:pt x="233363" y="180023"/>
                      <a:pt x="292418" y="165735"/>
                      <a:pt x="345758" y="140018"/>
                    </a:cubicBezTo>
                    <a:lnTo>
                      <a:pt x="345758" y="197168"/>
                    </a:lnTo>
                    <a:cubicBezTo>
                      <a:pt x="345758" y="207645"/>
                      <a:pt x="348615" y="217170"/>
                      <a:pt x="355283" y="225743"/>
                    </a:cubicBezTo>
                    <a:lnTo>
                      <a:pt x="380047" y="259080"/>
                    </a:lnTo>
                    <a:cubicBezTo>
                      <a:pt x="362903" y="325755"/>
                      <a:pt x="296228" y="365760"/>
                      <a:pt x="229552" y="348615"/>
                    </a:cubicBezTo>
                    <a:cubicBezTo>
                      <a:pt x="185738" y="337185"/>
                      <a:pt x="151447" y="302895"/>
                      <a:pt x="140018" y="259080"/>
                    </a:cubicBezTo>
                    <a:close/>
                    <a:moveTo>
                      <a:pt x="239077" y="723900"/>
                    </a:moveTo>
                    <a:lnTo>
                      <a:pt x="153352" y="412433"/>
                    </a:lnTo>
                    <a:lnTo>
                      <a:pt x="169545" y="405765"/>
                    </a:lnTo>
                    <a:cubicBezTo>
                      <a:pt x="183833" y="400050"/>
                      <a:pt x="193358" y="385763"/>
                      <a:pt x="193358" y="370523"/>
                    </a:cubicBezTo>
                    <a:lnTo>
                      <a:pt x="193358" y="354330"/>
                    </a:lnTo>
                    <a:cubicBezTo>
                      <a:pt x="235268" y="376238"/>
                      <a:pt x="284797" y="376238"/>
                      <a:pt x="326708" y="354330"/>
                    </a:cubicBezTo>
                    <a:lnTo>
                      <a:pt x="326708" y="370523"/>
                    </a:lnTo>
                    <a:cubicBezTo>
                      <a:pt x="326708" y="385763"/>
                      <a:pt x="336233" y="400050"/>
                      <a:pt x="350520" y="405765"/>
                    </a:cubicBezTo>
                    <a:lnTo>
                      <a:pt x="366713" y="412433"/>
                    </a:lnTo>
                    <a:lnTo>
                      <a:pt x="280988" y="723900"/>
                    </a:lnTo>
                    <a:cubicBezTo>
                      <a:pt x="266700" y="724853"/>
                      <a:pt x="253365" y="724853"/>
                      <a:pt x="239077" y="723900"/>
                    </a:cubicBezTo>
                    <a:close/>
                    <a:moveTo>
                      <a:pt x="536258" y="685800"/>
                    </a:moveTo>
                    <a:cubicBezTo>
                      <a:pt x="500062" y="708660"/>
                      <a:pt x="403860" y="721995"/>
                      <a:pt x="300990" y="723900"/>
                    </a:cubicBezTo>
                    <a:lnTo>
                      <a:pt x="384810" y="421005"/>
                    </a:lnTo>
                    <a:cubicBezTo>
                      <a:pt x="389572" y="422910"/>
                      <a:pt x="393383" y="423863"/>
                      <a:pt x="398145" y="425768"/>
                    </a:cubicBezTo>
                    <a:lnTo>
                      <a:pt x="400050" y="426720"/>
                    </a:lnTo>
                    <a:lnTo>
                      <a:pt x="400050" y="426720"/>
                    </a:lnTo>
                    <a:cubicBezTo>
                      <a:pt x="441008" y="441008"/>
                      <a:pt x="480060" y="458153"/>
                      <a:pt x="512445" y="484823"/>
                    </a:cubicBezTo>
                    <a:cubicBezTo>
                      <a:pt x="526733" y="495300"/>
                      <a:pt x="536258" y="514350"/>
                      <a:pt x="536258" y="533400"/>
                    </a:cubicBezTo>
                    <a:lnTo>
                      <a:pt x="536258" y="685800"/>
                    </a:lnTo>
                    <a:close/>
                  </a:path>
                </a:pathLst>
              </a:custGeom>
              <a:grpFill/>
              <a:ln w="9525" cap="flat">
                <a:noFill/>
                <a:prstDash val="solid"/>
                <a:miter/>
              </a:ln>
            </p:spPr>
            <p:txBody>
              <a:bodyPr rtlCol="0" anchor="ctr"/>
              <a:lstStyle/>
              <a:p>
                <a:endParaRPr lang="zh-CN" altLang="en-US"/>
              </a:p>
            </p:txBody>
          </p:sp>
          <p:sp>
            <p:nvSpPr>
              <p:cNvPr id="224" name="图形 171" descr="男侍者 轮廓"/>
              <p:cNvSpPr/>
              <p:nvPr/>
            </p:nvSpPr>
            <p:spPr>
              <a:xfrm>
                <a:off x="5667375" y="3447097"/>
                <a:ext cx="495300" cy="401002"/>
              </a:xfrm>
              <a:custGeom>
                <a:avLst/>
                <a:gdLst>
                  <a:gd name="connsiteX0" fmla="*/ 485775 w 495300"/>
                  <a:gd name="connsiteY0" fmla="*/ 381953 h 401002"/>
                  <a:gd name="connsiteX1" fmla="*/ 288608 w 495300"/>
                  <a:gd name="connsiteY1" fmla="*/ 381953 h 401002"/>
                  <a:gd name="connsiteX2" fmla="*/ 288608 w 495300"/>
                  <a:gd name="connsiteY2" fmla="*/ 381953 h 401002"/>
                  <a:gd name="connsiteX3" fmla="*/ 263843 w 495300"/>
                  <a:gd name="connsiteY3" fmla="*/ 372428 h 401002"/>
                  <a:gd name="connsiteX4" fmla="*/ 257175 w 495300"/>
                  <a:gd name="connsiteY4" fmla="*/ 364807 h 401002"/>
                  <a:gd name="connsiteX5" fmla="*/ 257175 w 495300"/>
                  <a:gd name="connsiteY5" fmla="*/ 317182 h 401002"/>
                  <a:gd name="connsiteX6" fmla="*/ 264795 w 495300"/>
                  <a:gd name="connsiteY6" fmla="*/ 307657 h 401002"/>
                  <a:gd name="connsiteX7" fmla="*/ 300990 w 495300"/>
                  <a:gd name="connsiteY7" fmla="*/ 276225 h 401002"/>
                  <a:gd name="connsiteX8" fmla="*/ 295275 w 495300"/>
                  <a:gd name="connsiteY8" fmla="*/ 200977 h 401002"/>
                  <a:gd name="connsiteX9" fmla="*/ 205740 w 495300"/>
                  <a:gd name="connsiteY9" fmla="*/ 200977 h 401002"/>
                  <a:gd name="connsiteX10" fmla="*/ 200025 w 495300"/>
                  <a:gd name="connsiteY10" fmla="*/ 276225 h 401002"/>
                  <a:gd name="connsiteX11" fmla="*/ 235268 w 495300"/>
                  <a:gd name="connsiteY11" fmla="*/ 307657 h 401002"/>
                  <a:gd name="connsiteX12" fmla="*/ 242888 w 495300"/>
                  <a:gd name="connsiteY12" fmla="*/ 317182 h 401002"/>
                  <a:gd name="connsiteX13" fmla="*/ 242888 w 495300"/>
                  <a:gd name="connsiteY13" fmla="*/ 364807 h 401002"/>
                  <a:gd name="connsiteX14" fmla="*/ 236220 w 495300"/>
                  <a:gd name="connsiteY14" fmla="*/ 372428 h 401002"/>
                  <a:gd name="connsiteX15" fmla="*/ 211455 w 495300"/>
                  <a:gd name="connsiteY15" fmla="*/ 381953 h 401002"/>
                  <a:gd name="connsiteX16" fmla="*/ 211455 w 495300"/>
                  <a:gd name="connsiteY16" fmla="*/ 381953 h 401002"/>
                  <a:gd name="connsiteX17" fmla="*/ 180975 w 495300"/>
                  <a:gd name="connsiteY17" fmla="*/ 381953 h 401002"/>
                  <a:gd name="connsiteX18" fmla="*/ 180975 w 495300"/>
                  <a:gd name="connsiteY18" fmla="*/ 164782 h 401002"/>
                  <a:gd name="connsiteX19" fmla="*/ 151448 w 495300"/>
                  <a:gd name="connsiteY19" fmla="*/ 116205 h 401002"/>
                  <a:gd name="connsiteX20" fmla="*/ 145733 w 495300"/>
                  <a:gd name="connsiteY20" fmla="*/ 27622 h 401002"/>
                  <a:gd name="connsiteX21" fmla="*/ 153353 w 495300"/>
                  <a:gd name="connsiteY21" fmla="*/ 27622 h 401002"/>
                  <a:gd name="connsiteX22" fmla="*/ 153353 w 495300"/>
                  <a:gd name="connsiteY22" fmla="*/ 18097 h 401002"/>
                  <a:gd name="connsiteX23" fmla="*/ 135255 w 495300"/>
                  <a:gd name="connsiteY23" fmla="*/ 0 h 401002"/>
                  <a:gd name="connsiteX24" fmla="*/ 107633 w 495300"/>
                  <a:gd name="connsiteY24" fmla="*/ 0 h 401002"/>
                  <a:gd name="connsiteX25" fmla="*/ 89535 w 495300"/>
                  <a:gd name="connsiteY25" fmla="*/ 18097 h 401002"/>
                  <a:gd name="connsiteX26" fmla="*/ 89535 w 495300"/>
                  <a:gd name="connsiteY26" fmla="*/ 18097 h 401002"/>
                  <a:gd name="connsiteX27" fmla="*/ 89535 w 495300"/>
                  <a:gd name="connsiteY27" fmla="*/ 27622 h 401002"/>
                  <a:gd name="connsiteX28" fmla="*/ 97155 w 495300"/>
                  <a:gd name="connsiteY28" fmla="*/ 27622 h 401002"/>
                  <a:gd name="connsiteX29" fmla="*/ 91440 w 495300"/>
                  <a:gd name="connsiteY29" fmla="*/ 116205 h 401002"/>
                  <a:gd name="connsiteX30" fmla="*/ 62865 w 495300"/>
                  <a:gd name="connsiteY30" fmla="*/ 164782 h 401002"/>
                  <a:gd name="connsiteX31" fmla="*/ 62865 w 495300"/>
                  <a:gd name="connsiteY31" fmla="*/ 381953 h 401002"/>
                  <a:gd name="connsiteX32" fmla="*/ 9525 w 495300"/>
                  <a:gd name="connsiteY32" fmla="*/ 381953 h 401002"/>
                  <a:gd name="connsiteX33" fmla="*/ 0 w 495300"/>
                  <a:gd name="connsiteY33" fmla="*/ 391478 h 401002"/>
                  <a:gd name="connsiteX34" fmla="*/ 9525 w 495300"/>
                  <a:gd name="connsiteY34" fmla="*/ 401003 h 401002"/>
                  <a:gd name="connsiteX35" fmla="*/ 485775 w 495300"/>
                  <a:gd name="connsiteY35" fmla="*/ 401003 h 401002"/>
                  <a:gd name="connsiteX36" fmla="*/ 495300 w 495300"/>
                  <a:gd name="connsiteY36" fmla="*/ 391478 h 401002"/>
                  <a:gd name="connsiteX37" fmla="*/ 485775 w 495300"/>
                  <a:gd name="connsiteY37" fmla="*/ 381953 h 401002"/>
                  <a:gd name="connsiteX38" fmla="*/ 278130 w 495300"/>
                  <a:gd name="connsiteY38" fmla="*/ 220027 h 401002"/>
                  <a:gd name="connsiteX39" fmla="*/ 279083 w 495300"/>
                  <a:gd name="connsiteY39" fmla="*/ 239077 h 401002"/>
                  <a:gd name="connsiteX40" fmla="*/ 221933 w 495300"/>
                  <a:gd name="connsiteY40" fmla="*/ 239077 h 401002"/>
                  <a:gd name="connsiteX41" fmla="*/ 223838 w 495300"/>
                  <a:gd name="connsiteY41" fmla="*/ 220027 h 401002"/>
                  <a:gd name="connsiteX42" fmla="*/ 278130 w 495300"/>
                  <a:gd name="connsiteY42" fmla="*/ 220027 h 401002"/>
                  <a:gd name="connsiteX43" fmla="*/ 240030 w 495300"/>
                  <a:gd name="connsiteY43" fmla="*/ 288607 h 401002"/>
                  <a:gd name="connsiteX44" fmla="*/ 219075 w 495300"/>
                  <a:gd name="connsiteY44" fmla="*/ 276225 h 401002"/>
                  <a:gd name="connsiteX45" fmla="*/ 220980 w 495300"/>
                  <a:gd name="connsiteY45" fmla="*/ 258127 h 401002"/>
                  <a:gd name="connsiteX46" fmla="*/ 280988 w 495300"/>
                  <a:gd name="connsiteY46" fmla="*/ 258127 h 401002"/>
                  <a:gd name="connsiteX47" fmla="*/ 281940 w 495300"/>
                  <a:gd name="connsiteY47" fmla="*/ 276225 h 401002"/>
                  <a:gd name="connsiteX48" fmla="*/ 260985 w 495300"/>
                  <a:gd name="connsiteY48" fmla="*/ 288607 h 401002"/>
                  <a:gd name="connsiteX49" fmla="*/ 250508 w 495300"/>
                  <a:gd name="connsiteY49" fmla="*/ 293370 h 401002"/>
                  <a:gd name="connsiteX50" fmla="*/ 240030 w 495300"/>
                  <a:gd name="connsiteY50" fmla="*/ 288607 h 401002"/>
                  <a:gd name="connsiteX51" fmla="*/ 127635 w 495300"/>
                  <a:gd name="connsiteY51" fmla="*/ 33338 h 401002"/>
                  <a:gd name="connsiteX52" fmla="*/ 128588 w 495300"/>
                  <a:gd name="connsiteY52" fmla="*/ 55245 h 401002"/>
                  <a:gd name="connsiteX53" fmla="*/ 114300 w 495300"/>
                  <a:gd name="connsiteY53" fmla="*/ 55245 h 401002"/>
                  <a:gd name="connsiteX54" fmla="*/ 115253 w 495300"/>
                  <a:gd name="connsiteY54" fmla="*/ 33338 h 401002"/>
                  <a:gd name="connsiteX55" fmla="*/ 127635 w 495300"/>
                  <a:gd name="connsiteY55" fmla="*/ 33338 h 401002"/>
                  <a:gd name="connsiteX56" fmla="*/ 81915 w 495300"/>
                  <a:gd name="connsiteY56" fmla="*/ 376238 h 401002"/>
                  <a:gd name="connsiteX57" fmla="*/ 81915 w 495300"/>
                  <a:gd name="connsiteY57" fmla="*/ 164782 h 401002"/>
                  <a:gd name="connsiteX58" fmla="*/ 100965 w 495300"/>
                  <a:gd name="connsiteY58" fmla="*/ 133350 h 401002"/>
                  <a:gd name="connsiteX59" fmla="*/ 110490 w 495300"/>
                  <a:gd name="connsiteY59" fmla="*/ 128588 h 401002"/>
                  <a:gd name="connsiteX60" fmla="*/ 111443 w 495300"/>
                  <a:gd name="connsiteY60" fmla="*/ 118110 h 401002"/>
                  <a:gd name="connsiteX61" fmla="*/ 114300 w 495300"/>
                  <a:gd name="connsiteY61" fmla="*/ 74295 h 401002"/>
                  <a:gd name="connsiteX62" fmla="*/ 130493 w 495300"/>
                  <a:gd name="connsiteY62" fmla="*/ 74295 h 401002"/>
                  <a:gd name="connsiteX63" fmla="*/ 133350 w 495300"/>
                  <a:gd name="connsiteY63" fmla="*/ 118110 h 401002"/>
                  <a:gd name="connsiteX64" fmla="*/ 134303 w 495300"/>
                  <a:gd name="connsiteY64" fmla="*/ 128588 h 401002"/>
                  <a:gd name="connsiteX65" fmla="*/ 143828 w 495300"/>
                  <a:gd name="connsiteY65" fmla="*/ 133350 h 401002"/>
                  <a:gd name="connsiteX66" fmla="*/ 162878 w 495300"/>
                  <a:gd name="connsiteY66" fmla="*/ 164782 h 401002"/>
                  <a:gd name="connsiteX67" fmla="*/ 162878 w 495300"/>
                  <a:gd name="connsiteY67" fmla="*/ 376238 h 401002"/>
                  <a:gd name="connsiteX68" fmla="*/ 122873 w 495300"/>
                  <a:gd name="connsiteY68" fmla="*/ 381953 h 401002"/>
                  <a:gd name="connsiteX69" fmla="*/ 122873 w 495300"/>
                  <a:gd name="connsiteY69" fmla="*/ 381953 h 401002"/>
                  <a:gd name="connsiteX70" fmla="*/ 81915 w 495300"/>
                  <a:gd name="connsiteY70" fmla="*/ 376238 h 401002"/>
                  <a:gd name="connsiteX71" fmla="*/ 81915 w 495300"/>
                  <a:gd name="connsiteY71" fmla="*/ 376238 h 401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495300" h="401002">
                    <a:moveTo>
                      <a:pt x="485775" y="381953"/>
                    </a:moveTo>
                    <a:lnTo>
                      <a:pt x="288608" y="381953"/>
                    </a:lnTo>
                    <a:cubicBezTo>
                      <a:pt x="288608" y="381953"/>
                      <a:pt x="288608" y="381953"/>
                      <a:pt x="288608" y="381953"/>
                    </a:cubicBezTo>
                    <a:cubicBezTo>
                      <a:pt x="288608" y="378142"/>
                      <a:pt x="278130" y="373380"/>
                      <a:pt x="263843" y="372428"/>
                    </a:cubicBezTo>
                    <a:cubicBezTo>
                      <a:pt x="260033" y="372428"/>
                      <a:pt x="257175" y="368617"/>
                      <a:pt x="257175" y="364807"/>
                    </a:cubicBezTo>
                    <a:lnTo>
                      <a:pt x="257175" y="317182"/>
                    </a:lnTo>
                    <a:cubicBezTo>
                      <a:pt x="257175" y="312420"/>
                      <a:pt x="260033" y="308610"/>
                      <a:pt x="264795" y="307657"/>
                    </a:cubicBezTo>
                    <a:cubicBezTo>
                      <a:pt x="280988" y="303848"/>
                      <a:pt x="301943" y="290513"/>
                      <a:pt x="300990" y="276225"/>
                    </a:cubicBezTo>
                    <a:lnTo>
                      <a:pt x="295275" y="200977"/>
                    </a:lnTo>
                    <a:lnTo>
                      <a:pt x="205740" y="200977"/>
                    </a:lnTo>
                    <a:lnTo>
                      <a:pt x="200025" y="276225"/>
                    </a:lnTo>
                    <a:cubicBezTo>
                      <a:pt x="199073" y="289560"/>
                      <a:pt x="219075" y="303848"/>
                      <a:pt x="235268" y="307657"/>
                    </a:cubicBezTo>
                    <a:cubicBezTo>
                      <a:pt x="240030" y="308610"/>
                      <a:pt x="242888" y="312420"/>
                      <a:pt x="242888" y="317182"/>
                    </a:cubicBezTo>
                    <a:lnTo>
                      <a:pt x="242888" y="364807"/>
                    </a:lnTo>
                    <a:cubicBezTo>
                      <a:pt x="242888" y="368617"/>
                      <a:pt x="240030" y="371475"/>
                      <a:pt x="236220" y="372428"/>
                    </a:cubicBezTo>
                    <a:cubicBezTo>
                      <a:pt x="221933" y="374332"/>
                      <a:pt x="211455" y="378142"/>
                      <a:pt x="211455" y="381953"/>
                    </a:cubicBezTo>
                    <a:cubicBezTo>
                      <a:pt x="211455" y="381953"/>
                      <a:pt x="211455" y="381953"/>
                      <a:pt x="211455" y="381953"/>
                    </a:cubicBezTo>
                    <a:lnTo>
                      <a:pt x="180975" y="381953"/>
                    </a:lnTo>
                    <a:lnTo>
                      <a:pt x="180975" y="164782"/>
                    </a:lnTo>
                    <a:cubicBezTo>
                      <a:pt x="180975" y="144780"/>
                      <a:pt x="169545" y="125730"/>
                      <a:pt x="151448" y="116205"/>
                    </a:cubicBezTo>
                    <a:lnTo>
                      <a:pt x="145733" y="27622"/>
                    </a:lnTo>
                    <a:lnTo>
                      <a:pt x="153353" y="27622"/>
                    </a:lnTo>
                    <a:lnTo>
                      <a:pt x="153353" y="18097"/>
                    </a:lnTo>
                    <a:cubicBezTo>
                      <a:pt x="153353" y="7620"/>
                      <a:pt x="144780" y="0"/>
                      <a:pt x="135255" y="0"/>
                    </a:cubicBezTo>
                    <a:lnTo>
                      <a:pt x="107633" y="0"/>
                    </a:lnTo>
                    <a:cubicBezTo>
                      <a:pt x="97155" y="0"/>
                      <a:pt x="89535" y="8572"/>
                      <a:pt x="89535" y="18097"/>
                    </a:cubicBezTo>
                    <a:lnTo>
                      <a:pt x="89535" y="18097"/>
                    </a:lnTo>
                    <a:lnTo>
                      <a:pt x="89535" y="27622"/>
                    </a:lnTo>
                    <a:lnTo>
                      <a:pt x="97155" y="27622"/>
                    </a:lnTo>
                    <a:lnTo>
                      <a:pt x="91440" y="116205"/>
                    </a:lnTo>
                    <a:cubicBezTo>
                      <a:pt x="73343" y="125730"/>
                      <a:pt x="61913" y="143827"/>
                      <a:pt x="62865" y="164782"/>
                    </a:cubicBezTo>
                    <a:lnTo>
                      <a:pt x="62865" y="381953"/>
                    </a:lnTo>
                    <a:lnTo>
                      <a:pt x="9525" y="381953"/>
                    </a:lnTo>
                    <a:cubicBezTo>
                      <a:pt x="3810" y="381953"/>
                      <a:pt x="0" y="385763"/>
                      <a:pt x="0" y="391478"/>
                    </a:cubicBezTo>
                    <a:cubicBezTo>
                      <a:pt x="0" y="397192"/>
                      <a:pt x="3810" y="401003"/>
                      <a:pt x="9525" y="401003"/>
                    </a:cubicBezTo>
                    <a:lnTo>
                      <a:pt x="485775" y="401003"/>
                    </a:lnTo>
                    <a:cubicBezTo>
                      <a:pt x="491490" y="401003"/>
                      <a:pt x="495300" y="397192"/>
                      <a:pt x="495300" y="391478"/>
                    </a:cubicBezTo>
                    <a:cubicBezTo>
                      <a:pt x="495300" y="385763"/>
                      <a:pt x="491490" y="381953"/>
                      <a:pt x="485775" y="381953"/>
                    </a:cubicBezTo>
                    <a:close/>
                    <a:moveTo>
                      <a:pt x="278130" y="220027"/>
                    </a:moveTo>
                    <a:lnTo>
                      <a:pt x="279083" y="239077"/>
                    </a:lnTo>
                    <a:lnTo>
                      <a:pt x="221933" y="239077"/>
                    </a:lnTo>
                    <a:lnTo>
                      <a:pt x="223838" y="220027"/>
                    </a:lnTo>
                    <a:lnTo>
                      <a:pt x="278130" y="220027"/>
                    </a:lnTo>
                    <a:close/>
                    <a:moveTo>
                      <a:pt x="240030" y="288607"/>
                    </a:moveTo>
                    <a:cubicBezTo>
                      <a:pt x="232410" y="286703"/>
                      <a:pt x="224790" y="281940"/>
                      <a:pt x="219075" y="276225"/>
                    </a:cubicBezTo>
                    <a:lnTo>
                      <a:pt x="220980" y="258127"/>
                    </a:lnTo>
                    <a:lnTo>
                      <a:pt x="280988" y="258127"/>
                    </a:lnTo>
                    <a:lnTo>
                      <a:pt x="281940" y="276225"/>
                    </a:lnTo>
                    <a:cubicBezTo>
                      <a:pt x="276225" y="282892"/>
                      <a:pt x="268605" y="286703"/>
                      <a:pt x="260985" y="288607"/>
                    </a:cubicBezTo>
                    <a:cubicBezTo>
                      <a:pt x="257175" y="289560"/>
                      <a:pt x="253365" y="291465"/>
                      <a:pt x="250508" y="293370"/>
                    </a:cubicBezTo>
                    <a:cubicBezTo>
                      <a:pt x="246698" y="291465"/>
                      <a:pt x="243840" y="289560"/>
                      <a:pt x="240030" y="288607"/>
                    </a:cubicBezTo>
                    <a:close/>
                    <a:moveTo>
                      <a:pt x="127635" y="33338"/>
                    </a:moveTo>
                    <a:lnTo>
                      <a:pt x="128588" y="55245"/>
                    </a:lnTo>
                    <a:lnTo>
                      <a:pt x="114300" y="55245"/>
                    </a:lnTo>
                    <a:lnTo>
                      <a:pt x="115253" y="33338"/>
                    </a:lnTo>
                    <a:lnTo>
                      <a:pt x="127635" y="33338"/>
                    </a:lnTo>
                    <a:close/>
                    <a:moveTo>
                      <a:pt x="81915" y="376238"/>
                    </a:moveTo>
                    <a:lnTo>
                      <a:pt x="81915" y="164782"/>
                    </a:lnTo>
                    <a:cubicBezTo>
                      <a:pt x="81915" y="151448"/>
                      <a:pt x="89535" y="140017"/>
                      <a:pt x="100965" y="133350"/>
                    </a:cubicBezTo>
                    <a:lnTo>
                      <a:pt x="110490" y="128588"/>
                    </a:lnTo>
                    <a:lnTo>
                      <a:pt x="111443" y="118110"/>
                    </a:lnTo>
                    <a:lnTo>
                      <a:pt x="114300" y="74295"/>
                    </a:lnTo>
                    <a:lnTo>
                      <a:pt x="130493" y="74295"/>
                    </a:lnTo>
                    <a:lnTo>
                      <a:pt x="133350" y="118110"/>
                    </a:lnTo>
                    <a:lnTo>
                      <a:pt x="134303" y="128588"/>
                    </a:lnTo>
                    <a:lnTo>
                      <a:pt x="143828" y="133350"/>
                    </a:lnTo>
                    <a:cubicBezTo>
                      <a:pt x="155258" y="139065"/>
                      <a:pt x="162878" y="151448"/>
                      <a:pt x="162878" y="164782"/>
                    </a:cubicBezTo>
                    <a:lnTo>
                      <a:pt x="162878" y="376238"/>
                    </a:lnTo>
                    <a:cubicBezTo>
                      <a:pt x="149543" y="381000"/>
                      <a:pt x="136208" y="382905"/>
                      <a:pt x="122873" y="381953"/>
                    </a:cubicBezTo>
                    <a:lnTo>
                      <a:pt x="122873" y="381953"/>
                    </a:lnTo>
                    <a:cubicBezTo>
                      <a:pt x="108585" y="381953"/>
                      <a:pt x="94298" y="380048"/>
                      <a:pt x="81915" y="376238"/>
                    </a:cubicBezTo>
                    <a:lnTo>
                      <a:pt x="81915" y="376238"/>
                    </a:lnTo>
                    <a:close/>
                  </a:path>
                </a:pathLst>
              </a:custGeom>
              <a:grpFill/>
              <a:ln w="9525" cap="flat">
                <a:noFill/>
                <a:prstDash val="solid"/>
                <a:miter/>
              </a:ln>
            </p:spPr>
            <p:txBody>
              <a:bodyPr rtlCol="0" anchor="ctr"/>
              <a:lstStyle/>
              <a:p>
                <a:endParaRPr lang="zh-CN" altLang="en-US"/>
              </a:p>
            </p:txBody>
          </p:sp>
        </p:gr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副标题页1(五项）">
    <p:bg>
      <p:bgPr>
        <a:gradFill flip="none" rotWithShape="1">
          <a:gsLst>
            <a:gs pos="37000">
              <a:schemeClr val="accent5"/>
            </a:gs>
            <a:gs pos="100000">
              <a:schemeClr val="accent4"/>
            </a:gs>
          </a:gsLst>
          <a:lin ang="5400000" scaled="1"/>
          <a:tileRect/>
        </a:gradFill>
        <a:effectLst/>
      </p:bgPr>
    </p:bg>
    <p:spTree>
      <p:nvGrpSpPr>
        <p:cNvPr id="1" name=""/>
        <p:cNvGrpSpPr/>
        <p:nvPr/>
      </p:nvGrpSpPr>
      <p:grpSpPr>
        <a:xfrm>
          <a:off x="0" y="0"/>
          <a:ext cx="0" cy="0"/>
          <a:chOff x="0" y="0"/>
          <a:chExt cx="0" cy="0"/>
        </a:xfrm>
      </p:grpSpPr>
      <p:pic>
        <p:nvPicPr>
          <p:cNvPr id="140" name="图片 139" descr="植物叶子特写"/>
          <p:cNvPicPr>
            <a:picLocks noChangeAspect="1"/>
          </p:cNvPicPr>
          <p:nvPr userDrawn="1"/>
        </p:nvPicPr>
        <p:blipFill>
          <a:blip r:embed="rId2" cstate="screen">
            <a:extLst>
              <a:ext uri="{BEBA8EAE-BF5A-486C-A8C5-ECC9F3942E4B}">
                <a14:imgProps xmlns:a14="http://schemas.microsoft.com/office/drawing/2010/main">
                  <a14:imgLayer r:embed="rId3">
                    <a14:imgEffect>
                      <a14:artisticBlur radius="35"/>
                    </a14:imgEffect>
                  </a14:imgLayer>
                </a14:imgProps>
              </a:ext>
            </a:extLst>
          </a:blip>
          <a:stretch>
            <a:fillRect/>
          </a:stretch>
        </p:blipFill>
        <p:spPr>
          <a:xfrm>
            <a:off x="4515" y="0"/>
            <a:ext cx="12182970" cy="6858000"/>
          </a:xfrm>
          <a:prstGeom prst="rect">
            <a:avLst/>
          </a:prstGeom>
        </p:spPr>
      </p:pic>
      <p:sp>
        <p:nvSpPr>
          <p:cNvPr id="141" name="矩形: 圆角 140"/>
          <p:cNvSpPr/>
          <p:nvPr userDrawn="1"/>
        </p:nvSpPr>
        <p:spPr>
          <a:xfrm>
            <a:off x="695325" y="549275"/>
            <a:ext cx="10801350" cy="5759450"/>
          </a:xfrm>
          <a:prstGeom prst="roundRect">
            <a:avLst>
              <a:gd name="adj" fmla="val 4671"/>
            </a:avLst>
          </a:prstGeom>
          <a:gradFill flip="none" rotWithShape="1">
            <a:gsLst>
              <a:gs pos="0">
                <a:schemeClr val="bg1"/>
              </a:gs>
              <a:gs pos="52000">
                <a:schemeClr val="accent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p:cNvSpPr/>
          <p:nvPr userDrawn="1"/>
        </p:nvSpPr>
        <p:spPr>
          <a:xfrm>
            <a:off x="1268488" y="2480334"/>
            <a:ext cx="1567468" cy="3181612"/>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p:cNvSpPr/>
          <p:nvPr userDrawn="1"/>
        </p:nvSpPr>
        <p:spPr>
          <a:xfrm>
            <a:off x="1198663" y="2729593"/>
            <a:ext cx="944881" cy="369333"/>
          </a:xfrm>
          <a:prstGeom prst="roundRect">
            <a:avLst>
              <a:gd name="adj" fmla="val 27993"/>
            </a:avLst>
          </a:prstGeom>
          <a:solidFill>
            <a:schemeClr val="accent1"/>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userDrawn="1"/>
        </p:nvSpPr>
        <p:spPr>
          <a:xfrm rot="8892418">
            <a:off x="1443730" y="3917828"/>
            <a:ext cx="1184223" cy="1184223"/>
          </a:xfrm>
          <a:prstGeom prst="ellipse">
            <a:avLst/>
          </a:prstGeom>
          <a:noFill/>
          <a:ln w="19050">
            <a:gradFill>
              <a:gsLst>
                <a:gs pos="12000">
                  <a:schemeClr val="accent1"/>
                </a:gs>
                <a:gs pos="100000">
                  <a:schemeClr val="accent1">
                    <a:lumMod val="30000"/>
                    <a:lumOff val="7000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p:cNvSpPr/>
          <p:nvPr userDrawn="1"/>
        </p:nvSpPr>
        <p:spPr>
          <a:xfrm flipH="1">
            <a:off x="1995758" y="4776760"/>
            <a:ext cx="844431" cy="895302"/>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gradFill>
            <a:gsLst>
              <a:gs pos="1200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椭圆 18"/>
          <p:cNvSpPr/>
          <p:nvPr userDrawn="1"/>
        </p:nvSpPr>
        <p:spPr>
          <a:xfrm rot="8892418">
            <a:off x="1473697" y="3947795"/>
            <a:ext cx="1124288" cy="1124288"/>
          </a:xfrm>
          <a:prstGeom prst="ellipse">
            <a:avLst/>
          </a:prstGeom>
          <a:noFill/>
          <a:ln w="3175">
            <a:gradFill>
              <a:gsLst>
                <a:gs pos="12000">
                  <a:schemeClr val="accent1"/>
                </a:gs>
                <a:gs pos="100000">
                  <a:schemeClr val="accent1">
                    <a:lumMod val="30000"/>
                    <a:lumOff val="7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图形 42" descr="城市 轮廓"/>
          <p:cNvGrpSpPr/>
          <p:nvPr userDrawn="1"/>
        </p:nvGrpSpPr>
        <p:grpSpPr>
          <a:xfrm>
            <a:off x="1679550" y="4197097"/>
            <a:ext cx="704850" cy="590550"/>
            <a:chOff x="2959853" y="4250709"/>
            <a:chExt cx="704850" cy="590550"/>
          </a:xfrm>
          <a:gradFill flip="none" rotWithShape="1">
            <a:gsLst>
              <a:gs pos="10000">
                <a:schemeClr val="accent1"/>
              </a:gs>
              <a:gs pos="100000">
                <a:schemeClr val="accent2"/>
              </a:gs>
            </a:gsLst>
            <a:lin ang="13500000" scaled="1"/>
            <a:tileRect/>
          </a:gradFill>
        </p:grpSpPr>
        <p:sp>
          <p:nvSpPr>
            <p:cNvPr id="21" name="图形 42" descr="城市 轮廓"/>
            <p:cNvSpPr/>
            <p:nvPr/>
          </p:nvSpPr>
          <p:spPr>
            <a:xfrm>
              <a:off x="2959853" y="4250709"/>
              <a:ext cx="704850" cy="590550"/>
            </a:xfrm>
            <a:custGeom>
              <a:avLst/>
              <a:gdLst>
                <a:gd name="connsiteX0" fmla="*/ 457200 w 704850"/>
                <a:gd name="connsiteY0" fmla="*/ 46358 h 590550"/>
                <a:gd name="connsiteX1" fmla="*/ 457200 w 704850"/>
                <a:gd name="connsiteY1" fmla="*/ 295275 h 590550"/>
                <a:gd name="connsiteX2" fmla="*/ 352425 w 704850"/>
                <a:gd name="connsiteY2" fmla="*/ 295275 h 590550"/>
                <a:gd name="connsiteX3" fmla="*/ 352425 w 704850"/>
                <a:gd name="connsiteY3" fmla="*/ 0 h 590550"/>
                <a:gd name="connsiteX4" fmla="*/ 104775 w 704850"/>
                <a:gd name="connsiteY4" fmla="*/ 0 h 590550"/>
                <a:gd name="connsiteX5" fmla="*/ 104775 w 704850"/>
                <a:gd name="connsiteY5" fmla="*/ 219075 h 590550"/>
                <a:gd name="connsiteX6" fmla="*/ 0 w 704850"/>
                <a:gd name="connsiteY6" fmla="*/ 219075 h 590550"/>
                <a:gd name="connsiteX7" fmla="*/ 0 w 704850"/>
                <a:gd name="connsiteY7" fmla="*/ 590550 h 590550"/>
                <a:gd name="connsiteX8" fmla="*/ 704850 w 704850"/>
                <a:gd name="connsiteY8" fmla="*/ 590550 h 590550"/>
                <a:gd name="connsiteX9" fmla="*/ 704850 w 704850"/>
                <a:gd name="connsiteY9" fmla="*/ 77314 h 590550"/>
                <a:gd name="connsiteX10" fmla="*/ 123825 w 704850"/>
                <a:gd name="connsiteY10" fmla="*/ 19050 h 590550"/>
                <a:gd name="connsiteX11" fmla="*/ 333375 w 704850"/>
                <a:gd name="connsiteY11" fmla="*/ 19050 h 590550"/>
                <a:gd name="connsiteX12" fmla="*/ 333375 w 704850"/>
                <a:gd name="connsiteY12" fmla="*/ 295275 h 590550"/>
                <a:gd name="connsiteX13" fmla="*/ 247650 w 704850"/>
                <a:gd name="connsiteY13" fmla="*/ 295275 h 590550"/>
                <a:gd name="connsiteX14" fmla="*/ 247650 w 704850"/>
                <a:gd name="connsiteY14" fmla="*/ 219075 h 590550"/>
                <a:gd name="connsiteX15" fmla="*/ 123825 w 704850"/>
                <a:gd name="connsiteY15" fmla="*/ 219075 h 590550"/>
                <a:gd name="connsiteX16" fmla="*/ 228600 w 704850"/>
                <a:gd name="connsiteY16" fmla="*/ 571500 h 590550"/>
                <a:gd name="connsiteX17" fmla="*/ 142875 w 704850"/>
                <a:gd name="connsiteY17" fmla="*/ 571500 h 590550"/>
                <a:gd name="connsiteX18" fmla="*/ 142875 w 704850"/>
                <a:gd name="connsiteY18" fmla="*/ 514350 h 590550"/>
                <a:gd name="connsiteX19" fmla="*/ 104775 w 704850"/>
                <a:gd name="connsiteY19" fmla="*/ 514350 h 590550"/>
                <a:gd name="connsiteX20" fmla="*/ 104775 w 704850"/>
                <a:gd name="connsiteY20" fmla="*/ 571500 h 590550"/>
                <a:gd name="connsiteX21" fmla="*/ 19050 w 704850"/>
                <a:gd name="connsiteY21" fmla="*/ 571500 h 590550"/>
                <a:gd name="connsiteX22" fmla="*/ 19050 w 704850"/>
                <a:gd name="connsiteY22" fmla="*/ 238125 h 590550"/>
                <a:gd name="connsiteX23" fmla="*/ 228600 w 704850"/>
                <a:gd name="connsiteY23" fmla="*/ 238125 h 590550"/>
                <a:gd name="connsiteX24" fmla="*/ 228600 w 704850"/>
                <a:gd name="connsiteY24" fmla="*/ 571500 h 590550"/>
                <a:gd name="connsiteX25" fmla="*/ 457200 w 704850"/>
                <a:gd name="connsiteY25" fmla="*/ 571500 h 590550"/>
                <a:gd name="connsiteX26" fmla="*/ 371475 w 704850"/>
                <a:gd name="connsiteY26" fmla="*/ 571500 h 590550"/>
                <a:gd name="connsiteX27" fmla="*/ 371475 w 704850"/>
                <a:gd name="connsiteY27" fmla="*/ 514350 h 590550"/>
                <a:gd name="connsiteX28" fmla="*/ 333375 w 704850"/>
                <a:gd name="connsiteY28" fmla="*/ 514350 h 590550"/>
                <a:gd name="connsiteX29" fmla="*/ 333375 w 704850"/>
                <a:gd name="connsiteY29" fmla="*/ 571500 h 590550"/>
                <a:gd name="connsiteX30" fmla="*/ 247650 w 704850"/>
                <a:gd name="connsiteY30" fmla="*/ 571500 h 590550"/>
                <a:gd name="connsiteX31" fmla="*/ 247650 w 704850"/>
                <a:gd name="connsiteY31" fmla="*/ 314325 h 590550"/>
                <a:gd name="connsiteX32" fmla="*/ 457200 w 704850"/>
                <a:gd name="connsiteY32" fmla="*/ 314325 h 590550"/>
                <a:gd name="connsiteX33" fmla="*/ 685800 w 704850"/>
                <a:gd name="connsiteY33" fmla="*/ 571500 h 590550"/>
                <a:gd name="connsiteX34" fmla="*/ 600075 w 704850"/>
                <a:gd name="connsiteY34" fmla="*/ 571500 h 590550"/>
                <a:gd name="connsiteX35" fmla="*/ 600075 w 704850"/>
                <a:gd name="connsiteY35" fmla="*/ 514350 h 590550"/>
                <a:gd name="connsiteX36" fmla="*/ 561975 w 704850"/>
                <a:gd name="connsiteY36" fmla="*/ 514350 h 590550"/>
                <a:gd name="connsiteX37" fmla="*/ 561975 w 704850"/>
                <a:gd name="connsiteY37" fmla="*/ 571500 h 590550"/>
                <a:gd name="connsiteX38" fmla="*/ 476250 w 704850"/>
                <a:gd name="connsiteY38" fmla="*/ 571500 h 590550"/>
                <a:gd name="connsiteX39" fmla="*/ 476250 w 704850"/>
                <a:gd name="connsiteY39" fmla="*/ 67942 h 590550"/>
                <a:gd name="connsiteX40" fmla="*/ 685800 w 704850"/>
                <a:gd name="connsiteY40" fmla="*/ 94136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704850" h="590550">
                  <a:moveTo>
                    <a:pt x="457200" y="46358"/>
                  </a:moveTo>
                  <a:lnTo>
                    <a:pt x="457200" y="295275"/>
                  </a:lnTo>
                  <a:lnTo>
                    <a:pt x="352425" y="295275"/>
                  </a:lnTo>
                  <a:lnTo>
                    <a:pt x="352425" y="0"/>
                  </a:lnTo>
                  <a:lnTo>
                    <a:pt x="104775" y="0"/>
                  </a:lnTo>
                  <a:lnTo>
                    <a:pt x="104775" y="219075"/>
                  </a:lnTo>
                  <a:lnTo>
                    <a:pt x="0" y="219075"/>
                  </a:lnTo>
                  <a:lnTo>
                    <a:pt x="0" y="590550"/>
                  </a:lnTo>
                  <a:lnTo>
                    <a:pt x="704850" y="590550"/>
                  </a:lnTo>
                  <a:lnTo>
                    <a:pt x="704850" y="77314"/>
                  </a:lnTo>
                  <a:close/>
                  <a:moveTo>
                    <a:pt x="123825" y="19050"/>
                  </a:moveTo>
                  <a:lnTo>
                    <a:pt x="333375" y="19050"/>
                  </a:lnTo>
                  <a:lnTo>
                    <a:pt x="333375" y="295275"/>
                  </a:lnTo>
                  <a:lnTo>
                    <a:pt x="247650" y="295275"/>
                  </a:lnTo>
                  <a:lnTo>
                    <a:pt x="247650" y="219075"/>
                  </a:lnTo>
                  <a:lnTo>
                    <a:pt x="123825" y="219075"/>
                  </a:lnTo>
                  <a:close/>
                  <a:moveTo>
                    <a:pt x="228600" y="571500"/>
                  </a:moveTo>
                  <a:lnTo>
                    <a:pt x="142875" y="571500"/>
                  </a:lnTo>
                  <a:lnTo>
                    <a:pt x="142875" y="514350"/>
                  </a:lnTo>
                  <a:lnTo>
                    <a:pt x="104775" y="514350"/>
                  </a:lnTo>
                  <a:lnTo>
                    <a:pt x="104775" y="571500"/>
                  </a:lnTo>
                  <a:lnTo>
                    <a:pt x="19050" y="571500"/>
                  </a:lnTo>
                  <a:lnTo>
                    <a:pt x="19050" y="238125"/>
                  </a:lnTo>
                  <a:lnTo>
                    <a:pt x="228600" y="238125"/>
                  </a:lnTo>
                  <a:lnTo>
                    <a:pt x="228600" y="571500"/>
                  </a:lnTo>
                  <a:close/>
                  <a:moveTo>
                    <a:pt x="457200" y="571500"/>
                  </a:moveTo>
                  <a:lnTo>
                    <a:pt x="371475" y="571500"/>
                  </a:lnTo>
                  <a:lnTo>
                    <a:pt x="371475" y="514350"/>
                  </a:lnTo>
                  <a:lnTo>
                    <a:pt x="333375" y="514350"/>
                  </a:lnTo>
                  <a:lnTo>
                    <a:pt x="333375" y="571500"/>
                  </a:lnTo>
                  <a:lnTo>
                    <a:pt x="247650" y="571500"/>
                  </a:lnTo>
                  <a:lnTo>
                    <a:pt x="247650" y="314325"/>
                  </a:lnTo>
                  <a:lnTo>
                    <a:pt x="457200" y="314325"/>
                  </a:lnTo>
                  <a:close/>
                  <a:moveTo>
                    <a:pt x="685800" y="571500"/>
                  </a:moveTo>
                  <a:lnTo>
                    <a:pt x="600075" y="571500"/>
                  </a:lnTo>
                  <a:lnTo>
                    <a:pt x="600075" y="514350"/>
                  </a:lnTo>
                  <a:lnTo>
                    <a:pt x="561975" y="514350"/>
                  </a:lnTo>
                  <a:lnTo>
                    <a:pt x="561975" y="571500"/>
                  </a:lnTo>
                  <a:lnTo>
                    <a:pt x="476250" y="571500"/>
                  </a:lnTo>
                  <a:lnTo>
                    <a:pt x="476250" y="67942"/>
                  </a:lnTo>
                  <a:lnTo>
                    <a:pt x="685800" y="94136"/>
                  </a:lnTo>
                  <a:close/>
                </a:path>
              </a:pathLst>
            </a:custGeom>
            <a:grpFill/>
            <a:ln w="9525" cap="flat">
              <a:noFill/>
              <a:prstDash val="solid"/>
              <a:miter/>
            </a:ln>
          </p:spPr>
          <p:txBody>
            <a:bodyPr rtlCol="0" anchor="ctr"/>
            <a:lstStyle/>
            <a:p>
              <a:endParaRPr lang="zh-CN" altLang="en-US"/>
            </a:p>
          </p:txBody>
        </p:sp>
        <p:sp>
          <p:nvSpPr>
            <p:cNvPr id="22" name="图形 42" descr="城市 轮廓"/>
            <p:cNvSpPr/>
            <p:nvPr/>
          </p:nvSpPr>
          <p:spPr>
            <a:xfrm>
              <a:off x="32551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3" name="图形 42" descr="城市 轮廓"/>
            <p:cNvSpPr/>
            <p:nvPr/>
          </p:nvSpPr>
          <p:spPr>
            <a:xfrm>
              <a:off x="33313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4" name="图形 42" descr="城市 轮廓"/>
            <p:cNvSpPr/>
            <p:nvPr/>
          </p:nvSpPr>
          <p:spPr>
            <a:xfrm>
              <a:off x="32551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5" name="图形 42" descr="城市 轮廓"/>
            <p:cNvSpPr/>
            <p:nvPr/>
          </p:nvSpPr>
          <p:spPr>
            <a:xfrm>
              <a:off x="33313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6" name="图形 42" descr="城市 轮廓"/>
            <p:cNvSpPr/>
            <p:nvPr/>
          </p:nvSpPr>
          <p:spPr>
            <a:xfrm>
              <a:off x="3131303" y="4393755"/>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7" name="图形 42" descr="城市 轮廓"/>
            <p:cNvSpPr/>
            <p:nvPr/>
          </p:nvSpPr>
          <p:spPr>
            <a:xfrm>
              <a:off x="3207503" y="4393755"/>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8" name="图形 42" descr="城市 轮廓"/>
            <p:cNvSpPr/>
            <p:nvPr/>
          </p:nvSpPr>
          <p:spPr>
            <a:xfrm>
              <a:off x="3131303" y="4317384"/>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9" name="图形 42" descr="城市 轮廓"/>
            <p:cNvSpPr/>
            <p:nvPr/>
          </p:nvSpPr>
          <p:spPr>
            <a:xfrm>
              <a:off x="3207503" y="4317384"/>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0" name="图形 42" descr="城市 轮廓"/>
            <p:cNvSpPr/>
            <p:nvPr/>
          </p:nvSpPr>
          <p:spPr>
            <a:xfrm>
              <a:off x="3026537"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1" name="图形 42" descr="城市 轮廓"/>
            <p:cNvSpPr/>
            <p:nvPr/>
          </p:nvSpPr>
          <p:spPr>
            <a:xfrm>
              <a:off x="3102737"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2" name="图形 42" descr="城市 轮廓"/>
            <p:cNvSpPr/>
            <p:nvPr/>
          </p:nvSpPr>
          <p:spPr>
            <a:xfrm>
              <a:off x="3026537"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3" name="图形 42" descr="城市 轮廓"/>
            <p:cNvSpPr/>
            <p:nvPr/>
          </p:nvSpPr>
          <p:spPr>
            <a:xfrm>
              <a:off x="3102737"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4" name="图形 42" descr="城市 轮廓"/>
            <p:cNvSpPr/>
            <p:nvPr/>
          </p:nvSpPr>
          <p:spPr>
            <a:xfrm>
              <a:off x="3026537"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5" name="图形 42" descr="城市 轮廓"/>
            <p:cNvSpPr/>
            <p:nvPr/>
          </p:nvSpPr>
          <p:spPr>
            <a:xfrm>
              <a:off x="3102737"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6" name="图形 42" descr="城市 轮廓"/>
            <p:cNvSpPr/>
            <p:nvPr/>
          </p:nvSpPr>
          <p:spPr>
            <a:xfrm>
              <a:off x="34837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7" name="图形 42" descr="城市 轮廓"/>
            <p:cNvSpPr/>
            <p:nvPr/>
          </p:nvSpPr>
          <p:spPr>
            <a:xfrm>
              <a:off x="35599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8" name="图形 42" descr="城市 轮廓"/>
            <p:cNvSpPr/>
            <p:nvPr/>
          </p:nvSpPr>
          <p:spPr>
            <a:xfrm>
              <a:off x="34837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9" name="图形 42" descr="城市 轮廓"/>
            <p:cNvSpPr/>
            <p:nvPr/>
          </p:nvSpPr>
          <p:spPr>
            <a:xfrm>
              <a:off x="35599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0" name="图形 42" descr="城市 轮廓"/>
            <p:cNvSpPr/>
            <p:nvPr/>
          </p:nvSpPr>
          <p:spPr>
            <a:xfrm>
              <a:off x="3483728"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1" name="图形 42" descr="城市 轮廓"/>
            <p:cNvSpPr/>
            <p:nvPr/>
          </p:nvSpPr>
          <p:spPr>
            <a:xfrm>
              <a:off x="3559928"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2" name="图形 42" descr="城市 轮廓"/>
            <p:cNvSpPr/>
            <p:nvPr/>
          </p:nvSpPr>
          <p:spPr>
            <a:xfrm>
              <a:off x="3483728" y="44604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3" name="图形 42" descr="城市 轮廓"/>
            <p:cNvSpPr/>
            <p:nvPr/>
          </p:nvSpPr>
          <p:spPr>
            <a:xfrm>
              <a:off x="3559928" y="44604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4" name="图形 42" descr="城市 轮廓"/>
            <p:cNvSpPr/>
            <p:nvPr/>
          </p:nvSpPr>
          <p:spPr>
            <a:xfrm>
              <a:off x="3483728" y="43840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5" name="图形 42" descr="城市 轮廓"/>
            <p:cNvSpPr/>
            <p:nvPr/>
          </p:nvSpPr>
          <p:spPr>
            <a:xfrm>
              <a:off x="3559928" y="43840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grpSp>
      <p:grpSp>
        <p:nvGrpSpPr>
          <p:cNvPr id="15" name="组合 14"/>
          <p:cNvGrpSpPr/>
          <p:nvPr userDrawn="1"/>
        </p:nvGrpSpPr>
        <p:grpSpPr>
          <a:xfrm>
            <a:off x="3427166" y="2778998"/>
            <a:ext cx="1279132" cy="2584284"/>
            <a:chOff x="3374245" y="2672080"/>
            <a:chExt cx="1384974" cy="2798120"/>
          </a:xfrm>
        </p:grpSpPr>
        <p:sp>
          <p:nvSpPr>
            <p:cNvPr id="10" name="矩形: 圆角 9"/>
            <p:cNvSpPr/>
            <p:nvPr userDrawn="1"/>
          </p:nvSpPr>
          <p:spPr>
            <a:xfrm>
              <a:off x="3374245" y="2672080"/>
              <a:ext cx="1378536" cy="2798120"/>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0" name="任意多边形: 形状 49"/>
            <p:cNvSpPr/>
            <p:nvPr userDrawn="1"/>
          </p:nvSpPr>
          <p:spPr>
            <a:xfrm flipH="1">
              <a:off x="4197440" y="4874577"/>
              <a:ext cx="561779" cy="595623"/>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48" name="组合 47"/>
          <p:cNvGrpSpPr/>
          <p:nvPr userDrawn="1"/>
        </p:nvGrpSpPr>
        <p:grpSpPr>
          <a:xfrm>
            <a:off x="9509056" y="2778998"/>
            <a:ext cx="1279132" cy="2584284"/>
            <a:chOff x="9456135" y="2672080"/>
            <a:chExt cx="1384974" cy="2798120"/>
          </a:xfrm>
        </p:grpSpPr>
        <p:sp>
          <p:nvSpPr>
            <p:cNvPr id="52" name="矩形: 圆角 51"/>
            <p:cNvSpPr/>
            <p:nvPr userDrawn="1"/>
          </p:nvSpPr>
          <p:spPr>
            <a:xfrm>
              <a:off x="9456135" y="2672080"/>
              <a:ext cx="1378536" cy="2798120"/>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形状 56"/>
            <p:cNvSpPr/>
            <p:nvPr userDrawn="1"/>
          </p:nvSpPr>
          <p:spPr>
            <a:xfrm flipH="1">
              <a:off x="10279330" y="4874577"/>
              <a:ext cx="561779" cy="595623"/>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grpSp>
        <p:nvGrpSpPr>
          <p:cNvPr id="16" name="组合 15"/>
          <p:cNvGrpSpPr/>
          <p:nvPr userDrawn="1"/>
        </p:nvGrpSpPr>
        <p:grpSpPr>
          <a:xfrm>
            <a:off x="5453345" y="2778998"/>
            <a:ext cx="1279132" cy="2584284"/>
            <a:chOff x="5400424" y="2672080"/>
            <a:chExt cx="1384974" cy="2798120"/>
          </a:xfrm>
        </p:grpSpPr>
        <p:sp>
          <p:nvSpPr>
            <p:cNvPr id="59" name="矩形: 圆角 58"/>
            <p:cNvSpPr/>
            <p:nvPr userDrawn="1"/>
          </p:nvSpPr>
          <p:spPr>
            <a:xfrm>
              <a:off x="5400424" y="2672080"/>
              <a:ext cx="1378536" cy="2798120"/>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4" name="任意多边形: 形状 63"/>
            <p:cNvSpPr/>
            <p:nvPr userDrawn="1"/>
          </p:nvSpPr>
          <p:spPr>
            <a:xfrm flipH="1">
              <a:off x="6223619" y="4874577"/>
              <a:ext cx="561779" cy="595623"/>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1" name="组合 10"/>
          <p:cNvGrpSpPr/>
          <p:nvPr userDrawn="1"/>
        </p:nvGrpSpPr>
        <p:grpSpPr>
          <a:xfrm>
            <a:off x="3592736" y="4022731"/>
            <a:ext cx="947778" cy="947776"/>
            <a:chOff x="3455021" y="3917828"/>
            <a:chExt cx="1184223" cy="1184223"/>
          </a:xfrm>
        </p:grpSpPr>
        <p:grpSp>
          <p:nvGrpSpPr>
            <p:cNvPr id="2" name="组合 1"/>
            <p:cNvGrpSpPr/>
            <p:nvPr userDrawn="1"/>
          </p:nvGrpSpPr>
          <p:grpSpPr>
            <a:xfrm>
              <a:off x="3455021" y="3917828"/>
              <a:ext cx="1184223" cy="1184223"/>
              <a:chOff x="3455021" y="3917828"/>
              <a:chExt cx="1184223" cy="1184223"/>
            </a:xfrm>
          </p:grpSpPr>
          <p:sp>
            <p:nvSpPr>
              <p:cNvPr id="49" name="椭圆 48"/>
              <p:cNvSpPr/>
              <p:nvPr userDrawn="1"/>
            </p:nvSpPr>
            <p:spPr>
              <a:xfrm rot="8892418">
                <a:off x="3455021" y="3917828"/>
                <a:ext cx="1184223" cy="1184223"/>
              </a:xfrm>
              <a:prstGeom prst="ellipse">
                <a:avLst/>
              </a:pr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userDrawn="1"/>
            </p:nvSpPr>
            <p:spPr>
              <a:xfrm rot="8892418">
                <a:off x="3484988" y="3947795"/>
                <a:ext cx="1124288" cy="1124288"/>
              </a:xfrm>
              <a:prstGeom prst="ellipse">
                <a:avLst/>
              </a:prstGeom>
              <a:noFill/>
              <a:ln w="317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 name="图形 36" descr="用户 轮廓"/>
            <p:cNvGrpSpPr/>
            <p:nvPr userDrawn="1"/>
          </p:nvGrpSpPr>
          <p:grpSpPr>
            <a:xfrm>
              <a:off x="3646254" y="4257093"/>
              <a:ext cx="800035" cy="485727"/>
              <a:chOff x="5696026" y="3181397"/>
              <a:chExt cx="800035" cy="485727"/>
            </a:xfrm>
            <a:solidFill>
              <a:schemeClr val="bg2"/>
            </a:solidFill>
          </p:grpSpPr>
          <p:sp>
            <p:nvSpPr>
              <p:cNvPr id="67" name="图形 36" descr="用户 轮廓"/>
              <p:cNvSpPr/>
              <p:nvPr/>
            </p:nvSpPr>
            <p:spPr>
              <a:xfrm>
                <a:off x="5781675" y="3181397"/>
                <a:ext cx="171450" cy="171450"/>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02 h 171450"/>
                  <a:gd name="connsiteX6" fmla="*/ 152400 w 171450"/>
                  <a:gd name="connsiteY6" fmla="*/ 85677 h 171450"/>
                  <a:gd name="connsiteX7" fmla="*/ 85725 w 171450"/>
                  <a:gd name="connsiteY7" fmla="*/ 152352 h 171450"/>
                  <a:gd name="connsiteX8" fmla="*/ 19050 w 171450"/>
                  <a:gd name="connsiteY8" fmla="*/ 85677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02"/>
                    </a:moveTo>
                    <a:cubicBezTo>
                      <a:pt x="122549" y="19002"/>
                      <a:pt x="152400" y="48854"/>
                      <a:pt x="152400" y="85677"/>
                    </a:cubicBezTo>
                    <a:cubicBezTo>
                      <a:pt x="152400" y="122501"/>
                      <a:pt x="122549" y="152352"/>
                      <a:pt x="85725" y="152352"/>
                    </a:cubicBezTo>
                    <a:cubicBezTo>
                      <a:pt x="48901" y="152352"/>
                      <a:pt x="19050" y="122501"/>
                      <a:pt x="19050" y="85677"/>
                    </a:cubicBezTo>
                    <a:cubicBezTo>
                      <a:pt x="19098" y="48874"/>
                      <a:pt x="48921" y="19050"/>
                      <a:pt x="85725" y="19002"/>
                    </a:cubicBezTo>
                    <a:close/>
                  </a:path>
                </a:pathLst>
              </a:custGeom>
              <a:grpFill/>
              <a:ln w="9525" cap="flat">
                <a:noFill/>
                <a:prstDash val="solid"/>
                <a:miter/>
              </a:ln>
            </p:spPr>
            <p:txBody>
              <a:bodyPr rtlCol="0" anchor="ctr"/>
              <a:lstStyle/>
              <a:p>
                <a:endParaRPr lang="zh-CN" altLang="en-US"/>
              </a:p>
            </p:txBody>
          </p:sp>
          <p:sp>
            <p:nvSpPr>
              <p:cNvPr id="68" name="图形 36" descr="用户 轮廓"/>
              <p:cNvSpPr/>
              <p:nvPr/>
            </p:nvSpPr>
            <p:spPr>
              <a:xfrm>
                <a:off x="6238875" y="3181397"/>
                <a:ext cx="171450" cy="171450"/>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02 h 171450"/>
                  <a:gd name="connsiteX6" fmla="*/ 152400 w 171450"/>
                  <a:gd name="connsiteY6" fmla="*/ 85677 h 171450"/>
                  <a:gd name="connsiteX7" fmla="*/ 85725 w 171450"/>
                  <a:gd name="connsiteY7" fmla="*/ 152352 h 171450"/>
                  <a:gd name="connsiteX8" fmla="*/ 19050 w 171450"/>
                  <a:gd name="connsiteY8" fmla="*/ 85677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02"/>
                    </a:moveTo>
                    <a:cubicBezTo>
                      <a:pt x="122549" y="19002"/>
                      <a:pt x="152400" y="48854"/>
                      <a:pt x="152400" y="85677"/>
                    </a:cubicBezTo>
                    <a:cubicBezTo>
                      <a:pt x="152400" y="122501"/>
                      <a:pt x="122549" y="152352"/>
                      <a:pt x="85725" y="152352"/>
                    </a:cubicBezTo>
                    <a:cubicBezTo>
                      <a:pt x="48901" y="152352"/>
                      <a:pt x="19050" y="122501"/>
                      <a:pt x="19050" y="85677"/>
                    </a:cubicBezTo>
                    <a:cubicBezTo>
                      <a:pt x="19098" y="48874"/>
                      <a:pt x="48921" y="19050"/>
                      <a:pt x="85725" y="19002"/>
                    </a:cubicBezTo>
                    <a:close/>
                  </a:path>
                </a:pathLst>
              </a:custGeom>
              <a:grpFill/>
              <a:ln w="9525" cap="flat">
                <a:noFill/>
                <a:prstDash val="solid"/>
                <a:miter/>
              </a:ln>
            </p:spPr>
            <p:txBody>
              <a:bodyPr rtlCol="0" anchor="ctr"/>
              <a:lstStyle/>
              <a:p>
                <a:endParaRPr lang="zh-CN" altLang="en-US"/>
              </a:p>
            </p:txBody>
          </p:sp>
          <p:sp>
            <p:nvSpPr>
              <p:cNvPr id="69" name="图形 36" descr="用户 轮廓"/>
              <p:cNvSpPr/>
              <p:nvPr/>
            </p:nvSpPr>
            <p:spPr>
              <a:xfrm>
                <a:off x="6206975" y="3373659"/>
                <a:ext cx="289085" cy="161925"/>
              </a:xfrm>
              <a:custGeom>
                <a:avLst/>
                <a:gdLst>
                  <a:gd name="connsiteX0" fmla="*/ 269072 w 289085"/>
                  <a:gd name="connsiteY0" fmla="*/ 50473 h 161925"/>
                  <a:gd name="connsiteX1" fmla="*/ 186709 w 289085"/>
                  <a:gd name="connsiteY1" fmla="*/ 11125 h 161925"/>
                  <a:gd name="connsiteX2" fmla="*/ 117624 w 289085"/>
                  <a:gd name="connsiteY2" fmla="*/ 0 h 161925"/>
                  <a:gd name="connsiteX3" fmla="*/ 48749 w 289085"/>
                  <a:gd name="connsiteY3" fmla="*/ 11078 h 161925"/>
                  <a:gd name="connsiteX4" fmla="*/ 3124 w 289085"/>
                  <a:gd name="connsiteY4" fmla="*/ 28461 h 161925"/>
                  <a:gd name="connsiteX5" fmla="*/ 0 w 289085"/>
                  <a:gd name="connsiteY5" fmla="*/ 51702 h 161925"/>
                  <a:gd name="connsiteX6" fmla="*/ 54083 w 289085"/>
                  <a:gd name="connsiteY6" fmla="*/ 29356 h 161925"/>
                  <a:gd name="connsiteX7" fmla="*/ 117624 w 289085"/>
                  <a:gd name="connsiteY7" fmla="*/ 19050 h 161925"/>
                  <a:gd name="connsiteX8" fmla="*/ 181861 w 289085"/>
                  <a:gd name="connsiteY8" fmla="*/ 29528 h 161925"/>
                  <a:gd name="connsiteX9" fmla="*/ 257223 w 289085"/>
                  <a:gd name="connsiteY9" fmla="*/ 65389 h 161925"/>
                  <a:gd name="connsiteX10" fmla="*/ 258042 w 289085"/>
                  <a:gd name="connsiteY10" fmla="*/ 65999 h 161925"/>
                  <a:gd name="connsiteX11" fmla="*/ 270024 w 289085"/>
                  <a:gd name="connsiteY11" fmla="*/ 90488 h 161925"/>
                  <a:gd name="connsiteX12" fmla="*/ 270024 w 289085"/>
                  <a:gd name="connsiteY12" fmla="*/ 161925 h 161925"/>
                  <a:gd name="connsiteX13" fmla="*/ 289074 w 289085"/>
                  <a:gd name="connsiteY13" fmla="*/ 161925 h 161925"/>
                  <a:gd name="connsiteX14" fmla="*/ 289074 w 289085"/>
                  <a:gd name="connsiteY14" fmla="*/ 90488 h 161925"/>
                  <a:gd name="connsiteX15" fmla="*/ 269072 w 289085"/>
                  <a:gd name="connsiteY15" fmla="*/ 50473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9085" h="161925">
                    <a:moveTo>
                      <a:pt x="269072" y="50473"/>
                    </a:moveTo>
                    <a:cubicBezTo>
                      <a:pt x="244794" y="31541"/>
                      <a:pt x="216691" y="18115"/>
                      <a:pt x="186709" y="11125"/>
                    </a:cubicBezTo>
                    <a:cubicBezTo>
                      <a:pt x="164264" y="4422"/>
                      <a:pt x="141039" y="682"/>
                      <a:pt x="117624" y="0"/>
                    </a:cubicBezTo>
                    <a:cubicBezTo>
                      <a:pt x="94224" y="24"/>
                      <a:pt x="70976" y="3763"/>
                      <a:pt x="48749" y="11078"/>
                    </a:cubicBezTo>
                    <a:cubicBezTo>
                      <a:pt x="32945" y="15169"/>
                      <a:pt x="17644" y="20999"/>
                      <a:pt x="3124" y="28461"/>
                    </a:cubicBezTo>
                    <a:cubicBezTo>
                      <a:pt x="2891" y="36295"/>
                      <a:pt x="1844" y="44084"/>
                      <a:pt x="0" y="51702"/>
                    </a:cubicBezTo>
                    <a:cubicBezTo>
                      <a:pt x="16938" y="41851"/>
                      <a:pt x="35131" y="34335"/>
                      <a:pt x="54083" y="29356"/>
                    </a:cubicBezTo>
                    <a:cubicBezTo>
                      <a:pt x="74593" y="22617"/>
                      <a:pt x="96035" y="19140"/>
                      <a:pt x="117624" y="19050"/>
                    </a:cubicBezTo>
                    <a:cubicBezTo>
                      <a:pt x="139399" y="19752"/>
                      <a:pt x="160992" y="23273"/>
                      <a:pt x="181861" y="29528"/>
                    </a:cubicBezTo>
                    <a:cubicBezTo>
                      <a:pt x="209299" y="35836"/>
                      <a:pt x="235021" y="48077"/>
                      <a:pt x="257223" y="65389"/>
                    </a:cubicBezTo>
                    <a:lnTo>
                      <a:pt x="258042" y="65999"/>
                    </a:lnTo>
                    <a:cubicBezTo>
                      <a:pt x="265876" y="71647"/>
                      <a:pt x="270372" y="80836"/>
                      <a:pt x="270024" y="90488"/>
                    </a:cubicBezTo>
                    <a:lnTo>
                      <a:pt x="270024" y="161925"/>
                    </a:lnTo>
                    <a:lnTo>
                      <a:pt x="289074" y="161925"/>
                    </a:lnTo>
                    <a:lnTo>
                      <a:pt x="289074" y="90488"/>
                    </a:lnTo>
                    <a:cubicBezTo>
                      <a:pt x="289422" y="74665"/>
                      <a:pt x="281936" y="59690"/>
                      <a:pt x="269072" y="50473"/>
                    </a:cubicBezTo>
                    <a:close/>
                  </a:path>
                </a:pathLst>
              </a:custGeom>
              <a:grpFill/>
              <a:ln w="9525" cap="flat">
                <a:noFill/>
                <a:prstDash val="solid"/>
                <a:miter/>
              </a:ln>
            </p:spPr>
            <p:txBody>
              <a:bodyPr rtlCol="0" anchor="ctr"/>
              <a:lstStyle/>
              <a:p>
                <a:endParaRPr lang="zh-CN" altLang="en-US"/>
              </a:p>
            </p:txBody>
          </p:sp>
          <p:sp>
            <p:nvSpPr>
              <p:cNvPr id="70" name="图形 36" descr="用户 轮廓"/>
              <p:cNvSpPr/>
              <p:nvPr/>
            </p:nvSpPr>
            <p:spPr>
              <a:xfrm>
                <a:off x="5696026" y="3373659"/>
                <a:ext cx="288597" cy="161925"/>
              </a:xfrm>
              <a:custGeom>
                <a:avLst/>
                <a:gdLst>
                  <a:gd name="connsiteX0" fmla="*/ 288598 w 288597"/>
                  <a:gd name="connsiteY0" fmla="*/ 50225 h 161925"/>
                  <a:gd name="connsiteX1" fmla="*/ 285740 w 288597"/>
                  <a:gd name="connsiteY1" fmla="*/ 27289 h 161925"/>
                  <a:gd name="connsiteX2" fmla="*/ 240440 w 288597"/>
                  <a:gd name="connsiteY2" fmla="*/ 11097 h 161925"/>
                  <a:gd name="connsiteX3" fmla="*/ 171374 w 288597"/>
                  <a:gd name="connsiteY3" fmla="*/ 0 h 161925"/>
                  <a:gd name="connsiteX4" fmla="*/ 102499 w 288597"/>
                  <a:gd name="connsiteY4" fmla="*/ 11078 h 161925"/>
                  <a:gd name="connsiteX5" fmla="*/ 19564 w 288597"/>
                  <a:gd name="connsiteY5" fmla="*/ 50787 h 161925"/>
                  <a:gd name="connsiteX6" fmla="*/ 0 w 288597"/>
                  <a:gd name="connsiteY6" fmla="*/ 90488 h 161925"/>
                  <a:gd name="connsiteX7" fmla="*/ 0 w 288597"/>
                  <a:gd name="connsiteY7" fmla="*/ 161925 h 161925"/>
                  <a:gd name="connsiteX8" fmla="*/ 19050 w 288597"/>
                  <a:gd name="connsiteY8" fmla="*/ 161925 h 161925"/>
                  <a:gd name="connsiteX9" fmla="*/ 19050 w 288597"/>
                  <a:gd name="connsiteY9" fmla="*/ 90488 h 161925"/>
                  <a:gd name="connsiteX10" fmla="*/ 31128 w 288597"/>
                  <a:gd name="connsiteY10" fmla="*/ 65932 h 161925"/>
                  <a:gd name="connsiteX11" fmla="*/ 107871 w 288597"/>
                  <a:gd name="connsiteY11" fmla="*/ 29356 h 161925"/>
                  <a:gd name="connsiteX12" fmla="*/ 171374 w 288597"/>
                  <a:gd name="connsiteY12" fmla="*/ 19050 h 161925"/>
                  <a:gd name="connsiteX13" fmla="*/ 235610 w 288597"/>
                  <a:gd name="connsiteY13" fmla="*/ 29528 h 161925"/>
                  <a:gd name="connsiteX14" fmla="*/ 288598 w 288597"/>
                  <a:gd name="connsiteY14" fmla="*/ 50225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597" h="161925">
                    <a:moveTo>
                      <a:pt x="288598" y="50225"/>
                    </a:moveTo>
                    <a:cubicBezTo>
                      <a:pt x="286864" y="42698"/>
                      <a:pt x="285906" y="35012"/>
                      <a:pt x="285740" y="27289"/>
                    </a:cubicBezTo>
                    <a:cubicBezTo>
                      <a:pt x="271205" y="20426"/>
                      <a:pt x="256032" y="15003"/>
                      <a:pt x="240440" y="11097"/>
                    </a:cubicBezTo>
                    <a:cubicBezTo>
                      <a:pt x="218000" y="4405"/>
                      <a:pt x="194781" y="674"/>
                      <a:pt x="171374" y="0"/>
                    </a:cubicBezTo>
                    <a:cubicBezTo>
                      <a:pt x="147974" y="24"/>
                      <a:pt x="124726" y="3763"/>
                      <a:pt x="102499" y="11078"/>
                    </a:cubicBezTo>
                    <a:cubicBezTo>
                      <a:pt x="72686" y="19206"/>
                      <a:pt x="44588" y="32659"/>
                      <a:pt x="19564" y="50787"/>
                    </a:cubicBezTo>
                    <a:cubicBezTo>
                      <a:pt x="7241" y="60272"/>
                      <a:pt x="15" y="74937"/>
                      <a:pt x="0" y="90488"/>
                    </a:cubicBezTo>
                    <a:lnTo>
                      <a:pt x="0" y="161925"/>
                    </a:lnTo>
                    <a:lnTo>
                      <a:pt x="19050" y="161925"/>
                    </a:lnTo>
                    <a:lnTo>
                      <a:pt x="19050" y="90488"/>
                    </a:lnTo>
                    <a:cubicBezTo>
                      <a:pt x="19068" y="80877"/>
                      <a:pt x="23526" y="71813"/>
                      <a:pt x="31128" y="65932"/>
                    </a:cubicBezTo>
                    <a:cubicBezTo>
                      <a:pt x="54306" y="49233"/>
                      <a:pt x="80301" y="36843"/>
                      <a:pt x="107871" y="29356"/>
                    </a:cubicBezTo>
                    <a:cubicBezTo>
                      <a:pt x="128369" y="22621"/>
                      <a:pt x="149798" y="19143"/>
                      <a:pt x="171374" y="19050"/>
                    </a:cubicBezTo>
                    <a:cubicBezTo>
                      <a:pt x="193149" y="19752"/>
                      <a:pt x="214741" y="23274"/>
                      <a:pt x="235610" y="29528"/>
                    </a:cubicBezTo>
                    <a:cubicBezTo>
                      <a:pt x="254108" y="34061"/>
                      <a:pt x="271924" y="41021"/>
                      <a:pt x="288598" y="50225"/>
                    </a:cubicBezTo>
                    <a:close/>
                  </a:path>
                </a:pathLst>
              </a:custGeom>
              <a:grpFill/>
              <a:ln w="9525" cap="flat">
                <a:noFill/>
                <a:prstDash val="solid"/>
                <a:miter/>
              </a:ln>
            </p:spPr>
            <p:txBody>
              <a:bodyPr rtlCol="0" anchor="ctr"/>
              <a:lstStyle/>
              <a:p>
                <a:endParaRPr lang="zh-CN" altLang="en-US"/>
              </a:p>
            </p:txBody>
          </p:sp>
          <p:sp>
            <p:nvSpPr>
              <p:cNvPr id="71" name="图形 36" descr="用户 轮廓"/>
              <p:cNvSpPr/>
              <p:nvPr/>
            </p:nvSpPr>
            <p:spPr>
              <a:xfrm>
                <a:off x="5924550" y="3505200"/>
                <a:ext cx="342911" cy="161925"/>
              </a:xfrm>
              <a:custGeom>
                <a:avLst/>
                <a:gdLst>
                  <a:gd name="connsiteX0" fmla="*/ 322898 w 342911"/>
                  <a:gd name="connsiteY0" fmla="*/ 50482 h 161925"/>
                  <a:gd name="connsiteX1" fmla="*/ 240535 w 342911"/>
                  <a:gd name="connsiteY1" fmla="*/ 11135 h 161925"/>
                  <a:gd name="connsiteX2" fmla="*/ 171450 w 342911"/>
                  <a:gd name="connsiteY2" fmla="*/ 0 h 161925"/>
                  <a:gd name="connsiteX3" fmla="*/ 102594 w 342911"/>
                  <a:gd name="connsiteY3" fmla="*/ 11078 h 161925"/>
                  <a:gd name="connsiteX4" fmla="*/ 19660 w 342911"/>
                  <a:gd name="connsiteY4" fmla="*/ 50787 h 161925"/>
                  <a:gd name="connsiteX5" fmla="*/ 0 w 342911"/>
                  <a:gd name="connsiteY5" fmla="*/ 90488 h 161925"/>
                  <a:gd name="connsiteX6" fmla="*/ 0 w 342911"/>
                  <a:gd name="connsiteY6" fmla="*/ 161925 h 161925"/>
                  <a:gd name="connsiteX7" fmla="*/ 19050 w 342911"/>
                  <a:gd name="connsiteY7" fmla="*/ 161925 h 161925"/>
                  <a:gd name="connsiteX8" fmla="*/ 19050 w 342911"/>
                  <a:gd name="connsiteY8" fmla="*/ 90488 h 161925"/>
                  <a:gd name="connsiteX9" fmla="*/ 31137 w 342911"/>
                  <a:gd name="connsiteY9" fmla="*/ 65932 h 161925"/>
                  <a:gd name="connsiteX10" fmla="*/ 107871 w 342911"/>
                  <a:gd name="connsiteY10" fmla="*/ 29356 h 161925"/>
                  <a:gd name="connsiteX11" fmla="*/ 171450 w 342911"/>
                  <a:gd name="connsiteY11" fmla="*/ 19050 h 161925"/>
                  <a:gd name="connsiteX12" fmla="*/ 235696 w 342911"/>
                  <a:gd name="connsiteY12" fmla="*/ 29527 h 161925"/>
                  <a:gd name="connsiteX13" fmla="*/ 311048 w 342911"/>
                  <a:gd name="connsiteY13" fmla="*/ 65380 h 161925"/>
                  <a:gd name="connsiteX14" fmla="*/ 311868 w 342911"/>
                  <a:gd name="connsiteY14" fmla="*/ 65989 h 161925"/>
                  <a:gd name="connsiteX15" fmla="*/ 323850 w 342911"/>
                  <a:gd name="connsiteY15" fmla="*/ 90488 h 161925"/>
                  <a:gd name="connsiteX16" fmla="*/ 323850 w 342911"/>
                  <a:gd name="connsiteY16" fmla="*/ 161925 h 161925"/>
                  <a:gd name="connsiteX17" fmla="*/ 342900 w 342911"/>
                  <a:gd name="connsiteY17" fmla="*/ 161925 h 161925"/>
                  <a:gd name="connsiteX18" fmla="*/ 342900 w 342911"/>
                  <a:gd name="connsiteY18" fmla="*/ 90488 h 161925"/>
                  <a:gd name="connsiteX19" fmla="*/ 322898 w 342911"/>
                  <a:gd name="connsiteY19" fmla="*/ 50482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2911" h="161925">
                    <a:moveTo>
                      <a:pt x="322898" y="50482"/>
                    </a:moveTo>
                    <a:cubicBezTo>
                      <a:pt x="298622" y="31548"/>
                      <a:pt x="270518" y="18121"/>
                      <a:pt x="240535" y="11135"/>
                    </a:cubicBezTo>
                    <a:cubicBezTo>
                      <a:pt x="218089" y="4433"/>
                      <a:pt x="194864" y="691"/>
                      <a:pt x="171450" y="0"/>
                    </a:cubicBezTo>
                    <a:cubicBezTo>
                      <a:pt x="148057" y="23"/>
                      <a:pt x="124815" y="3762"/>
                      <a:pt x="102594" y="11078"/>
                    </a:cubicBezTo>
                    <a:cubicBezTo>
                      <a:pt x="72779" y="19201"/>
                      <a:pt x="44681" y="32654"/>
                      <a:pt x="19660" y="50787"/>
                    </a:cubicBezTo>
                    <a:cubicBezTo>
                      <a:pt x="7297" y="60250"/>
                      <a:pt x="33" y="74919"/>
                      <a:pt x="0" y="90488"/>
                    </a:cubicBezTo>
                    <a:lnTo>
                      <a:pt x="0" y="161925"/>
                    </a:lnTo>
                    <a:lnTo>
                      <a:pt x="19050" y="161925"/>
                    </a:lnTo>
                    <a:lnTo>
                      <a:pt x="19050" y="90488"/>
                    </a:lnTo>
                    <a:cubicBezTo>
                      <a:pt x="19067" y="80874"/>
                      <a:pt x="23530" y="71809"/>
                      <a:pt x="31137" y="65932"/>
                    </a:cubicBezTo>
                    <a:cubicBezTo>
                      <a:pt x="54310" y="49229"/>
                      <a:pt x="80303" y="36839"/>
                      <a:pt x="107871" y="29356"/>
                    </a:cubicBezTo>
                    <a:cubicBezTo>
                      <a:pt x="128393" y="22613"/>
                      <a:pt x="149848" y="19136"/>
                      <a:pt x="171450" y="19050"/>
                    </a:cubicBezTo>
                    <a:cubicBezTo>
                      <a:pt x="193229" y="19748"/>
                      <a:pt x="214824" y="23270"/>
                      <a:pt x="235696" y="29527"/>
                    </a:cubicBezTo>
                    <a:cubicBezTo>
                      <a:pt x="263132" y="35827"/>
                      <a:pt x="288853" y="48065"/>
                      <a:pt x="311048" y="65380"/>
                    </a:cubicBezTo>
                    <a:lnTo>
                      <a:pt x="311868" y="65989"/>
                    </a:lnTo>
                    <a:cubicBezTo>
                      <a:pt x="319704" y="71641"/>
                      <a:pt x="324199" y="80833"/>
                      <a:pt x="323850" y="90488"/>
                    </a:cubicBezTo>
                    <a:lnTo>
                      <a:pt x="323850" y="161925"/>
                    </a:lnTo>
                    <a:lnTo>
                      <a:pt x="342900" y="161925"/>
                    </a:lnTo>
                    <a:lnTo>
                      <a:pt x="342900" y="90488"/>
                    </a:lnTo>
                    <a:cubicBezTo>
                      <a:pt x="343245" y="74668"/>
                      <a:pt x="335760" y="59698"/>
                      <a:pt x="322898" y="50482"/>
                    </a:cubicBezTo>
                    <a:close/>
                  </a:path>
                </a:pathLst>
              </a:custGeom>
              <a:grpFill/>
              <a:ln w="9525" cap="flat">
                <a:noFill/>
                <a:prstDash val="solid"/>
                <a:miter/>
              </a:ln>
            </p:spPr>
            <p:txBody>
              <a:bodyPr rtlCol="0" anchor="ctr"/>
              <a:lstStyle/>
              <a:p>
                <a:endParaRPr lang="zh-CN" altLang="en-US"/>
              </a:p>
            </p:txBody>
          </p:sp>
          <p:sp>
            <p:nvSpPr>
              <p:cNvPr id="72" name="图形 36" descr="用户 轮廓"/>
              <p:cNvSpPr/>
              <p:nvPr/>
            </p:nvSpPr>
            <p:spPr>
              <a:xfrm>
                <a:off x="6010275" y="3312937"/>
                <a:ext cx="171450" cy="171450"/>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50 h 171450"/>
                  <a:gd name="connsiteX6" fmla="*/ 152400 w 171450"/>
                  <a:gd name="connsiteY6" fmla="*/ 85725 h 171450"/>
                  <a:gd name="connsiteX7" fmla="*/ 85725 w 171450"/>
                  <a:gd name="connsiteY7" fmla="*/ 152400 h 171450"/>
                  <a:gd name="connsiteX8" fmla="*/ 19050 w 171450"/>
                  <a:gd name="connsiteY8" fmla="*/ 85725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50"/>
                    </a:moveTo>
                    <a:cubicBezTo>
                      <a:pt x="122549" y="19050"/>
                      <a:pt x="152400" y="48901"/>
                      <a:pt x="152400" y="85725"/>
                    </a:cubicBezTo>
                    <a:cubicBezTo>
                      <a:pt x="152400" y="122549"/>
                      <a:pt x="122549" y="152400"/>
                      <a:pt x="85725" y="152400"/>
                    </a:cubicBezTo>
                    <a:cubicBezTo>
                      <a:pt x="48901" y="152400"/>
                      <a:pt x="19050" y="122549"/>
                      <a:pt x="19050" y="85725"/>
                    </a:cubicBezTo>
                    <a:cubicBezTo>
                      <a:pt x="19077" y="48904"/>
                      <a:pt x="48904" y="19055"/>
                      <a:pt x="85725" y="19002"/>
                    </a:cubicBezTo>
                    <a:close/>
                  </a:path>
                </a:pathLst>
              </a:custGeom>
              <a:grpFill/>
              <a:ln w="9525" cap="flat">
                <a:noFill/>
                <a:prstDash val="solid"/>
                <a:miter/>
              </a:ln>
            </p:spPr>
            <p:txBody>
              <a:bodyPr rtlCol="0" anchor="ctr"/>
              <a:lstStyle/>
              <a:p>
                <a:endParaRPr lang="zh-CN" altLang="en-US"/>
              </a:p>
            </p:txBody>
          </p:sp>
        </p:grpSp>
      </p:grpSp>
      <p:grpSp>
        <p:nvGrpSpPr>
          <p:cNvPr id="6" name="组合 5"/>
          <p:cNvGrpSpPr/>
          <p:nvPr userDrawn="1"/>
        </p:nvGrpSpPr>
        <p:grpSpPr>
          <a:xfrm>
            <a:off x="9674626" y="4022731"/>
            <a:ext cx="947778" cy="947776"/>
            <a:chOff x="9536911" y="3917828"/>
            <a:chExt cx="1184223" cy="1184223"/>
          </a:xfrm>
        </p:grpSpPr>
        <p:grpSp>
          <p:nvGrpSpPr>
            <p:cNvPr id="5" name="组合 4"/>
            <p:cNvGrpSpPr/>
            <p:nvPr userDrawn="1"/>
          </p:nvGrpSpPr>
          <p:grpSpPr>
            <a:xfrm>
              <a:off x="9536911" y="3917828"/>
              <a:ext cx="1184223" cy="1184223"/>
              <a:chOff x="9536911" y="3917828"/>
              <a:chExt cx="1184223" cy="1184223"/>
            </a:xfrm>
          </p:grpSpPr>
          <p:sp>
            <p:nvSpPr>
              <p:cNvPr id="56" name="椭圆 55"/>
              <p:cNvSpPr/>
              <p:nvPr userDrawn="1"/>
            </p:nvSpPr>
            <p:spPr>
              <a:xfrm rot="8892418">
                <a:off x="9536911" y="3917828"/>
                <a:ext cx="1184223" cy="1184223"/>
              </a:xfrm>
              <a:prstGeom prst="ellipse">
                <a:avLst/>
              </a:pr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userDrawn="1"/>
            </p:nvSpPr>
            <p:spPr>
              <a:xfrm rot="8892418">
                <a:off x="9566878" y="3947795"/>
                <a:ext cx="1124288" cy="1124288"/>
              </a:xfrm>
              <a:prstGeom prst="ellipse">
                <a:avLst/>
              </a:prstGeom>
              <a:noFill/>
              <a:ln w="3175">
                <a:gradFill>
                  <a:gsLst>
                    <a:gs pos="12000">
                      <a:schemeClr val="accent1"/>
                    </a:gs>
                    <a:gs pos="100000">
                      <a:schemeClr val="accent1">
                        <a:lumMod val="30000"/>
                        <a:lumOff val="7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0" name="组合 79"/>
            <p:cNvGrpSpPr/>
            <p:nvPr userDrawn="1"/>
          </p:nvGrpSpPr>
          <p:grpSpPr>
            <a:xfrm flipH="1">
              <a:off x="9741153" y="4192270"/>
              <a:ext cx="811296" cy="647817"/>
              <a:chOff x="5695950" y="3114675"/>
              <a:chExt cx="811296" cy="647817"/>
            </a:xfrm>
            <a:solidFill>
              <a:schemeClr val="bg2"/>
            </a:solidFill>
          </p:grpSpPr>
          <p:sp>
            <p:nvSpPr>
              <p:cNvPr id="81" name="图形 180" descr="业务增长 轮廓"/>
              <p:cNvSpPr/>
              <p:nvPr/>
            </p:nvSpPr>
            <p:spPr>
              <a:xfrm>
                <a:off x="5971317" y="3438525"/>
                <a:ext cx="19050" cy="78609"/>
              </a:xfrm>
              <a:custGeom>
                <a:avLst/>
                <a:gdLst>
                  <a:gd name="connsiteX0" fmla="*/ 0 w 19050"/>
                  <a:gd name="connsiteY0" fmla="*/ 59569 h 78609"/>
                  <a:gd name="connsiteX1" fmla="*/ 0 w 19050"/>
                  <a:gd name="connsiteY1" fmla="*/ 0 h 78609"/>
                  <a:gd name="connsiteX2" fmla="*/ 19050 w 19050"/>
                  <a:gd name="connsiteY2" fmla="*/ 0 h 78609"/>
                  <a:gd name="connsiteX3" fmla="*/ 19050 w 19050"/>
                  <a:gd name="connsiteY3" fmla="*/ 78610 h 78609"/>
                  <a:gd name="connsiteX4" fmla="*/ 0 w 19050"/>
                  <a:gd name="connsiteY4" fmla="*/ 59569 h 786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78609">
                    <a:moveTo>
                      <a:pt x="0" y="59569"/>
                    </a:moveTo>
                    <a:lnTo>
                      <a:pt x="0" y="0"/>
                    </a:lnTo>
                    <a:lnTo>
                      <a:pt x="19050" y="0"/>
                    </a:lnTo>
                    <a:lnTo>
                      <a:pt x="19050" y="78610"/>
                    </a:lnTo>
                    <a:lnTo>
                      <a:pt x="0" y="59569"/>
                    </a:lnTo>
                    <a:close/>
                  </a:path>
                </a:pathLst>
              </a:custGeom>
              <a:grpFill/>
              <a:ln w="9525" cap="flat">
                <a:noFill/>
                <a:prstDash val="solid"/>
                <a:miter/>
              </a:ln>
            </p:spPr>
            <p:txBody>
              <a:bodyPr rtlCol="0" anchor="ctr"/>
              <a:lstStyle/>
              <a:p>
                <a:endParaRPr lang="zh-CN" altLang="en-US"/>
              </a:p>
            </p:txBody>
          </p:sp>
          <p:sp>
            <p:nvSpPr>
              <p:cNvPr id="82" name="图形 180" descr="业务增长 轮廓"/>
              <p:cNvSpPr/>
              <p:nvPr/>
            </p:nvSpPr>
            <p:spPr>
              <a:xfrm>
                <a:off x="5933198" y="3295650"/>
                <a:ext cx="19050" cy="183375"/>
              </a:xfrm>
              <a:custGeom>
                <a:avLst/>
                <a:gdLst>
                  <a:gd name="connsiteX0" fmla="*/ 0 w 19050"/>
                  <a:gd name="connsiteY0" fmla="*/ 164325 h 183375"/>
                  <a:gd name="connsiteX1" fmla="*/ 0 w 19050"/>
                  <a:gd name="connsiteY1" fmla="*/ 9525 h 183375"/>
                  <a:gd name="connsiteX2" fmla="*/ 9525 w 19050"/>
                  <a:gd name="connsiteY2" fmla="*/ 0 h 183375"/>
                  <a:gd name="connsiteX3" fmla="*/ 19050 w 19050"/>
                  <a:gd name="connsiteY3" fmla="*/ 9525 h 183375"/>
                  <a:gd name="connsiteX4" fmla="*/ 19050 w 19050"/>
                  <a:gd name="connsiteY4" fmla="*/ 183375 h 183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83375">
                    <a:moveTo>
                      <a:pt x="0" y="164325"/>
                    </a:moveTo>
                    <a:lnTo>
                      <a:pt x="0" y="9525"/>
                    </a:lnTo>
                    <a:cubicBezTo>
                      <a:pt x="0" y="4264"/>
                      <a:pt x="4264" y="0"/>
                      <a:pt x="9525" y="0"/>
                    </a:cubicBezTo>
                    <a:cubicBezTo>
                      <a:pt x="14786" y="0"/>
                      <a:pt x="19050" y="4264"/>
                      <a:pt x="19050" y="9525"/>
                    </a:cubicBezTo>
                    <a:lnTo>
                      <a:pt x="19050" y="183375"/>
                    </a:lnTo>
                    <a:close/>
                  </a:path>
                </a:pathLst>
              </a:custGeom>
              <a:grpFill/>
              <a:ln w="9525" cap="flat">
                <a:noFill/>
                <a:prstDash val="solid"/>
                <a:miter/>
              </a:ln>
            </p:spPr>
            <p:txBody>
              <a:bodyPr rtlCol="0" anchor="ctr"/>
              <a:lstStyle/>
              <a:p>
                <a:endParaRPr lang="zh-CN" altLang="en-US"/>
              </a:p>
            </p:txBody>
          </p:sp>
          <p:sp>
            <p:nvSpPr>
              <p:cNvPr id="83" name="图形 180" descr="业务增长 轮廓"/>
              <p:cNvSpPr/>
              <p:nvPr/>
            </p:nvSpPr>
            <p:spPr>
              <a:xfrm>
                <a:off x="6009398" y="3295650"/>
                <a:ext cx="19050" cy="259565"/>
              </a:xfrm>
              <a:custGeom>
                <a:avLst/>
                <a:gdLst>
                  <a:gd name="connsiteX0" fmla="*/ 0 w 19050"/>
                  <a:gd name="connsiteY0" fmla="*/ 240516 h 259565"/>
                  <a:gd name="connsiteX1" fmla="*/ 0 w 19050"/>
                  <a:gd name="connsiteY1" fmla="*/ 9525 h 259565"/>
                  <a:gd name="connsiteX2" fmla="*/ 9525 w 19050"/>
                  <a:gd name="connsiteY2" fmla="*/ 0 h 259565"/>
                  <a:gd name="connsiteX3" fmla="*/ 19050 w 19050"/>
                  <a:gd name="connsiteY3" fmla="*/ 9525 h 259565"/>
                  <a:gd name="connsiteX4" fmla="*/ 19050 w 19050"/>
                  <a:gd name="connsiteY4" fmla="*/ 259566 h 259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259565">
                    <a:moveTo>
                      <a:pt x="0" y="240516"/>
                    </a:moveTo>
                    <a:lnTo>
                      <a:pt x="0" y="9525"/>
                    </a:lnTo>
                    <a:cubicBezTo>
                      <a:pt x="0" y="4264"/>
                      <a:pt x="4264" y="0"/>
                      <a:pt x="9525" y="0"/>
                    </a:cubicBezTo>
                    <a:cubicBezTo>
                      <a:pt x="14786" y="0"/>
                      <a:pt x="19050" y="4264"/>
                      <a:pt x="19050" y="9525"/>
                    </a:cubicBezTo>
                    <a:lnTo>
                      <a:pt x="19050" y="259566"/>
                    </a:lnTo>
                    <a:close/>
                  </a:path>
                </a:pathLst>
              </a:custGeom>
              <a:grpFill/>
              <a:ln w="9525" cap="flat">
                <a:noFill/>
                <a:prstDash val="solid"/>
                <a:miter/>
              </a:ln>
            </p:spPr>
            <p:txBody>
              <a:bodyPr rtlCol="0" anchor="ctr"/>
              <a:lstStyle/>
              <a:p>
                <a:endParaRPr lang="zh-CN" altLang="en-US"/>
              </a:p>
            </p:txBody>
          </p:sp>
          <p:sp>
            <p:nvSpPr>
              <p:cNvPr id="84" name="图形 180" descr="业务增长 轮廓"/>
              <p:cNvSpPr/>
              <p:nvPr/>
            </p:nvSpPr>
            <p:spPr>
              <a:xfrm>
                <a:off x="6139681" y="3295650"/>
                <a:ext cx="19050" cy="188185"/>
              </a:xfrm>
              <a:custGeom>
                <a:avLst/>
                <a:gdLst>
                  <a:gd name="connsiteX0" fmla="*/ 0 w 19050"/>
                  <a:gd name="connsiteY0" fmla="*/ 188185 h 188185"/>
                  <a:gd name="connsiteX1" fmla="*/ 0 w 19050"/>
                  <a:gd name="connsiteY1" fmla="*/ 9525 h 188185"/>
                  <a:gd name="connsiteX2" fmla="*/ 9525 w 19050"/>
                  <a:gd name="connsiteY2" fmla="*/ 0 h 188185"/>
                  <a:gd name="connsiteX3" fmla="*/ 19050 w 19050"/>
                  <a:gd name="connsiteY3" fmla="*/ 9525 h 188185"/>
                  <a:gd name="connsiteX4" fmla="*/ 19050 w 19050"/>
                  <a:gd name="connsiteY4" fmla="*/ 169135 h 1881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88185">
                    <a:moveTo>
                      <a:pt x="0" y="188185"/>
                    </a:moveTo>
                    <a:lnTo>
                      <a:pt x="0" y="9525"/>
                    </a:lnTo>
                    <a:cubicBezTo>
                      <a:pt x="0" y="4264"/>
                      <a:pt x="4264" y="0"/>
                      <a:pt x="9525" y="0"/>
                    </a:cubicBezTo>
                    <a:cubicBezTo>
                      <a:pt x="14786" y="0"/>
                      <a:pt x="19050" y="4264"/>
                      <a:pt x="19050" y="9525"/>
                    </a:cubicBezTo>
                    <a:lnTo>
                      <a:pt x="19050" y="169135"/>
                    </a:lnTo>
                    <a:close/>
                  </a:path>
                </a:pathLst>
              </a:custGeom>
              <a:grpFill/>
              <a:ln w="9525" cap="flat">
                <a:noFill/>
                <a:prstDash val="solid"/>
                <a:miter/>
              </a:ln>
            </p:spPr>
            <p:txBody>
              <a:bodyPr rtlCol="0" anchor="ctr"/>
              <a:lstStyle/>
              <a:p>
                <a:endParaRPr lang="zh-CN" altLang="en-US"/>
              </a:p>
            </p:txBody>
          </p:sp>
          <p:sp>
            <p:nvSpPr>
              <p:cNvPr id="85" name="图形 180" descr="业务增长 轮廓"/>
              <p:cNvSpPr/>
              <p:nvPr/>
            </p:nvSpPr>
            <p:spPr>
              <a:xfrm>
                <a:off x="6215881" y="3295650"/>
                <a:ext cx="19050" cy="170773"/>
              </a:xfrm>
              <a:custGeom>
                <a:avLst/>
                <a:gdLst>
                  <a:gd name="connsiteX0" fmla="*/ 0 w 19050"/>
                  <a:gd name="connsiteY0" fmla="*/ 151724 h 170773"/>
                  <a:gd name="connsiteX1" fmla="*/ 0 w 19050"/>
                  <a:gd name="connsiteY1" fmla="*/ 9525 h 170773"/>
                  <a:gd name="connsiteX2" fmla="*/ 9525 w 19050"/>
                  <a:gd name="connsiteY2" fmla="*/ 0 h 170773"/>
                  <a:gd name="connsiteX3" fmla="*/ 19050 w 19050"/>
                  <a:gd name="connsiteY3" fmla="*/ 9525 h 170773"/>
                  <a:gd name="connsiteX4" fmla="*/ 19050 w 19050"/>
                  <a:gd name="connsiteY4" fmla="*/ 170774 h 170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70773">
                    <a:moveTo>
                      <a:pt x="0" y="151724"/>
                    </a:moveTo>
                    <a:lnTo>
                      <a:pt x="0" y="9525"/>
                    </a:lnTo>
                    <a:cubicBezTo>
                      <a:pt x="0" y="4264"/>
                      <a:pt x="4264" y="0"/>
                      <a:pt x="9525" y="0"/>
                    </a:cubicBezTo>
                    <a:cubicBezTo>
                      <a:pt x="14786" y="0"/>
                      <a:pt x="19050" y="4264"/>
                      <a:pt x="19050" y="9525"/>
                    </a:cubicBezTo>
                    <a:lnTo>
                      <a:pt x="19050" y="170774"/>
                    </a:lnTo>
                    <a:close/>
                  </a:path>
                </a:pathLst>
              </a:custGeom>
              <a:grpFill/>
              <a:ln w="9525" cap="flat">
                <a:noFill/>
                <a:prstDash val="solid"/>
                <a:miter/>
              </a:ln>
            </p:spPr>
            <p:txBody>
              <a:bodyPr rtlCol="0" anchor="ctr"/>
              <a:lstStyle/>
              <a:p>
                <a:endParaRPr lang="zh-CN" altLang="en-US"/>
              </a:p>
            </p:txBody>
          </p:sp>
          <p:sp>
            <p:nvSpPr>
              <p:cNvPr id="86" name="图形 180" descr="业务增长 轮廓"/>
              <p:cNvSpPr/>
              <p:nvPr/>
            </p:nvSpPr>
            <p:spPr>
              <a:xfrm>
                <a:off x="5873696" y="3228975"/>
                <a:ext cx="633550" cy="212643"/>
              </a:xfrm>
              <a:custGeom>
                <a:avLst/>
                <a:gdLst>
                  <a:gd name="connsiteX0" fmla="*/ 616229 w 633550"/>
                  <a:gd name="connsiteY0" fmla="*/ 211626 h 212643"/>
                  <a:gd name="connsiteX1" fmla="*/ 603441 w 633550"/>
                  <a:gd name="connsiteY1" fmla="*/ 207395 h 212643"/>
                  <a:gd name="connsiteX2" fmla="*/ 607600 w 633550"/>
                  <a:gd name="connsiteY2" fmla="*/ 194643 h 212643"/>
                  <a:gd name="connsiteX3" fmla="*/ 614267 w 633550"/>
                  <a:gd name="connsiteY3" fmla="*/ 180175 h 212643"/>
                  <a:gd name="connsiteX4" fmla="*/ 590388 w 633550"/>
                  <a:gd name="connsiteY4" fmla="*/ 44501 h 212643"/>
                  <a:gd name="connsiteX5" fmla="*/ 587531 w 633550"/>
                  <a:gd name="connsiteY5" fmla="*/ 39834 h 212643"/>
                  <a:gd name="connsiteX6" fmla="*/ 553774 w 633550"/>
                  <a:gd name="connsiteY6" fmla="*/ 23308 h 212643"/>
                  <a:gd name="connsiteX7" fmla="*/ 523399 w 633550"/>
                  <a:gd name="connsiteY7" fmla="*/ 19050 h 212643"/>
                  <a:gd name="connsiteX8" fmla="*/ 494090 w 633550"/>
                  <a:gd name="connsiteY8" fmla="*/ 23270 h 212643"/>
                  <a:gd name="connsiteX9" fmla="*/ 460143 w 633550"/>
                  <a:gd name="connsiteY9" fmla="*/ 39843 h 212643"/>
                  <a:gd name="connsiteX10" fmla="*/ 457438 w 633550"/>
                  <a:gd name="connsiteY10" fmla="*/ 43958 h 212643"/>
                  <a:gd name="connsiteX11" fmla="*/ 427758 w 633550"/>
                  <a:gd name="connsiteY11" fmla="*/ 201787 h 212643"/>
                  <a:gd name="connsiteX12" fmla="*/ 416625 w 633550"/>
                  <a:gd name="connsiteY12" fmla="*/ 209371 h 212643"/>
                  <a:gd name="connsiteX13" fmla="*/ 409042 w 633550"/>
                  <a:gd name="connsiteY13" fmla="*/ 201787 h 212643"/>
                  <a:gd name="connsiteX14" fmla="*/ 379466 w 633550"/>
                  <a:gd name="connsiteY14" fmla="*/ 44520 h 212643"/>
                  <a:gd name="connsiteX15" fmla="*/ 376609 w 633550"/>
                  <a:gd name="connsiteY15" fmla="*/ 39843 h 212643"/>
                  <a:gd name="connsiteX16" fmla="*/ 342605 w 633550"/>
                  <a:gd name="connsiteY16" fmla="*/ 23251 h 212643"/>
                  <a:gd name="connsiteX17" fmla="*/ 313392 w 633550"/>
                  <a:gd name="connsiteY17" fmla="*/ 19050 h 212643"/>
                  <a:gd name="connsiteX18" fmla="*/ 283169 w 633550"/>
                  <a:gd name="connsiteY18" fmla="*/ 23270 h 212643"/>
                  <a:gd name="connsiteX19" fmla="*/ 248879 w 633550"/>
                  <a:gd name="connsiteY19" fmla="*/ 40062 h 212643"/>
                  <a:gd name="connsiteX20" fmla="*/ 246536 w 633550"/>
                  <a:gd name="connsiteY20" fmla="*/ 43701 h 212643"/>
                  <a:gd name="connsiteX21" fmla="*/ 221352 w 633550"/>
                  <a:gd name="connsiteY21" fmla="*/ 201530 h 212643"/>
                  <a:gd name="connsiteX22" fmla="*/ 212084 w 633550"/>
                  <a:gd name="connsiteY22" fmla="*/ 209550 h 212643"/>
                  <a:gd name="connsiteX23" fmla="*/ 202559 w 633550"/>
                  <a:gd name="connsiteY23" fmla="*/ 201787 h 212643"/>
                  <a:gd name="connsiteX24" fmla="*/ 173031 w 633550"/>
                  <a:gd name="connsiteY24" fmla="*/ 44520 h 212643"/>
                  <a:gd name="connsiteX25" fmla="*/ 170174 w 633550"/>
                  <a:gd name="connsiteY25" fmla="*/ 39843 h 212643"/>
                  <a:gd name="connsiteX26" fmla="*/ 136169 w 633550"/>
                  <a:gd name="connsiteY26" fmla="*/ 23251 h 212643"/>
                  <a:gd name="connsiteX27" fmla="*/ 106909 w 633550"/>
                  <a:gd name="connsiteY27" fmla="*/ 19050 h 212643"/>
                  <a:gd name="connsiteX28" fmla="*/ 76686 w 633550"/>
                  <a:gd name="connsiteY28" fmla="*/ 23270 h 212643"/>
                  <a:gd name="connsiteX29" fmla="*/ 42396 w 633550"/>
                  <a:gd name="connsiteY29" fmla="*/ 40062 h 212643"/>
                  <a:gd name="connsiteX30" fmla="*/ 40053 w 633550"/>
                  <a:gd name="connsiteY30" fmla="*/ 43729 h 212643"/>
                  <a:gd name="connsiteX31" fmla="*/ 16564 w 633550"/>
                  <a:gd name="connsiteY31" fmla="*/ 188090 h 212643"/>
                  <a:gd name="connsiteX32" fmla="*/ 0 w 633550"/>
                  <a:gd name="connsiteY32" fmla="*/ 171450 h 212643"/>
                  <a:gd name="connsiteX33" fmla="*/ 21431 w 633550"/>
                  <a:gd name="connsiteY33" fmla="*/ 39843 h 212643"/>
                  <a:gd name="connsiteX34" fmla="*/ 31309 w 633550"/>
                  <a:gd name="connsiteY34" fmla="*/ 24555 h 212643"/>
                  <a:gd name="connsiteX35" fmla="*/ 71914 w 633550"/>
                  <a:gd name="connsiteY35" fmla="*/ 4782 h 212643"/>
                  <a:gd name="connsiteX36" fmla="*/ 106909 w 633550"/>
                  <a:gd name="connsiteY36" fmla="*/ 0 h 212643"/>
                  <a:gd name="connsiteX37" fmla="*/ 141132 w 633550"/>
                  <a:gd name="connsiteY37" fmla="*/ 4858 h 212643"/>
                  <a:gd name="connsiteX38" fmla="*/ 181604 w 633550"/>
                  <a:gd name="connsiteY38" fmla="*/ 24603 h 212643"/>
                  <a:gd name="connsiteX39" fmla="*/ 191586 w 633550"/>
                  <a:gd name="connsiteY39" fmla="*/ 40443 h 212643"/>
                  <a:gd name="connsiteX40" fmla="*/ 211064 w 633550"/>
                  <a:gd name="connsiteY40" fmla="*/ 143951 h 212643"/>
                  <a:gd name="connsiteX41" fmla="*/ 211255 w 633550"/>
                  <a:gd name="connsiteY41" fmla="*/ 143951 h 212643"/>
                  <a:gd name="connsiteX42" fmla="*/ 227914 w 633550"/>
                  <a:gd name="connsiteY42" fmla="*/ 39881 h 212643"/>
                  <a:gd name="connsiteX43" fmla="*/ 237792 w 633550"/>
                  <a:gd name="connsiteY43" fmla="*/ 24594 h 212643"/>
                  <a:gd name="connsiteX44" fmla="*/ 278397 w 633550"/>
                  <a:gd name="connsiteY44" fmla="*/ 4820 h 212643"/>
                  <a:gd name="connsiteX45" fmla="*/ 313392 w 633550"/>
                  <a:gd name="connsiteY45" fmla="*/ 0 h 212643"/>
                  <a:gd name="connsiteX46" fmla="*/ 347605 w 633550"/>
                  <a:gd name="connsiteY46" fmla="*/ 4858 h 212643"/>
                  <a:gd name="connsiteX47" fmla="*/ 388039 w 633550"/>
                  <a:gd name="connsiteY47" fmla="*/ 24603 h 212643"/>
                  <a:gd name="connsiteX48" fmla="*/ 398031 w 633550"/>
                  <a:gd name="connsiteY48" fmla="*/ 40443 h 212643"/>
                  <a:gd name="connsiteX49" fmla="*/ 418262 w 633550"/>
                  <a:gd name="connsiteY49" fmla="*/ 148009 h 212643"/>
                  <a:gd name="connsiteX50" fmla="*/ 418452 w 633550"/>
                  <a:gd name="connsiteY50" fmla="*/ 148009 h 212643"/>
                  <a:gd name="connsiteX51" fmla="*/ 438788 w 633550"/>
                  <a:gd name="connsiteY51" fmla="*/ 39900 h 212643"/>
                  <a:gd name="connsiteX52" fmla="*/ 448675 w 633550"/>
                  <a:gd name="connsiteY52" fmla="*/ 24603 h 212643"/>
                  <a:gd name="connsiteX53" fmla="*/ 489090 w 633550"/>
                  <a:gd name="connsiteY53" fmla="*/ 4877 h 212643"/>
                  <a:gd name="connsiteX54" fmla="*/ 523380 w 633550"/>
                  <a:gd name="connsiteY54" fmla="*/ 0 h 212643"/>
                  <a:gd name="connsiteX55" fmla="*/ 558508 w 633550"/>
                  <a:gd name="connsiteY55" fmla="*/ 4858 h 212643"/>
                  <a:gd name="connsiteX56" fmla="*/ 598513 w 633550"/>
                  <a:gd name="connsiteY56" fmla="*/ 24289 h 212643"/>
                  <a:gd name="connsiteX57" fmla="*/ 608990 w 633550"/>
                  <a:gd name="connsiteY57" fmla="*/ 40548 h 212643"/>
                  <a:gd name="connsiteX58" fmla="*/ 633041 w 633550"/>
                  <a:gd name="connsiteY58" fmla="*/ 176936 h 212643"/>
                  <a:gd name="connsiteX59" fmla="*/ 616229 w 633550"/>
                  <a:gd name="connsiteY59" fmla="*/ 211626 h 212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33550" h="212643">
                    <a:moveTo>
                      <a:pt x="616229" y="211626"/>
                    </a:moveTo>
                    <a:cubicBezTo>
                      <a:pt x="611530" y="213990"/>
                      <a:pt x="605804" y="212094"/>
                      <a:pt x="603441" y="207395"/>
                    </a:cubicBezTo>
                    <a:cubicBezTo>
                      <a:pt x="601093" y="202723"/>
                      <a:pt x="602949" y="197032"/>
                      <a:pt x="607600" y="194643"/>
                    </a:cubicBezTo>
                    <a:cubicBezTo>
                      <a:pt x="612662" y="191719"/>
                      <a:pt x="615333" y="185923"/>
                      <a:pt x="614267" y="180175"/>
                    </a:cubicBezTo>
                    <a:lnTo>
                      <a:pt x="590388" y="44501"/>
                    </a:lnTo>
                    <a:cubicBezTo>
                      <a:pt x="589860" y="42722"/>
                      <a:pt x="588876" y="41112"/>
                      <a:pt x="587531" y="39834"/>
                    </a:cubicBezTo>
                    <a:cubicBezTo>
                      <a:pt x="577427" y="32237"/>
                      <a:pt x="565971" y="26629"/>
                      <a:pt x="553774" y="23308"/>
                    </a:cubicBezTo>
                    <a:cubicBezTo>
                      <a:pt x="543861" y="20649"/>
                      <a:pt x="533660" y="19219"/>
                      <a:pt x="523399" y="19050"/>
                    </a:cubicBezTo>
                    <a:cubicBezTo>
                      <a:pt x="513485" y="19148"/>
                      <a:pt x="503629" y="20567"/>
                      <a:pt x="494090" y="23270"/>
                    </a:cubicBezTo>
                    <a:cubicBezTo>
                      <a:pt x="481824" y="26585"/>
                      <a:pt x="470303" y="32211"/>
                      <a:pt x="460143" y="39843"/>
                    </a:cubicBezTo>
                    <a:cubicBezTo>
                      <a:pt x="458791" y="40858"/>
                      <a:pt x="457834" y="42314"/>
                      <a:pt x="457438" y="43958"/>
                    </a:cubicBezTo>
                    <a:lnTo>
                      <a:pt x="427758" y="201787"/>
                    </a:lnTo>
                    <a:cubicBezTo>
                      <a:pt x="426778" y="206955"/>
                      <a:pt x="421795" y="210351"/>
                      <a:pt x="416625" y="209371"/>
                    </a:cubicBezTo>
                    <a:cubicBezTo>
                      <a:pt x="412779" y="208642"/>
                      <a:pt x="409771" y="205633"/>
                      <a:pt x="409042" y="201787"/>
                    </a:cubicBezTo>
                    <a:lnTo>
                      <a:pt x="379466" y="44520"/>
                    </a:lnTo>
                    <a:cubicBezTo>
                      <a:pt x="379115" y="42665"/>
                      <a:pt x="378099" y="41002"/>
                      <a:pt x="376609" y="39843"/>
                    </a:cubicBezTo>
                    <a:cubicBezTo>
                      <a:pt x="366428" y="32208"/>
                      <a:pt x="354888" y="26577"/>
                      <a:pt x="342605" y="23251"/>
                    </a:cubicBezTo>
                    <a:cubicBezTo>
                      <a:pt x="333096" y="20564"/>
                      <a:pt x="323272" y="19152"/>
                      <a:pt x="313392" y="19050"/>
                    </a:cubicBezTo>
                    <a:cubicBezTo>
                      <a:pt x="303183" y="19216"/>
                      <a:pt x="293033" y="20633"/>
                      <a:pt x="283169" y="23270"/>
                    </a:cubicBezTo>
                    <a:cubicBezTo>
                      <a:pt x="270776" y="26639"/>
                      <a:pt x="259138" y="32337"/>
                      <a:pt x="248879" y="40062"/>
                    </a:cubicBezTo>
                    <a:cubicBezTo>
                      <a:pt x="247890" y="41128"/>
                      <a:pt x="247097" y="42360"/>
                      <a:pt x="246536" y="43701"/>
                    </a:cubicBezTo>
                    <a:lnTo>
                      <a:pt x="221352" y="201530"/>
                    </a:lnTo>
                    <a:cubicBezTo>
                      <a:pt x="220621" y="206100"/>
                      <a:pt x="216711" y="209483"/>
                      <a:pt x="212084" y="209550"/>
                    </a:cubicBezTo>
                    <a:cubicBezTo>
                      <a:pt x="207491" y="209489"/>
                      <a:pt x="203545" y="206273"/>
                      <a:pt x="202559" y="201787"/>
                    </a:cubicBezTo>
                    <a:lnTo>
                      <a:pt x="173031" y="44520"/>
                    </a:lnTo>
                    <a:cubicBezTo>
                      <a:pt x="172684" y="42663"/>
                      <a:pt x="171667" y="40999"/>
                      <a:pt x="170174" y="39843"/>
                    </a:cubicBezTo>
                    <a:cubicBezTo>
                      <a:pt x="159993" y="32206"/>
                      <a:pt x="148454" y="26575"/>
                      <a:pt x="136169" y="23251"/>
                    </a:cubicBezTo>
                    <a:cubicBezTo>
                      <a:pt x="126645" y="20559"/>
                      <a:pt x="116805" y="19146"/>
                      <a:pt x="106909" y="19050"/>
                    </a:cubicBezTo>
                    <a:cubicBezTo>
                      <a:pt x="96700" y="19216"/>
                      <a:pt x="86550" y="20633"/>
                      <a:pt x="76686" y="23270"/>
                    </a:cubicBezTo>
                    <a:cubicBezTo>
                      <a:pt x="64293" y="26639"/>
                      <a:pt x="52655" y="32337"/>
                      <a:pt x="42396" y="40062"/>
                    </a:cubicBezTo>
                    <a:cubicBezTo>
                      <a:pt x="41404" y="41137"/>
                      <a:pt x="40611" y="42379"/>
                      <a:pt x="40053" y="43729"/>
                    </a:cubicBezTo>
                    <a:lnTo>
                      <a:pt x="16564" y="188090"/>
                    </a:lnTo>
                    <a:lnTo>
                      <a:pt x="0" y="171450"/>
                    </a:lnTo>
                    <a:lnTo>
                      <a:pt x="21431" y="39843"/>
                    </a:lnTo>
                    <a:cubicBezTo>
                      <a:pt x="22955" y="33800"/>
                      <a:pt x="26427" y="28428"/>
                      <a:pt x="31309" y="24555"/>
                    </a:cubicBezTo>
                    <a:cubicBezTo>
                      <a:pt x="43467" y="15450"/>
                      <a:pt x="57247" y="8739"/>
                      <a:pt x="71914" y="4782"/>
                    </a:cubicBezTo>
                    <a:cubicBezTo>
                      <a:pt x="83339" y="1762"/>
                      <a:pt x="95092" y="156"/>
                      <a:pt x="106909" y="0"/>
                    </a:cubicBezTo>
                    <a:cubicBezTo>
                      <a:pt x="118481" y="98"/>
                      <a:pt x="129990" y="1732"/>
                      <a:pt x="141132" y="4858"/>
                    </a:cubicBezTo>
                    <a:cubicBezTo>
                      <a:pt x="155751" y="8817"/>
                      <a:pt x="169485" y="15518"/>
                      <a:pt x="181604" y="24603"/>
                    </a:cubicBezTo>
                    <a:cubicBezTo>
                      <a:pt x="186711" y="28526"/>
                      <a:pt x="190250" y="34143"/>
                      <a:pt x="191586" y="40443"/>
                    </a:cubicBezTo>
                    <a:lnTo>
                      <a:pt x="211064" y="143951"/>
                    </a:lnTo>
                    <a:cubicBezTo>
                      <a:pt x="211122" y="144247"/>
                      <a:pt x="211207" y="144247"/>
                      <a:pt x="211255" y="143951"/>
                    </a:cubicBezTo>
                    <a:lnTo>
                      <a:pt x="227914" y="39881"/>
                    </a:lnTo>
                    <a:cubicBezTo>
                      <a:pt x="229438" y="33839"/>
                      <a:pt x="232910" y="28466"/>
                      <a:pt x="237792" y="24594"/>
                    </a:cubicBezTo>
                    <a:cubicBezTo>
                      <a:pt x="249948" y="15484"/>
                      <a:pt x="263729" y="8773"/>
                      <a:pt x="278397" y="4820"/>
                    </a:cubicBezTo>
                    <a:cubicBezTo>
                      <a:pt x="289820" y="1787"/>
                      <a:pt x="301573" y="169"/>
                      <a:pt x="313392" y="0"/>
                    </a:cubicBezTo>
                    <a:cubicBezTo>
                      <a:pt x="324961" y="97"/>
                      <a:pt x="336466" y="1731"/>
                      <a:pt x="347605" y="4858"/>
                    </a:cubicBezTo>
                    <a:cubicBezTo>
                      <a:pt x="362213" y="8818"/>
                      <a:pt x="375934" y="15519"/>
                      <a:pt x="388039" y="24603"/>
                    </a:cubicBezTo>
                    <a:cubicBezTo>
                      <a:pt x="393153" y="28522"/>
                      <a:pt x="396696" y="34140"/>
                      <a:pt x="398031" y="40443"/>
                    </a:cubicBezTo>
                    <a:lnTo>
                      <a:pt x="418262" y="148009"/>
                    </a:lnTo>
                    <a:cubicBezTo>
                      <a:pt x="418262" y="148285"/>
                      <a:pt x="418395" y="148285"/>
                      <a:pt x="418452" y="148009"/>
                    </a:cubicBezTo>
                    <a:lnTo>
                      <a:pt x="438788" y="39900"/>
                    </a:lnTo>
                    <a:cubicBezTo>
                      <a:pt x="440178" y="33796"/>
                      <a:pt x="443680" y="28378"/>
                      <a:pt x="448675" y="24603"/>
                    </a:cubicBezTo>
                    <a:cubicBezTo>
                      <a:pt x="460771" y="15520"/>
                      <a:pt x="474487" y="8825"/>
                      <a:pt x="489090" y="4877"/>
                    </a:cubicBezTo>
                    <a:cubicBezTo>
                      <a:pt x="500252" y="1735"/>
                      <a:pt x="511784" y="94"/>
                      <a:pt x="523380" y="0"/>
                    </a:cubicBezTo>
                    <a:cubicBezTo>
                      <a:pt x="535244" y="172"/>
                      <a:pt x="547042" y="1804"/>
                      <a:pt x="558508" y="4858"/>
                    </a:cubicBezTo>
                    <a:cubicBezTo>
                      <a:pt x="572951" y="8750"/>
                      <a:pt x="586525" y="15343"/>
                      <a:pt x="598513" y="24289"/>
                    </a:cubicBezTo>
                    <a:cubicBezTo>
                      <a:pt x="603777" y="28337"/>
                      <a:pt x="607480" y="34081"/>
                      <a:pt x="608990" y="40548"/>
                    </a:cubicBezTo>
                    <a:lnTo>
                      <a:pt x="633041" y="176936"/>
                    </a:lnTo>
                    <a:cubicBezTo>
                      <a:pt x="635527" y="190918"/>
                      <a:pt x="628744" y="204914"/>
                      <a:pt x="616229" y="211626"/>
                    </a:cubicBezTo>
                    <a:close/>
                  </a:path>
                </a:pathLst>
              </a:custGeom>
              <a:grpFill/>
              <a:ln w="9525" cap="flat">
                <a:noFill/>
                <a:prstDash val="solid"/>
                <a:miter/>
              </a:ln>
            </p:spPr>
            <p:txBody>
              <a:bodyPr rtlCol="0" anchor="ctr"/>
              <a:lstStyle/>
              <a:p>
                <a:endParaRPr lang="zh-CN" altLang="en-US"/>
              </a:p>
            </p:txBody>
          </p:sp>
          <p:sp>
            <p:nvSpPr>
              <p:cNvPr id="87" name="图形 180" descr="业务增长 轮廓"/>
              <p:cNvSpPr/>
              <p:nvPr/>
            </p:nvSpPr>
            <p:spPr>
              <a:xfrm>
                <a:off x="6139700" y="3114675"/>
                <a:ext cx="95250" cy="95250"/>
              </a:xfrm>
              <a:custGeom>
                <a:avLst/>
                <a:gdLst>
                  <a:gd name="connsiteX0" fmla="*/ 0 w 95250"/>
                  <a:gd name="connsiteY0" fmla="*/ 47625 h 95250"/>
                  <a:gd name="connsiteX1" fmla="*/ 47625 w 95250"/>
                  <a:gd name="connsiteY1" fmla="*/ 0 h 95250"/>
                  <a:gd name="connsiteX2" fmla="*/ 95250 w 95250"/>
                  <a:gd name="connsiteY2" fmla="*/ 47625 h 95250"/>
                  <a:gd name="connsiteX3" fmla="*/ 47625 w 95250"/>
                  <a:gd name="connsiteY3" fmla="*/ 95250 h 95250"/>
                  <a:gd name="connsiteX4" fmla="*/ 0 w 95250"/>
                  <a:gd name="connsiteY4" fmla="*/ 47625 h 95250"/>
                  <a:gd name="connsiteX5" fmla="*/ 19050 w 95250"/>
                  <a:gd name="connsiteY5" fmla="*/ 47625 h 95250"/>
                  <a:gd name="connsiteX6" fmla="*/ 47625 w 95250"/>
                  <a:gd name="connsiteY6" fmla="*/ 76200 h 95250"/>
                  <a:gd name="connsiteX7" fmla="*/ 76200 w 95250"/>
                  <a:gd name="connsiteY7" fmla="*/ 47625 h 95250"/>
                  <a:gd name="connsiteX8" fmla="*/ 47625 w 95250"/>
                  <a:gd name="connsiteY8" fmla="*/ 19050 h 95250"/>
                  <a:gd name="connsiteX9" fmla="*/ 19050 w 95250"/>
                  <a:gd name="connsiteY9" fmla="*/ 47625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50" h="95250">
                    <a:moveTo>
                      <a:pt x="0" y="47625"/>
                    </a:moveTo>
                    <a:cubicBezTo>
                      <a:pt x="0" y="21323"/>
                      <a:pt x="21323" y="0"/>
                      <a:pt x="47625" y="0"/>
                    </a:cubicBezTo>
                    <a:cubicBezTo>
                      <a:pt x="73927" y="0"/>
                      <a:pt x="95250" y="21323"/>
                      <a:pt x="95250" y="47625"/>
                    </a:cubicBezTo>
                    <a:cubicBezTo>
                      <a:pt x="95250" y="73927"/>
                      <a:pt x="73927" y="95250"/>
                      <a:pt x="47625" y="95250"/>
                    </a:cubicBezTo>
                    <a:cubicBezTo>
                      <a:pt x="21335" y="95219"/>
                      <a:pt x="31" y="73915"/>
                      <a:pt x="0" y="47625"/>
                    </a:cubicBezTo>
                    <a:close/>
                    <a:moveTo>
                      <a:pt x="19050" y="47625"/>
                    </a:moveTo>
                    <a:cubicBezTo>
                      <a:pt x="19050" y="63407"/>
                      <a:pt x="31843" y="76200"/>
                      <a:pt x="47625" y="76200"/>
                    </a:cubicBezTo>
                    <a:cubicBezTo>
                      <a:pt x="63407" y="76200"/>
                      <a:pt x="76200" y="63407"/>
                      <a:pt x="76200" y="47625"/>
                    </a:cubicBezTo>
                    <a:cubicBezTo>
                      <a:pt x="76200" y="31843"/>
                      <a:pt x="63407" y="19050"/>
                      <a:pt x="47625" y="19050"/>
                    </a:cubicBezTo>
                    <a:cubicBezTo>
                      <a:pt x="31843" y="19050"/>
                      <a:pt x="19050" y="31843"/>
                      <a:pt x="19050" y="47625"/>
                    </a:cubicBezTo>
                    <a:close/>
                  </a:path>
                </a:pathLst>
              </a:custGeom>
              <a:grpFill/>
              <a:ln w="9525" cap="flat">
                <a:noFill/>
                <a:prstDash val="solid"/>
                <a:miter/>
              </a:ln>
            </p:spPr>
            <p:txBody>
              <a:bodyPr rtlCol="0" anchor="ctr"/>
              <a:lstStyle/>
              <a:p>
                <a:endParaRPr lang="zh-CN" altLang="en-US"/>
              </a:p>
            </p:txBody>
          </p:sp>
          <p:sp>
            <p:nvSpPr>
              <p:cNvPr id="88" name="图形 180" descr="业务增长 轮廓"/>
              <p:cNvSpPr/>
              <p:nvPr/>
            </p:nvSpPr>
            <p:spPr>
              <a:xfrm>
                <a:off x="6349250" y="3114675"/>
                <a:ext cx="95250" cy="95250"/>
              </a:xfrm>
              <a:custGeom>
                <a:avLst/>
                <a:gdLst>
                  <a:gd name="connsiteX0" fmla="*/ 0 w 95250"/>
                  <a:gd name="connsiteY0" fmla="*/ 47625 h 95250"/>
                  <a:gd name="connsiteX1" fmla="*/ 47625 w 95250"/>
                  <a:gd name="connsiteY1" fmla="*/ 0 h 95250"/>
                  <a:gd name="connsiteX2" fmla="*/ 95250 w 95250"/>
                  <a:gd name="connsiteY2" fmla="*/ 47625 h 95250"/>
                  <a:gd name="connsiteX3" fmla="*/ 47625 w 95250"/>
                  <a:gd name="connsiteY3" fmla="*/ 95250 h 95250"/>
                  <a:gd name="connsiteX4" fmla="*/ 0 w 95250"/>
                  <a:gd name="connsiteY4" fmla="*/ 47625 h 95250"/>
                  <a:gd name="connsiteX5" fmla="*/ 19050 w 95250"/>
                  <a:gd name="connsiteY5" fmla="*/ 47625 h 95250"/>
                  <a:gd name="connsiteX6" fmla="*/ 47625 w 95250"/>
                  <a:gd name="connsiteY6" fmla="*/ 76200 h 95250"/>
                  <a:gd name="connsiteX7" fmla="*/ 76200 w 95250"/>
                  <a:gd name="connsiteY7" fmla="*/ 47625 h 95250"/>
                  <a:gd name="connsiteX8" fmla="*/ 47625 w 95250"/>
                  <a:gd name="connsiteY8" fmla="*/ 19050 h 95250"/>
                  <a:gd name="connsiteX9" fmla="*/ 19050 w 95250"/>
                  <a:gd name="connsiteY9" fmla="*/ 47625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50" h="95250">
                    <a:moveTo>
                      <a:pt x="0" y="47625"/>
                    </a:moveTo>
                    <a:cubicBezTo>
                      <a:pt x="0" y="21323"/>
                      <a:pt x="21323" y="0"/>
                      <a:pt x="47625" y="0"/>
                    </a:cubicBezTo>
                    <a:cubicBezTo>
                      <a:pt x="73927" y="0"/>
                      <a:pt x="95250" y="21323"/>
                      <a:pt x="95250" y="47625"/>
                    </a:cubicBezTo>
                    <a:cubicBezTo>
                      <a:pt x="95250" y="73927"/>
                      <a:pt x="73927" y="95250"/>
                      <a:pt x="47625" y="95250"/>
                    </a:cubicBezTo>
                    <a:cubicBezTo>
                      <a:pt x="21335" y="95219"/>
                      <a:pt x="31" y="73915"/>
                      <a:pt x="0" y="47625"/>
                    </a:cubicBezTo>
                    <a:close/>
                    <a:moveTo>
                      <a:pt x="19050" y="47625"/>
                    </a:moveTo>
                    <a:cubicBezTo>
                      <a:pt x="19050" y="63407"/>
                      <a:pt x="31843" y="76200"/>
                      <a:pt x="47625" y="76200"/>
                    </a:cubicBezTo>
                    <a:cubicBezTo>
                      <a:pt x="63407" y="76200"/>
                      <a:pt x="76200" y="63407"/>
                      <a:pt x="76200" y="47625"/>
                    </a:cubicBezTo>
                    <a:cubicBezTo>
                      <a:pt x="76200" y="31843"/>
                      <a:pt x="63407" y="19050"/>
                      <a:pt x="47625" y="19050"/>
                    </a:cubicBezTo>
                    <a:cubicBezTo>
                      <a:pt x="31843" y="19050"/>
                      <a:pt x="19050" y="31843"/>
                      <a:pt x="19050" y="47625"/>
                    </a:cubicBezTo>
                    <a:close/>
                  </a:path>
                </a:pathLst>
              </a:custGeom>
              <a:grpFill/>
              <a:ln w="9525" cap="flat">
                <a:noFill/>
                <a:prstDash val="solid"/>
                <a:miter/>
              </a:ln>
            </p:spPr>
            <p:txBody>
              <a:bodyPr rtlCol="0" anchor="ctr"/>
              <a:lstStyle/>
              <a:p>
                <a:endParaRPr lang="zh-CN" altLang="en-US"/>
              </a:p>
            </p:txBody>
          </p:sp>
          <p:sp>
            <p:nvSpPr>
              <p:cNvPr id="89" name="图形 180" descr="业务增长 轮廓"/>
              <p:cNvSpPr/>
              <p:nvPr/>
            </p:nvSpPr>
            <p:spPr>
              <a:xfrm>
                <a:off x="5933217" y="3114675"/>
                <a:ext cx="95250" cy="95250"/>
              </a:xfrm>
              <a:custGeom>
                <a:avLst/>
                <a:gdLst>
                  <a:gd name="connsiteX0" fmla="*/ 0 w 95250"/>
                  <a:gd name="connsiteY0" fmla="*/ 47625 h 95250"/>
                  <a:gd name="connsiteX1" fmla="*/ 47625 w 95250"/>
                  <a:gd name="connsiteY1" fmla="*/ 0 h 95250"/>
                  <a:gd name="connsiteX2" fmla="*/ 95250 w 95250"/>
                  <a:gd name="connsiteY2" fmla="*/ 47625 h 95250"/>
                  <a:gd name="connsiteX3" fmla="*/ 47625 w 95250"/>
                  <a:gd name="connsiteY3" fmla="*/ 95250 h 95250"/>
                  <a:gd name="connsiteX4" fmla="*/ 0 w 95250"/>
                  <a:gd name="connsiteY4" fmla="*/ 47625 h 95250"/>
                  <a:gd name="connsiteX5" fmla="*/ 19050 w 95250"/>
                  <a:gd name="connsiteY5" fmla="*/ 47625 h 95250"/>
                  <a:gd name="connsiteX6" fmla="*/ 47625 w 95250"/>
                  <a:gd name="connsiteY6" fmla="*/ 76200 h 95250"/>
                  <a:gd name="connsiteX7" fmla="*/ 76200 w 95250"/>
                  <a:gd name="connsiteY7" fmla="*/ 47625 h 95250"/>
                  <a:gd name="connsiteX8" fmla="*/ 47625 w 95250"/>
                  <a:gd name="connsiteY8" fmla="*/ 19050 h 95250"/>
                  <a:gd name="connsiteX9" fmla="*/ 19050 w 95250"/>
                  <a:gd name="connsiteY9" fmla="*/ 47625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50" h="95250">
                    <a:moveTo>
                      <a:pt x="0" y="47625"/>
                    </a:moveTo>
                    <a:cubicBezTo>
                      <a:pt x="0" y="21323"/>
                      <a:pt x="21323" y="0"/>
                      <a:pt x="47625" y="0"/>
                    </a:cubicBezTo>
                    <a:cubicBezTo>
                      <a:pt x="73927" y="0"/>
                      <a:pt x="95250" y="21323"/>
                      <a:pt x="95250" y="47625"/>
                    </a:cubicBezTo>
                    <a:cubicBezTo>
                      <a:pt x="95250" y="73927"/>
                      <a:pt x="73927" y="95250"/>
                      <a:pt x="47625" y="95250"/>
                    </a:cubicBezTo>
                    <a:cubicBezTo>
                      <a:pt x="21335" y="95219"/>
                      <a:pt x="31" y="73915"/>
                      <a:pt x="0" y="47625"/>
                    </a:cubicBezTo>
                    <a:close/>
                    <a:moveTo>
                      <a:pt x="19050" y="47625"/>
                    </a:moveTo>
                    <a:cubicBezTo>
                      <a:pt x="19050" y="63407"/>
                      <a:pt x="31843" y="76200"/>
                      <a:pt x="47625" y="76200"/>
                    </a:cubicBezTo>
                    <a:cubicBezTo>
                      <a:pt x="63407" y="76200"/>
                      <a:pt x="76200" y="63407"/>
                      <a:pt x="76200" y="47625"/>
                    </a:cubicBezTo>
                    <a:cubicBezTo>
                      <a:pt x="76200" y="31843"/>
                      <a:pt x="63407" y="19050"/>
                      <a:pt x="47625" y="19050"/>
                    </a:cubicBezTo>
                    <a:cubicBezTo>
                      <a:pt x="31843" y="19050"/>
                      <a:pt x="19050" y="31843"/>
                      <a:pt x="19050" y="47625"/>
                    </a:cubicBezTo>
                    <a:close/>
                  </a:path>
                </a:pathLst>
              </a:custGeom>
              <a:grpFill/>
              <a:ln w="9525" cap="flat">
                <a:noFill/>
                <a:prstDash val="solid"/>
                <a:miter/>
              </a:ln>
            </p:spPr>
            <p:txBody>
              <a:bodyPr rtlCol="0" anchor="ctr"/>
              <a:lstStyle/>
              <a:p>
                <a:endParaRPr lang="zh-CN" altLang="en-US"/>
              </a:p>
            </p:txBody>
          </p:sp>
          <p:sp>
            <p:nvSpPr>
              <p:cNvPr id="90" name="图形 180" descr="业务增长 轮廓"/>
              <p:cNvSpPr/>
              <p:nvPr/>
            </p:nvSpPr>
            <p:spPr>
              <a:xfrm>
                <a:off x="6312874" y="3295650"/>
                <a:ext cx="167935" cy="352634"/>
              </a:xfrm>
              <a:custGeom>
                <a:avLst/>
                <a:gdLst>
                  <a:gd name="connsiteX0" fmla="*/ 167935 w 167935"/>
                  <a:gd name="connsiteY0" fmla="*/ 209712 h 352634"/>
                  <a:gd name="connsiteX1" fmla="*/ 131597 w 167935"/>
                  <a:gd name="connsiteY1" fmla="*/ 78829 h 352634"/>
                  <a:gd name="connsiteX2" fmla="*/ 131597 w 167935"/>
                  <a:gd name="connsiteY2" fmla="*/ 9525 h 352634"/>
                  <a:gd name="connsiteX3" fmla="*/ 122072 w 167935"/>
                  <a:gd name="connsiteY3" fmla="*/ 0 h 352634"/>
                  <a:gd name="connsiteX4" fmla="*/ 112547 w 167935"/>
                  <a:gd name="connsiteY4" fmla="*/ 9525 h 352634"/>
                  <a:gd name="connsiteX5" fmla="*/ 112547 w 167935"/>
                  <a:gd name="connsiteY5" fmla="*/ 81429 h 352634"/>
                  <a:gd name="connsiteX6" fmla="*/ 142885 w 167935"/>
                  <a:gd name="connsiteY6" fmla="*/ 190662 h 352634"/>
                  <a:gd name="connsiteX7" fmla="*/ 25060 w 167935"/>
                  <a:gd name="connsiteY7" fmla="*/ 190662 h 352634"/>
                  <a:gd name="connsiteX8" fmla="*/ 55407 w 167935"/>
                  <a:gd name="connsiteY8" fmla="*/ 80172 h 352634"/>
                  <a:gd name="connsiteX9" fmla="*/ 55407 w 167935"/>
                  <a:gd name="connsiteY9" fmla="*/ 9563 h 352634"/>
                  <a:gd name="connsiteX10" fmla="*/ 45882 w 167935"/>
                  <a:gd name="connsiteY10" fmla="*/ 38 h 352634"/>
                  <a:gd name="connsiteX11" fmla="*/ 36357 w 167935"/>
                  <a:gd name="connsiteY11" fmla="*/ 9563 h 352634"/>
                  <a:gd name="connsiteX12" fmla="*/ 36357 w 167935"/>
                  <a:gd name="connsiteY12" fmla="*/ 78867 h 352634"/>
                  <a:gd name="connsiteX13" fmla="*/ 0 w 167935"/>
                  <a:gd name="connsiteY13" fmla="*/ 209712 h 352634"/>
                  <a:gd name="connsiteX14" fmla="*/ 36347 w 167935"/>
                  <a:gd name="connsiteY14" fmla="*/ 209712 h 352634"/>
                  <a:gd name="connsiteX15" fmla="*/ 36347 w 167935"/>
                  <a:gd name="connsiteY15" fmla="*/ 285064 h 352634"/>
                  <a:gd name="connsiteX16" fmla="*/ 55397 w 167935"/>
                  <a:gd name="connsiteY16" fmla="*/ 304114 h 352634"/>
                  <a:gd name="connsiteX17" fmla="*/ 55397 w 167935"/>
                  <a:gd name="connsiteY17" fmla="*/ 209712 h 352634"/>
                  <a:gd name="connsiteX18" fmla="*/ 74447 w 167935"/>
                  <a:gd name="connsiteY18" fmla="*/ 209712 h 352634"/>
                  <a:gd name="connsiteX19" fmla="*/ 74447 w 167935"/>
                  <a:gd name="connsiteY19" fmla="*/ 323193 h 352634"/>
                  <a:gd name="connsiteX20" fmla="*/ 103880 w 167935"/>
                  <a:gd name="connsiteY20" fmla="*/ 352635 h 352634"/>
                  <a:gd name="connsiteX21" fmla="*/ 131569 w 167935"/>
                  <a:gd name="connsiteY21" fmla="*/ 352635 h 352634"/>
                  <a:gd name="connsiteX22" fmla="*/ 131569 w 167935"/>
                  <a:gd name="connsiteY22" fmla="*/ 209712 h 352634"/>
                  <a:gd name="connsiteX23" fmla="*/ 112547 w 167935"/>
                  <a:gd name="connsiteY23" fmla="*/ 333585 h 352634"/>
                  <a:gd name="connsiteX24" fmla="*/ 93497 w 167935"/>
                  <a:gd name="connsiteY24" fmla="*/ 333585 h 352634"/>
                  <a:gd name="connsiteX25" fmla="*/ 93497 w 167935"/>
                  <a:gd name="connsiteY25" fmla="*/ 209712 h 352634"/>
                  <a:gd name="connsiteX26" fmla="*/ 112547 w 167935"/>
                  <a:gd name="connsiteY26" fmla="*/ 209712 h 352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7935" h="352634">
                    <a:moveTo>
                      <a:pt x="167935" y="209712"/>
                    </a:moveTo>
                    <a:lnTo>
                      <a:pt x="131597" y="78829"/>
                    </a:lnTo>
                    <a:lnTo>
                      <a:pt x="131597" y="9525"/>
                    </a:lnTo>
                    <a:cubicBezTo>
                      <a:pt x="131597" y="4264"/>
                      <a:pt x="127333" y="0"/>
                      <a:pt x="122072" y="0"/>
                    </a:cubicBezTo>
                    <a:cubicBezTo>
                      <a:pt x="116812" y="0"/>
                      <a:pt x="112547" y="4264"/>
                      <a:pt x="112547" y="9525"/>
                    </a:cubicBezTo>
                    <a:lnTo>
                      <a:pt x="112547" y="81429"/>
                    </a:lnTo>
                    <a:lnTo>
                      <a:pt x="142885" y="190662"/>
                    </a:lnTo>
                    <a:lnTo>
                      <a:pt x="25060" y="190662"/>
                    </a:lnTo>
                    <a:lnTo>
                      <a:pt x="55407" y="80172"/>
                    </a:lnTo>
                    <a:lnTo>
                      <a:pt x="55407" y="9563"/>
                    </a:lnTo>
                    <a:cubicBezTo>
                      <a:pt x="55407" y="4302"/>
                      <a:pt x="51143" y="38"/>
                      <a:pt x="45882" y="38"/>
                    </a:cubicBezTo>
                    <a:cubicBezTo>
                      <a:pt x="40621" y="38"/>
                      <a:pt x="36357" y="4302"/>
                      <a:pt x="36357" y="9563"/>
                    </a:cubicBezTo>
                    <a:lnTo>
                      <a:pt x="36357" y="78867"/>
                    </a:lnTo>
                    <a:lnTo>
                      <a:pt x="0" y="209712"/>
                    </a:lnTo>
                    <a:lnTo>
                      <a:pt x="36347" y="209712"/>
                    </a:lnTo>
                    <a:lnTo>
                      <a:pt x="36347" y="285064"/>
                    </a:lnTo>
                    <a:lnTo>
                      <a:pt x="55397" y="304114"/>
                    </a:lnTo>
                    <a:lnTo>
                      <a:pt x="55397" y="209712"/>
                    </a:lnTo>
                    <a:lnTo>
                      <a:pt x="74447" y="209712"/>
                    </a:lnTo>
                    <a:lnTo>
                      <a:pt x="74447" y="323193"/>
                    </a:lnTo>
                    <a:lnTo>
                      <a:pt x="103880" y="352635"/>
                    </a:lnTo>
                    <a:lnTo>
                      <a:pt x="131569" y="352635"/>
                    </a:lnTo>
                    <a:lnTo>
                      <a:pt x="131569" y="209712"/>
                    </a:lnTo>
                    <a:close/>
                    <a:moveTo>
                      <a:pt x="112547" y="333585"/>
                    </a:moveTo>
                    <a:lnTo>
                      <a:pt x="93497" y="333585"/>
                    </a:lnTo>
                    <a:lnTo>
                      <a:pt x="93497" y="209712"/>
                    </a:lnTo>
                    <a:lnTo>
                      <a:pt x="112547" y="209712"/>
                    </a:lnTo>
                    <a:close/>
                  </a:path>
                </a:pathLst>
              </a:custGeom>
              <a:grpFill/>
              <a:ln w="9525" cap="flat">
                <a:noFill/>
                <a:prstDash val="solid"/>
                <a:miter/>
              </a:ln>
            </p:spPr>
            <p:txBody>
              <a:bodyPr rtlCol="0" anchor="ctr"/>
              <a:lstStyle/>
              <a:p>
                <a:endParaRPr lang="zh-CN" altLang="en-US"/>
              </a:p>
            </p:txBody>
          </p:sp>
          <p:sp>
            <p:nvSpPr>
              <p:cNvPr id="91" name="图形 180" descr="业务增长 轮廓"/>
              <p:cNvSpPr/>
              <p:nvPr/>
            </p:nvSpPr>
            <p:spPr>
              <a:xfrm>
                <a:off x="5695950" y="3276600"/>
                <a:ext cx="781167" cy="485892"/>
              </a:xfrm>
              <a:custGeom>
                <a:avLst/>
                <a:gdLst>
                  <a:gd name="connsiteX0" fmla="*/ 133350 w 781167"/>
                  <a:gd name="connsiteY0" fmla="*/ 0 h 485892"/>
                  <a:gd name="connsiteX1" fmla="*/ 142875 w 781167"/>
                  <a:gd name="connsiteY1" fmla="*/ 9525 h 485892"/>
                  <a:gd name="connsiteX2" fmla="*/ 133350 w 781167"/>
                  <a:gd name="connsiteY2" fmla="*/ 19050 h 485892"/>
                  <a:gd name="connsiteX3" fmla="*/ 32747 w 781167"/>
                  <a:gd name="connsiteY3" fmla="*/ 19050 h 485892"/>
                  <a:gd name="connsiteX4" fmla="*/ 32680 w 781167"/>
                  <a:gd name="connsiteY4" fmla="*/ 19212 h 485892"/>
                  <a:gd name="connsiteX5" fmla="*/ 352425 w 781167"/>
                  <a:gd name="connsiteY5" fmla="*/ 338957 h 485892"/>
                  <a:gd name="connsiteX6" fmla="*/ 500063 w 781167"/>
                  <a:gd name="connsiteY6" fmla="*/ 191319 h 485892"/>
                  <a:gd name="connsiteX7" fmla="*/ 778259 w 781167"/>
                  <a:gd name="connsiteY7" fmla="*/ 469516 h 485892"/>
                  <a:gd name="connsiteX8" fmla="*/ 778494 w 781167"/>
                  <a:gd name="connsiteY8" fmla="*/ 482984 h 485892"/>
                  <a:gd name="connsiteX9" fmla="*/ 765025 w 781167"/>
                  <a:gd name="connsiteY9" fmla="*/ 483218 h 485892"/>
                  <a:gd name="connsiteX10" fmla="*/ 764791 w 781167"/>
                  <a:gd name="connsiteY10" fmla="*/ 482984 h 485892"/>
                  <a:gd name="connsiteX11" fmla="*/ 500063 w 781167"/>
                  <a:gd name="connsiteY11" fmla="*/ 218256 h 485892"/>
                  <a:gd name="connsiteX12" fmla="*/ 352425 w 781167"/>
                  <a:gd name="connsiteY12" fmla="*/ 365893 h 485892"/>
                  <a:gd name="connsiteX13" fmla="*/ 19212 w 781167"/>
                  <a:gd name="connsiteY13" fmla="*/ 32680 h 485892"/>
                  <a:gd name="connsiteX14" fmla="*/ 19050 w 781167"/>
                  <a:gd name="connsiteY14" fmla="*/ 32747 h 485892"/>
                  <a:gd name="connsiteX15" fmla="*/ 19050 w 781167"/>
                  <a:gd name="connsiteY15" fmla="*/ 133350 h 485892"/>
                  <a:gd name="connsiteX16" fmla="*/ 9525 w 781167"/>
                  <a:gd name="connsiteY16" fmla="*/ 142875 h 485892"/>
                  <a:gd name="connsiteX17" fmla="*/ 0 w 781167"/>
                  <a:gd name="connsiteY17" fmla="*/ 133350 h 485892"/>
                  <a:gd name="connsiteX18" fmla="*/ 0 w 781167"/>
                  <a:gd name="connsiteY18" fmla="*/ 0 h 485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1167" h="485892">
                    <a:moveTo>
                      <a:pt x="133350" y="0"/>
                    </a:moveTo>
                    <a:cubicBezTo>
                      <a:pt x="138611" y="0"/>
                      <a:pt x="142875" y="4264"/>
                      <a:pt x="142875" y="9525"/>
                    </a:cubicBezTo>
                    <a:cubicBezTo>
                      <a:pt x="142875" y="14786"/>
                      <a:pt x="138611" y="19050"/>
                      <a:pt x="133350" y="19050"/>
                    </a:cubicBezTo>
                    <a:lnTo>
                      <a:pt x="32747" y="19050"/>
                    </a:lnTo>
                    <a:cubicBezTo>
                      <a:pt x="32623" y="19050"/>
                      <a:pt x="32595" y="19126"/>
                      <a:pt x="32680" y="19212"/>
                    </a:cubicBezTo>
                    <a:lnTo>
                      <a:pt x="352425" y="338957"/>
                    </a:lnTo>
                    <a:lnTo>
                      <a:pt x="500063" y="191319"/>
                    </a:lnTo>
                    <a:lnTo>
                      <a:pt x="778259" y="469516"/>
                    </a:lnTo>
                    <a:cubicBezTo>
                      <a:pt x="782044" y="473171"/>
                      <a:pt x="782148" y="479200"/>
                      <a:pt x="778494" y="482984"/>
                    </a:cubicBezTo>
                    <a:cubicBezTo>
                      <a:pt x="774839" y="486768"/>
                      <a:pt x="768808" y="486873"/>
                      <a:pt x="765025" y="483218"/>
                    </a:cubicBezTo>
                    <a:cubicBezTo>
                      <a:pt x="764945" y="483141"/>
                      <a:pt x="764867" y="483063"/>
                      <a:pt x="764791" y="482984"/>
                    </a:cubicBezTo>
                    <a:lnTo>
                      <a:pt x="500063" y="218256"/>
                    </a:lnTo>
                    <a:lnTo>
                      <a:pt x="352425" y="365893"/>
                    </a:lnTo>
                    <a:lnTo>
                      <a:pt x="19212" y="32680"/>
                    </a:lnTo>
                    <a:cubicBezTo>
                      <a:pt x="19126" y="32595"/>
                      <a:pt x="19050" y="32623"/>
                      <a:pt x="19050" y="32747"/>
                    </a:cubicBezTo>
                    <a:lnTo>
                      <a:pt x="19050" y="133350"/>
                    </a:lnTo>
                    <a:cubicBezTo>
                      <a:pt x="19050" y="138611"/>
                      <a:pt x="14785" y="142875"/>
                      <a:pt x="9525" y="142875"/>
                    </a:cubicBezTo>
                    <a:cubicBezTo>
                      <a:pt x="4265" y="142875"/>
                      <a:pt x="0" y="138611"/>
                      <a:pt x="0" y="133350"/>
                    </a:cubicBezTo>
                    <a:lnTo>
                      <a:pt x="0" y="0"/>
                    </a:lnTo>
                    <a:close/>
                  </a:path>
                </a:pathLst>
              </a:custGeom>
              <a:grpFill/>
              <a:ln w="9525" cap="flat">
                <a:noFill/>
                <a:prstDash val="solid"/>
                <a:miter/>
              </a:ln>
            </p:spPr>
            <p:txBody>
              <a:bodyPr rtlCol="0" anchor="ctr"/>
              <a:lstStyle/>
              <a:p>
                <a:endParaRPr lang="zh-CN" altLang="en-US"/>
              </a:p>
            </p:txBody>
          </p:sp>
        </p:grpSp>
      </p:grpSp>
      <p:sp>
        <p:nvSpPr>
          <p:cNvPr id="93" name="文本占位符 92"/>
          <p:cNvSpPr>
            <a:spLocks noGrp="1"/>
          </p:cNvSpPr>
          <p:nvPr>
            <p:ph type="body" sz="quarter" idx="10" hasCustomPrompt="1"/>
          </p:nvPr>
        </p:nvSpPr>
        <p:spPr>
          <a:xfrm>
            <a:off x="1365897" y="2725082"/>
            <a:ext cx="951828" cy="429589"/>
          </a:xfrm>
          <a:prstGeom prst="rect">
            <a:avLst/>
          </a:prstGeom>
        </p:spPr>
        <p:txBody>
          <a:bodyPr/>
          <a:lstStyle>
            <a:lvl1pPr marL="0" indent="0" algn="l" defTabSz="457200" rtl="0" eaLnBrk="1" latinLnBrk="0" hangingPunct="1">
              <a:buNone/>
              <a:defRPr lang="zh-CN" altLang="en-US" sz="24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01</a:t>
            </a:r>
            <a:endParaRPr lang="zh-CN" altLang="en-US" dirty="0"/>
          </a:p>
        </p:txBody>
      </p:sp>
      <p:sp>
        <p:nvSpPr>
          <p:cNvPr id="92" name="文本占位符 92"/>
          <p:cNvSpPr>
            <a:spLocks noGrp="1"/>
          </p:cNvSpPr>
          <p:nvPr>
            <p:ph type="body" sz="quarter" idx="18" hasCustomPrompt="1"/>
          </p:nvPr>
        </p:nvSpPr>
        <p:spPr>
          <a:xfrm>
            <a:off x="1538064" y="3459700"/>
            <a:ext cx="1025922" cy="276999"/>
          </a:xfrm>
          <a:prstGeom prst="rect">
            <a:avLst/>
          </a:prstGeom>
        </p:spPr>
        <p:txBody>
          <a:bodyPr wrap="none" lIns="0" tIns="0" rIns="0" bIns="0">
            <a:spAutoFit/>
          </a:bodyPr>
          <a:lstStyle>
            <a:lvl1pPr marL="0" indent="0" algn="l" defTabSz="457200" rtl="0" eaLnBrk="1" latinLnBrk="0" hangingPunct="1">
              <a:buNone/>
              <a:defRPr lang="zh-CN" altLang="en-US" sz="2000" b="1" kern="1200" dirty="0" smtClean="0">
                <a:gradFill>
                  <a:gsLst>
                    <a:gs pos="10000">
                      <a:schemeClr val="accent1"/>
                    </a:gs>
                    <a:gs pos="100000">
                      <a:schemeClr val="accent2"/>
                    </a:gs>
                  </a:gsLst>
                  <a:lin ang="5400000" scaled="1"/>
                </a:gra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sp>
        <p:nvSpPr>
          <p:cNvPr id="94" name="文本占位符 92"/>
          <p:cNvSpPr>
            <a:spLocks noGrp="1"/>
          </p:cNvSpPr>
          <p:nvPr>
            <p:ph type="body" sz="quarter" idx="19" hasCustomPrompt="1"/>
          </p:nvPr>
        </p:nvSpPr>
        <p:spPr>
          <a:xfrm>
            <a:off x="3593071" y="3566310"/>
            <a:ext cx="923330" cy="249299"/>
          </a:xfrm>
          <a:prstGeom prst="rect">
            <a:avLst/>
          </a:prstGeom>
        </p:spPr>
        <p:txBody>
          <a:bodyPr wrap="none" lIns="0" tIns="0" rIns="0" bIns="0">
            <a:spAutoFit/>
          </a:bodyPr>
          <a:lstStyle>
            <a:lvl1pPr marL="0" indent="0" algn="l" defTabSz="457200" rtl="0" eaLnBrk="1" latinLnBrk="0" hangingPunct="1">
              <a:buNone/>
              <a:defRPr lang="zh-CN" altLang="en-US" sz="1800" b="1" kern="1200" dirty="0" smtClean="0">
                <a:solidFill>
                  <a:schemeClr val="bg2"/>
                </a:soli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sp>
        <p:nvSpPr>
          <p:cNvPr id="95" name="文本占位符 92"/>
          <p:cNvSpPr>
            <a:spLocks noGrp="1"/>
          </p:cNvSpPr>
          <p:nvPr>
            <p:ph type="body" sz="quarter" idx="20" hasCustomPrompt="1"/>
          </p:nvPr>
        </p:nvSpPr>
        <p:spPr>
          <a:xfrm>
            <a:off x="5592954" y="3566310"/>
            <a:ext cx="923330" cy="249299"/>
          </a:xfrm>
          <a:prstGeom prst="rect">
            <a:avLst/>
          </a:prstGeom>
        </p:spPr>
        <p:txBody>
          <a:bodyPr wrap="none" lIns="0" tIns="0" rIns="0" bIns="0">
            <a:spAutoFit/>
          </a:bodyPr>
          <a:lstStyle>
            <a:lvl1pPr marL="0" indent="0" algn="l" defTabSz="457200" rtl="0" eaLnBrk="1" latinLnBrk="0" hangingPunct="1">
              <a:buNone/>
              <a:defRPr lang="zh-CN" altLang="en-US" sz="1800" b="1" kern="1200" dirty="0" smtClean="0">
                <a:solidFill>
                  <a:schemeClr val="bg2"/>
                </a:soli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sp>
        <p:nvSpPr>
          <p:cNvPr id="97" name="文本占位符 92"/>
          <p:cNvSpPr>
            <a:spLocks noGrp="1"/>
          </p:cNvSpPr>
          <p:nvPr>
            <p:ph type="body" sz="quarter" idx="21" hasCustomPrompt="1"/>
          </p:nvPr>
        </p:nvSpPr>
        <p:spPr>
          <a:xfrm>
            <a:off x="9661840" y="3566310"/>
            <a:ext cx="1025922" cy="249299"/>
          </a:xfrm>
          <a:prstGeom prst="rect">
            <a:avLst/>
          </a:prstGeom>
        </p:spPr>
        <p:txBody>
          <a:bodyPr wrap="square" lIns="0" tIns="0" rIns="0" bIns="0">
            <a:spAutoFit/>
          </a:bodyPr>
          <a:lstStyle>
            <a:lvl1pPr marL="0" indent="0" algn="l" defTabSz="457200" rtl="0" eaLnBrk="1" latinLnBrk="0" hangingPunct="1">
              <a:buNone/>
              <a:defRPr lang="zh-CN" altLang="en-US" sz="1800" b="1" kern="1200" dirty="0" smtClean="0">
                <a:solidFill>
                  <a:schemeClr val="bg2"/>
                </a:soli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grpSp>
        <p:nvGrpSpPr>
          <p:cNvPr id="47" name="组合 46"/>
          <p:cNvGrpSpPr/>
          <p:nvPr userDrawn="1"/>
        </p:nvGrpSpPr>
        <p:grpSpPr>
          <a:xfrm>
            <a:off x="7495037" y="2778998"/>
            <a:ext cx="1279132" cy="2584284"/>
            <a:chOff x="7442116" y="2672080"/>
            <a:chExt cx="1384974" cy="2798120"/>
          </a:xfrm>
        </p:grpSpPr>
        <p:sp>
          <p:nvSpPr>
            <p:cNvPr id="103" name="矩形: 圆角 102"/>
            <p:cNvSpPr/>
            <p:nvPr userDrawn="1"/>
          </p:nvSpPr>
          <p:spPr>
            <a:xfrm>
              <a:off x="7442116" y="2672080"/>
              <a:ext cx="1378536" cy="2798120"/>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任意多边形: 形状 106"/>
            <p:cNvSpPr/>
            <p:nvPr userDrawn="1"/>
          </p:nvSpPr>
          <p:spPr>
            <a:xfrm flipH="1">
              <a:off x="8265311" y="4874577"/>
              <a:ext cx="561779" cy="595623"/>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grpSp>
      <p:grpSp>
        <p:nvGrpSpPr>
          <p:cNvPr id="8" name="组合 7"/>
          <p:cNvGrpSpPr/>
          <p:nvPr userDrawn="1"/>
        </p:nvGrpSpPr>
        <p:grpSpPr>
          <a:xfrm>
            <a:off x="7660607" y="4022731"/>
            <a:ext cx="947778" cy="947776"/>
            <a:chOff x="7522892" y="3917828"/>
            <a:chExt cx="1184223" cy="1184223"/>
          </a:xfrm>
        </p:grpSpPr>
        <p:grpSp>
          <p:nvGrpSpPr>
            <p:cNvPr id="4" name="组合 3"/>
            <p:cNvGrpSpPr/>
            <p:nvPr userDrawn="1"/>
          </p:nvGrpSpPr>
          <p:grpSpPr>
            <a:xfrm>
              <a:off x="7522892" y="3917828"/>
              <a:ext cx="1184223" cy="1184223"/>
              <a:chOff x="7522892" y="3917828"/>
              <a:chExt cx="1184223" cy="1184223"/>
            </a:xfrm>
          </p:grpSpPr>
          <p:sp>
            <p:nvSpPr>
              <p:cNvPr id="106" name="椭圆 105"/>
              <p:cNvSpPr/>
              <p:nvPr userDrawn="1"/>
            </p:nvSpPr>
            <p:spPr>
              <a:xfrm rot="8892418">
                <a:off x="7522892" y="3917828"/>
                <a:ext cx="1184223" cy="1184223"/>
              </a:xfrm>
              <a:prstGeom prst="ellipse">
                <a:avLst/>
              </a:pr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userDrawn="1"/>
            </p:nvSpPr>
            <p:spPr>
              <a:xfrm rot="8892418">
                <a:off x="7552859" y="3947795"/>
                <a:ext cx="1124288" cy="1124288"/>
              </a:xfrm>
              <a:prstGeom prst="ellipse">
                <a:avLst/>
              </a:prstGeom>
              <a:noFill/>
              <a:ln w="317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9" name="图形 171" descr="男侍者 轮廓"/>
            <p:cNvGrpSpPr/>
            <p:nvPr userDrawn="1"/>
          </p:nvGrpSpPr>
          <p:grpSpPr>
            <a:xfrm>
              <a:off x="7767239" y="4140412"/>
              <a:ext cx="653919" cy="714148"/>
              <a:chOff x="5667375" y="3057525"/>
              <a:chExt cx="723900" cy="790575"/>
            </a:xfrm>
            <a:solidFill>
              <a:schemeClr val="bg2"/>
            </a:solidFill>
          </p:grpSpPr>
          <p:sp>
            <p:nvSpPr>
              <p:cNvPr id="110" name="图形 171" descr="男侍者 轮廓"/>
              <p:cNvSpPr/>
              <p:nvPr/>
            </p:nvSpPr>
            <p:spPr>
              <a:xfrm>
                <a:off x="6029325" y="3458051"/>
                <a:ext cx="132397" cy="95726"/>
              </a:xfrm>
              <a:custGeom>
                <a:avLst/>
                <a:gdLst>
                  <a:gd name="connsiteX0" fmla="*/ 114300 w 132397"/>
                  <a:gd name="connsiteY0" fmla="*/ 93821 h 95726"/>
                  <a:gd name="connsiteX1" fmla="*/ 114300 w 132397"/>
                  <a:gd name="connsiteY1" fmla="*/ 93821 h 95726"/>
                  <a:gd name="connsiteX2" fmla="*/ 120015 w 132397"/>
                  <a:gd name="connsiteY2" fmla="*/ 95726 h 95726"/>
                  <a:gd name="connsiteX3" fmla="*/ 122873 w 132397"/>
                  <a:gd name="connsiteY3" fmla="*/ 95726 h 95726"/>
                  <a:gd name="connsiteX4" fmla="*/ 130493 w 132397"/>
                  <a:gd name="connsiteY4" fmla="*/ 90011 h 95726"/>
                  <a:gd name="connsiteX5" fmla="*/ 132398 w 132397"/>
                  <a:gd name="connsiteY5" fmla="*/ 82391 h 95726"/>
                  <a:gd name="connsiteX6" fmla="*/ 132398 w 132397"/>
                  <a:gd name="connsiteY6" fmla="*/ 13811 h 95726"/>
                  <a:gd name="connsiteX7" fmla="*/ 125730 w 132397"/>
                  <a:gd name="connsiteY7" fmla="*/ 2381 h 95726"/>
                  <a:gd name="connsiteX8" fmla="*/ 113348 w 132397"/>
                  <a:gd name="connsiteY8" fmla="*/ 2381 h 95726"/>
                  <a:gd name="connsiteX9" fmla="*/ 66675 w 132397"/>
                  <a:gd name="connsiteY9" fmla="*/ 28099 h 95726"/>
                  <a:gd name="connsiteX10" fmla="*/ 19050 w 132397"/>
                  <a:gd name="connsiteY10" fmla="*/ 1429 h 95726"/>
                  <a:gd name="connsiteX11" fmla="*/ 6668 w 132397"/>
                  <a:gd name="connsiteY11" fmla="*/ 1429 h 95726"/>
                  <a:gd name="connsiteX12" fmla="*/ 0 w 132397"/>
                  <a:gd name="connsiteY12" fmla="*/ 12859 h 95726"/>
                  <a:gd name="connsiteX13" fmla="*/ 0 w 132397"/>
                  <a:gd name="connsiteY13" fmla="*/ 81439 h 95726"/>
                  <a:gd name="connsiteX14" fmla="*/ 952 w 132397"/>
                  <a:gd name="connsiteY14" fmla="*/ 88106 h 95726"/>
                  <a:gd name="connsiteX15" fmla="*/ 18098 w 132397"/>
                  <a:gd name="connsiteY15" fmla="*/ 93821 h 95726"/>
                  <a:gd name="connsiteX16" fmla="*/ 18098 w 132397"/>
                  <a:gd name="connsiteY16" fmla="*/ 93821 h 95726"/>
                  <a:gd name="connsiteX17" fmla="*/ 65723 w 132397"/>
                  <a:gd name="connsiteY17" fmla="*/ 66199 h 95726"/>
                  <a:gd name="connsiteX18" fmla="*/ 114300 w 132397"/>
                  <a:gd name="connsiteY18" fmla="*/ 93821 h 95726"/>
                  <a:gd name="connsiteX19" fmla="*/ 114300 w 132397"/>
                  <a:gd name="connsiteY19" fmla="*/ 23336 h 95726"/>
                  <a:gd name="connsiteX20" fmla="*/ 114300 w 132397"/>
                  <a:gd name="connsiteY20" fmla="*/ 71914 h 95726"/>
                  <a:gd name="connsiteX21" fmla="*/ 71438 w 132397"/>
                  <a:gd name="connsiteY21" fmla="*/ 47149 h 95726"/>
                  <a:gd name="connsiteX22" fmla="*/ 114300 w 132397"/>
                  <a:gd name="connsiteY22" fmla="*/ 23336 h 95726"/>
                  <a:gd name="connsiteX23" fmla="*/ 19050 w 132397"/>
                  <a:gd name="connsiteY23" fmla="*/ 71914 h 95726"/>
                  <a:gd name="connsiteX24" fmla="*/ 19050 w 132397"/>
                  <a:gd name="connsiteY24" fmla="*/ 24289 h 95726"/>
                  <a:gd name="connsiteX25" fmla="*/ 61913 w 132397"/>
                  <a:gd name="connsiteY25" fmla="*/ 48101 h 95726"/>
                  <a:gd name="connsiteX26" fmla="*/ 19050 w 132397"/>
                  <a:gd name="connsiteY26" fmla="*/ 71914 h 95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397" h="95726">
                    <a:moveTo>
                      <a:pt x="114300" y="93821"/>
                    </a:moveTo>
                    <a:lnTo>
                      <a:pt x="114300" y="93821"/>
                    </a:lnTo>
                    <a:cubicBezTo>
                      <a:pt x="116205" y="94774"/>
                      <a:pt x="118110" y="95726"/>
                      <a:pt x="120015" y="95726"/>
                    </a:cubicBezTo>
                    <a:cubicBezTo>
                      <a:pt x="120968" y="95726"/>
                      <a:pt x="121920" y="95726"/>
                      <a:pt x="122873" y="95726"/>
                    </a:cubicBezTo>
                    <a:cubicBezTo>
                      <a:pt x="125730" y="94774"/>
                      <a:pt x="128588" y="92869"/>
                      <a:pt x="130493" y="90011"/>
                    </a:cubicBezTo>
                    <a:cubicBezTo>
                      <a:pt x="131445" y="87154"/>
                      <a:pt x="132398" y="85249"/>
                      <a:pt x="132398" y="82391"/>
                    </a:cubicBezTo>
                    <a:lnTo>
                      <a:pt x="132398" y="13811"/>
                    </a:lnTo>
                    <a:cubicBezTo>
                      <a:pt x="132398" y="9049"/>
                      <a:pt x="129540" y="4286"/>
                      <a:pt x="125730" y="2381"/>
                    </a:cubicBezTo>
                    <a:cubicBezTo>
                      <a:pt x="121920" y="476"/>
                      <a:pt x="117157" y="476"/>
                      <a:pt x="113348" y="2381"/>
                    </a:cubicBezTo>
                    <a:lnTo>
                      <a:pt x="66675" y="28099"/>
                    </a:lnTo>
                    <a:lnTo>
                      <a:pt x="19050" y="1429"/>
                    </a:lnTo>
                    <a:cubicBezTo>
                      <a:pt x="15240" y="-476"/>
                      <a:pt x="10477" y="-476"/>
                      <a:pt x="6668" y="1429"/>
                    </a:cubicBezTo>
                    <a:cubicBezTo>
                      <a:pt x="2857" y="3334"/>
                      <a:pt x="0" y="8096"/>
                      <a:pt x="0" y="12859"/>
                    </a:cubicBezTo>
                    <a:lnTo>
                      <a:pt x="0" y="81439"/>
                    </a:lnTo>
                    <a:cubicBezTo>
                      <a:pt x="0" y="83344"/>
                      <a:pt x="0" y="86201"/>
                      <a:pt x="952" y="88106"/>
                    </a:cubicBezTo>
                    <a:cubicBezTo>
                      <a:pt x="3810" y="94774"/>
                      <a:pt x="12382" y="96679"/>
                      <a:pt x="18098" y="93821"/>
                    </a:cubicBezTo>
                    <a:cubicBezTo>
                      <a:pt x="18098" y="93821"/>
                      <a:pt x="18098" y="93821"/>
                      <a:pt x="18098" y="93821"/>
                    </a:cubicBezTo>
                    <a:lnTo>
                      <a:pt x="65723" y="66199"/>
                    </a:lnTo>
                    <a:lnTo>
                      <a:pt x="114300" y="93821"/>
                    </a:lnTo>
                    <a:close/>
                    <a:moveTo>
                      <a:pt x="114300" y="23336"/>
                    </a:moveTo>
                    <a:lnTo>
                      <a:pt x="114300" y="71914"/>
                    </a:lnTo>
                    <a:lnTo>
                      <a:pt x="71438" y="47149"/>
                    </a:lnTo>
                    <a:lnTo>
                      <a:pt x="114300" y="23336"/>
                    </a:lnTo>
                    <a:close/>
                    <a:moveTo>
                      <a:pt x="19050" y="71914"/>
                    </a:moveTo>
                    <a:lnTo>
                      <a:pt x="19050" y="24289"/>
                    </a:lnTo>
                    <a:lnTo>
                      <a:pt x="61913" y="48101"/>
                    </a:lnTo>
                    <a:lnTo>
                      <a:pt x="19050" y="71914"/>
                    </a:lnTo>
                    <a:close/>
                  </a:path>
                </a:pathLst>
              </a:custGeom>
              <a:grpFill/>
              <a:ln w="9525" cap="flat">
                <a:noFill/>
                <a:prstDash val="solid"/>
                <a:miter/>
              </a:ln>
            </p:spPr>
            <p:txBody>
              <a:bodyPr rtlCol="0" anchor="ctr"/>
              <a:lstStyle/>
              <a:p>
                <a:endParaRPr lang="zh-CN" altLang="en-US"/>
              </a:p>
            </p:txBody>
          </p:sp>
          <p:sp>
            <p:nvSpPr>
              <p:cNvPr id="111" name="图形 171" descr="男侍者 轮廓"/>
              <p:cNvSpPr/>
              <p:nvPr/>
            </p:nvSpPr>
            <p:spPr>
              <a:xfrm>
                <a:off x="6081712" y="3562350"/>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grpFill/>
              <a:ln w="9525" cap="flat">
                <a:noFill/>
                <a:prstDash val="solid"/>
                <a:miter/>
              </a:ln>
            </p:spPr>
            <p:txBody>
              <a:bodyPr rtlCol="0" anchor="ctr"/>
              <a:lstStyle/>
              <a:p>
                <a:endParaRPr lang="zh-CN" altLang="en-US"/>
              </a:p>
            </p:txBody>
          </p:sp>
          <p:sp>
            <p:nvSpPr>
              <p:cNvPr id="112" name="图形 171" descr="男侍者 轮廓"/>
              <p:cNvSpPr/>
              <p:nvPr/>
            </p:nvSpPr>
            <p:spPr>
              <a:xfrm>
                <a:off x="6081712" y="3619500"/>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grpFill/>
              <a:ln w="9525" cap="flat">
                <a:noFill/>
                <a:prstDash val="solid"/>
                <a:miter/>
              </a:ln>
            </p:spPr>
            <p:txBody>
              <a:bodyPr rtlCol="0" anchor="ctr"/>
              <a:lstStyle/>
              <a:p>
                <a:endParaRPr lang="zh-CN" altLang="en-US"/>
              </a:p>
            </p:txBody>
          </p:sp>
          <p:sp>
            <p:nvSpPr>
              <p:cNvPr id="113" name="图形 171" descr="男侍者 轮廓"/>
              <p:cNvSpPr/>
              <p:nvPr/>
            </p:nvSpPr>
            <p:spPr>
              <a:xfrm>
                <a:off x="6081712" y="3676650"/>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grpFill/>
              <a:ln w="9525" cap="flat">
                <a:noFill/>
                <a:prstDash val="solid"/>
                <a:miter/>
              </a:ln>
            </p:spPr>
            <p:txBody>
              <a:bodyPr rtlCol="0" anchor="ctr"/>
              <a:lstStyle/>
              <a:p>
                <a:endParaRPr lang="zh-CN" altLang="en-US"/>
              </a:p>
            </p:txBody>
          </p:sp>
          <p:sp>
            <p:nvSpPr>
              <p:cNvPr id="114" name="图形 171" descr="男侍者 轮廓"/>
              <p:cNvSpPr/>
              <p:nvPr/>
            </p:nvSpPr>
            <p:spPr>
              <a:xfrm>
                <a:off x="5835967" y="3057525"/>
                <a:ext cx="555307" cy="743902"/>
              </a:xfrm>
              <a:custGeom>
                <a:avLst/>
                <a:gdLst>
                  <a:gd name="connsiteX0" fmla="*/ 522922 w 555307"/>
                  <a:gd name="connsiteY0" fmla="*/ 468630 h 743902"/>
                  <a:gd name="connsiteX1" fmla="*/ 403860 w 555307"/>
                  <a:gd name="connsiteY1" fmla="*/ 407670 h 743902"/>
                  <a:gd name="connsiteX2" fmla="*/ 357188 w 555307"/>
                  <a:gd name="connsiteY2" fmla="*/ 388620 h 743902"/>
                  <a:gd name="connsiteX3" fmla="*/ 345758 w 555307"/>
                  <a:gd name="connsiteY3" fmla="*/ 371475 h 743902"/>
                  <a:gd name="connsiteX4" fmla="*/ 345758 w 555307"/>
                  <a:gd name="connsiteY4" fmla="*/ 342900 h 743902"/>
                  <a:gd name="connsiteX5" fmla="*/ 402908 w 555307"/>
                  <a:gd name="connsiteY5" fmla="*/ 228600 h 743902"/>
                  <a:gd name="connsiteX6" fmla="*/ 402908 w 555307"/>
                  <a:gd name="connsiteY6" fmla="*/ 132398 h 743902"/>
                  <a:gd name="connsiteX7" fmla="*/ 339090 w 555307"/>
                  <a:gd name="connsiteY7" fmla="*/ 17145 h 743902"/>
                  <a:gd name="connsiteX8" fmla="*/ 316230 w 555307"/>
                  <a:gd name="connsiteY8" fmla="*/ 19050 h 743902"/>
                  <a:gd name="connsiteX9" fmla="*/ 315278 w 555307"/>
                  <a:gd name="connsiteY9" fmla="*/ 20003 h 743902"/>
                  <a:gd name="connsiteX10" fmla="*/ 310515 w 555307"/>
                  <a:gd name="connsiteY10" fmla="*/ 14288 h 743902"/>
                  <a:gd name="connsiteX11" fmla="*/ 291465 w 555307"/>
                  <a:gd name="connsiteY11" fmla="*/ 2858 h 743902"/>
                  <a:gd name="connsiteX12" fmla="*/ 261938 w 555307"/>
                  <a:gd name="connsiteY12" fmla="*/ 0 h 743902"/>
                  <a:gd name="connsiteX13" fmla="*/ 117157 w 555307"/>
                  <a:gd name="connsiteY13" fmla="*/ 142875 h 743902"/>
                  <a:gd name="connsiteX14" fmla="*/ 117157 w 555307"/>
                  <a:gd name="connsiteY14" fmla="*/ 228600 h 743902"/>
                  <a:gd name="connsiteX15" fmla="*/ 174308 w 555307"/>
                  <a:gd name="connsiteY15" fmla="*/ 342900 h 743902"/>
                  <a:gd name="connsiteX16" fmla="*/ 174308 w 555307"/>
                  <a:gd name="connsiteY16" fmla="*/ 371475 h 743902"/>
                  <a:gd name="connsiteX17" fmla="*/ 162877 w 555307"/>
                  <a:gd name="connsiteY17" fmla="*/ 388620 h 743902"/>
                  <a:gd name="connsiteX18" fmla="*/ 115252 w 555307"/>
                  <a:gd name="connsiteY18" fmla="*/ 407670 h 743902"/>
                  <a:gd name="connsiteX19" fmla="*/ 0 w 555307"/>
                  <a:gd name="connsiteY19" fmla="*/ 466725 h 743902"/>
                  <a:gd name="connsiteX20" fmla="*/ 1905 w 555307"/>
                  <a:gd name="connsiteY20" fmla="*/ 490538 h 743902"/>
                  <a:gd name="connsiteX21" fmla="*/ 9525 w 555307"/>
                  <a:gd name="connsiteY21" fmla="*/ 483870 h 743902"/>
                  <a:gd name="connsiteX22" fmla="*/ 120968 w 555307"/>
                  <a:gd name="connsiteY22" fmla="*/ 425768 h 743902"/>
                  <a:gd name="connsiteX23" fmla="*/ 120968 w 555307"/>
                  <a:gd name="connsiteY23" fmla="*/ 425768 h 743902"/>
                  <a:gd name="connsiteX24" fmla="*/ 121920 w 555307"/>
                  <a:gd name="connsiteY24" fmla="*/ 424815 h 743902"/>
                  <a:gd name="connsiteX25" fmla="*/ 135255 w 555307"/>
                  <a:gd name="connsiteY25" fmla="*/ 420053 h 743902"/>
                  <a:gd name="connsiteX26" fmla="*/ 219075 w 555307"/>
                  <a:gd name="connsiteY26" fmla="*/ 723900 h 743902"/>
                  <a:gd name="connsiteX27" fmla="*/ 107632 w 555307"/>
                  <a:gd name="connsiteY27" fmla="*/ 716280 h 743902"/>
                  <a:gd name="connsiteX28" fmla="*/ 107632 w 555307"/>
                  <a:gd name="connsiteY28" fmla="*/ 735330 h 743902"/>
                  <a:gd name="connsiteX29" fmla="*/ 262890 w 555307"/>
                  <a:gd name="connsiteY29" fmla="*/ 743903 h 743902"/>
                  <a:gd name="connsiteX30" fmla="*/ 551498 w 555307"/>
                  <a:gd name="connsiteY30" fmla="*/ 699135 h 743902"/>
                  <a:gd name="connsiteX31" fmla="*/ 555308 w 555307"/>
                  <a:gd name="connsiteY31" fmla="*/ 695325 h 743902"/>
                  <a:gd name="connsiteX32" fmla="*/ 555308 w 555307"/>
                  <a:gd name="connsiteY32" fmla="*/ 533400 h 743902"/>
                  <a:gd name="connsiteX33" fmla="*/ 522922 w 555307"/>
                  <a:gd name="connsiteY33" fmla="*/ 468630 h 743902"/>
                  <a:gd name="connsiteX34" fmla="*/ 136208 w 555307"/>
                  <a:gd name="connsiteY34" fmla="*/ 142875 h 743902"/>
                  <a:gd name="connsiteX35" fmla="*/ 262890 w 555307"/>
                  <a:gd name="connsiteY35" fmla="*/ 19050 h 743902"/>
                  <a:gd name="connsiteX36" fmla="*/ 288608 w 555307"/>
                  <a:gd name="connsiteY36" fmla="*/ 20955 h 743902"/>
                  <a:gd name="connsiteX37" fmla="*/ 295275 w 555307"/>
                  <a:gd name="connsiteY37" fmla="*/ 25717 h 743902"/>
                  <a:gd name="connsiteX38" fmla="*/ 304800 w 555307"/>
                  <a:gd name="connsiteY38" fmla="*/ 39053 h 743902"/>
                  <a:gd name="connsiteX39" fmla="*/ 318135 w 555307"/>
                  <a:gd name="connsiteY39" fmla="*/ 40958 h 743902"/>
                  <a:gd name="connsiteX40" fmla="*/ 326708 w 555307"/>
                  <a:gd name="connsiteY40" fmla="*/ 35243 h 743902"/>
                  <a:gd name="connsiteX41" fmla="*/ 329565 w 555307"/>
                  <a:gd name="connsiteY41" fmla="*/ 35243 h 743902"/>
                  <a:gd name="connsiteX42" fmla="*/ 382905 w 555307"/>
                  <a:gd name="connsiteY42" fmla="*/ 133350 h 743902"/>
                  <a:gd name="connsiteX43" fmla="*/ 382905 w 555307"/>
                  <a:gd name="connsiteY43" fmla="*/ 229552 h 743902"/>
                  <a:gd name="connsiteX44" fmla="*/ 382905 w 555307"/>
                  <a:gd name="connsiteY44" fmla="*/ 233363 h 743902"/>
                  <a:gd name="connsiteX45" fmla="*/ 369570 w 555307"/>
                  <a:gd name="connsiteY45" fmla="*/ 215265 h 743902"/>
                  <a:gd name="connsiteX46" fmla="*/ 363855 w 555307"/>
                  <a:gd name="connsiteY46" fmla="*/ 198120 h 743902"/>
                  <a:gd name="connsiteX47" fmla="*/ 363855 w 555307"/>
                  <a:gd name="connsiteY47" fmla="*/ 123825 h 743902"/>
                  <a:gd name="connsiteX48" fmla="*/ 354330 w 555307"/>
                  <a:gd name="connsiteY48" fmla="*/ 114300 h 743902"/>
                  <a:gd name="connsiteX49" fmla="*/ 349568 w 555307"/>
                  <a:gd name="connsiteY49" fmla="*/ 116205 h 743902"/>
                  <a:gd name="connsiteX50" fmla="*/ 163830 w 555307"/>
                  <a:gd name="connsiteY50" fmla="*/ 161925 h 743902"/>
                  <a:gd name="connsiteX51" fmla="*/ 154305 w 555307"/>
                  <a:gd name="connsiteY51" fmla="*/ 171450 h 743902"/>
                  <a:gd name="connsiteX52" fmla="*/ 154305 w 555307"/>
                  <a:gd name="connsiteY52" fmla="*/ 197168 h 743902"/>
                  <a:gd name="connsiteX53" fmla="*/ 148590 w 555307"/>
                  <a:gd name="connsiteY53" fmla="*/ 214313 h 743902"/>
                  <a:gd name="connsiteX54" fmla="*/ 136208 w 555307"/>
                  <a:gd name="connsiteY54" fmla="*/ 232410 h 743902"/>
                  <a:gd name="connsiteX55" fmla="*/ 136208 w 555307"/>
                  <a:gd name="connsiteY55" fmla="*/ 228600 h 743902"/>
                  <a:gd name="connsiteX56" fmla="*/ 136208 w 555307"/>
                  <a:gd name="connsiteY56" fmla="*/ 142875 h 743902"/>
                  <a:gd name="connsiteX57" fmla="*/ 140018 w 555307"/>
                  <a:gd name="connsiteY57" fmla="*/ 259080 h 743902"/>
                  <a:gd name="connsiteX58" fmla="*/ 164783 w 555307"/>
                  <a:gd name="connsiteY58" fmla="*/ 225743 h 743902"/>
                  <a:gd name="connsiteX59" fmla="*/ 174308 w 555307"/>
                  <a:gd name="connsiteY59" fmla="*/ 197168 h 743902"/>
                  <a:gd name="connsiteX60" fmla="*/ 174308 w 555307"/>
                  <a:gd name="connsiteY60" fmla="*/ 180975 h 743902"/>
                  <a:gd name="connsiteX61" fmla="*/ 345758 w 555307"/>
                  <a:gd name="connsiteY61" fmla="*/ 140018 h 743902"/>
                  <a:gd name="connsiteX62" fmla="*/ 345758 w 555307"/>
                  <a:gd name="connsiteY62" fmla="*/ 197168 h 743902"/>
                  <a:gd name="connsiteX63" fmla="*/ 355283 w 555307"/>
                  <a:gd name="connsiteY63" fmla="*/ 225743 h 743902"/>
                  <a:gd name="connsiteX64" fmla="*/ 380047 w 555307"/>
                  <a:gd name="connsiteY64" fmla="*/ 259080 h 743902"/>
                  <a:gd name="connsiteX65" fmla="*/ 229552 w 555307"/>
                  <a:gd name="connsiteY65" fmla="*/ 348615 h 743902"/>
                  <a:gd name="connsiteX66" fmla="*/ 140018 w 555307"/>
                  <a:gd name="connsiteY66" fmla="*/ 259080 h 743902"/>
                  <a:gd name="connsiteX67" fmla="*/ 239077 w 555307"/>
                  <a:gd name="connsiteY67" fmla="*/ 723900 h 743902"/>
                  <a:gd name="connsiteX68" fmla="*/ 153352 w 555307"/>
                  <a:gd name="connsiteY68" fmla="*/ 412433 h 743902"/>
                  <a:gd name="connsiteX69" fmla="*/ 169545 w 555307"/>
                  <a:gd name="connsiteY69" fmla="*/ 405765 h 743902"/>
                  <a:gd name="connsiteX70" fmla="*/ 193358 w 555307"/>
                  <a:gd name="connsiteY70" fmla="*/ 370523 h 743902"/>
                  <a:gd name="connsiteX71" fmla="*/ 193358 w 555307"/>
                  <a:gd name="connsiteY71" fmla="*/ 354330 h 743902"/>
                  <a:gd name="connsiteX72" fmla="*/ 326708 w 555307"/>
                  <a:gd name="connsiteY72" fmla="*/ 354330 h 743902"/>
                  <a:gd name="connsiteX73" fmla="*/ 326708 w 555307"/>
                  <a:gd name="connsiteY73" fmla="*/ 370523 h 743902"/>
                  <a:gd name="connsiteX74" fmla="*/ 350520 w 555307"/>
                  <a:gd name="connsiteY74" fmla="*/ 405765 h 743902"/>
                  <a:gd name="connsiteX75" fmla="*/ 366713 w 555307"/>
                  <a:gd name="connsiteY75" fmla="*/ 412433 h 743902"/>
                  <a:gd name="connsiteX76" fmla="*/ 280988 w 555307"/>
                  <a:gd name="connsiteY76" fmla="*/ 723900 h 743902"/>
                  <a:gd name="connsiteX77" fmla="*/ 239077 w 555307"/>
                  <a:gd name="connsiteY77" fmla="*/ 723900 h 743902"/>
                  <a:gd name="connsiteX78" fmla="*/ 536258 w 555307"/>
                  <a:gd name="connsiteY78" fmla="*/ 685800 h 743902"/>
                  <a:gd name="connsiteX79" fmla="*/ 300990 w 555307"/>
                  <a:gd name="connsiteY79" fmla="*/ 723900 h 743902"/>
                  <a:gd name="connsiteX80" fmla="*/ 384810 w 555307"/>
                  <a:gd name="connsiteY80" fmla="*/ 421005 h 743902"/>
                  <a:gd name="connsiteX81" fmla="*/ 398145 w 555307"/>
                  <a:gd name="connsiteY81" fmla="*/ 425768 h 743902"/>
                  <a:gd name="connsiteX82" fmla="*/ 400050 w 555307"/>
                  <a:gd name="connsiteY82" fmla="*/ 426720 h 743902"/>
                  <a:gd name="connsiteX83" fmla="*/ 400050 w 555307"/>
                  <a:gd name="connsiteY83" fmla="*/ 426720 h 743902"/>
                  <a:gd name="connsiteX84" fmla="*/ 512445 w 555307"/>
                  <a:gd name="connsiteY84" fmla="*/ 484823 h 743902"/>
                  <a:gd name="connsiteX85" fmla="*/ 536258 w 555307"/>
                  <a:gd name="connsiteY85" fmla="*/ 533400 h 743902"/>
                  <a:gd name="connsiteX86" fmla="*/ 536258 w 555307"/>
                  <a:gd name="connsiteY86" fmla="*/ 685800 h 743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555307" h="743902">
                    <a:moveTo>
                      <a:pt x="522922" y="468630"/>
                    </a:moveTo>
                    <a:cubicBezTo>
                      <a:pt x="488633" y="440055"/>
                      <a:pt x="447675" y="422910"/>
                      <a:pt x="403860" y="407670"/>
                    </a:cubicBezTo>
                    <a:lnTo>
                      <a:pt x="357188" y="388620"/>
                    </a:lnTo>
                    <a:cubicBezTo>
                      <a:pt x="349568" y="385763"/>
                      <a:pt x="345758" y="379095"/>
                      <a:pt x="345758" y="371475"/>
                    </a:cubicBezTo>
                    <a:lnTo>
                      <a:pt x="345758" y="342900"/>
                    </a:lnTo>
                    <a:cubicBezTo>
                      <a:pt x="381953" y="316230"/>
                      <a:pt x="402908" y="273368"/>
                      <a:pt x="402908" y="228600"/>
                    </a:cubicBezTo>
                    <a:cubicBezTo>
                      <a:pt x="402908" y="228600"/>
                      <a:pt x="402908" y="140970"/>
                      <a:pt x="402908" y="132398"/>
                    </a:cubicBezTo>
                    <a:cubicBezTo>
                      <a:pt x="402908" y="96203"/>
                      <a:pt x="396240" y="45720"/>
                      <a:pt x="339090" y="17145"/>
                    </a:cubicBezTo>
                    <a:cubicBezTo>
                      <a:pt x="331470" y="13335"/>
                      <a:pt x="322897" y="14288"/>
                      <a:pt x="316230" y="19050"/>
                    </a:cubicBezTo>
                    <a:lnTo>
                      <a:pt x="315278" y="20003"/>
                    </a:lnTo>
                    <a:lnTo>
                      <a:pt x="310515" y="14288"/>
                    </a:lnTo>
                    <a:cubicBezTo>
                      <a:pt x="305753" y="7620"/>
                      <a:pt x="299085" y="3810"/>
                      <a:pt x="291465" y="2858"/>
                    </a:cubicBezTo>
                    <a:cubicBezTo>
                      <a:pt x="281940" y="953"/>
                      <a:pt x="272415" y="0"/>
                      <a:pt x="261938" y="0"/>
                    </a:cubicBezTo>
                    <a:cubicBezTo>
                      <a:pt x="180022" y="0"/>
                      <a:pt x="117157" y="60960"/>
                      <a:pt x="117157" y="142875"/>
                    </a:cubicBezTo>
                    <a:lnTo>
                      <a:pt x="117157" y="228600"/>
                    </a:lnTo>
                    <a:cubicBezTo>
                      <a:pt x="117157" y="273368"/>
                      <a:pt x="138113" y="315278"/>
                      <a:pt x="174308" y="342900"/>
                    </a:cubicBezTo>
                    <a:lnTo>
                      <a:pt x="174308" y="371475"/>
                    </a:lnTo>
                    <a:cubicBezTo>
                      <a:pt x="174308" y="379095"/>
                      <a:pt x="169545" y="385763"/>
                      <a:pt x="162877" y="388620"/>
                    </a:cubicBezTo>
                    <a:lnTo>
                      <a:pt x="115252" y="407670"/>
                    </a:lnTo>
                    <a:cubicBezTo>
                      <a:pt x="74295" y="421005"/>
                      <a:pt x="35242" y="441008"/>
                      <a:pt x="0" y="466725"/>
                    </a:cubicBezTo>
                    <a:lnTo>
                      <a:pt x="1905" y="490538"/>
                    </a:lnTo>
                    <a:cubicBezTo>
                      <a:pt x="3810" y="487680"/>
                      <a:pt x="6667" y="485775"/>
                      <a:pt x="9525" y="483870"/>
                    </a:cubicBezTo>
                    <a:cubicBezTo>
                      <a:pt x="41910" y="458153"/>
                      <a:pt x="80010" y="441008"/>
                      <a:pt x="120968" y="425768"/>
                    </a:cubicBezTo>
                    <a:lnTo>
                      <a:pt x="120968" y="425768"/>
                    </a:lnTo>
                    <a:lnTo>
                      <a:pt x="121920" y="424815"/>
                    </a:lnTo>
                    <a:cubicBezTo>
                      <a:pt x="126682" y="422910"/>
                      <a:pt x="130493" y="421958"/>
                      <a:pt x="135255" y="420053"/>
                    </a:cubicBezTo>
                    <a:lnTo>
                      <a:pt x="219075" y="723900"/>
                    </a:lnTo>
                    <a:cubicBezTo>
                      <a:pt x="180022" y="722948"/>
                      <a:pt x="141922" y="720090"/>
                      <a:pt x="107632" y="716280"/>
                    </a:cubicBezTo>
                    <a:lnTo>
                      <a:pt x="107632" y="735330"/>
                    </a:lnTo>
                    <a:cubicBezTo>
                      <a:pt x="159068" y="741045"/>
                      <a:pt x="211455" y="743903"/>
                      <a:pt x="262890" y="743903"/>
                    </a:cubicBezTo>
                    <a:cubicBezTo>
                      <a:pt x="387668" y="743903"/>
                      <a:pt x="511493" y="728663"/>
                      <a:pt x="551498" y="699135"/>
                    </a:cubicBezTo>
                    <a:lnTo>
                      <a:pt x="555308" y="695325"/>
                    </a:lnTo>
                    <a:lnTo>
                      <a:pt x="555308" y="533400"/>
                    </a:lnTo>
                    <a:cubicBezTo>
                      <a:pt x="555308" y="507683"/>
                      <a:pt x="542925" y="484823"/>
                      <a:pt x="522922" y="468630"/>
                    </a:cubicBezTo>
                    <a:close/>
                    <a:moveTo>
                      <a:pt x="136208" y="142875"/>
                    </a:moveTo>
                    <a:cubicBezTo>
                      <a:pt x="136208" y="72390"/>
                      <a:pt x="190500" y="19050"/>
                      <a:pt x="262890" y="19050"/>
                    </a:cubicBezTo>
                    <a:cubicBezTo>
                      <a:pt x="271463" y="19050"/>
                      <a:pt x="280035" y="20003"/>
                      <a:pt x="288608" y="20955"/>
                    </a:cubicBezTo>
                    <a:cubicBezTo>
                      <a:pt x="291465" y="21908"/>
                      <a:pt x="293370" y="22860"/>
                      <a:pt x="295275" y="25717"/>
                    </a:cubicBezTo>
                    <a:lnTo>
                      <a:pt x="304800" y="39053"/>
                    </a:lnTo>
                    <a:cubicBezTo>
                      <a:pt x="307658" y="42863"/>
                      <a:pt x="313372" y="43815"/>
                      <a:pt x="318135" y="40958"/>
                    </a:cubicBezTo>
                    <a:lnTo>
                      <a:pt x="326708" y="35243"/>
                    </a:lnTo>
                    <a:cubicBezTo>
                      <a:pt x="327660" y="34290"/>
                      <a:pt x="328613" y="34290"/>
                      <a:pt x="329565" y="35243"/>
                    </a:cubicBezTo>
                    <a:cubicBezTo>
                      <a:pt x="377190" y="58103"/>
                      <a:pt x="382905" y="100013"/>
                      <a:pt x="382905" y="133350"/>
                    </a:cubicBezTo>
                    <a:cubicBezTo>
                      <a:pt x="382905" y="141923"/>
                      <a:pt x="382905" y="229552"/>
                      <a:pt x="382905" y="229552"/>
                    </a:cubicBezTo>
                    <a:cubicBezTo>
                      <a:pt x="382905" y="230505"/>
                      <a:pt x="382905" y="231458"/>
                      <a:pt x="382905" y="233363"/>
                    </a:cubicBezTo>
                    <a:lnTo>
                      <a:pt x="369570" y="215265"/>
                    </a:lnTo>
                    <a:cubicBezTo>
                      <a:pt x="365760" y="210503"/>
                      <a:pt x="363855" y="203835"/>
                      <a:pt x="363855" y="198120"/>
                    </a:cubicBezTo>
                    <a:lnTo>
                      <a:pt x="363855" y="123825"/>
                    </a:lnTo>
                    <a:cubicBezTo>
                      <a:pt x="363855" y="118110"/>
                      <a:pt x="360045" y="114300"/>
                      <a:pt x="354330" y="114300"/>
                    </a:cubicBezTo>
                    <a:cubicBezTo>
                      <a:pt x="352425" y="114300"/>
                      <a:pt x="350520" y="115253"/>
                      <a:pt x="349568" y="116205"/>
                    </a:cubicBezTo>
                    <a:cubicBezTo>
                      <a:pt x="292418" y="146685"/>
                      <a:pt x="228600" y="162878"/>
                      <a:pt x="163830" y="161925"/>
                    </a:cubicBezTo>
                    <a:cubicBezTo>
                      <a:pt x="158115" y="161925"/>
                      <a:pt x="154305" y="165735"/>
                      <a:pt x="154305" y="171450"/>
                    </a:cubicBezTo>
                    <a:lnTo>
                      <a:pt x="154305" y="197168"/>
                    </a:lnTo>
                    <a:cubicBezTo>
                      <a:pt x="154305" y="203835"/>
                      <a:pt x="152400" y="209550"/>
                      <a:pt x="148590" y="214313"/>
                    </a:cubicBezTo>
                    <a:lnTo>
                      <a:pt x="136208" y="232410"/>
                    </a:lnTo>
                    <a:cubicBezTo>
                      <a:pt x="136208" y="231458"/>
                      <a:pt x="136208" y="230505"/>
                      <a:pt x="136208" y="228600"/>
                    </a:cubicBezTo>
                    <a:lnTo>
                      <a:pt x="136208" y="142875"/>
                    </a:lnTo>
                    <a:close/>
                    <a:moveTo>
                      <a:pt x="140018" y="259080"/>
                    </a:moveTo>
                    <a:lnTo>
                      <a:pt x="164783" y="225743"/>
                    </a:lnTo>
                    <a:cubicBezTo>
                      <a:pt x="170497" y="217170"/>
                      <a:pt x="174308" y="207645"/>
                      <a:pt x="174308" y="197168"/>
                    </a:cubicBezTo>
                    <a:lnTo>
                      <a:pt x="174308" y="180975"/>
                    </a:lnTo>
                    <a:cubicBezTo>
                      <a:pt x="233363" y="180023"/>
                      <a:pt x="292418" y="165735"/>
                      <a:pt x="345758" y="140018"/>
                    </a:cubicBezTo>
                    <a:lnTo>
                      <a:pt x="345758" y="197168"/>
                    </a:lnTo>
                    <a:cubicBezTo>
                      <a:pt x="345758" y="207645"/>
                      <a:pt x="348615" y="217170"/>
                      <a:pt x="355283" y="225743"/>
                    </a:cubicBezTo>
                    <a:lnTo>
                      <a:pt x="380047" y="259080"/>
                    </a:lnTo>
                    <a:cubicBezTo>
                      <a:pt x="362903" y="325755"/>
                      <a:pt x="296228" y="365760"/>
                      <a:pt x="229552" y="348615"/>
                    </a:cubicBezTo>
                    <a:cubicBezTo>
                      <a:pt x="185738" y="337185"/>
                      <a:pt x="151447" y="302895"/>
                      <a:pt x="140018" y="259080"/>
                    </a:cubicBezTo>
                    <a:close/>
                    <a:moveTo>
                      <a:pt x="239077" y="723900"/>
                    </a:moveTo>
                    <a:lnTo>
                      <a:pt x="153352" y="412433"/>
                    </a:lnTo>
                    <a:lnTo>
                      <a:pt x="169545" y="405765"/>
                    </a:lnTo>
                    <a:cubicBezTo>
                      <a:pt x="183833" y="400050"/>
                      <a:pt x="193358" y="385763"/>
                      <a:pt x="193358" y="370523"/>
                    </a:cubicBezTo>
                    <a:lnTo>
                      <a:pt x="193358" y="354330"/>
                    </a:lnTo>
                    <a:cubicBezTo>
                      <a:pt x="235268" y="376238"/>
                      <a:pt x="284797" y="376238"/>
                      <a:pt x="326708" y="354330"/>
                    </a:cubicBezTo>
                    <a:lnTo>
                      <a:pt x="326708" y="370523"/>
                    </a:lnTo>
                    <a:cubicBezTo>
                      <a:pt x="326708" y="385763"/>
                      <a:pt x="336233" y="400050"/>
                      <a:pt x="350520" y="405765"/>
                    </a:cubicBezTo>
                    <a:lnTo>
                      <a:pt x="366713" y="412433"/>
                    </a:lnTo>
                    <a:lnTo>
                      <a:pt x="280988" y="723900"/>
                    </a:lnTo>
                    <a:cubicBezTo>
                      <a:pt x="266700" y="724853"/>
                      <a:pt x="253365" y="724853"/>
                      <a:pt x="239077" y="723900"/>
                    </a:cubicBezTo>
                    <a:close/>
                    <a:moveTo>
                      <a:pt x="536258" y="685800"/>
                    </a:moveTo>
                    <a:cubicBezTo>
                      <a:pt x="500062" y="708660"/>
                      <a:pt x="403860" y="721995"/>
                      <a:pt x="300990" y="723900"/>
                    </a:cubicBezTo>
                    <a:lnTo>
                      <a:pt x="384810" y="421005"/>
                    </a:lnTo>
                    <a:cubicBezTo>
                      <a:pt x="389572" y="422910"/>
                      <a:pt x="393383" y="423863"/>
                      <a:pt x="398145" y="425768"/>
                    </a:cubicBezTo>
                    <a:lnTo>
                      <a:pt x="400050" y="426720"/>
                    </a:lnTo>
                    <a:lnTo>
                      <a:pt x="400050" y="426720"/>
                    </a:lnTo>
                    <a:cubicBezTo>
                      <a:pt x="441008" y="441008"/>
                      <a:pt x="480060" y="458153"/>
                      <a:pt x="512445" y="484823"/>
                    </a:cubicBezTo>
                    <a:cubicBezTo>
                      <a:pt x="526733" y="495300"/>
                      <a:pt x="536258" y="514350"/>
                      <a:pt x="536258" y="533400"/>
                    </a:cubicBezTo>
                    <a:lnTo>
                      <a:pt x="536258" y="685800"/>
                    </a:lnTo>
                    <a:close/>
                  </a:path>
                </a:pathLst>
              </a:custGeom>
              <a:grpFill/>
              <a:ln w="9525" cap="flat">
                <a:noFill/>
                <a:prstDash val="solid"/>
                <a:miter/>
              </a:ln>
            </p:spPr>
            <p:txBody>
              <a:bodyPr rtlCol="0" anchor="ctr"/>
              <a:lstStyle/>
              <a:p>
                <a:endParaRPr lang="zh-CN" altLang="en-US"/>
              </a:p>
            </p:txBody>
          </p:sp>
          <p:sp>
            <p:nvSpPr>
              <p:cNvPr id="115" name="图形 171" descr="男侍者 轮廓"/>
              <p:cNvSpPr/>
              <p:nvPr/>
            </p:nvSpPr>
            <p:spPr>
              <a:xfrm>
                <a:off x="5667375" y="3447097"/>
                <a:ext cx="495300" cy="401002"/>
              </a:xfrm>
              <a:custGeom>
                <a:avLst/>
                <a:gdLst>
                  <a:gd name="connsiteX0" fmla="*/ 485775 w 495300"/>
                  <a:gd name="connsiteY0" fmla="*/ 381953 h 401002"/>
                  <a:gd name="connsiteX1" fmla="*/ 288608 w 495300"/>
                  <a:gd name="connsiteY1" fmla="*/ 381953 h 401002"/>
                  <a:gd name="connsiteX2" fmla="*/ 288608 w 495300"/>
                  <a:gd name="connsiteY2" fmla="*/ 381953 h 401002"/>
                  <a:gd name="connsiteX3" fmla="*/ 263843 w 495300"/>
                  <a:gd name="connsiteY3" fmla="*/ 372428 h 401002"/>
                  <a:gd name="connsiteX4" fmla="*/ 257175 w 495300"/>
                  <a:gd name="connsiteY4" fmla="*/ 364807 h 401002"/>
                  <a:gd name="connsiteX5" fmla="*/ 257175 w 495300"/>
                  <a:gd name="connsiteY5" fmla="*/ 317182 h 401002"/>
                  <a:gd name="connsiteX6" fmla="*/ 264795 w 495300"/>
                  <a:gd name="connsiteY6" fmla="*/ 307657 h 401002"/>
                  <a:gd name="connsiteX7" fmla="*/ 300990 w 495300"/>
                  <a:gd name="connsiteY7" fmla="*/ 276225 h 401002"/>
                  <a:gd name="connsiteX8" fmla="*/ 295275 w 495300"/>
                  <a:gd name="connsiteY8" fmla="*/ 200977 h 401002"/>
                  <a:gd name="connsiteX9" fmla="*/ 205740 w 495300"/>
                  <a:gd name="connsiteY9" fmla="*/ 200977 h 401002"/>
                  <a:gd name="connsiteX10" fmla="*/ 200025 w 495300"/>
                  <a:gd name="connsiteY10" fmla="*/ 276225 h 401002"/>
                  <a:gd name="connsiteX11" fmla="*/ 235268 w 495300"/>
                  <a:gd name="connsiteY11" fmla="*/ 307657 h 401002"/>
                  <a:gd name="connsiteX12" fmla="*/ 242888 w 495300"/>
                  <a:gd name="connsiteY12" fmla="*/ 317182 h 401002"/>
                  <a:gd name="connsiteX13" fmla="*/ 242888 w 495300"/>
                  <a:gd name="connsiteY13" fmla="*/ 364807 h 401002"/>
                  <a:gd name="connsiteX14" fmla="*/ 236220 w 495300"/>
                  <a:gd name="connsiteY14" fmla="*/ 372428 h 401002"/>
                  <a:gd name="connsiteX15" fmla="*/ 211455 w 495300"/>
                  <a:gd name="connsiteY15" fmla="*/ 381953 h 401002"/>
                  <a:gd name="connsiteX16" fmla="*/ 211455 w 495300"/>
                  <a:gd name="connsiteY16" fmla="*/ 381953 h 401002"/>
                  <a:gd name="connsiteX17" fmla="*/ 180975 w 495300"/>
                  <a:gd name="connsiteY17" fmla="*/ 381953 h 401002"/>
                  <a:gd name="connsiteX18" fmla="*/ 180975 w 495300"/>
                  <a:gd name="connsiteY18" fmla="*/ 164782 h 401002"/>
                  <a:gd name="connsiteX19" fmla="*/ 151448 w 495300"/>
                  <a:gd name="connsiteY19" fmla="*/ 116205 h 401002"/>
                  <a:gd name="connsiteX20" fmla="*/ 145733 w 495300"/>
                  <a:gd name="connsiteY20" fmla="*/ 27622 h 401002"/>
                  <a:gd name="connsiteX21" fmla="*/ 153353 w 495300"/>
                  <a:gd name="connsiteY21" fmla="*/ 27622 h 401002"/>
                  <a:gd name="connsiteX22" fmla="*/ 153353 w 495300"/>
                  <a:gd name="connsiteY22" fmla="*/ 18097 h 401002"/>
                  <a:gd name="connsiteX23" fmla="*/ 135255 w 495300"/>
                  <a:gd name="connsiteY23" fmla="*/ 0 h 401002"/>
                  <a:gd name="connsiteX24" fmla="*/ 107633 w 495300"/>
                  <a:gd name="connsiteY24" fmla="*/ 0 h 401002"/>
                  <a:gd name="connsiteX25" fmla="*/ 89535 w 495300"/>
                  <a:gd name="connsiteY25" fmla="*/ 18097 h 401002"/>
                  <a:gd name="connsiteX26" fmla="*/ 89535 w 495300"/>
                  <a:gd name="connsiteY26" fmla="*/ 18097 h 401002"/>
                  <a:gd name="connsiteX27" fmla="*/ 89535 w 495300"/>
                  <a:gd name="connsiteY27" fmla="*/ 27622 h 401002"/>
                  <a:gd name="connsiteX28" fmla="*/ 97155 w 495300"/>
                  <a:gd name="connsiteY28" fmla="*/ 27622 h 401002"/>
                  <a:gd name="connsiteX29" fmla="*/ 91440 w 495300"/>
                  <a:gd name="connsiteY29" fmla="*/ 116205 h 401002"/>
                  <a:gd name="connsiteX30" fmla="*/ 62865 w 495300"/>
                  <a:gd name="connsiteY30" fmla="*/ 164782 h 401002"/>
                  <a:gd name="connsiteX31" fmla="*/ 62865 w 495300"/>
                  <a:gd name="connsiteY31" fmla="*/ 381953 h 401002"/>
                  <a:gd name="connsiteX32" fmla="*/ 9525 w 495300"/>
                  <a:gd name="connsiteY32" fmla="*/ 381953 h 401002"/>
                  <a:gd name="connsiteX33" fmla="*/ 0 w 495300"/>
                  <a:gd name="connsiteY33" fmla="*/ 391478 h 401002"/>
                  <a:gd name="connsiteX34" fmla="*/ 9525 w 495300"/>
                  <a:gd name="connsiteY34" fmla="*/ 401003 h 401002"/>
                  <a:gd name="connsiteX35" fmla="*/ 485775 w 495300"/>
                  <a:gd name="connsiteY35" fmla="*/ 401003 h 401002"/>
                  <a:gd name="connsiteX36" fmla="*/ 495300 w 495300"/>
                  <a:gd name="connsiteY36" fmla="*/ 391478 h 401002"/>
                  <a:gd name="connsiteX37" fmla="*/ 485775 w 495300"/>
                  <a:gd name="connsiteY37" fmla="*/ 381953 h 401002"/>
                  <a:gd name="connsiteX38" fmla="*/ 278130 w 495300"/>
                  <a:gd name="connsiteY38" fmla="*/ 220027 h 401002"/>
                  <a:gd name="connsiteX39" fmla="*/ 279083 w 495300"/>
                  <a:gd name="connsiteY39" fmla="*/ 239077 h 401002"/>
                  <a:gd name="connsiteX40" fmla="*/ 221933 w 495300"/>
                  <a:gd name="connsiteY40" fmla="*/ 239077 h 401002"/>
                  <a:gd name="connsiteX41" fmla="*/ 223838 w 495300"/>
                  <a:gd name="connsiteY41" fmla="*/ 220027 h 401002"/>
                  <a:gd name="connsiteX42" fmla="*/ 278130 w 495300"/>
                  <a:gd name="connsiteY42" fmla="*/ 220027 h 401002"/>
                  <a:gd name="connsiteX43" fmla="*/ 240030 w 495300"/>
                  <a:gd name="connsiteY43" fmla="*/ 288607 h 401002"/>
                  <a:gd name="connsiteX44" fmla="*/ 219075 w 495300"/>
                  <a:gd name="connsiteY44" fmla="*/ 276225 h 401002"/>
                  <a:gd name="connsiteX45" fmla="*/ 220980 w 495300"/>
                  <a:gd name="connsiteY45" fmla="*/ 258127 h 401002"/>
                  <a:gd name="connsiteX46" fmla="*/ 280988 w 495300"/>
                  <a:gd name="connsiteY46" fmla="*/ 258127 h 401002"/>
                  <a:gd name="connsiteX47" fmla="*/ 281940 w 495300"/>
                  <a:gd name="connsiteY47" fmla="*/ 276225 h 401002"/>
                  <a:gd name="connsiteX48" fmla="*/ 260985 w 495300"/>
                  <a:gd name="connsiteY48" fmla="*/ 288607 h 401002"/>
                  <a:gd name="connsiteX49" fmla="*/ 250508 w 495300"/>
                  <a:gd name="connsiteY49" fmla="*/ 293370 h 401002"/>
                  <a:gd name="connsiteX50" fmla="*/ 240030 w 495300"/>
                  <a:gd name="connsiteY50" fmla="*/ 288607 h 401002"/>
                  <a:gd name="connsiteX51" fmla="*/ 127635 w 495300"/>
                  <a:gd name="connsiteY51" fmla="*/ 33338 h 401002"/>
                  <a:gd name="connsiteX52" fmla="*/ 128588 w 495300"/>
                  <a:gd name="connsiteY52" fmla="*/ 55245 h 401002"/>
                  <a:gd name="connsiteX53" fmla="*/ 114300 w 495300"/>
                  <a:gd name="connsiteY53" fmla="*/ 55245 h 401002"/>
                  <a:gd name="connsiteX54" fmla="*/ 115253 w 495300"/>
                  <a:gd name="connsiteY54" fmla="*/ 33338 h 401002"/>
                  <a:gd name="connsiteX55" fmla="*/ 127635 w 495300"/>
                  <a:gd name="connsiteY55" fmla="*/ 33338 h 401002"/>
                  <a:gd name="connsiteX56" fmla="*/ 81915 w 495300"/>
                  <a:gd name="connsiteY56" fmla="*/ 376238 h 401002"/>
                  <a:gd name="connsiteX57" fmla="*/ 81915 w 495300"/>
                  <a:gd name="connsiteY57" fmla="*/ 164782 h 401002"/>
                  <a:gd name="connsiteX58" fmla="*/ 100965 w 495300"/>
                  <a:gd name="connsiteY58" fmla="*/ 133350 h 401002"/>
                  <a:gd name="connsiteX59" fmla="*/ 110490 w 495300"/>
                  <a:gd name="connsiteY59" fmla="*/ 128588 h 401002"/>
                  <a:gd name="connsiteX60" fmla="*/ 111443 w 495300"/>
                  <a:gd name="connsiteY60" fmla="*/ 118110 h 401002"/>
                  <a:gd name="connsiteX61" fmla="*/ 114300 w 495300"/>
                  <a:gd name="connsiteY61" fmla="*/ 74295 h 401002"/>
                  <a:gd name="connsiteX62" fmla="*/ 130493 w 495300"/>
                  <a:gd name="connsiteY62" fmla="*/ 74295 h 401002"/>
                  <a:gd name="connsiteX63" fmla="*/ 133350 w 495300"/>
                  <a:gd name="connsiteY63" fmla="*/ 118110 h 401002"/>
                  <a:gd name="connsiteX64" fmla="*/ 134303 w 495300"/>
                  <a:gd name="connsiteY64" fmla="*/ 128588 h 401002"/>
                  <a:gd name="connsiteX65" fmla="*/ 143828 w 495300"/>
                  <a:gd name="connsiteY65" fmla="*/ 133350 h 401002"/>
                  <a:gd name="connsiteX66" fmla="*/ 162878 w 495300"/>
                  <a:gd name="connsiteY66" fmla="*/ 164782 h 401002"/>
                  <a:gd name="connsiteX67" fmla="*/ 162878 w 495300"/>
                  <a:gd name="connsiteY67" fmla="*/ 376238 h 401002"/>
                  <a:gd name="connsiteX68" fmla="*/ 122873 w 495300"/>
                  <a:gd name="connsiteY68" fmla="*/ 381953 h 401002"/>
                  <a:gd name="connsiteX69" fmla="*/ 122873 w 495300"/>
                  <a:gd name="connsiteY69" fmla="*/ 381953 h 401002"/>
                  <a:gd name="connsiteX70" fmla="*/ 81915 w 495300"/>
                  <a:gd name="connsiteY70" fmla="*/ 376238 h 401002"/>
                  <a:gd name="connsiteX71" fmla="*/ 81915 w 495300"/>
                  <a:gd name="connsiteY71" fmla="*/ 376238 h 401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495300" h="401002">
                    <a:moveTo>
                      <a:pt x="485775" y="381953"/>
                    </a:moveTo>
                    <a:lnTo>
                      <a:pt x="288608" y="381953"/>
                    </a:lnTo>
                    <a:cubicBezTo>
                      <a:pt x="288608" y="381953"/>
                      <a:pt x="288608" y="381953"/>
                      <a:pt x="288608" y="381953"/>
                    </a:cubicBezTo>
                    <a:cubicBezTo>
                      <a:pt x="288608" y="378142"/>
                      <a:pt x="278130" y="373380"/>
                      <a:pt x="263843" y="372428"/>
                    </a:cubicBezTo>
                    <a:cubicBezTo>
                      <a:pt x="260033" y="372428"/>
                      <a:pt x="257175" y="368617"/>
                      <a:pt x="257175" y="364807"/>
                    </a:cubicBezTo>
                    <a:lnTo>
                      <a:pt x="257175" y="317182"/>
                    </a:lnTo>
                    <a:cubicBezTo>
                      <a:pt x="257175" y="312420"/>
                      <a:pt x="260033" y="308610"/>
                      <a:pt x="264795" y="307657"/>
                    </a:cubicBezTo>
                    <a:cubicBezTo>
                      <a:pt x="280988" y="303848"/>
                      <a:pt x="301943" y="290513"/>
                      <a:pt x="300990" y="276225"/>
                    </a:cubicBezTo>
                    <a:lnTo>
                      <a:pt x="295275" y="200977"/>
                    </a:lnTo>
                    <a:lnTo>
                      <a:pt x="205740" y="200977"/>
                    </a:lnTo>
                    <a:lnTo>
                      <a:pt x="200025" y="276225"/>
                    </a:lnTo>
                    <a:cubicBezTo>
                      <a:pt x="199073" y="289560"/>
                      <a:pt x="219075" y="303848"/>
                      <a:pt x="235268" y="307657"/>
                    </a:cubicBezTo>
                    <a:cubicBezTo>
                      <a:pt x="240030" y="308610"/>
                      <a:pt x="242888" y="312420"/>
                      <a:pt x="242888" y="317182"/>
                    </a:cubicBezTo>
                    <a:lnTo>
                      <a:pt x="242888" y="364807"/>
                    </a:lnTo>
                    <a:cubicBezTo>
                      <a:pt x="242888" y="368617"/>
                      <a:pt x="240030" y="371475"/>
                      <a:pt x="236220" y="372428"/>
                    </a:cubicBezTo>
                    <a:cubicBezTo>
                      <a:pt x="221933" y="374332"/>
                      <a:pt x="211455" y="378142"/>
                      <a:pt x="211455" y="381953"/>
                    </a:cubicBezTo>
                    <a:cubicBezTo>
                      <a:pt x="211455" y="381953"/>
                      <a:pt x="211455" y="381953"/>
                      <a:pt x="211455" y="381953"/>
                    </a:cubicBezTo>
                    <a:lnTo>
                      <a:pt x="180975" y="381953"/>
                    </a:lnTo>
                    <a:lnTo>
                      <a:pt x="180975" y="164782"/>
                    </a:lnTo>
                    <a:cubicBezTo>
                      <a:pt x="180975" y="144780"/>
                      <a:pt x="169545" y="125730"/>
                      <a:pt x="151448" y="116205"/>
                    </a:cubicBezTo>
                    <a:lnTo>
                      <a:pt x="145733" y="27622"/>
                    </a:lnTo>
                    <a:lnTo>
                      <a:pt x="153353" y="27622"/>
                    </a:lnTo>
                    <a:lnTo>
                      <a:pt x="153353" y="18097"/>
                    </a:lnTo>
                    <a:cubicBezTo>
                      <a:pt x="153353" y="7620"/>
                      <a:pt x="144780" y="0"/>
                      <a:pt x="135255" y="0"/>
                    </a:cubicBezTo>
                    <a:lnTo>
                      <a:pt x="107633" y="0"/>
                    </a:lnTo>
                    <a:cubicBezTo>
                      <a:pt x="97155" y="0"/>
                      <a:pt x="89535" y="8572"/>
                      <a:pt x="89535" y="18097"/>
                    </a:cubicBezTo>
                    <a:lnTo>
                      <a:pt x="89535" y="18097"/>
                    </a:lnTo>
                    <a:lnTo>
                      <a:pt x="89535" y="27622"/>
                    </a:lnTo>
                    <a:lnTo>
                      <a:pt x="97155" y="27622"/>
                    </a:lnTo>
                    <a:lnTo>
                      <a:pt x="91440" y="116205"/>
                    </a:lnTo>
                    <a:cubicBezTo>
                      <a:pt x="73343" y="125730"/>
                      <a:pt x="61913" y="143827"/>
                      <a:pt x="62865" y="164782"/>
                    </a:cubicBezTo>
                    <a:lnTo>
                      <a:pt x="62865" y="381953"/>
                    </a:lnTo>
                    <a:lnTo>
                      <a:pt x="9525" y="381953"/>
                    </a:lnTo>
                    <a:cubicBezTo>
                      <a:pt x="3810" y="381953"/>
                      <a:pt x="0" y="385763"/>
                      <a:pt x="0" y="391478"/>
                    </a:cubicBezTo>
                    <a:cubicBezTo>
                      <a:pt x="0" y="397192"/>
                      <a:pt x="3810" y="401003"/>
                      <a:pt x="9525" y="401003"/>
                    </a:cubicBezTo>
                    <a:lnTo>
                      <a:pt x="485775" y="401003"/>
                    </a:lnTo>
                    <a:cubicBezTo>
                      <a:pt x="491490" y="401003"/>
                      <a:pt x="495300" y="397192"/>
                      <a:pt x="495300" y="391478"/>
                    </a:cubicBezTo>
                    <a:cubicBezTo>
                      <a:pt x="495300" y="385763"/>
                      <a:pt x="491490" y="381953"/>
                      <a:pt x="485775" y="381953"/>
                    </a:cubicBezTo>
                    <a:close/>
                    <a:moveTo>
                      <a:pt x="278130" y="220027"/>
                    </a:moveTo>
                    <a:lnTo>
                      <a:pt x="279083" y="239077"/>
                    </a:lnTo>
                    <a:lnTo>
                      <a:pt x="221933" y="239077"/>
                    </a:lnTo>
                    <a:lnTo>
                      <a:pt x="223838" y="220027"/>
                    </a:lnTo>
                    <a:lnTo>
                      <a:pt x="278130" y="220027"/>
                    </a:lnTo>
                    <a:close/>
                    <a:moveTo>
                      <a:pt x="240030" y="288607"/>
                    </a:moveTo>
                    <a:cubicBezTo>
                      <a:pt x="232410" y="286703"/>
                      <a:pt x="224790" y="281940"/>
                      <a:pt x="219075" y="276225"/>
                    </a:cubicBezTo>
                    <a:lnTo>
                      <a:pt x="220980" y="258127"/>
                    </a:lnTo>
                    <a:lnTo>
                      <a:pt x="280988" y="258127"/>
                    </a:lnTo>
                    <a:lnTo>
                      <a:pt x="281940" y="276225"/>
                    </a:lnTo>
                    <a:cubicBezTo>
                      <a:pt x="276225" y="282892"/>
                      <a:pt x="268605" y="286703"/>
                      <a:pt x="260985" y="288607"/>
                    </a:cubicBezTo>
                    <a:cubicBezTo>
                      <a:pt x="257175" y="289560"/>
                      <a:pt x="253365" y="291465"/>
                      <a:pt x="250508" y="293370"/>
                    </a:cubicBezTo>
                    <a:cubicBezTo>
                      <a:pt x="246698" y="291465"/>
                      <a:pt x="243840" y="289560"/>
                      <a:pt x="240030" y="288607"/>
                    </a:cubicBezTo>
                    <a:close/>
                    <a:moveTo>
                      <a:pt x="127635" y="33338"/>
                    </a:moveTo>
                    <a:lnTo>
                      <a:pt x="128588" y="55245"/>
                    </a:lnTo>
                    <a:lnTo>
                      <a:pt x="114300" y="55245"/>
                    </a:lnTo>
                    <a:lnTo>
                      <a:pt x="115253" y="33338"/>
                    </a:lnTo>
                    <a:lnTo>
                      <a:pt x="127635" y="33338"/>
                    </a:lnTo>
                    <a:close/>
                    <a:moveTo>
                      <a:pt x="81915" y="376238"/>
                    </a:moveTo>
                    <a:lnTo>
                      <a:pt x="81915" y="164782"/>
                    </a:lnTo>
                    <a:cubicBezTo>
                      <a:pt x="81915" y="151448"/>
                      <a:pt x="89535" y="140017"/>
                      <a:pt x="100965" y="133350"/>
                    </a:cubicBezTo>
                    <a:lnTo>
                      <a:pt x="110490" y="128588"/>
                    </a:lnTo>
                    <a:lnTo>
                      <a:pt x="111443" y="118110"/>
                    </a:lnTo>
                    <a:lnTo>
                      <a:pt x="114300" y="74295"/>
                    </a:lnTo>
                    <a:lnTo>
                      <a:pt x="130493" y="74295"/>
                    </a:lnTo>
                    <a:lnTo>
                      <a:pt x="133350" y="118110"/>
                    </a:lnTo>
                    <a:lnTo>
                      <a:pt x="134303" y="128588"/>
                    </a:lnTo>
                    <a:lnTo>
                      <a:pt x="143828" y="133350"/>
                    </a:lnTo>
                    <a:cubicBezTo>
                      <a:pt x="155258" y="139065"/>
                      <a:pt x="162878" y="151448"/>
                      <a:pt x="162878" y="164782"/>
                    </a:cubicBezTo>
                    <a:lnTo>
                      <a:pt x="162878" y="376238"/>
                    </a:lnTo>
                    <a:cubicBezTo>
                      <a:pt x="149543" y="381000"/>
                      <a:pt x="136208" y="382905"/>
                      <a:pt x="122873" y="381953"/>
                    </a:cubicBezTo>
                    <a:lnTo>
                      <a:pt x="122873" y="381953"/>
                    </a:lnTo>
                    <a:cubicBezTo>
                      <a:pt x="108585" y="381953"/>
                      <a:pt x="94298" y="380048"/>
                      <a:pt x="81915" y="376238"/>
                    </a:cubicBezTo>
                    <a:lnTo>
                      <a:pt x="81915" y="376238"/>
                    </a:lnTo>
                    <a:close/>
                  </a:path>
                </a:pathLst>
              </a:custGeom>
              <a:grpFill/>
              <a:ln w="9525" cap="flat">
                <a:noFill/>
                <a:prstDash val="solid"/>
                <a:miter/>
              </a:ln>
            </p:spPr>
            <p:txBody>
              <a:bodyPr rtlCol="0" anchor="ctr"/>
              <a:lstStyle/>
              <a:p>
                <a:endParaRPr lang="zh-CN" altLang="en-US"/>
              </a:p>
            </p:txBody>
          </p:sp>
        </p:grpSp>
      </p:grpSp>
      <p:sp>
        <p:nvSpPr>
          <p:cNvPr id="117" name="文本占位符 92"/>
          <p:cNvSpPr>
            <a:spLocks noGrp="1"/>
          </p:cNvSpPr>
          <p:nvPr>
            <p:ph type="body" sz="quarter" idx="23" hasCustomPrompt="1"/>
          </p:nvPr>
        </p:nvSpPr>
        <p:spPr>
          <a:xfrm>
            <a:off x="7675256" y="3566310"/>
            <a:ext cx="923330" cy="249299"/>
          </a:xfrm>
          <a:prstGeom prst="rect">
            <a:avLst/>
          </a:prstGeom>
        </p:spPr>
        <p:txBody>
          <a:bodyPr wrap="none" lIns="0" tIns="0" rIns="0" bIns="0">
            <a:spAutoFit/>
          </a:bodyPr>
          <a:lstStyle>
            <a:lvl1pPr marL="0" indent="0" algn="l" defTabSz="457200" rtl="0" eaLnBrk="1" latinLnBrk="0" hangingPunct="1">
              <a:buNone/>
              <a:defRPr lang="zh-CN" altLang="en-US" sz="1800" b="1" kern="1200" dirty="0" smtClean="0">
                <a:solidFill>
                  <a:schemeClr val="bg2"/>
                </a:soli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grpSp>
        <p:nvGrpSpPr>
          <p:cNvPr id="9" name="组合 8"/>
          <p:cNvGrpSpPr/>
          <p:nvPr userDrawn="1"/>
        </p:nvGrpSpPr>
        <p:grpSpPr>
          <a:xfrm>
            <a:off x="5618915" y="4022731"/>
            <a:ext cx="947778" cy="947776"/>
            <a:chOff x="5481200" y="3917828"/>
            <a:chExt cx="1184223" cy="1184223"/>
          </a:xfrm>
        </p:grpSpPr>
        <p:grpSp>
          <p:nvGrpSpPr>
            <p:cNvPr id="3" name="组合 2"/>
            <p:cNvGrpSpPr/>
            <p:nvPr userDrawn="1"/>
          </p:nvGrpSpPr>
          <p:grpSpPr>
            <a:xfrm>
              <a:off x="5481200" y="3917828"/>
              <a:ext cx="1184223" cy="1184223"/>
              <a:chOff x="5481200" y="3917828"/>
              <a:chExt cx="1184223" cy="1184223"/>
            </a:xfrm>
          </p:grpSpPr>
          <p:sp>
            <p:nvSpPr>
              <p:cNvPr id="63" name="椭圆 62"/>
              <p:cNvSpPr/>
              <p:nvPr userDrawn="1"/>
            </p:nvSpPr>
            <p:spPr>
              <a:xfrm rot="8892418">
                <a:off x="5481200" y="3917828"/>
                <a:ext cx="1184223" cy="1184223"/>
              </a:xfrm>
              <a:prstGeom prst="ellipse">
                <a:avLst/>
              </a:pr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userDrawn="1"/>
            </p:nvSpPr>
            <p:spPr>
              <a:xfrm rot="8892418">
                <a:off x="5511167" y="3947795"/>
                <a:ext cx="1124288" cy="1124288"/>
              </a:xfrm>
              <a:prstGeom prst="ellipse">
                <a:avLst/>
              </a:prstGeom>
              <a:noFill/>
              <a:ln w="3175">
                <a:gradFill>
                  <a:gsLst>
                    <a:gs pos="12000">
                      <a:schemeClr val="accent1"/>
                    </a:gs>
                    <a:gs pos="100000">
                      <a:schemeClr val="accent1">
                        <a:lumMod val="30000"/>
                        <a:lumOff val="7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9" name="图形 44" descr="奖杯 轮廓"/>
            <p:cNvSpPr/>
            <p:nvPr userDrawn="1"/>
          </p:nvSpPr>
          <p:spPr>
            <a:xfrm>
              <a:off x="5787338" y="4189777"/>
              <a:ext cx="571946" cy="662597"/>
            </a:xfrm>
            <a:custGeom>
              <a:avLst/>
              <a:gdLst>
                <a:gd name="connsiteX0" fmla="*/ 533400 w 649528"/>
                <a:gd name="connsiteY0" fmla="*/ 62551 h 752475"/>
                <a:gd name="connsiteX1" fmla="*/ 533400 w 649528"/>
                <a:gd name="connsiteY1" fmla="*/ 0 h 752475"/>
                <a:gd name="connsiteX2" fmla="*/ 114300 w 649528"/>
                <a:gd name="connsiteY2" fmla="*/ 0 h 752475"/>
                <a:gd name="connsiteX3" fmla="*/ 114300 w 649528"/>
                <a:gd name="connsiteY3" fmla="*/ 62551 h 752475"/>
                <a:gd name="connsiteX4" fmla="*/ 0 w 649528"/>
                <a:gd name="connsiteY4" fmla="*/ 62551 h 752475"/>
                <a:gd name="connsiteX5" fmla="*/ 0 w 649528"/>
                <a:gd name="connsiteY5" fmla="*/ 255908 h 752475"/>
                <a:gd name="connsiteX6" fmla="*/ 52549 w 649528"/>
                <a:gd name="connsiteY6" fmla="*/ 385067 h 752475"/>
                <a:gd name="connsiteX7" fmla="*/ 256908 w 649528"/>
                <a:gd name="connsiteY7" fmla="*/ 466392 h 752475"/>
                <a:gd name="connsiteX8" fmla="*/ 264947 w 649528"/>
                <a:gd name="connsiteY8" fmla="*/ 475450 h 752475"/>
                <a:gd name="connsiteX9" fmla="*/ 284798 w 649528"/>
                <a:gd name="connsiteY9" fmla="*/ 514912 h 752475"/>
                <a:gd name="connsiteX10" fmla="*/ 285750 w 649528"/>
                <a:gd name="connsiteY10" fmla="*/ 527856 h 752475"/>
                <a:gd name="connsiteX11" fmla="*/ 285750 w 649528"/>
                <a:gd name="connsiteY11" fmla="*/ 638175 h 752475"/>
                <a:gd name="connsiteX12" fmla="*/ 247650 w 649528"/>
                <a:gd name="connsiteY12" fmla="*/ 638175 h 752475"/>
                <a:gd name="connsiteX13" fmla="*/ 200025 w 649528"/>
                <a:gd name="connsiteY13" fmla="*/ 685800 h 752475"/>
                <a:gd name="connsiteX14" fmla="*/ 171450 w 649528"/>
                <a:gd name="connsiteY14" fmla="*/ 685800 h 752475"/>
                <a:gd name="connsiteX15" fmla="*/ 123825 w 649528"/>
                <a:gd name="connsiteY15" fmla="*/ 733425 h 752475"/>
                <a:gd name="connsiteX16" fmla="*/ 123825 w 649528"/>
                <a:gd name="connsiteY16" fmla="*/ 752475 h 752475"/>
                <a:gd name="connsiteX17" fmla="*/ 523875 w 649528"/>
                <a:gd name="connsiteY17" fmla="*/ 752475 h 752475"/>
                <a:gd name="connsiteX18" fmla="*/ 523875 w 649528"/>
                <a:gd name="connsiteY18" fmla="*/ 733425 h 752475"/>
                <a:gd name="connsiteX19" fmla="*/ 476250 w 649528"/>
                <a:gd name="connsiteY19" fmla="*/ 685800 h 752475"/>
                <a:gd name="connsiteX20" fmla="*/ 447675 w 649528"/>
                <a:gd name="connsiteY20" fmla="*/ 685800 h 752475"/>
                <a:gd name="connsiteX21" fmla="*/ 400050 w 649528"/>
                <a:gd name="connsiteY21" fmla="*/ 638175 h 752475"/>
                <a:gd name="connsiteX22" fmla="*/ 361950 w 649528"/>
                <a:gd name="connsiteY22" fmla="*/ 638175 h 752475"/>
                <a:gd name="connsiteX23" fmla="*/ 361950 w 649528"/>
                <a:gd name="connsiteY23" fmla="*/ 528809 h 752475"/>
                <a:gd name="connsiteX24" fmla="*/ 364246 w 649528"/>
                <a:gd name="connsiteY24" fmla="*/ 509568 h 752475"/>
                <a:gd name="connsiteX25" fmla="*/ 381953 w 649528"/>
                <a:gd name="connsiteY25" fmla="*/ 477126 h 752475"/>
                <a:gd name="connsiteX26" fmla="*/ 391297 w 649528"/>
                <a:gd name="connsiteY26" fmla="*/ 466411 h 752475"/>
                <a:gd name="connsiteX27" fmla="*/ 597037 w 649528"/>
                <a:gd name="connsiteY27" fmla="*/ 384981 h 752475"/>
                <a:gd name="connsiteX28" fmla="*/ 649529 w 649528"/>
                <a:gd name="connsiteY28" fmla="*/ 255880 h 752475"/>
                <a:gd name="connsiteX29" fmla="*/ 649529 w 649528"/>
                <a:gd name="connsiteY29" fmla="*/ 62522 h 752475"/>
                <a:gd name="connsiteX30" fmla="*/ 66313 w 649528"/>
                <a:gd name="connsiteY30" fmla="*/ 371866 h 752475"/>
                <a:gd name="connsiteX31" fmla="*/ 19050 w 649528"/>
                <a:gd name="connsiteY31" fmla="*/ 255880 h 752475"/>
                <a:gd name="connsiteX32" fmla="*/ 19050 w 649528"/>
                <a:gd name="connsiteY32" fmla="*/ 81572 h 752475"/>
                <a:gd name="connsiteX33" fmla="*/ 114300 w 649528"/>
                <a:gd name="connsiteY33" fmla="*/ 81572 h 752475"/>
                <a:gd name="connsiteX34" fmla="*/ 114300 w 649528"/>
                <a:gd name="connsiteY34" fmla="*/ 242983 h 752475"/>
                <a:gd name="connsiteX35" fmla="*/ 141399 w 649528"/>
                <a:gd name="connsiteY35" fmla="*/ 338433 h 752475"/>
                <a:gd name="connsiteX36" fmla="*/ 141608 w 649528"/>
                <a:gd name="connsiteY36" fmla="*/ 338309 h 752475"/>
                <a:gd name="connsiteX37" fmla="*/ 164268 w 649528"/>
                <a:gd name="connsiteY37" fmla="*/ 368322 h 752475"/>
                <a:gd name="connsiteX38" fmla="*/ 164268 w 649528"/>
                <a:gd name="connsiteY38" fmla="*/ 368322 h 752475"/>
                <a:gd name="connsiteX39" fmla="*/ 206369 w 649528"/>
                <a:gd name="connsiteY39" fmla="*/ 411718 h 752475"/>
                <a:gd name="connsiteX40" fmla="*/ 212941 w 649528"/>
                <a:gd name="connsiteY40" fmla="*/ 418109 h 752475"/>
                <a:gd name="connsiteX41" fmla="*/ 229905 w 649528"/>
                <a:gd name="connsiteY41" fmla="*/ 435988 h 752475"/>
                <a:gd name="connsiteX42" fmla="*/ 239087 w 649528"/>
                <a:gd name="connsiteY42" fmla="*/ 446322 h 752475"/>
                <a:gd name="connsiteX43" fmla="*/ 66313 w 649528"/>
                <a:gd name="connsiteY43" fmla="*/ 371866 h 752475"/>
                <a:gd name="connsiteX44" fmla="*/ 476250 w 649528"/>
                <a:gd name="connsiteY44" fmla="*/ 704850 h 752475"/>
                <a:gd name="connsiteX45" fmla="*/ 476250 w 649528"/>
                <a:gd name="connsiteY45" fmla="*/ 704850 h 752475"/>
                <a:gd name="connsiteX46" fmla="*/ 504825 w 649528"/>
                <a:gd name="connsiteY46" fmla="*/ 733425 h 752475"/>
                <a:gd name="connsiteX47" fmla="*/ 142875 w 649528"/>
                <a:gd name="connsiteY47" fmla="*/ 733425 h 752475"/>
                <a:gd name="connsiteX48" fmla="*/ 142875 w 649528"/>
                <a:gd name="connsiteY48" fmla="*/ 733425 h 752475"/>
                <a:gd name="connsiteX49" fmla="*/ 171450 w 649528"/>
                <a:gd name="connsiteY49" fmla="*/ 704850 h 752475"/>
                <a:gd name="connsiteX50" fmla="*/ 476250 w 649528"/>
                <a:gd name="connsiteY50" fmla="*/ 704850 h 752475"/>
                <a:gd name="connsiteX51" fmla="*/ 400050 w 649528"/>
                <a:gd name="connsiteY51" fmla="*/ 657225 h 752475"/>
                <a:gd name="connsiteX52" fmla="*/ 428625 w 649528"/>
                <a:gd name="connsiteY52" fmla="*/ 685800 h 752475"/>
                <a:gd name="connsiteX53" fmla="*/ 219075 w 649528"/>
                <a:gd name="connsiteY53" fmla="*/ 685800 h 752475"/>
                <a:gd name="connsiteX54" fmla="*/ 247650 w 649528"/>
                <a:gd name="connsiteY54" fmla="*/ 657225 h 752475"/>
                <a:gd name="connsiteX55" fmla="*/ 295275 w 649528"/>
                <a:gd name="connsiteY55" fmla="*/ 657225 h 752475"/>
                <a:gd name="connsiteX56" fmla="*/ 352425 w 649528"/>
                <a:gd name="connsiteY56" fmla="*/ 657225 h 752475"/>
                <a:gd name="connsiteX57" fmla="*/ 367608 w 649528"/>
                <a:gd name="connsiteY57" fmla="*/ 464591 h 752475"/>
                <a:gd name="connsiteX58" fmla="*/ 345700 w 649528"/>
                <a:gd name="connsiteY58" fmla="*/ 505082 h 752475"/>
                <a:gd name="connsiteX59" fmla="*/ 342843 w 649528"/>
                <a:gd name="connsiteY59" fmla="*/ 528809 h 752475"/>
                <a:gd name="connsiteX60" fmla="*/ 342843 w 649528"/>
                <a:gd name="connsiteY60" fmla="*/ 638175 h 752475"/>
                <a:gd name="connsiteX61" fmla="*/ 304800 w 649528"/>
                <a:gd name="connsiteY61" fmla="*/ 638175 h 752475"/>
                <a:gd name="connsiteX62" fmla="*/ 304800 w 649528"/>
                <a:gd name="connsiteY62" fmla="*/ 527856 h 752475"/>
                <a:gd name="connsiteX63" fmla="*/ 303533 w 649528"/>
                <a:gd name="connsiteY63" fmla="*/ 511893 h 752475"/>
                <a:gd name="connsiteX64" fmla="*/ 279178 w 649528"/>
                <a:gd name="connsiteY64" fmla="*/ 462763 h 752475"/>
                <a:gd name="connsiteX65" fmla="*/ 244126 w 649528"/>
                <a:gd name="connsiteY65" fmla="*/ 423329 h 752475"/>
                <a:gd name="connsiteX66" fmla="*/ 226238 w 649528"/>
                <a:gd name="connsiteY66" fmla="*/ 404479 h 752475"/>
                <a:gd name="connsiteX67" fmla="*/ 219627 w 649528"/>
                <a:gd name="connsiteY67" fmla="*/ 398059 h 752475"/>
                <a:gd name="connsiteX68" fmla="*/ 178184 w 649528"/>
                <a:gd name="connsiteY68" fmla="*/ 355340 h 752475"/>
                <a:gd name="connsiteX69" fmla="*/ 159068 w 649528"/>
                <a:gd name="connsiteY69" fmla="*/ 330918 h 752475"/>
                <a:gd name="connsiteX70" fmla="*/ 157686 w 649528"/>
                <a:gd name="connsiteY70" fmla="*/ 328546 h 752475"/>
                <a:gd name="connsiteX71" fmla="*/ 133350 w 649528"/>
                <a:gd name="connsiteY71" fmla="*/ 242983 h 752475"/>
                <a:gd name="connsiteX72" fmla="*/ 133350 w 649528"/>
                <a:gd name="connsiteY72" fmla="*/ 19050 h 752475"/>
                <a:gd name="connsiteX73" fmla="*/ 514350 w 649528"/>
                <a:gd name="connsiteY73" fmla="*/ 19050 h 752475"/>
                <a:gd name="connsiteX74" fmla="*/ 514350 w 649528"/>
                <a:gd name="connsiteY74" fmla="*/ 71323 h 752475"/>
                <a:gd name="connsiteX75" fmla="*/ 513398 w 649528"/>
                <a:gd name="connsiteY75" fmla="*/ 129597 h 752475"/>
                <a:gd name="connsiteX76" fmla="*/ 513398 w 649528"/>
                <a:gd name="connsiteY76" fmla="*/ 243897 h 752475"/>
                <a:gd name="connsiteX77" fmla="*/ 489061 w 649528"/>
                <a:gd name="connsiteY77" fmla="*/ 329460 h 752475"/>
                <a:gd name="connsiteX78" fmla="*/ 487766 w 649528"/>
                <a:gd name="connsiteY78" fmla="*/ 331594 h 752475"/>
                <a:gd name="connsiteX79" fmla="*/ 467954 w 649528"/>
                <a:gd name="connsiteY79" fmla="*/ 356930 h 752475"/>
                <a:gd name="connsiteX80" fmla="*/ 430235 w 649528"/>
                <a:gd name="connsiteY80" fmla="*/ 396240 h 752475"/>
                <a:gd name="connsiteX81" fmla="*/ 395945 w 649528"/>
                <a:gd name="connsiteY81" fmla="*/ 432140 h 752475"/>
                <a:gd name="connsiteX82" fmla="*/ 630498 w 649528"/>
                <a:gd name="connsiteY82" fmla="*/ 255880 h 752475"/>
                <a:gd name="connsiteX83" fmla="*/ 583292 w 649528"/>
                <a:gd name="connsiteY83" fmla="*/ 371808 h 752475"/>
                <a:gd name="connsiteX84" fmla="*/ 408737 w 649528"/>
                <a:gd name="connsiteY84" fmla="*/ 446446 h 752475"/>
                <a:gd name="connsiteX85" fmla="*/ 410318 w 649528"/>
                <a:gd name="connsiteY85" fmla="*/ 444637 h 752475"/>
                <a:gd name="connsiteX86" fmla="*/ 443408 w 649528"/>
                <a:gd name="connsiteY86" fmla="*/ 409966 h 752475"/>
                <a:gd name="connsiteX87" fmla="*/ 482460 w 649528"/>
                <a:gd name="connsiteY87" fmla="*/ 369351 h 752475"/>
                <a:gd name="connsiteX88" fmla="*/ 505149 w 649528"/>
                <a:gd name="connsiteY88" fmla="*/ 339242 h 752475"/>
                <a:gd name="connsiteX89" fmla="*/ 505387 w 649528"/>
                <a:gd name="connsiteY89" fmla="*/ 339385 h 752475"/>
                <a:gd name="connsiteX90" fmla="*/ 532448 w 649528"/>
                <a:gd name="connsiteY90" fmla="*/ 243935 h 752475"/>
                <a:gd name="connsiteX91" fmla="*/ 532448 w 649528"/>
                <a:gd name="connsiteY91" fmla="*/ 129759 h 752475"/>
                <a:gd name="connsiteX92" fmla="*/ 533238 w 649528"/>
                <a:gd name="connsiteY92" fmla="*/ 81601 h 752475"/>
                <a:gd name="connsiteX93" fmla="*/ 630498 w 649528"/>
                <a:gd name="connsiteY93" fmla="*/ 81601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49528" h="752475">
                  <a:moveTo>
                    <a:pt x="533400" y="62551"/>
                  </a:moveTo>
                  <a:lnTo>
                    <a:pt x="533400" y="0"/>
                  </a:lnTo>
                  <a:lnTo>
                    <a:pt x="114300" y="0"/>
                  </a:lnTo>
                  <a:lnTo>
                    <a:pt x="114300" y="62551"/>
                  </a:lnTo>
                  <a:lnTo>
                    <a:pt x="0" y="62551"/>
                  </a:lnTo>
                  <a:lnTo>
                    <a:pt x="0" y="255908"/>
                  </a:lnTo>
                  <a:cubicBezTo>
                    <a:pt x="505" y="304067"/>
                    <a:pt x="19289" y="350235"/>
                    <a:pt x="52549" y="385067"/>
                  </a:cubicBezTo>
                  <a:cubicBezTo>
                    <a:pt x="104213" y="438626"/>
                    <a:pt x="165564" y="463039"/>
                    <a:pt x="256908" y="466392"/>
                  </a:cubicBezTo>
                  <a:lnTo>
                    <a:pt x="264947" y="475450"/>
                  </a:lnTo>
                  <a:cubicBezTo>
                    <a:pt x="275179" y="486450"/>
                    <a:pt x="282065" y="500139"/>
                    <a:pt x="284798" y="514912"/>
                  </a:cubicBezTo>
                  <a:cubicBezTo>
                    <a:pt x="285456" y="519195"/>
                    <a:pt x="285774" y="523524"/>
                    <a:pt x="285750" y="527856"/>
                  </a:cubicBezTo>
                  <a:lnTo>
                    <a:pt x="285750" y="638175"/>
                  </a:lnTo>
                  <a:lnTo>
                    <a:pt x="247650" y="638175"/>
                  </a:lnTo>
                  <a:cubicBezTo>
                    <a:pt x="221360" y="638206"/>
                    <a:pt x="200056" y="659510"/>
                    <a:pt x="200025" y="685800"/>
                  </a:cubicBezTo>
                  <a:lnTo>
                    <a:pt x="171450" y="685800"/>
                  </a:lnTo>
                  <a:cubicBezTo>
                    <a:pt x="145173" y="685863"/>
                    <a:pt x="123888" y="707148"/>
                    <a:pt x="123825" y="733425"/>
                  </a:cubicBezTo>
                  <a:lnTo>
                    <a:pt x="123825" y="752475"/>
                  </a:lnTo>
                  <a:lnTo>
                    <a:pt x="523875" y="752475"/>
                  </a:lnTo>
                  <a:lnTo>
                    <a:pt x="523875" y="733425"/>
                  </a:lnTo>
                  <a:cubicBezTo>
                    <a:pt x="523827" y="707142"/>
                    <a:pt x="502533" y="685848"/>
                    <a:pt x="476250" y="685800"/>
                  </a:cubicBezTo>
                  <a:lnTo>
                    <a:pt x="447675" y="685800"/>
                  </a:lnTo>
                  <a:cubicBezTo>
                    <a:pt x="447644" y="659510"/>
                    <a:pt x="426340" y="638206"/>
                    <a:pt x="400050" y="638175"/>
                  </a:cubicBezTo>
                  <a:lnTo>
                    <a:pt x="361950" y="638175"/>
                  </a:lnTo>
                  <a:lnTo>
                    <a:pt x="361950" y="528809"/>
                  </a:lnTo>
                  <a:cubicBezTo>
                    <a:pt x="361949" y="522327"/>
                    <a:pt x="362720" y="515868"/>
                    <a:pt x="364246" y="509568"/>
                  </a:cubicBezTo>
                  <a:cubicBezTo>
                    <a:pt x="367438" y="497482"/>
                    <a:pt x="373514" y="486349"/>
                    <a:pt x="381953" y="477126"/>
                  </a:cubicBezTo>
                  <a:lnTo>
                    <a:pt x="391297" y="466411"/>
                  </a:lnTo>
                  <a:cubicBezTo>
                    <a:pt x="483365" y="463248"/>
                    <a:pt x="545106" y="438788"/>
                    <a:pt x="597037" y="384981"/>
                  </a:cubicBezTo>
                  <a:cubicBezTo>
                    <a:pt x="630267" y="350158"/>
                    <a:pt x="649031" y="304012"/>
                    <a:pt x="649529" y="255880"/>
                  </a:cubicBezTo>
                  <a:lnTo>
                    <a:pt x="649529" y="62522"/>
                  </a:lnTo>
                  <a:close/>
                  <a:moveTo>
                    <a:pt x="66313" y="371866"/>
                  </a:moveTo>
                  <a:cubicBezTo>
                    <a:pt x="36646" y="340450"/>
                    <a:pt x="19789" y="299083"/>
                    <a:pt x="19050" y="255880"/>
                  </a:cubicBezTo>
                  <a:lnTo>
                    <a:pt x="19050" y="81572"/>
                  </a:lnTo>
                  <a:lnTo>
                    <a:pt x="114300" y="81572"/>
                  </a:lnTo>
                  <a:lnTo>
                    <a:pt x="114300" y="242983"/>
                  </a:lnTo>
                  <a:cubicBezTo>
                    <a:pt x="114301" y="276697"/>
                    <a:pt x="123684" y="309747"/>
                    <a:pt x="141399" y="338433"/>
                  </a:cubicBezTo>
                  <a:lnTo>
                    <a:pt x="141608" y="338309"/>
                  </a:lnTo>
                  <a:cubicBezTo>
                    <a:pt x="148261" y="348962"/>
                    <a:pt x="155844" y="359006"/>
                    <a:pt x="164268" y="368322"/>
                  </a:cubicBezTo>
                  <a:lnTo>
                    <a:pt x="164268" y="368322"/>
                  </a:lnTo>
                  <a:cubicBezTo>
                    <a:pt x="178241" y="384400"/>
                    <a:pt x="192538" y="398288"/>
                    <a:pt x="206369" y="411718"/>
                  </a:cubicBezTo>
                  <a:lnTo>
                    <a:pt x="212941" y="418109"/>
                  </a:lnTo>
                  <a:cubicBezTo>
                    <a:pt x="218399" y="423453"/>
                    <a:pt x="223952" y="429301"/>
                    <a:pt x="229905" y="435988"/>
                  </a:cubicBezTo>
                  <a:lnTo>
                    <a:pt x="239087" y="446322"/>
                  </a:lnTo>
                  <a:cubicBezTo>
                    <a:pt x="162487" y="440788"/>
                    <a:pt x="111300" y="418500"/>
                    <a:pt x="66313" y="371866"/>
                  </a:cubicBezTo>
                  <a:close/>
                  <a:moveTo>
                    <a:pt x="476250" y="704850"/>
                  </a:moveTo>
                  <a:lnTo>
                    <a:pt x="476250" y="704850"/>
                  </a:lnTo>
                  <a:cubicBezTo>
                    <a:pt x="492010" y="704902"/>
                    <a:pt x="504773" y="717665"/>
                    <a:pt x="504825" y="733425"/>
                  </a:cubicBezTo>
                  <a:lnTo>
                    <a:pt x="142875" y="733425"/>
                  </a:lnTo>
                  <a:lnTo>
                    <a:pt x="142875" y="733425"/>
                  </a:lnTo>
                  <a:cubicBezTo>
                    <a:pt x="142932" y="717667"/>
                    <a:pt x="155693" y="704907"/>
                    <a:pt x="171450" y="704850"/>
                  </a:cubicBezTo>
                  <a:lnTo>
                    <a:pt x="476250" y="704850"/>
                  </a:lnTo>
                  <a:close/>
                  <a:moveTo>
                    <a:pt x="400050" y="657225"/>
                  </a:moveTo>
                  <a:cubicBezTo>
                    <a:pt x="415832" y="657225"/>
                    <a:pt x="428625" y="670018"/>
                    <a:pt x="428625" y="685800"/>
                  </a:cubicBezTo>
                  <a:lnTo>
                    <a:pt x="219075" y="685800"/>
                  </a:lnTo>
                  <a:cubicBezTo>
                    <a:pt x="219075" y="670018"/>
                    <a:pt x="231868" y="657225"/>
                    <a:pt x="247650" y="657225"/>
                  </a:cubicBezTo>
                  <a:lnTo>
                    <a:pt x="295275" y="657225"/>
                  </a:lnTo>
                  <a:lnTo>
                    <a:pt x="352425" y="657225"/>
                  </a:lnTo>
                  <a:close/>
                  <a:moveTo>
                    <a:pt x="367608" y="464591"/>
                  </a:moveTo>
                  <a:cubicBezTo>
                    <a:pt x="357136" y="476117"/>
                    <a:pt x="349618" y="490011"/>
                    <a:pt x="345700" y="505082"/>
                  </a:cubicBezTo>
                  <a:cubicBezTo>
                    <a:pt x="343812" y="512850"/>
                    <a:pt x="342852" y="520815"/>
                    <a:pt x="342843" y="528809"/>
                  </a:cubicBezTo>
                  <a:lnTo>
                    <a:pt x="342843" y="638175"/>
                  </a:lnTo>
                  <a:lnTo>
                    <a:pt x="304800" y="638175"/>
                  </a:lnTo>
                  <a:lnTo>
                    <a:pt x="304800" y="527856"/>
                  </a:lnTo>
                  <a:cubicBezTo>
                    <a:pt x="304805" y="522510"/>
                    <a:pt x="304381" y="517171"/>
                    <a:pt x="303533" y="511893"/>
                  </a:cubicBezTo>
                  <a:cubicBezTo>
                    <a:pt x="300250" y="493534"/>
                    <a:pt x="291801" y="476491"/>
                    <a:pt x="279178" y="462763"/>
                  </a:cubicBezTo>
                  <a:lnTo>
                    <a:pt x="244126" y="423329"/>
                  </a:lnTo>
                  <a:cubicBezTo>
                    <a:pt x="237877" y="416300"/>
                    <a:pt x="232029" y="410137"/>
                    <a:pt x="226238" y="404479"/>
                  </a:cubicBezTo>
                  <a:lnTo>
                    <a:pt x="219627" y="398059"/>
                  </a:lnTo>
                  <a:cubicBezTo>
                    <a:pt x="206083" y="384896"/>
                    <a:pt x="192081" y="371294"/>
                    <a:pt x="178184" y="355340"/>
                  </a:cubicBezTo>
                  <a:cubicBezTo>
                    <a:pt x="171259" y="347647"/>
                    <a:pt x="164872" y="339487"/>
                    <a:pt x="159068" y="330918"/>
                  </a:cubicBezTo>
                  <a:lnTo>
                    <a:pt x="157686" y="328546"/>
                  </a:lnTo>
                  <a:cubicBezTo>
                    <a:pt x="141792" y="302836"/>
                    <a:pt x="133365" y="273209"/>
                    <a:pt x="133350" y="242983"/>
                  </a:cubicBezTo>
                  <a:lnTo>
                    <a:pt x="133350" y="19050"/>
                  </a:lnTo>
                  <a:lnTo>
                    <a:pt x="514350" y="19050"/>
                  </a:lnTo>
                  <a:lnTo>
                    <a:pt x="514350" y="71323"/>
                  </a:lnTo>
                  <a:lnTo>
                    <a:pt x="513398" y="129597"/>
                  </a:lnTo>
                  <a:lnTo>
                    <a:pt x="513398" y="243897"/>
                  </a:lnTo>
                  <a:cubicBezTo>
                    <a:pt x="513382" y="274124"/>
                    <a:pt x="504956" y="303750"/>
                    <a:pt x="489061" y="329460"/>
                  </a:cubicBezTo>
                  <a:lnTo>
                    <a:pt x="487766" y="331594"/>
                  </a:lnTo>
                  <a:cubicBezTo>
                    <a:pt x="484432" y="336356"/>
                    <a:pt x="474355" y="349691"/>
                    <a:pt x="467954" y="356930"/>
                  </a:cubicBezTo>
                  <a:cubicBezTo>
                    <a:pt x="456173" y="370771"/>
                    <a:pt x="443577" y="383898"/>
                    <a:pt x="430235" y="396240"/>
                  </a:cubicBezTo>
                  <a:cubicBezTo>
                    <a:pt x="418462" y="407508"/>
                    <a:pt x="406927" y="419586"/>
                    <a:pt x="395945" y="432140"/>
                  </a:cubicBezTo>
                  <a:close/>
                  <a:moveTo>
                    <a:pt x="630498" y="255880"/>
                  </a:moveTo>
                  <a:cubicBezTo>
                    <a:pt x="629765" y="299056"/>
                    <a:pt x="612929" y="340402"/>
                    <a:pt x="583292" y="371808"/>
                  </a:cubicBezTo>
                  <a:cubicBezTo>
                    <a:pt x="537943" y="418814"/>
                    <a:pt x="486280" y="441122"/>
                    <a:pt x="408737" y="446446"/>
                  </a:cubicBezTo>
                  <a:lnTo>
                    <a:pt x="410318" y="444637"/>
                  </a:lnTo>
                  <a:cubicBezTo>
                    <a:pt x="420900" y="432511"/>
                    <a:pt x="432035" y="420824"/>
                    <a:pt x="443408" y="409966"/>
                  </a:cubicBezTo>
                  <a:cubicBezTo>
                    <a:pt x="457224" y="397219"/>
                    <a:pt x="470265" y="383657"/>
                    <a:pt x="482460" y="369351"/>
                  </a:cubicBezTo>
                  <a:cubicBezTo>
                    <a:pt x="490864" y="359977"/>
                    <a:pt x="498455" y="349905"/>
                    <a:pt x="505149" y="339242"/>
                  </a:cubicBezTo>
                  <a:lnTo>
                    <a:pt x="505387" y="339385"/>
                  </a:lnTo>
                  <a:cubicBezTo>
                    <a:pt x="523090" y="310696"/>
                    <a:pt x="532460" y="277647"/>
                    <a:pt x="532448" y="243935"/>
                  </a:cubicBezTo>
                  <a:lnTo>
                    <a:pt x="532448" y="129759"/>
                  </a:lnTo>
                  <a:lnTo>
                    <a:pt x="533238" y="81601"/>
                  </a:lnTo>
                  <a:lnTo>
                    <a:pt x="630498" y="81601"/>
                  </a:lnTo>
                  <a:close/>
                </a:path>
              </a:pathLst>
            </a:custGeom>
            <a:solidFill>
              <a:schemeClr val="bg2"/>
            </a:solidFill>
            <a:ln w="9525" cap="flat">
              <a:noFill/>
              <a:prstDash val="solid"/>
              <a:miter/>
            </a:ln>
          </p:spPr>
          <p:txBody>
            <a:bodyPr rtlCol="0" anchor="ctr"/>
            <a:lstStyle/>
            <a:p>
              <a:endParaRPr lang="zh-CN" altLang="en-US"/>
            </a:p>
          </p:txBody>
        </p:sp>
        <p:sp>
          <p:nvSpPr>
            <p:cNvPr id="7" name="星形: 五角 6"/>
            <p:cNvSpPr/>
            <p:nvPr userDrawn="1"/>
          </p:nvSpPr>
          <p:spPr>
            <a:xfrm>
              <a:off x="5959805" y="4255835"/>
              <a:ext cx="227012" cy="227012"/>
            </a:xfrm>
            <a:prstGeom prst="star5">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8" name="文本占位符 92"/>
          <p:cNvSpPr>
            <a:spLocks noGrp="1"/>
          </p:cNvSpPr>
          <p:nvPr>
            <p:ph type="body" sz="quarter" idx="24" hasCustomPrompt="1"/>
          </p:nvPr>
        </p:nvSpPr>
        <p:spPr>
          <a:xfrm>
            <a:off x="3889498" y="918402"/>
            <a:ext cx="4490024" cy="759525"/>
          </a:xfrm>
          <a:prstGeom prst="rect">
            <a:avLst/>
          </a:prstGeom>
        </p:spPr>
        <p:txBody>
          <a:bodyPr/>
          <a:lstStyle>
            <a:lvl1pPr marL="0" indent="0" algn="l" defTabSz="457200" rtl="0" eaLnBrk="1" latinLnBrk="0" hangingPunct="1">
              <a:buNone/>
              <a:defRPr lang="zh-CN" altLang="en-US" sz="6000" b="1" kern="1200" dirty="0">
                <a:ln w="12700">
                  <a:gradFill>
                    <a:gsLst>
                      <a:gs pos="31000">
                        <a:schemeClr val="accent1"/>
                      </a:gs>
                      <a:gs pos="40000">
                        <a:schemeClr val="accent1">
                          <a:alpha val="0"/>
                        </a:schemeClr>
                      </a:gs>
                    </a:gsLst>
                    <a:lin ang="5400000" scaled="1"/>
                  </a:gradFill>
                </a:ln>
                <a:no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PART ONE</a:t>
            </a:r>
            <a:endParaRPr lang="zh-CN" altLang="en-US" dirty="0"/>
          </a:p>
        </p:txBody>
      </p:sp>
      <p:sp>
        <p:nvSpPr>
          <p:cNvPr id="149" name="文本占位符 92"/>
          <p:cNvSpPr>
            <a:spLocks noGrp="1"/>
          </p:cNvSpPr>
          <p:nvPr>
            <p:ph type="body" sz="quarter" idx="25" hasCustomPrompt="1"/>
          </p:nvPr>
        </p:nvSpPr>
        <p:spPr>
          <a:xfrm>
            <a:off x="3889498" y="1174476"/>
            <a:ext cx="4490024" cy="759525"/>
          </a:xfrm>
          <a:prstGeom prst="rect">
            <a:avLst/>
          </a:prstGeom>
        </p:spPr>
        <p:txBody>
          <a:bodyPr/>
          <a:lstStyle>
            <a:lvl1pPr marL="0" indent="0" algn="l" defTabSz="457200" rtl="0" eaLnBrk="1" latinLnBrk="0" hangingPunct="1">
              <a:buNone/>
              <a:defRPr lang="zh-CN" altLang="en-US" sz="6000" b="1" kern="1200" dirty="0">
                <a:gradFill>
                  <a:gsLst>
                    <a:gs pos="12000">
                      <a:schemeClr val="accent1"/>
                    </a:gs>
                    <a:gs pos="100000">
                      <a:schemeClr val="accent2"/>
                    </a:gs>
                  </a:gsLst>
                  <a:lin ang="5400000" scaled="0"/>
                </a:gra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PART ONE</a:t>
            </a:r>
            <a:endParaRPr lang="zh-CN" altLang="en-US" dirty="0"/>
          </a:p>
        </p:txBody>
      </p:sp>
      <p:sp>
        <p:nvSpPr>
          <p:cNvPr id="46" name="矩形: 圆角 45"/>
          <p:cNvSpPr/>
          <p:nvPr userDrawn="1"/>
        </p:nvSpPr>
        <p:spPr>
          <a:xfrm>
            <a:off x="3355086" y="2937068"/>
            <a:ext cx="758051" cy="319928"/>
          </a:xfrm>
          <a:prstGeom prst="roundRect">
            <a:avLst>
              <a:gd name="adj" fmla="val 27993"/>
            </a:avLst>
          </a:prstGeom>
          <a:solidFill>
            <a:schemeClr val="bg2"/>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占位符 92"/>
          <p:cNvSpPr>
            <a:spLocks noGrp="1"/>
          </p:cNvSpPr>
          <p:nvPr>
            <p:ph type="body" sz="quarter" idx="12" hasCustomPrompt="1"/>
          </p:nvPr>
        </p:nvSpPr>
        <p:spPr>
          <a:xfrm>
            <a:off x="3447192" y="2937053"/>
            <a:ext cx="951828" cy="429589"/>
          </a:xfrm>
          <a:prstGeom prst="rect">
            <a:avLst/>
          </a:prstGeom>
        </p:spPr>
        <p:txBody>
          <a:bodyPr/>
          <a:lstStyle>
            <a:lvl1pPr marL="0" indent="0" algn="l" defTabSz="457200" rtl="0" eaLnBrk="1" latinLnBrk="0" hangingPunct="1">
              <a:buNone/>
              <a:defRPr lang="zh-CN" altLang="en-US" sz="20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02</a:t>
            </a:r>
            <a:endParaRPr lang="zh-CN" altLang="en-US" dirty="0"/>
          </a:p>
        </p:txBody>
      </p:sp>
      <p:sp>
        <p:nvSpPr>
          <p:cNvPr id="53" name="矩形: 圆角 52"/>
          <p:cNvSpPr/>
          <p:nvPr userDrawn="1"/>
        </p:nvSpPr>
        <p:spPr>
          <a:xfrm>
            <a:off x="9436976" y="2937068"/>
            <a:ext cx="758051" cy="319928"/>
          </a:xfrm>
          <a:prstGeom prst="roundRect">
            <a:avLst>
              <a:gd name="adj" fmla="val 27993"/>
            </a:avLst>
          </a:prstGeom>
          <a:solidFill>
            <a:schemeClr val="bg2"/>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0" name="矩形: 圆角 59"/>
          <p:cNvSpPr/>
          <p:nvPr userDrawn="1"/>
        </p:nvSpPr>
        <p:spPr>
          <a:xfrm>
            <a:off x="5381265" y="2937068"/>
            <a:ext cx="758051" cy="319928"/>
          </a:xfrm>
          <a:prstGeom prst="roundRect">
            <a:avLst>
              <a:gd name="adj" fmla="val 27993"/>
            </a:avLst>
          </a:prstGeom>
          <a:solidFill>
            <a:schemeClr val="bg2"/>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02" name="文本占位符 92"/>
          <p:cNvSpPr>
            <a:spLocks noGrp="1"/>
          </p:cNvSpPr>
          <p:nvPr>
            <p:ph type="body" sz="quarter" idx="14" hasCustomPrompt="1"/>
          </p:nvPr>
        </p:nvSpPr>
        <p:spPr>
          <a:xfrm>
            <a:off x="5485131" y="2937053"/>
            <a:ext cx="951828" cy="429589"/>
          </a:xfrm>
          <a:prstGeom prst="rect">
            <a:avLst/>
          </a:prstGeom>
        </p:spPr>
        <p:txBody>
          <a:bodyPr/>
          <a:lstStyle>
            <a:lvl1pPr marL="0" indent="0" algn="l" defTabSz="457200" rtl="0" eaLnBrk="1" latinLnBrk="0" hangingPunct="1">
              <a:buNone/>
              <a:defRPr lang="zh-CN" altLang="en-US" sz="20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03</a:t>
            </a:r>
            <a:endParaRPr lang="zh-CN" altLang="en-US" dirty="0"/>
          </a:p>
        </p:txBody>
      </p:sp>
      <p:sp>
        <p:nvSpPr>
          <p:cNvPr id="104" name="文本占位符 92"/>
          <p:cNvSpPr>
            <a:spLocks noGrp="1"/>
          </p:cNvSpPr>
          <p:nvPr>
            <p:ph type="body" sz="quarter" idx="16" hasCustomPrompt="1"/>
          </p:nvPr>
        </p:nvSpPr>
        <p:spPr>
          <a:xfrm>
            <a:off x="9528252" y="2937053"/>
            <a:ext cx="951828" cy="429589"/>
          </a:xfrm>
          <a:prstGeom prst="rect">
            <a:avLst/>
          </a:prstGeom>
        </p:spPr>
        <p:txBody>
          <a:bodyPr/>
          <a:lstStyle>
            <a:lvl1pPr marL="0" indent="0" algn="l" defTabSz="457200" rtl="0" eaLnBrk="1" latinLnBrk="0" hangingPunct="1">
              <a:buNone/>
              <a:defRPr lang="zh-CN" altLang="en-US" sz="20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05</a:t>
            </a:r>
            <a:endParaRPr lang="zh-CN" altLang="en-US" dirty="0"/>
          </a:p>
        </p:txBody>
      </p:sp>
      <p:sp>
        <p:nvSpPr>
          <p:cNvPr id="105" name="矩形: 圆角 104"/>
          <p:cNvSpPr/>
          <p:nvPr userDrawn="1"/>
        </p:nvSpPr>
        <p:spPr>
          <a:xfrm>
            <a:off x="7422957" y="2937068"/>
            <a:ext cx="758051" cy="319928"/>
          </a:xfrm>
          <a:prstGeom prst="roundRect">
            <a:avLst>
              <a:gd name="adj" fmla="val 27993"/>
            </a:avLst>
          </a:prstGeom>
          <a:solidFill>
            <a:schemeClr val="bg2"/>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16" name="文本占位符 92"/>
          <p:cNvSpPr>
            <a:spLocks noGrp="1"/>
          </p:cNvSpPr>
          <p:nvPr>
            <p:ph type="body" sz="quarter" idx="22" hasCustomPrompt="1"/>
          </p:nvPr>
        </p:nvSpPr>
        <p:spPr>
          <a:xfrm>
            <a:off x="7540900" y="2937053"/>
            <a:ext cx="951828" cy="429589"/>
          </a:xfrm>
          <a:prstGeom prst="rect">
            <a:avLst/>
          </a:prstGeom>
        </p:spPr>
        <p:txBody>
          <a:bodyPr/>
          <a:lstStyle>
            <a:lvl1pPr marL="0" indent="0" algn="l" defTabSz="457200" rtl="0" eaLnBrk="1" latinLnBrk="0" hangingPunct="1">
              <a:buNone/>
              <a:defRPr lang="zh-CN" altLang="en-US" sz="20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04</a:t>
            </a:r>
            <a:endParaRPr lang="zh-CN" altLang="en-US" dirty="0"/>
          </a:p>
        </p:txBody>
      </p:sp>
      <p:sp>
        <p:nvSpPr>
          <p:cNvPr id="54" name="矩形: 圆角 53"/>
          <p:cNvSpPr/>
          <p:nvPr userDrawn="1"/>
        </p:nvSpPr>
        <p:spPr>
          <a:xfrm>
            <a:off x="1261875" y="2443480"/>
            <a:ext cx="1567468" cy="45719"/>
          </a:xfrm>
          <a:prstGeom prst="roundRect">
            <a:avLst>
              <a:gd name="adj" fmla="val 50000"/>
            </a:avLst>
          </a:prstGeom>
          <a:ln>
            <a:noFill/>
          </a:ln>
          <a:effectLst>
            <a:outerShdw blurRad="50800" dist="25400" dir="5400000" algn="ctr" rotWithShape="0">
              <a:schemeClr val="accent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副标题页2(五项）">
    <p:bg>
      <p:bgPr>
        <a:gradFill flip="none" rotWithShape="1">
          <a:gsLst>
            <a:gs pos="37000">
              <a:schemeClr val="accent5"/>
            </a:gs>
            <a:gs pos="100000">
              <a:schemeClr val="accent4"/>
            </a:gs>
          </a:gsLst>
          <a:lin ang="5400000" scaled="1"/>
          <a:tileRect/>
        </a:gradFill>
        <a:effectLst/>
      </p:bgPr>
    </p:bg>
    <p:spTree>
      <p:nvGrpSpPr>
        <p:cNvPr id="1" name=""/>
        <p:cNvGrpSpPr/>
        <p:nvPr/>
      </p:nvGrpSpPr>
      <p:grpSpPr>
        <a:xfrm>
          <a:off x="0" y="0"/>
          <a:ext cx="0" cy="0"/>
          <a:chOff x="0" y="0"/>
          <a:chExt cx="0" cy="0"/>
        </a:xfrm>
      </p:grpSpPr>
      <p:pic>
        <p:nvPicPr>
          <p:cNvPr id="140" name="图片 139" descr="植物叶子特写"/>
          <p:cNvPicPr>
            <a:picLocks noChangeAspect="1"/>
          </p:cNvPicPr>
          <p:nvPr userDrawn="1"/>
        </p:nvPicPr>
        <p:blipFill>
          <a:blip r:embed="rId2" cstate="screen">
            <a:extLst>
              <a:ext uri="{BEBA8EAE-BF5A-486C-A8C5-ECC9F3942E4B}">
                <a14:imgProps xmlns:a14="http://schemas.microsoft.com/office/drawing/2010/main">
                  <a14:imgLayer r:embed="rId3">
                    <a14:imgEffect>
                      <a14:artisticBlur radius="35"/>
                    </a14:imgEffect>
                  </a14:imgLayer>
                </a14:imgProps>
              </a:ext>
            </a:extLst>
          </a:blip>
          <a:stretch>
            <a:fillRect/>
          </a:stretch>
        </p:blipFill>
        <p:spPr>
          <a:xfrm>
            <a:off x="4515" y="0"/>
            <a:ext cx="12182970" cy="6858000"/>
          </a:xfrm>
          <a:prstGeom prst="rect">
            <a:avLst/>
          </a:prstGeom>
        </p:spPr>
      </p:pic>
      <p:sp>
        <p:nvSpPr>
          <p:cNvPr id="141" name="矩形: 圆角 140"/>
          <p:cNvSpPr/>
          <p:nvPr userDrawn="1"/>
        </p:nvSpPr>
        <p:spPr>
          <a:xfrm>
            <a:off x="695325" y="549275"/>
            <a:ext cx="10801350" cy="5759450"/>
          </a:xfrm>
          <a:prstGeom prst="roundRect">
            <a:avLst>
              <a:gd name="adj" fmla="val 4671"/>
            </a:avLst>
          </a:prstGeom>
          <a:gradFill flip="none" rotWithShape="1">
            <a:gsLst>
              <a:gs pos="0">
                <a:schemeClr val="bg1"/>
              </a:gs>
              <a:gs pos="52000">
                <a:schemeClr val="accent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userDrawn="1"/>
        </p:nvSpPr>
        <p:spPr>
          <a:xfrm>
            <a:off x="1286214" y="2778998"/>
            <a:ext cx="1273186" cy="2584284"/>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50" name="任意多边形: 形状 49"/>
          <p:cNvSpPr/>
          <p:nvPr userDrawn="1"/>
        </p:nvSpPr>
        <p:spPr>
          <a:xfrm flipH="1">
            <a:off x="2046499" y="4813177"/>
            <a:ext cx="518847" cy="550105"/>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48" name="组合 47"/>
          <p:cNvGrpSpPr/>
          <p:nvPr userDrawn="1"/>
        </p:nvGrpSpPr>
        <p:grpSpPr>
          <a:xfrm>
            <a:off x="9509056" y="2778998"/>
            <a:ext cx="1279132" cy="2584284"/>
            <a:chOff x="9456135" y="2672080"/>
            <a:chExt cx="1384974" cy="2798120"/>
          </a:xfrm>
        </p:grpSpPr>
        <p:sp>
          <p:nvSpPr>
            <p:cNvPr id="52" name="矩形: 圆角 51"/>
            <p:cNvSpPr/>
            <p:nvPr userDrawn="1"/>
          </p:nvSpPr>
          <p:spPr>
            <a:xfrm>
              <a:off x="9456135" y="2672080"/>
              <a:ext cx="1378536" cy="2798120"/>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形状 56"/>
            <p:cNvSpPr/>
            <p:nvPr userDrawn="1"/>
          </p:nvSpPr>
          <p:spPr>
            <a:xfrm flipH="1">
              <a:off x="10279330" y="4874577"/>
              <a:ext cx="561779" cy="595623"/>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sp>
        <p:nvSpPr>
          <p:cNvPr id="59" name="矩形: 圆角 58"/>
          <p:cNvSpPr/>
          <p:nvPr userDrawn="1"/>
        </p:nvSpPr>
        <p:spPr>
          <a:xfrm>
            <a:off x="5453345" y="2778998"/>
            <a:ext cx="1273186" cy="2584284"/>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4" name="任意多边形: 形状 63"/>
          <p:cNvSpPr/>
          <p:nvPr userDrawn="1"/>
        </p:nvSpPr>
        <p:spPr>
          <a:xfrm flipH="1">
            <a:off x="6213630" y="4813177"/>
            <a:ext cx="518847" cy="550105"/>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6" name="组合 5"/>
          <p:cNvGrpSpPr/>
          <p:nvPr userDrawn="1"/>
        </p:nvGrpSpPr>
        <p:grpSpPr>
          <a:xfrm>
            <a:off x="9674626" y="4022731"/>
            <a:ext cx="947778" cy="947776"/>
            <a:chOff x="9536911" y="3917828"/>
            <a:chExt cx="1184223" cy="1184223"/>
          </a:xfrm>
        </p:grpSpPr>
        <p:grpSp>
          <p:nvGrpSpPr>
            <p:cNvPr id="5" name="组合 4"/>
            <p:cNvGrpSpPr/>
            <p:nvPr userDrawn="1"/>
          </p:nvGrpSpPr>
          <p:grpSpPr>
            <a:xfrm>
              <a:off x="9536911" y="3917828"/>
              <a:ext cx="1184223" cy="1184223"/>
              <a:chOff x="9536911" y="3917828"/>
              <a:chExt cx="1184223" cy="1184223"/>
            </a:xfrm>
          </p:grpSpPr>
          <p:sp>
            <p:nvSpPr>
              <p:cNvPr id="56" name="椭圆 55"/>
              <p:cNvSpPr/>
              <p:nvPr userDrawn="1"/>
            </p:nvSpPr>
            <p:spPr>
              <a:xfrm rot="8892418">
                <a:off x="9536911" y="3917828"/>
                <a:ext cx="1184223" cy="1184223"/>
              </a:xfrm>
              <a:prstGeom prst="ellipse">
                <a:avLst/>
              </a:pr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userDrawn="1"/>
            </p:nvSpPr>
            <p:spPr>
              <a:xfrm rot="8892418">
                <a:off x="9566878" y="3947795"/>
                <a:ext cx="1124288" cy="1124288"/>
              </a:xfrm>
              <a:prstGeom prst="ellipse">
                <a:avLst/>
              </a:prstGeom>
              <a:noFill/>
              <a:ln w="3175">
                <a:gradFill>
                  <a:gsLst>
                    <a:gs pos="12000">
                      <a:schemeClr val="accent1"/>
                    </a:gs>
                    <a:gs pos="100000">
                      <a:schemeClr val="accent1">
                        <a:lumMod val="30000"/>
                        <a:lumOff val="7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0" name="组合 79"/>
            <p:cNvGrpSpPr/>
            <p:nvPr userDrawn="1"/>
          </p:nvGrpSpPr>
          <p:grpSpPr>
            <a:xfrm flipH="1">
              <a:off x="9741153" y="4192270"/>
              <a:ext cx="811296" cy="647817"/>
              <a:chOff x="5695950" y="3114675"/>
              <a:chExt cx="811296" cy="647817"/>
            </a:xfrm>
            <a:solidFill>
              <a:schemeClr val="bg2"/>
            </a:solidFill>
          </p:grpSpPr>
          <p:sp>
            <p:nvSpPr>
              <p:cNvPr id="81" name="图形 180" descr="业务增长 轮廓"/>
              <p:cNvSpPr/>
              <p:nvPr/>
            </p:nvSpPr>
            <p:spPr>
              <a:xfrm>
                <a:off x="5971317" y="3438525"/>
                <a:ext cx="19050" cy="78609"/>
              </a:xfrm>
              <a:custGeom>
                <a:avLst/>
                <a:gdLst>
                  <a:gd name="connsiteX0" fmla="*/ 0 w 19050"/>
                  <a:gd name="connsiteY0" fmla="*/ 59569 h 78609"/>
                  <a:gd name="connsiteX1" fmla="*/ 0 w 19050"/>
                  <a:gd name="connsiteY1" fmla="*/ 0 h 78609"/>
                  <a:gd name="connsiteX2" fmla="*/ 19050 w 19050"/>
                  <a:gd name="connsiteY2" fmla="*/ 0 h 78609"/>
                  <a:gd name="connsiteX3" fmla="*/ 19050 w 19050"/>
                  <a:gd name="connsiteY3" fmla="*/ 78610 h 78609"/>
                  <a:gd name="connsiteX4" fmla="*/ 0 w 19050"/>
                  <a:gd name="connsiteY4" fmla="*/ 59569 h 786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78609">
                    <a:moveTo>
                      <a:pt x="0" y="59569"/>
                    </a:moveTo>
                    <a:lnTo>
                      <a:pt x="0" y="0"/>
                    </a:lnTo>
                    <a:lnTo>
                      <a:pt x="19050" y="0"/>
                    </a:lnTo>
                    <a:lnTo>
                      <a:pt x="19050" y="78610"/>
                    </a:lnTo>
                    <a:lnTo>
                      <a:pt x="0" y="59569"/>
                    </a:lnTo>
                    <a:close/>
                  </a:path>
                </a:pathLst>
              </a:custGeom>
              <a:grpFill/>
              <a:ln w="9525" cap="flat">
                <a:noFill/>
                <a:prstDash val="solid"/>
                <a:miter/>
              </a:ln>
            </p:spPr>
            <p:txBody>
              <a:bodyPr rtlCol="0" anchor="ctr"/>
              <a:lstStyle/>
              <a:p>
                <a:endParaRPr lang="zh-CN" altLang="en-US"/>
              </a:p>
            </p:txBody>
          </p:sp>
          <p:sp>
            <p:nvSpPr>
              <p:cNvPr id="82" name="图形 180" descr="业务增长 轮廓"/>
              <p:cNvSpPr/>
              <p:nvPr/>
            </p:nvSpPr>
            <p:spPr>
              <a:xfrm>
                <a:off x="5933198" y="3295650"/>
                <a:ext cx="19050" cy="183375"/>
              </a:xfrm>
              <a:custGeom>
                <a:avLst/>
                <a:gdLst>
                  <a:gd name="connsiteX0" fmla="*/ 0 w 19050"/>
                  <a:gd name="connsiteY0" fmla="*/ 164325 h 183375"/>
                  <a:gd name="connsiteX1" fmla="*/ 0 w 19050"/>
                  <a:gd name="connsiteY1" fmla="*/ 9525 h 183375"/>
                  <a:gd name="connsiteX2" fmla="*/ 9525 w 19050"/>
                  <a:gd name="connsiteY2" fmla="*/ 0 h 183375"/>
                  <a:gd name="connsiteX3" fmla="*/ 19050 w 19050"/>
                  <a:gd name="connsiteY3" fmla="*/ 9525 h 183375"/>
                  <a:gd name="connsiteX4" fmla="*/ 19050 w 19050"/>
                  <a:gd name="connsiteY4" fmla="*/ 183375 h 183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83375">
                    <a:moveTo>
                      <a:pt x="0" y="164325"/>
                    </a:moveTo>
                    <a:lnTo>
                      <a:pt x="0" y="9525"/>
                    </a:lnTo>
                    <a:cubicBezTo>
                      <a:pt x="0" y="4264"/>
                      <a:pt x="4264" y="0"/>
                      <a:pt x="9525" y="0"/>
                    </a:cubicBezTo>
                    <a:cubicBezTo>
                      <a:pt x="14786" y="0"/>
                      <a:pt x="19050" y="4264"/>
                      <a:pt x="19050" y="9525"/>
                    </a:cubicBezTo>
                    <a:lnTo>
                      <a:pt x="19050" y="183375"/>
                    </a:lnTo>
                    <a:close/>
                  </a:path>
                </a:pathLst>
              </a:custGeom>
              <a:grpFill/>
              <a:ln w="9525" cap="flat">
                <a:noFill/>
                <a:prstDash val="solid"/>
                <a:miter/>
              </a:ln>
            </p:spPr>
            <p:txBody>
              <a:bodyPr rtlCol="0" anchor="ctr"/>
              <a:lstStyle/>
              <a:p>
                <a:endParaRPr lang="zh-CN" altLang="en-US"/>
              </a:p>
            </p:txBody>
          </p:sp>
          <p:sp>
            <p:nvSpPr>
              <p:cNvPr id="83" name="图形 180" descr="业务增长 轮廓"/>
              <p:cNvSpPr/>
              <p:nvPr/>
            </p:nvSpPr>
            <p:spPr>
              <a:xfrm>
                <a:off x="6009398" y="3295650"/>
                <a:ext cx="19050" cy="259565"/>
              </a:xfrm>
              <a:custGeom>
                <a:avLst/>
                <a:gdLst>
                  <a:gd name="connsiteX0" fmla="*/ 0 w 19050"/>
                  <a:gd name="connsiteY0" fmla="*/ 240516 h 259565"/>
                  <a:gd name="connsiteX1" fmla="*/ 0 w 19050"/>
                  <a:gd name="connsiteY1" fmla="*/ 9525 h 259565"/>
                  <a:gd name="connsiteX2" fmla="*/ 9525 w 19050"/>
                  <a:gd name="connsiteY2" fmla="*/ 0 h 259565"/>
                  <a:gd name="connsiteX3" fmla="*/ 19050 w 19050"/>
                  <a:gd name="connsiteY3" fmla="*/ 9525 h 259565"/>
                  <a:gd name="connsiteX4" fmla="*/ 19050 w 19050"/>
                  <a:gd name="connsiteY4" fmla="*/ 259566 h 259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259565">
                    <a:moveTo>
                      <a:pt x="0" y="240516"/>
                    </a:moveTo>
                    <a:lnTo>
                      <a:pt x="0" y="9525"/>
                    </a:lnTo>
                    <a:cubicBezTo>
                      <a:pt x="0" y="4264"/>
                      <a:pt x="4264" y="0"/>
                      <a:pt x="9525" y="0"/>
                    </a:cubicBezTo>
                    <a:cubicBezTo>
                      <a:pt x="14786" y="0"/>
                      <a:pt x="19050" y="4264"/>
                      <a:pt x="19050" y="9525"/>
                    </a:cubicBezTo>
                    <a:lnTo>
                      <a:pt x="19050" y="259566"/>
                    </a:lnTo>
                    <a:close/>
                  </a:path>
                </a:pathLst>
              </a:custGeom>
              <a:grpFill/>
              <a:ln w="9525" cap="flat">
                <a:noFill/>
                <a:prstDash val="solid"/>
                <a:miter/>
              </a:ln>
            </p:spPr>
            <p:txBody>
              <a:bodyPr rtlCol="0" anchor="ctr"/>
              <a:lstStyle/>
              <a:p>
                <a:endParaRPr lang="zh-CN" altLang="en-US"/>
              </a:p>
            </p:txBody>
          </p:sp>
          <p:sp>
            <p:nvSpPr>
              <p:cNvPr id="84" name="图形 180" descr="业务增长 轮廓"/>
              <p:cNvSpPr/>
              <p:nvPr/>
            </p:nvSpPr>
            <p:spPr>
              <a:xfrm>
                <a:off x="6139681" y="3295650"/>
                <a:ext cx="19050" cy="188185"/>
              </a:xfrm>
              <a:custGeom>
                <a:avLst/>
                <a:gdLst>
                  <a:gd name="connsiteX0" fmla="*/ 0 w 19050"/>
                  <a:gd name="connsiteY0" fmla="*/ 188185 h 188185"/>
                  <a:gd name="connsiteX1" fmla="*/ 0 w 19050"/>
                  <a:gd name="connsiteY1" fmla="*/ 9525 h 188185"/>
                  <a:gd name="connsiteX2" fmla="*/ 9525 w 19050"/>
                  <a:gd name="connsiteY2" fmla="*/ 0 h 188185"/>
                  <a:gd name="connsiteX3" fmla="*/ 19050 w 19050"/>
                  <a:gd name="connsiteY3" fmla="*/ 9525 h 188185"/>
                  <a:gd name="connsiteX4" fmla="*/ 19050 w 19050"/>
                  <a:gd name="connsiteY4" fmla="*/ 169135 h 1881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88185">
                    <a:moveTo>
                      <a:pt x="0" y="188185"/>
                    </a:moveTo>
                    <a:lnTo>
                      <a:pt x="0" y="9525"/>
                    </a:lnTo>
                    <a:cubicBezTo>
                      <a:pt x="0" y="4264"/>
                      <a:pt x="4264" y="0"/>
                      <a:pt x="9525" y="0"/>
                    </a:cubicBezTo>
                    <a:cubicBezTo>
                      <a:pt x="14786" y="0"/>
                      <a:pt x="19050" y="4264"/>
                      <a:pt x="19050" y="9525"/>
                    </a:cubicBezTo>
                    <a:lnTo>
                      <a:pt x="19050" y="169135"/>
                    </a:lnTo>
                    <a:close/>
                  </a:path>
                </a:pathLst>
              </a:custGeom>
              <a:grpFill/>
              <a:ln w="9525" cap="flat">
                <a:noFill/>
                <a:prstDash val="solid"/>
                <a:miter/>
              </a:ln>
            </p:spPr>
            <p:txBody>
              <a:bodyPr rtlCol="0" anchor="ctr"/>
              <a:lstStyle/>
              <a:p>
                <a:endParaRPr lang="zh-CN" altLang="en-US"/>
              </a:p>
            </p:txBody>
          </p:sp>
          <p:sp>
            <p:nvSpPr>
              <p:cNvPr id="85" name="图形 180" descr="业务增长 轮廓"/>
              <p:cNvSpPr/>
              <p:nvPr/>
            </p:nvSpPr>
            <p:spPr>
              <a:xfrm>
                <a:off x="6215881" y="3295650"/>
                <a:ext cx="19050" cy="170773"/>
              </a:xfrm>
              <a:custGeom>
                <a:avLst/>
                <a:gdLst>
                  <a:gd name="connsiteX0" fmla="*/ 0 w 19050"/>
                  <a:gd name="connsiteY0" fmla="*/ 151724 h 170773"/>
                  <a:gd name="connsiteX1" fmla="*/ 0 w 19050"/>
                  <a:gd name="connsiteY1" fmla="*/ 9525 h 170773"/>
                  <a:gd name="connsiteX2" fmla="*/ 9525 w 19050"/>
                  <a:gd name="connsiteY2" fmla="*/ 0 h 170773"/>
                  <a:gd name="connsiteX3" fmla="*/ 19050 w 19050"/>
                  <a:gd name="connsiteY3" fmla="*/ 9525 h 170773"/>
                  <a:gd name="connsiteX4" fmla="*/ 19050 w 19050"/>
                  <a:gd name="connsiteY4" fmla="*/ 170774 h 170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70773">
                    <a:moveTo>
                      <a:pt x="0" y="151724"/>
                    </a:moveTo>
                    <a:lnTo>
                      <a:pt x="0" y="9525"/>
                    </a:lnTo>
                    <a:cubicBezTo>
                      <a:pt x="0" y="4264"/>
                      <a:pt x="4264" y="0"/>
                      <a:pt x="9525" y="0"/>
                    </a:cubicBezTo>
                    <a:cubicBezTo>
                      <a:pt x="14786" y="0"/>
                      <a:pt x="19050" y="4264"/>
                      <a:pt x="19050" y="9525"/>
                    </a:cubicBezTo>
                    <a:lnTo>
                      <a:pt x="19050" y="170774"/>
                    </a:lnTo>
                    <a:close/>
                  </a:path>
                </a:pathLst>
              </a:custGeom>
              <a:grpFill/>
              <a:ln w="9525" cap="flat">
                <a:noFill/>
                <a:prstDash val="solid"/>
                <a:miter/>
              </a:ln>
            </p:spPr>
            <p:txBody>
              <a:bodyPr rtlCol="0" anchor="ctr"/>
              <a:lstStyle/>
              <a:p>
                <a:endParaRPr lang="zh-CN" altLang="en-US"/>
              </a:p>
            </p:txBody>
          </p:sp>
          <p:sp>
            <p:nvSpPr>
              <p:cNvPr id="86" name="图形 180" descr="业务增长 轮廓"/>
              <p:cNvSpPr/>
              <p:nvPr/>
            </p:nvSpPr>
            <p:spPr>
              <a:xfrm>
                <a:off x="5873696" y="3228975"/>
                <a:ext cx="633550" cy="212643"/>
              </a:xfrm>
              <a:custGeom>
                <a:avLst/>
                <a:gdLst>
                  <a:gd name="connsiteX0" fmla="*/ 616229 w 633550"/>
                  <a:gd name="connsiteY0" fmla="*/ 211626 h 212643"/>
                  <a:gd name="connsiteX1" fmla="*/ 603441 w 633550"/>
                  <a:gd name="connsiteY1" fmla="*/ 207395 h 212643"/>
                  <a:gd name="connsiteX2" fmla="*/ 607600 w 633550"/>
                  <a:gd name="connsiteY2" fmla="*/ 194643 h 212643"/>
                  <a:gd name="connsiteX3" fmla="*/ 614267 w 633550"/>
                  <a:gd name="connsiteY3" fmla="*/ 180175 h 212643"/>
                  <a:gd name="connsiteX4" fmla="*/ 590388 w 633550"/>
                  <a:gd name="connsiteY4" fmla="*/ 44501 h 212643"/>
                  <a:gd name="connsiteX5" fmla="*/ 587531 w 633550"/>
                  <a:gd name="connsiteY5" fmla="*/ 39834 h 212643"/>
                  <a:gd name="connsiteX6" fmla="*/ 553774 w 633550"/>
                  <a:gd name="connsiteY6" fmla="*/ 23308 h 212643"/>
                  <a:gd name="connsiteX7" fmla="*/ 523399 w 633550"/>
                  <a:gd name="connsiteY7" fmla="*/ 19050 h 212643"/>
                  <a:gd name="connsiteX8" fmla="*/ 494090 w 633550"/>
                  <a:gd name="connsiteY8" fmla="*/ 23270 h 212643"/>
                  <a:gd name="connsiteX9" fmla="*/ 460143 w 633550"/>
                  <a:gd name="connsiteY9" fmla="*/ 39843 h 212643"/>
                  <a:gd name="connsiteX10" fmla="*/ 457438 w 633550"/>
                  <a:gd name="connsiteY10" fmla="*/ 43958 h 212643"/>
                  <a:gd name="connsiteX11" fmla="*/ 427758 w 633550"/>
                  <a:gd name="connsiteY11" fmla="*/ 201787 h 212643"/>
                  <a:gd name="connsiteX12" fmla="*/ 416625 w 633550"/>
                  <a:gd name="connsiteY12" fmla="*/ 209371 h 212643"/>
                  <a:gd name="connsiteX13" fmla="*/ 409042 w 633550"/>
                  <a:gd name="connsiteY13" fmla="*/ 201787 h 212643"/>
                  <a:gd name="connsiteX14" fmla="*/ 379466 w 633550"/>
                  <a:gd name="connsiteY14" fmla="*/ 44520 h 212643"/>
                  <a:gd name="connsiteX15" fmla="*/ 376609 w 633550"/>
                  <a:gd name="connsiteY15" fmla="*/ 39843 h 212643"/>
                  <a:gd name="connsiteX16" fmla="*/ 342605 w 633550"/>
                  <a:gd name="connsiteY16" fmla="*/ 23251 h 212643"/>
                  <a:gd name="connsiteX17" fmla="*/ 313392 w 633550"/>
                  <a:gd name="connsiteY17" fmla="*/ 19050 h 212643"/>
                  <a:gd name="connsiteX18" fmla="*/ 283169 w 633550"/>
                  <a:gd name="connsiteY18" fmla="*/ 23270 h 212643"/>
                  <a:gd name="connsiteX19" fmla="*/ 248879 w 633550"/>
                  <a:gd name="connsiteY19" fmla="*/ 40062 h 212643"/>
                  <a:gd name="connsiteX20" fmla="*/ 246536 w 633550"/>
                  <a:gd name="connsiteY20" fmla="*/ 43701 h 212643"/>
                  <a:gd name="connsiteX21" fmla="*/ 221352 w 633550"/>
                  <a:gd name="connsiteY21" fmla="*/ 201530 h 212643"/>
                  <a:gd name="connsiteX22" fmla="*/ 212084 w 633550"/>
                  <a:gd name="connsiteY22" fmla="*/ 209550 h 212643"/>
                  <a:gd name="connsiteX23" fmla="*/ 202559 w 633550"/>
                  <a:gd name="connsiteY23" fmla="*/ 201787 h 212643"/>
                  <a:gd name="connsiteX24" fmla="*/ 173031 w 633550"/>
                  <a:gd name="connsiteY24" fmla="*/ 44520 h 212643"/>
                  <a:gd name="connsiteX25" fmla="*/ 170174 w 633550"/>
                  <a:gd name="connsiteY25" fmla="*/ 39843 h 212643"/>
                  <a:gd name="connsiteX26" fmla="*/ 136169 w 633550"/>
                  <a:gd name="connsiteY26" fmla="*/ 23251 h 212643"/>
                  <a:gd name="connsiteX27" fmla="*/ 106909 w 633550"/>
                  <a:gd name="connsiteY27" fmla="*/ 19050 h 212643"/>
                  <a:gd name="connsiteX28" fmla="*/ 76686 w 633550"/>
                  <a:gd name="connsiteY28" fmla="*/ 23270 h 212643"/>
                  <a:gd name="connsiteX29" fmla="*/ 42396 w 633550"/>
                  <a:gd name="connsiteY29" fmla="*/ 40062 h 212643"/>
                  <a:gd name="connsiteX30" fmla="*/ 40053 w 633550"/>
                  <a:gd name="connsiteY30" fmla="*/ 43729 h 212643"/>
                  <a:gd name="connsiteX31" fmla="*/ 16564 w 633550"/>
                  <a:gd name="connsiteY31" fmla="*/ 188090 h 212643"/>
                  <a:gd name="connsiteX32" fmla="*/ 0 w 633550"/>
                  <a:gd name="connsiteY32" fmla="*/ 171450 h 212643"/>
                  <a:gd name="connsiteX33" fmla="*/ 21431 w 633550"/>
                  <a:gd name="connsiteY33" fmla="*/ 39843 h 212643"/>
                  <a:gd name="connsiteX34" fmla="*/ 31309 w 633550"/>
                  <a:gd name="connsiteY34" fmla="*/ 24555 h 212643"/>
                  <a:gd name="connsiteX35" fmla="*/ 71914 w 633550"/>
                  <a:gd name="connsiteY35" fmla="*/ 4782 h 212643"/>
                  <a:gd name="connsiteX36" fmla="*/ 106909 w 633550"/>
                  <a:gd name="connsiteY36" fmla="*/ 0 h 212643"/>
                  <a:gd name="connsiteX37" fmla="*/ 141132 w 633550"/>
                  <a:gd name="connsiteY37" fmla="*/ 4858 h 212643"/>
                  <a:gd name="connsiteX38" fmla="*/ 181604 w 633550"/>
                  <a:gd name="connsiteY38" fmla="*/ 24603 h 212643"/>
                  <a:gd name="connsiteX39" fmla="*/ 191586 w 633550"/>
                  <a:gd name="connsiteY39" fmla="*/ 40443 h 212643"/>
                  <a:gd name="connsiteX40" fmla="*/ 211064 w 633550"/>
                  <a:gd name="connsiteY40" fmla="*/ 143951 h 212643"/>
                  <a:gd name="connsiteX41" fmla="*/ 211255 w 633550"/>
                  <a:gd name="connsiteY41" fmla="*/ 143951 h 212643"/>
                  <a:gd name="connsiteX42" fmla="*/ 227914 w 633550"/>
                  <a:gd name="connsiteY42" fmla="*/ 39881 h 212643"/>
                  <a:gd name="connsiteX43" fmla="*/ 237792 w 633550"/>
                  <a:gd name="connsiteY43" fmla="*/ 24594 h 212643"/>
                  <a:gd name="connsiteX44" fmla="*/ 278397 w 633550"/>
                  <a:gd name="connsiteY44" fmla="*/ 4820 h 212643"/>
                  <a:gd name="connsiteX45" fmla="*/ 313392 w 633550"/>
                  <a:gd name="connsiteY45" fmla="*/ 0 h 212643"/>
                  <a:gd name="connsiteX46" fmla="*/ 347605 w 633550"/>
                  <a:gd name="connsiteY46" fmla="*/ 4858 h 212643"/>
                  <a:gd name="connsiteX47" fmla="*/ 388039 w 633550"/>
                  <a:gd name="connsiteY47" fmla="*/ 24603 h 212643"/>
                  <a:gd name="connsiteX48" fmla="*/ 398031 w 633550"/>
                  <a:gd name="connsiteY48" fmla="*/ 40443 h 212643"/>
                  <a:gd name="connsiteX49" fmla="*/ 418262 w 633550"/>
                  <a:gd name="connsiteY49" fmla="*/ 148009 h 212643"/>
                  <a:gd name="connsiteX50" fmla="*/ 418452 w 633550"/>
                  <a:gd name="connsiteY50" fmla="*/ 148009 h 212643"/>
                  <a:gd name="connsiteX51" fmla="*/ 438788 w 633550"/>
                  <a:gd name="connsiteY51" fmla="*/ 39900 h 212643"/>
                  <a:gd name="connsiteX52" fmla="*/ 448675 w 633550"/>
                  <a:gd name="connsiteY52" fmla="*/ 24603 h 212643"/>
                  <a:gd name="connsiteX53" fmla="*/ 489090 w 633550"/>
                  <a:gd name="connsiteY53" fmla="*/ 4877 h 212643"/>
                  <a:gd name="connsiteX54" fmla="*/ 523380 w 633550"/>
                  <a:gd name="connsiteY54" fmla="*/ 0 h 212643"/>
                  <a:gd name="connsiteX55" fmla="*/ 558508 w 633550"/>
                  <a:gd name="connsiteY55" fmla="*/ 4858 h 212643"/>
                  <a:gd name="connsiteX56" fmla="*/ 598513 w 633550"/>
                  <a:gd name="connsiteY56" fmla="*/ 24289 h 212643"/>
                  <a:gd name="connsiteX57" fmla="*/ 608990 w 633550"/>
                  <a:gd name="connsiteY57" fmla="*/ 40548 h 212643"/>
                  <a:gd name="connsiteX58" fmla="*/ 633041 w 633550"/>
                  <a:gd name="connsiteY58" fmla="*/ 176936 h 212643"/>
                  <a:gd name="connsiteX59" fmla="*/ 616229 w 633550"/>
                  <a:gd name="connsiteY59" fmla="*/ 211626 h 212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33550" h="212643">
                    <a:moveTo>
                      <a:pt x="616229" y="211626"/>
                    </a:moveTo>
                    <a:cubicBezTo>
                      <a:pt x="611530" y="213990"/>
                      <a:pt x="605804" y="212094"/>
                      <a:pt x="603441" y="207395"/>
                    </a:cubicBezTo>
                    <a:cubicBezTo>
                      <a:pt x="601093" y="202723"/>
                      <a:pt x="602949" y="197032"/>
                      <a:pt x="607600" y="194643"/>
                    </a:cubicBezTo>
                    <a:cubicBezTo>
                      <a:pt x="612662" y="191719"/>
                      <a:pt x="615333" y="185923"/>
                      <a:pt x="614267" y="180175"/>
                    </a:cubicBezTo>
                    <a:lnTo>
                      <a:pt x="590388" y="44501"/>
                    </a:lnTo>
                    <a:cubicBezTo>
                      <a:pt x="589860" y="42722"/>
                      <a:pt x="588876" y="41112"/>
                      <a:pt x="587531" y="39834"/>
                    </a:cubicBezTo>
                    <a:cubicBezTo>
                      <a:pt x="577427" y="32237"/>
                      <a:pt x="565971" y="26629"/>
                      <a:pt x="553774" y="23308"/>
                    </a:cubicBezTo>
                    <a:cubicBezTo>
                      <a:pt x="543861" y="20649"/>
                      <a:pt x="533660" y="19219"/>
                      <a:pt x="523399" y="19050"/>
                    </a:cubicBezTo>
                    <a:cubicBezTo>
                      <a:pt x="513485" y="19148"/>
                      <a:pt x="503629" y="20567"/>
                      <a:pt x="494090" y="23270"/>
                    </a:cubicBezTo>
                    <a:cubicBezTo>
                      <a:pt x="481824" y="26585"/>
                      <a:pt x="470303" y="32211"/>
                      <a:pt x="460143" y="39843"/>
                    </a:cubicBezTo>
                    <a:cubicBezTo>
                      <a:pt x="458791" y="40858"/>
                      <a:pt x="457834" y="42314"/>
                      <a:pt x="457438" y="43958"/>
                    </a:cubicBezTo>
                    <a:lnTo>
                      <a:pt x="427758" y="201787"/>
                    </a:lnTo>
                    <a:cubicBezTo>
                      <a:pt x="426778" y="206955"/>
                      <a:pt x="421795" y="210351"/>
                      <a:pt x="416625" y="209371"/>
                    </a:cubicBezTo>
                    <a:cubicBezTo>
                      <a:pt x="412779" y="208642"/>
                      <a:pt x="409771" y="205633"/>
                      <a:pt x="409042" y="201787"/>
                    </a:cubicBezTo>
                    <a:lnTo>
                      <a:pt x="379466" y="44520"/>
                    </a:lnTo>
                    <a:cubicBezTo>
                      <a:pt x="379115" y="42665"/>
                      <a:pt x="378099" y="41002"/>
                      <a:pt x="376609" y="39843"/>
                    </a:cubicBezTo>
                    <a:cubicBezTo>
                      <a:pt x="366428" y="32208"/>
                      <a:pt x="354888" y="26577"/>
                      <a:pt x="342605" y="23251"/>
                    </a:cubicBezTo>
                    <a:cubicBezTo>
                      <a:pt x="333096" y="20564"/>
                      <a:pt x="323272" y="19152"/>
                      <a:pt x="313392" y="19050"/>
                    </a:cubicBezTo>
                    <a:cubicBezTo>
                      <a:pt x="303183" y="19216"/>
                      <a:pt x="293033" y="20633"/>
                      <a:pt x="283169" y="23270"/>
                    </a:cubicBezTo>
                    <a:cubicBezTo>
                      <a:pt x="270776" y="26639"/>
                      <a:pt x="259138" y="32337"/>
                      <a:pt x="248879" y="40062"/>
                    </a:cubicBezTo>
                    <a:cubicBezTo>
                      <a:pt x="247890" y="41128"/>
                      <a:pt x="247097" y="42360"/>
                      <a:pt x="246536" y="43701"/>
                    </a:cubicBezTo>
                    <a:lnTo>
                      <a:pt x="221352" y="201530"/>
                    </a:lnTo>
                    <a:cubicBezTo>
                      <a:pt x="220621" y="206100"/>
                      <a:pt x="216711" y="209483"/>
                      <a:pt x="212084" y="209550"/>
                    </a:cubicBezTo>
                    <a:cubicBezTo>
                      <a:pt x="207491" y="209489"/>
                      <a:pt x="203545" y="206273"/>
                      <a:pt x="202559" y="201787"/>
                    </a:cubicBezTo>
                    <a:lnTo>
                      <a:pt x="173031" y="44520"/>
                    </a:lnTo>
                    <a:cubicBezTo>
                      <a:pt x="172684" y="42663"/>
                      <a:pt x="171667" y="40999"/>
                      <a:pt x="170174" y="39843"/>
                    </a:cubicBezTo>
                    <a:cubicBezTo>
                      <a:pt x="159993" y="32206"/>
                      <a:pt x="148454" y="26575"/>
                      <a:pt x="136169" y="23251"/>
                    </a:cubicBezTo>
                    <a:cubicBezTo>
                      <a:pt x="126645" y="20559"/>
                      <a:pt x="116805" y="19146"/>
                      <a:pt x="106909" y="19050"/>
                    </a:cubicBezTo>
                    <a:cubicBezTo>
                      <a:pt x="96700" y="19216"/>
                      <a:pt x="86550" y="20633"/>
                      <a:pt x="76686" y="23270"/>
                    </a:cubicBezTo>
                    <a:cubicBezTo>
                      <a:pt x="64293" y="26639"/>
                      <a:pt x="52655" y="32337"/>
                      <a:pt x="42396" y="40062"/>
                    </a:cubicBezTo>
                    <a:cubicBezTo>
                      <a:pt x="41404" y="41137"/>
                      <a:pt x="40611" y="42379"/>
                      <a:pt x="40053" y="43729"/>
                    </a:cubicBezTo>
                    <a:lnTo>
                      <a:pt x="16564" y="188090"/>
                    </a:lnTo>
                    <a:lnTo>
                      <a:pt x="0" y="171450"/>
                    </a:lnTo>
                    <a:lnTo>
                      <a:pt x="21431" y="39843"/>
                    </a:lnTo>
                    <a:cubicBezTo>
                      <a:pt x="22955" y="33800"/>
                      <a:pt x="26427" y="28428"/>
                      <a:pt x="31309" y="24555"/>
                    </a:cubicBezTo>
                    <a:cubicBezTo>
                      <a:pt x="43467" y="15450"/>
                      <a:pt x="57247" y="8739"/>
                      <a:pt x="71914" y="4782"/>
                    </a:cubicBezTo>
                    <a:cubicBezTo>
                      <a:pt x="83339" y="1762"/>
                      <a:pt x="95092" y="156"/>
                      <a:pt x="106909" y="0"/>
                    </a:cubicBezTo>
                    <a:cubicBezTo>
                      <a:pt x="118481" y="98"/>
                      <a:pt x="129990" y="1732"/>
                      <a:pt x="141132" y="4858"/>
                    </a:cubicBezTo>
                    <a:cubicBezTo>
                      <a:pt x="155751" y="8817"/>
                      <a:pt x="169485" y="15518"/>
                      <a:pt x="181604" y="24603"/>
                    </a:cubicBezTo>
                    <a:cubicBezTo>
                      <a:pt x="186711" y="28526"/>
                      <a:pt x="190250" y="34143"/>
                      <a:pt x="191586" y="40443"/>
                    </a:cubicBezTo>
                    <a:lnTo>
                      <a:pt x="211064" y="143951"/>
                    </a:lnTo>
                    <a:cubicBezTo>
                      <a:pt x="211122" y="144247"/>
                      <a:pt x="211207" y="144247"/>
                      <a:pt x="211255" y="143951"/>
                    </a:cubicBezTo>
                    <a:lnTo>
                      <a:pt x="227914" y="39881"/>
                    </a:lnTo>
                    <a:cubicBezTo>
                      <a:pt x="229438" y="33839"/>
                      <a:pt x="232910" y="28466"/>
                      <a:pt x="237792" y="24594"/>
                    </a:cubicBezTo>
                    <a:cubicBezTo>
                      <a:pt x="249948" y="15484"/>
                      <a:pt x="263729" y="8773"/>
                      <a:pt x="278397" y="4820"/>
                    </a:cubicBezTo>
                    <a:cubicBezTo>
                      <a:pt x="289820" y="1787"/>
                      <a:pt x="301573" y="169"/>
                      <a:pt x="313392" y="0"/>
                    </a:cubicBezTo>
                    <a:cubicBezTo>
                      <a:pt x="324961" y="97"/>
                      <a:pt x="336466" y="1731"/>
                      <a:pt x="347605" y="4858"/>
                    </a:cubicBezTo>
                    <a:cubicBezTo>
                      <a:pt x="362213" y="8818"/>
                      <a:pt x="375934" y="15519"/>
                      <a:pt x="388039" y="24603"/>
                    </a:cubicBezTo>
                    <a:cubicBezTo>
                      <a:pt x="393153" y="28522"/>
                      <a:pt x="396696" y="34140"/>
                      <a:pt x="398031" y="40443"/>
                    </a:cubicBezTo>
                    <a:lnTo>
                      <a:pt x="418262" y="148009"/>
                    </a:lnTo>
                    <a:cubicBezTo>
                      <a:pt x="418262" y="148285"/>
                      <a:pt x="418395" y="148285"/>
                      <a:pt x="418452" y="148009"/>
                    </a:cubicBezTo>
                    <a:lnTo>
                      <a:pt x="438788" y="39900"/>
                    </a:lnTo>
                    <a:cubicBezTo>
                      <a:pt x="440178" y="33796"/>
                      <a:pt x="443680" y="28378"/>
                      <a:pt x="448675" y="24603"/>
                    </a:cubicBezTo>
                    <a:cubicBezTo>
                      <a:pt x="460771" y="15520"/>
                      <a:pt x="474487" y="8825"/>
                      <a:pt x="489090" y="4877"/>
                    </a:cubicBezTo>
                    <a:cubicBezTo>
                      <a:pt x="500252" y="1735"/>
                      <a:pt x="511784" y="94"/>
                      <a:pt x="523380" y="0"/>
                    </a:cubicBezTo>
                    <a:cubicBezTo>
                      <a:pt x="535244" y="172"/>
                      <a:pt x="547042" y="1804"/>
                      <a:pt x="558508" y="4858"/>
                    </a:cubicBezTo>
                    <a:cubicBezTo>
                      <a:pt x="572951" y="8750"/>
                      <a:pt x="586525" y="15343"/>
                      <a:pt x="598513" y="24289"/>
                    </a:cubicBezTo>
                    <a:cubicBezTo>
                      <a:pt x="603777" y="28337"/>
                      <a:pt x="607480" y="34081"/>
                      <a:pt x="608990" y="40548"/>
                    </a:cubicBezTo>
                    <a:lnTo>
                      <a:pt x="633041" y="176936"/>
                    </a:lnTo>
                    <a:cubicBezTo>
                      <a:pt x="635527" y="190918"/>
                      <a:pt x="628744" y="204914"/>
                      <a:pt x="616229" y="211626"/>
                    </a:cubicBezTo>
                    <a:close/>
                  </a:path>
                </a:pathLst>
              </a:custGeom>
              <a:grpFill/>
              <a:ln w="9525" cap="flat">
                <a:noFill/>
                <a:prstDash val="solid"/>
                <a:miter/>
              </a:ln>
            </p:spPr>
            <p:txBody>
              <a:bodyPr rtlCol="0" anchor="ctr"/>
              <a:lstStyle/>
              <a:p>
                <a:endParaRPr lang="zh-CN" altLang="en-US"/>
              </a:p>
            </p:txBody>
          </p:sp>
          <p:sp>
            <p:nvSpPr>
              <p:cNvPr id="87" name="图形 180" descr="业务增长 轮廓"/>
              <p:cNvSpPr/>
              <p:nvPr/>
            </p:nvSpPr>
            <p:spPr>
              <a:xfrm>
                <a:off x="6139700" y="3114675"/>
                <a:ext cx="95250" cy="95250"/>
              </a:xfrm>
              <a:custGeom>
                <a:avLst/>
                <a:gdLst>
                  <a:gd name="connsiteX0" fmla="*/ 0 w 95250"/>
                  <a:gd name="connsiteY0" fmla="*/ 47625 h 95250"/>
                  <a:gd name="connsiteX1" fmla="*/ 47625 w 95250"/>
                  <a:gd name="connsiteY1" fmla="*/ 0 h 95250"/>
                  <a:gd name="connsiteX2" fmla="*/ 95250 w 95250"/>
                  <a:gd name="connsiteY2" fmla="*/ 47625 h 95250"/>
                  <a:gd name="connsiteX3" fmla="*/ 47625 w 95250"/>
                  <a:gd name="connsiteY3" fmla="*/ 95250 h 95250"/>
                  <a:gd name="connsiteX4" fmla="*/ 0 w 95250"/>
                  <a:gd name="connsiteY4" fmla="*/ 47625 h 95250"/>
                  <a:gd name="connsiteX5" fmla="*/ 19050 w 95250"/>
                  <a:gd name="connsiteY5" fmla="*/ 47625 h 95250"/>
                  <a:gd name="connsiteX6" fmla="*/ 47625 w 95250"/>
                  <a:gd name="connsiteY6" fmla="*/ 76200 h 95250"/>
                  <a:gd name="connsiteX7" fmla="*/ 76200 w 95250"/>
                  <a:gd name="connsiteY7" fmla="*/ 47625 h 95250"/>
                  <a:gd name="connsiteX8" fmla="*/ 47625 w 95250"/>
                  <a:gd name="connsiteY8" fmla="*/ 19050 h 95250"/>
                  <a:gd name="connsiteX9" fmla="*/ 19050 w 95250"/>
                  <a:gd name="connsiteY9" fmla="*/ 47625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50" h="95250">
                    <a:moveTo>
                      <a:pt x="0" y="47625"/>
                    </a:moveTo>
                    <a:cubicBezTo>
                      <a:pt x="0" y="21323"/>
                      <a:pt x="21323" y="0"/>
                      <a:pt x="47625" y="0"/>
                    </a:cubicBezTo>
                    <a:cubicBezTo>
                      <a:pt x="73927" y="0"/>
                      <a:pt x="95250" y="21323"/>
                      <a:pt x="95250" y="47625"/>
                    </a:cubicBezTo>
                    <a:cubicBezTo>
                      <a:pt x="95250" y="73927"/>
                      <a:pt x="73927" y="95250"/>
                      <a:pt x="47625" y="95250"/>
                    </a:cubicBezTo>
                    <a:cubicBezTo>
                      <a:pt x="21335" y="95219"/>
                      <a:pt x="31" y="73915"/>
                      <a:pt x="0" y="47625"/>
                    </a:cubicBezTo>
                    <a:close/>
                    <a:moveTo>
                      <a:pt x="19050" y="47625"/>
                    </a:moveTo>
                    <a:cubicBezTo>
                      <a:pt x="19050" y="63407"/>
                      <a:pt x="31843" y="76200"/>
                      <a:pt x="47625" y="76200"/>
                    </a:cubicBezTo>
                    <a:cubicBezTo>
                      <a:pt x="63407" y="76200"/>
                      <a:pt x="76200" y="63407"/>
                      <a:pt x="76200" y="47625"/>
                    </a:cubicBezTo>
                    <a:cubicBezTo>
                      <a:pt x="76200" y="31843"/>
                      <a:pt x="63407" y="19050"/>
                      <a:pt x="47625" y="19050"/>
                    </a:cubicBezTo>
                    <a:cubicBezTo>
                      <a:pt x="31843" y="19050"/>
                      <a:pt x="19050" y="31843"/>
                      <a:pt x="19050" y="47625"/>
                    </a:cubicBezTo>
                    <a:close/>
                  </a:path>
                </a:pathLst>
              </a:custGeom>
              <a:grpFill/>
              <a:ln w="9525" cap="flat">
                <a:noFill/>
                <a:prstDash val="solid"/>
                <a:miter/>
              </a:ln>
            </p:spPr>
            <p:txBody>
              <a:bodyPr rtlCol="0" anchor="ctr"/>
              <a:lstStyle/>
              <a:p>
                <a:endParaRPr lang="zh-CN" altLang="en-US"/>
              </a:p>
            </p:txBody>
          </p:sp>
          <p:sp>
            <p:nvSpPr>
              <p:cNvPr id="88" name="图形 180" descr="业务增长 轮廓"/>
              <p:cNvSpPr/>
              <p:nvPr/>
            </p:nvSpPr>
            <p:spPr>
              <a:xfrm>
                <a:off x="6349250" y="3114675"/>
                <a:ext cx="95250" cy="95250"/>
              </a:xfrm>
              <a:custGeom>
                <a:avLst/>
                <a:gdLst>
                  <a:gd name="connsiteX0" fmla="*/ 0 w 95250"/>
                  <a:gd name="connsiteY0" fmla="*/ 47625 h 95250"/>
                  <a:gd name="connsiteX1" fmla="*/ 47625 w 95250"/>
                  <a:gd name="connsiteY1" fmla="*/ 0 h 95250"/>
                  <a:gd name="connsiteX2" fmla="*/ 95250 w 95250"/>
                  <a:gd name="connsiteY2" fmla="*/ 47625 h 95250"/>
                  <a:gd name="connsiteX3" fmla="*/ 47625 w 95250"/>
                  <a:gd name="connsiteY3" fmla="*/ 95250 h 95250"/>
                  <a:gd name="connsiteX4" fmla="*/ 0 w 95250"/>
                  <a:gd name="connsiteY4" fmla="*/ 47625 h 95250"/>
                  <a:gd name="connsiteX5" fmla="*/ 19050 w 95250"/>
                  <a:gd name="connsiteY5" fmla="*/ 47625 h 95250"/>
                  <a:gd name="connsiteX6" fmla="*/ 47625 w 95250"/>
                  <a:gd name="connsiteY6" fmla="*/ 76200 h 95250"/>
                  <a:gd name="connsiteX7" fmla="*/ 76200 w 95250"/>
                  <a:gd name="connsiteY7" fmla="*/ 47625 h 95250"/>
                  <a:gd name="connsiteX8" fmla="*/ 47625 w 95250"/>
                  <a:gd name="connsiteY8" fmla="*/ 19050 h 95250"/>
                  <a:gd name="connsiteX9" fmla="*/ 19050 w 95250"/>
                  <a:gd name="connsiteY9" fmla="*/ 47625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50" h="95250">
                    <a:moveTo>
                      <a:pt x="0" y="47625"/>
                    </a:moveTo>
                    <a:cubicBezTo>
                      <a:pt x="0" y="21323"/>
                      <a:pt x="21323" y="0"/>
                      <a:pt x="47625" y="0"/>
                    </a:cubicBezTo>
                    <a:cubicBezTo>
                      <a:pt x="73927" y="0"/>
                      <a:pt x="95250" y="21323"/>
                      <a:pt x="95250" y="47625"/>
                    </a:cubicBezTo>
                    <a:cubicBezTo>
                      <a:pt x="95250" y="73927"/>
                      <a:pt x="73927" y="95250"/>
                      <a:pt x="47625" y="95250"/>
                    </a:cubicBezTo>
                    <a:cubicBezTo>
                      <a:pt x="21335" y="95219"/>
                      <a:pt x="31" y="73915"/>
                      <a:pt x="0" y="47625"/>
                    </a:cubicBezTo>
                    <a:close/>
                    <a:moveTo>
                      <a:pt x="19050" y="47625"/>
                    </a:moveTo>
                    <a:cubicBezTo>
                      <a:pt x="19050" y="63407"/>
                      <a:pt x="31843" y="76200"/>
                      <a:pt x="47625" y="76200"/>
                    </a:cubicBezTo>
                    <a:cubicBezTo>
                      <a:pt x="63407" y="76200"/>
                      <a:pt x="76200" y="63407"/>
                      <a:pt x="76200" y="47625"/>
                    </a:cubicBezTo>
                    <a:cubicBezTo>
                      <a:pt x="76200" y="31843"/>
                      <a:pt x="63407" y="19050"/>
                      <a:pt x="47625" y="19050"/>
                    </a:cubicBezTo>
                    <a:cubicBezTo>
                      <a:pt x="31843" y="19050"/>
                      <a:pt x="19050" y="31843"/>
                      <a:pt x="19050" y="47625"/>
                    </a:cubicBezTo>
                    <a:close/>
                  </a:path>
                </a:pathLst>
              </a:custGeom>
              <a:grpFill/>
              <a:ln w="9525" cap="flat">
                <a:noFill/>
                <a:prstDash val="solid"/>
                <a:miter/>
              </a:ln>
            </p:spPr>
            <p:txBody>
              <a:bodyPr rtlCol="0" anchor="ctr"/>
              <a:lstStyle/>
              <a:p>
                <a:endParaRPr lang="zh-CN" altLang="en-US"/>
              </a:p>
            </p:txBody>
          </p:sp>
          <p:sp>
            <p:nvSpPr>
              <p:cNvPr id="89" name="图形 180" descr="业务增长 轮廓"/>
              <p:cNvSpPr/>
              <p:nvPr/>
            </p:nvSpPr>
            <p:spPr>
              <a:xfrm>
                <a:off x="5933217" y="3114675"/>
                <a:ext cx="95250" cy="95250"/>
              </a:xfrm>
              <a:custGeom>
                <a:avLst/>
                <a:gdLst>
                  <a:gd name="connsiteX0" fmla="*/ 0 w 95250"/>
                  <a:gd name="connsiteY0" fmla="*/ 47625 h 95250"/>
                  <a:gd name="connsiteX1" fmla="*/ 47625 w 95250"/>
                  <a:gd name="connsiteY1" fmla="*/ 0 h 95250"/>
                  <a:gd name="connsiteX2" fmla="*/ 95250 w 95250"/>
                  <a:gd name="connsiteY2" fmla="*/ 47625 h 95250"/>
                  <a:gd name="connsiteX3" fmla="*/ 47625 w 95250"/>
                  <a:gd name="connsiteY3" fmla="*/ 95250 h 95250"/>
                  <a:gd name="connsiteX4" fmla="*/ 0 w 95250"/>
                  <a:gd name="connsiteY4" fmla="*/ 47625 h 95250"/>
                  <a:gd name="connsiteX5" fmla="*/ 19050 w 95250"/>
                  <a:gd name="connsiteY5" fmla="*/ 47625 h 95250"/>
                  <a:gd name="connsiteX6" fmla="*/ 47625 w 95250"/>
                  <a:gd name="connsiteY6" fmla="*/ 76200 h 95250"/>
                  <a:gd name="connsiteX7" fmla="*/ 76200 w 95250"/>
                  <a:gd name="connsiteY7" fmla="*/ 47625 h 95250"/>
                  <a:gd name="connsiteX8" fmla="*/ 47625 w 95250"/>
                  <a:gd name="connsiteY8" fmla="*/ 19050 h 95250"/>
                  <a:gd name="connsiteX9" fmla="*/ 19050 w 95250"/>
                  <a:gd name="connsiteY9" fmla="*/ 47625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50" h="95250">
                    <a:moveTo>
                      <a:pt x="0" y="47625"/>
                    </a:moveTo>
                    <a:cubicBezTo>
                      <a:pt x="0" y="21323"/>
                      <a:pt x="21323" y="0"/>
                      <a:pt x="47625" y="0"/>
                    </a:cubicBezTo>
                    <a:cubicBezTo>
                      <a:pt x="73927" y="0"/>
                      <a:pt x="95250" y="21323"/>
                      <a:pt x="95250" y="47625"/>
                    </a:cubicBezTo>
                    <a:cubicBezTo>
                      <a:pt x="95250" y="73927"/>
                      <a:pt x="73927" y="95250"/>
                      <a:pt x="47625" y="95250"/>
                    </a:cubicBezTo>
                    <a:cubicBezTo>
                      <a:pt x="21335" y="95219"/>
                      <a:pt x="31" y="73915"/>
                      <a:pt x="0" y="47625"/>
                    </a:cubicBezTo>
                    <a:close/>
                    <a:moveTo>
                      <a:pt x="19050" y="47625"/>
                    </a:moveTo>
                    <a:cubicBezTo>
                      <a:pt x="19050" y="63407"/>
                      <a:pt x="31843" y="76200"/>
                      <a:pt x="47625" y="76200"/>
                    </a:cubicBezTo>
                    <a:cubicBezTo>
                      <a:pt x="63407" y="76200"/>
                      <a:pt x="76200" y="63407"/>
                      <a:pt x="76200" y="47625"/>
                    </a:cubicBezTo>
                    <a:cubicBezTo>
                      <a:pt x="76200" y="31843"/>
                      <a:pt x="63407" y="19050"/>
                      <a:pt x="47625" y="19050"/>
                    </a:cubicBezTo>
                    <a:cubicBezTo>
                      <a:pt x="31843" y="19050"/>
                      <a:pt x="19050" y="31843"/>
                      <a:pt x="19050" y="47625"/>
                    </a:cubicBezTo>
                    <a:close/>
                  </a:path>
                </a:pathLst>
              </a:custGeom>
              <a:grpFill/>
              <a:ln w="9525" cap="flat">
                <a:noFill/>
                <a:prstDash val="solid"/>
                <a:miter/>
              </a:ln>
            </p:spPr>
            <p:txBody>
              <a:bodyPr rtlCol="0" anchor="ctr"/>
              <a:lstStyle/>
              <a:p>
                <a:endParaRPr lang="zh-CN" altLang="en-US"/>
              </a:p>
            </p:txBody>
          </p:sp>
          <p:sp>
            <p:nvSpPr>
              <p:cNvPr id="90" name="图形 180" descr="业务增长 轮廓"/>
              <p:cNvSpPr/>
              <p:nvPr/>
            </p:nvSpPr>
            <p:spPr>
              <a:xfrm>
                <a:off x="6312874" y="3295650"/>
                <a:ext cx="167935" cy="352634"/>
              </a:xfrm>
              <a:custGeom>
                <a:avLst/>
                <a:gdLst>
                  <a:gd name="connsiteX0" fmla="*/ 167935 w 167935"/>
                  <a:gd name="connsiteY0" fmla="*/ 209712 h 352634"/>
                  <a:gd name="connsiteX1" fmla="*/ 131597 w 167935"/>
                  <a:gd name="connsiteY1" fmla="*/ 78829 h 352634"/>
                  <a:gd name="connsiteX2" fmla="*/ 131597 w 167935"/>
                  <a:gd name="connsiteY2" fmla="*/ 9525 h 352634"/>
                  <a:gd name="connsiteX3" fmla="*/ 122072 w 167935"/>
                  <a:gd name="connsiteY3" fmla="*/ 0 h 352634"/>
                  <a:gd name="connsiteX4" fmla="*/ 112547 w 167935"/>
                  <a:gd name="connsiteY4" fmla="*/ 9525 h 352634"/>
                  <a:gd name="connsiteX5" fmla="*/ 112547 w 167935"/>
                  <a:gd name="connsiteY5" fmla="*/ 81429 h 352634"/>
                  <a:gd name="connsiteX6" fmla="*/ 142885 w 167935"/>
                  <a:gd name="connsiteY6" fmla="*/ 190662 h 352634"/>
                  <a:gd name="connsiteX7" fmla="*/ 25060 w 167935"/>
                  <a:gd name="connsiteY7" fmla="*/ 190662 h 352634"/>
                  <a:gd name="connsiteX8" fmla="*/ 55407 w 167935"/>
                  <a:gd name="connsiteY8" fmla="*/ 80172 h 352634"/>
                  <a:gd name="connsiteX9" fmla="*/ 55407 w 167935"/>
                  <a:gd name="connsiteY9" fmla="*/ 9563 h 352634"/>
                  <a:gd name="connsiteX10" fmla="*/ 45882 w 167935"/>
                  <a:gd name="connsiteY10" fmla="*/ 38 h 352634"/>
                  <a:gd name="connsiteX11" fmla="*/ 36357 w 167935"/>
                  <a:gd name="connsiteY11" fmla="*/ 9563 h 352634"/>
                  <a:gd name="connsiteX12" fmla="*/ 36357 w 167935"/>
                  <a:gd name="connsiteY12" fmla="*/ 78867 h 352634"/>
                  <a:gd name="connsiteX13" fmla="*/ 0 w 167935"/>
                  <a:gd name="connsiteY13" fmla="*/ 209712 h 352634"/>
                  <a:gd name="connsiteX14" fmla="*/ 36347 w 167935"/>
                  <a:gd name="connsiteY14" fmla="*/ 209712 h 352634"/>
                  <a:gd name="connsiteX15" fmla="*/ 36347 w 167935"/>
                  <a:gd name="connsiteY15" fmla="*/ 285064 h 352634"/>
                  <a:gd name="connsiteX16" fmla="*/ 55397 w 167935"/>
                  <a:gd name="connsiteY16" fmla="*/ 304114 h 352634"/>
                  <a:gd name="connsiteX17" fmla="*/ 55397 w 167935"/>
                  <a:gd name="connsiteY17" fmla="*/ 209712 h 352634"/>
                  <a:gd name="connsiteX18" fmla="*/ 74447 w 167935"/>
                  <a:gd name="connsiteY18" fmla="*/ 209712 h 352634"/>
                  <a:gd name="connsiteX19" fmla="*/ 74447 w 167935"/>
                  <a:gd name="connsiteY19" fmla="*/ 323193 h 352634"/>
                  <a:gd name="connsiteX20" fmla="*/ 103880 w 167935"/>
                  <a:gd name="connsiteY20" fmla="*/ 352635 h 352634"/>
                  <a:gd name="connsiteX21" fmla="*/ 131569 w 167935"/>
                  <a:gd name="connsiteY21" fmla="*/ 352635 h 352634"/>
                  <a:gd name="connsiteX22" fmla="*/ 131569 w 167935"/>
                  <a:gd name="connsiteY22" fmla="*/ 209712 h 352634"/>
                  <a:gd name="connsiteX23" fmla="*/ 112547 w 167935"/>
                  <a:gd name="connsiteY23" fmla="*/ 333585 h 352634"/>
                  <a:gd name="connsiteX24" fmla="*/ 93497 w 167935"/>
                  <a:gd name="connsiteY24" fmla="*/ 333585 h 352634"/>
                  <a:gd name="connsiteX25" fmla="*/ 93497 w 167935"/>
                  <a:gd name="connsiteY25" fmla="*/ 209712 h 352634"/>
                  <a:gd name="connsiteX26" fmla="*/ 112547 w 167935"/>
                  <a:gd name="connsiteY26" fmla="*/ 209712 h 352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7935" h="352634">
                    <a:moveTo>
                      <a:pt x="167935" y="209712"/>
                    </a:moveTo>
                    <a:lnTo>
                      <a:pt x="131597" y="78829"/>
                    </a:lnTo>
                    <a:lnTo>
                      <a:pt x="131597" y="9525"/>
                    </a:lnTo>
                    <a:cubicBezTo>
                      <a:pt x="131597" y="4264"/>
                      <a:pt x="127333" y="0"/>
                      <a:pt x="122072" y="0"/>
                    </a:cubicBezTo>
                    <a:cubicBezTo>
                      <a:pt x="116812" y="0"/>
                      <a:pt x="112547" y="4264"/>
                      <a:pt x="112547" y="9525"/>
                    </a:cubicBezTo>
                    <a:lnTo>
                      <a:pt x="112547" y="81429"/>
                    </a:lnTo>
                    <a:lnTo>
                      <a:pt x="142885" y="190662"/>
                    </a:lnTo>
                    <a:lnTo>
                      <a:pt x="25060" y="190662"/>
                    </a:lnTo>
                    <a:lnTo>
                      <a:pt x="55407" y="80172"/>
                    </a:lnTo>
                    <a:lnTo>
                      <a:pt x="55407" y="9563"/>
                    </a:lnTo>
                    <a:cubicBezTo>
                      <a:pt x="55407" y="4302"/>
                      <a:pt x="51143" y="38"/>
                      <a:pt x="45882" y="38"/>
                    </a:cubicBezTo>
                    <a:cubicBezTo>
                      <a:pt x="40621" y="38"/>
                      <a:pt x="36357" y="4302"/>
                      <a:pt x="36357" y="9563"/>
                    </a:cubicBezTo>
                    <a:lnTo>
                      <a:pt x="36357" y="78867"/>
                    </a:lnTo>
                    <a:lnTo>
                      <a:pt x="0" y="209712"/>
                    </a:lnTo>
                    <a:lnTo>
                      <a:pt x="36347" y="209712"/>
                    </a:lnTo>
                    <a:lnTo>
                      <a:pt x="36347" y="285064"/>
                    </a:lnTo>
                    <a:lnTo>
                      <a:pt x="55397" y="304114"/>
                    </a:lnTo>
                    <a:lnTo>
                      <a:pt x="55397" y="209712"/>
                    </a:lnTo>
                    <a:lnTo>
                      <a:pt x="74447" y="209712"/>
                    </a:lnTo>
                    <a:lnTo>
                      <a:pt x="74447" y="323193"/>
                    </a:lnTo>
                    <a:lnTo>
                      <a:pt x="103880" y="352635"/>
                    </a:lnTo>
                    <a:lnTo>
                      <a:pt x="131569" y="352635"/>
                    </a:lnTo>
                    <a:lnTo>
                      <a:pt x="131569" y="209712"/>
                    </a:lnTo>
                    <a:close/>
                    <a:moveTo>
                      <a:pt x="112547" y="333585"/>
                    </a:moveTo>
                    <a:lnTo>
                      <a:pt x="93497" y="333585"/>
                    </a:lnTo>
                    <a:lnTo>
                      <a:pt x="93497" y="209712"/>
                    </a:lnTo>
                    <a:lnTo>
                      <a:pt x="112547" y="209712"/>
                    </a:lnTo>
                    <a:close/>
                  </a:path>
                </a:pathLst>
              </a:custGeom>
              <a:grpFill/>
              <a:ln w="9525" cap="flat">
                <a:noFill/>
                <a:prstDash val="solid"/>
                <a:miter/>
              </a:ln>
            </p:spPr>
            <p:txBody>
              <a:bodyPr rtlCol="0" anchor="ctr"/>
              <a:lstStyle/>
              <a:p>
                <a:endParaRPr lang="zh-CN" altLang="en-US"/>
              </a:p>
            </p:txBody>
          </p:sp>
          <p:sp>
            <p:nvSpPr>
              <p:cNvPr id="91" name="图形 180" descr="业务增长 轮廓"/>
              <p:cNvSpPr/>
              <p:nvPr/>
            </p:nvSpPr>
            <p:spPr>
              <a:xfrm>
                <a:off x="5695950" y="3276600"/>
                <a:ext cx="781167" cy="485892"/>
              </a:xfrm>
              <a:custGeom>
                <a:avLst/>
                <a:gdLst>
                  <a:gd name="connsiteX0" fmla="*/ 133350 w 781167"/>
                  <a:gd name="connsiteY0" fmla="*/ 0 h 485892"/>
                  <a:gd name="connsiteX1" fmla="*/ 142875 w 781167"/>
                  <a:gd name="connsiteY1" fmla="*/ 9525 h 485892"/>
                  <a:gd name="connsiteX2" fmla="*/ 133350 w 781167"/>
                  <a:gd name="connsiteY2" fmla="*/ 19050 h 485892"/>
                  <a:gd name="connsiteX3" fmla="*/ 32747 w 781167"/>
                  <a:gd name="connsiteY3" fmla="*/ 19050 h 485892"/>
                  <a:gd name="connsiteX4" fmla="*/ 32680 w 781167"/>
                  <a:gd name="connsiteY4" fmla="*/ 19212 h 485892"/>
                  <a:gd name="connsiteX5" fmla="*/ 352425 w 781167"/>
                  <a:gd name="connsiteY5" fmla="*/ 338957 h 485892"/>
                  <a:gd name="connsiteX6" fmla="*/ 500063 w 781167"/>
                  <a:gd name="connsiteY6" fmla="*/ 191319 h 485892"/>
                  <a:gd name="connsiteX7" fmla="*/ 778259 w 781167"/>
                  <a:gd name="connsiteY7" fmla="*/ 469516 h 485892"/>
                  <a:gd name="connsiteX8" fmla="*/ 778494 w 781167"/>
                  <a:gd name="connsiteY8" fmla="*/ 482984 h 485892"/>
                  <a:gd name="connsiteX9" fmla="*/ 765025 w 781167"/>
                  <a:gd name="connsiteY9" fmla="*/ 483218 h 485892"/>
                  <a:gd name="connsiteX10" fmla="*/ 764791 w 781167"/>
                  <a:gd name="connsiteY10" fmla="*/ 482984 h 485892"/>
                  <a:gd name="connsiteX11" fmla="*/ 500063 w 781167"/>
                  <a:gd name="connsiteY11" fmla="*/ 218256 h 485892"/>
                  <a:gd name="connsiteX12" fmla="*/ 352425 w 781167"/>
                  <a:gd name="connsiteY12" fmla="*/ 365893 h 485892"/>
                  <a:gd name="connsiteX13" fmla="*/ 19212 w 781167"/>
                  <a:gd name="connsiteY13" fmla="*/ 32680 h 485892"/>
                  <a:gd name="connsiteX14" fmla="*/ 19050 w 781167"/>
                  <a:gd name="connsiteY14" fmla="*/ 32747 h 485892"/>
                  <a:gd name="connsiteX15" fmla="*/ 19050 w 781167"/>
                  <a:gd name="connsiteY15" fmla="*/ 133350 h 485892"/>
                  <a:gd name="connsiteX16" fmla="*/ 9525 w 781167"/>
                  <a:gd name="connsiteY16" fmla="*/ 142875 h 485892"/>
                  <a:gd name="connsiteX17" fmla="*/ 0 w 781167"/>
                  <a:gd name="connsiteY17" fmla="*/ 133350 h 485892"/>
                  <a:gd name="connsiteX18" fmla="*/ 0 w 781167"/>
                  <a:gd name="connsiteY18" fmla="*/ 0 h 485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1167" h="485892">
                    <a:moveTo>
                      <a:pt x="133350" y="0"/>
                    </a:moveTo>
                    <a:cubicBezTo>
                      <a:pt x="138611" y="0"/>
                      <a:pt x="142875" y="4264"/>
                      <a:pt x="142875" y="9525"/>
                    </a:cubicBezTo>
                    <a:cubicBezTo>
                      <a:pt x="142875" y="14786"/>
                      <a:pt x="138611" y="19050"/>
                      <a:pt x="133350" y="19050"/>
                    </a:cubicBezTo>
                    <a:lnTo>
                      <a:pt x="32747" y="19050"/>
                    </a:lnTo>
                    <a:cubicBezTo>
                      <a:pt x="32623" y="19050"/>
                      <a:pt x="32595" y="19126"/>
                      <a:pt x="32680" y="19212"/>
                    </a:cubicBezTo>
                    <a:lnTo>
                      <a:pt x="352425" y="338957"/>
                    </a:lnTo>
                    <a:lnTo>
                      <a:pt x="500063" y="191319"/>
                    </a:lnTo>
                    <a:lnTo>
                      <a:pt x="778259" y="469516"/>
                    </a:lnTo>
                    <a:cubicBezTo>
                      <a:pt x="782044" y="473171"/>
                      <a:pt x="782148" y="479200"/>
                      <a:pt x="778494" y="482984"/>
                    </a:cubicBezTo>
                    <a:cubicBezTo>
                      <a:pt x="774839" y="486768"/>
                      <a:pt x="768808" y="486873"/>
                      <a:pt x="765025" y="483218"/>
                    </a:cubicBezTo>
                    <a:cubicBezTo>
                      <a:pt x="764945" y="483141"/>
                      <a:pt x="764867" y="483063"/>
                      <a:pt x="764791" y="482984"/>
                    </a:cubicBezTo>
                    <a:lnTo>
                      <a:pt x="500063" y="218256"/>
                    </a:lnTo>
                    <a:lnTo>
                      <a:pt x="352425" y="365893"/>
                    </a:lnTo>
                    <a:lnTo>
                      <a:pt x="19212" y="32680"/>
                    </a:lnTo>
                    <a:cubicBezTo>
                      <a:pt x="19126" y="32595"/>
                      <a:pt x="19050" y="32623"/>
                      <a:pt x="19050" y="32747"/>
                    </a:cubicBezTo>
                    <a:lnTo>
                      <a:pt x="19050" y="133350"/>
                    </a:lnTo>
                    <a:cubicBezTo>
                      <a:pt x="19050" y="138611"/>
                      <a:pt x="14785" y="142875"/>
                      <a:pt x="9525" y="142875"/>
                    </a:cubicBezTo>
                    <a:cubicBezTo>
                      <a:pt x="4265" y="142875"/>
                      <a:pt x="0" y="138611"/>
                      <a:pt x="0" y="133350"/>
                    </a:cubicBezTo>
                    <a:lnTo>
                      <a:pt x="0" y="0"/>
                    </a:lnTo>
                    <a:close/>
                  </a:path>
                </a:pathLst>
              </a:custGeom>
              <a:grpFill/>
              <a:ln w="9525" cap="flat">
                <a:noFill/>
                <a:prstDash val="solid"/>
                <a:miter/>
              </a:ln>
            </p:spPr>
            <p:txBody>
              <a:bodyPr rtlCol="0" anchor="ctr"/>
              <a:lstStyle/>
              <a:p>
                <a:endParaRPr lang="zh-CN" altLang="en-US"/>
              </a:p>
            </p:txBody>
          </p:sp>
        </p:grpSp>
      </p:grpSp>
      <p:sp>
        <p:nvSpPr>
          <p:cNvPr id="94" name="文本占位符 92"/>
          <p:cNvSpPr>
            <a:spLocks noGrp="1"/>
          </p:cNvSpPr>
          <p:nvPr userDrawn="1">
            <p:ph type="body" sz="quarter" idx="19" hasCustomPrompt="1"/>
          </p:nvPr>
        </p:nvSpPr>
        <p:spPr>
          <a:xfrm>
            <a:off x="1452119" y="3566310"/>
            <a:ext cx="923330" cy="249299"/>
          </a:xfrm>
          <a:prstGeom prst="rect">
            <a:avLst/>
          </a:prstGeom>
        </p:spPr>
        <p:txBody>
          <a:bodyPr wrap="none" lIns="0" tIns="0" rIns="0" bIns="0">
            <a:spAutoFit/>
          </a:bodyPr>
          <a:lstStyle>
            <a:lvl1pPr marL="0" indent="0" algn="l" defTabSz="457200" rtl="0" eaLnBrk="1" latinLnBrk="0" hangingPunct="1">
              <a:buNone/>
              <a:defRPr lang="zh-CN" altLang="en-US" sz="1800" b="1" kern="1200" dirty="0" smtClean="0">
                <a:solidFill>
                  <a:schemeClr val="bg2"/>
                </a:soli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sp>
        <p:nvSpPr>
          <p:cNvPr id="95" name="文本占位符 92"/>
          <p:cNvSpPr>
            <a:spLocks noGrp="1"/>
          </p:cNvSpPr>
          <p:nvPr userDrawn="1">
            <p:ph type="body" sz="quarter" idx="20" hasCustomPrompt="1"/>
          </p:nvPr>
        </p:nvSpPr>
        <p:spPr>
          <a:xfrm>
            <a:off x="5592954" y="3566310"/>
            <a:ext cx="923330" cy="249299"/>
          </a:xfrm>
          <a:prstGeom prst="rect">
            <a:avLst/>
          </a:prstGeom>
        </p:spPr>
        <p:txBody>
          <a:bodyPr wrap="none" lIns="0" tIns="0" rIns="0" bIns="0">
            <a:spAutoFit/>
          </a:bodyPr>
          <a:lstStyle>
            <a:lvl1pPr marL="0" indent="0" algn="l" defTabSz="457200" rtl="0" eaLnBrk="1" latinLnBrk="0" hangingPunct="1">
              <a:buNone/>
              <a:defRPr lang="zh-CN" altLang="en-US" sz="1800" b="1" kern="1200" dirty="0" smtClean="0">
                <a:solidFill>
                  <a:schemeClr val="bg2"/>
                </a:soli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sp>
        <p:nvSpPr>
          <p:cNvPr id="97" name="文本占位符 92"/>
          <p:cNvSpPr>
            <a:spLocks noGrp="1"/>
          </p:cNvSpPr>
          <p:nvPr userDrawn="1">
            <p:ph type="body" sz="quarter" idx="21" hasCustomPrompt="1"/>
          </p:nvPr>
        </p:nvSpPr>
        <p:spPr>
          <a:xfrm>
            <a:off x="9661840" y="3566310"/>
            <a:ext cx="1025922" cy="249299"/>
          </a:xfrm>
          <a:prstGeom prst="rect">
            <a:avLst/>
          </a:prstGeom>
        </p:spPr>
        <p:txBody>
          <a:bodyPr wrap="square" lIns="0" tIns="0" rIns="0" bIns="0">
            <a:spAutoFit/>
          </a:bodyPr>
          <a:lstStyle>
            <a:lvl1pPr marL="0" indent="0" algn="l" defTabSz="457200" rtl="0" eaLnBrk="1" latinLnBrk="0" hangingPunct="1">
              <a:buNone/>
              <a:defRPr lang="zh-CN" altLang="en-US" sz="1800" b="1" kern="1200" dirty="0" smtClean="0">
                <a:solidFill>
                  <a:schemeClr val="bg2"/>
                </a:soli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grpSp>
        <p:nvGrpSpPr>
          <p:cNvPr id="47" name="组合 46"/>
          <p:cNvGrpSpPr/>
          <p:nvPr userDrawn="1"/>
        </p:nvGrpSpPr>
        <p:grpSpPr>
          <a:xfrm>
            <a:off x="7495037" y="2778998"/>
            <a:ext cx="1279132" cy="2584284"/>
            <a:chOff x="7442116" y="2672080"/>
            <a:chExt cx="1384974" cy="2798120"/>
          </a:xfrm>
        </p:grpSpPr>
        <p:sp>
          <p:nvSpPr>
            <p:cNvPr id="103" name="矩形: 圆角 102"/>
            <p:cNvSpPr/>
            <p:nvPr userDrawn="1"/>
          </p:nvSpPr>
          <p:spPr>
            <a:xfrm>
              <a:off x="7442116" y="2672080"/>
              <a:ext cx="1378536" cy="2798120"/>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任意多边形: 形状 106"/>
            <p:cNvSpPr/>
            <p:nvPr userDrawn="1"/>
          </p:nvSpPr>
          <p:spPr>
            <a:xfrm flipH="1">
              <a:off x="8265311" y="4874577"/>
              <a:ext cx="561779" cy="595623"/>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grpSp>
      <p:grpSp>
        <p:nvGrpSpPr>
          <p:cNvPr id="8" name="组合 7"/>
          <p:cNvGrpSpPr/>
          <p:nvPr userDrawn="1"/>
        </p:nvGrpSpPr>
        <p:grpSpPr>
          <a:xfrm>
            <a:off x="7660607" y="4022731"/>
            <a:ext cx="947778" cy="947776"/>
            <a:chOff x="7522892" y="3917828"/>
            <a:chExt cx="1184223" cy="1184223"/>
          </a:xfrm>
        </p:grpSpPr>
        <p:grpSp>
          <p:nvGrpSpPr>
            <p:cNvPr id="4" name="组合 3"/>
            <p:cNvGrpSpPr/>
            <p:nvPr userDrawn="1"/>
          </p:nvGrpSpPr>
          <p:grpSpPr>
            <a:xfrm>
              <a:off x="7522892" y="3917828"/>
              <a:ext cx="1184223" cy="1184223"/>
              <a:chOff x="7522892" y="3917828"/>
              <a:chExt cx="1184223" cy="1184223"/>
            </a:xfrm>
          </p:grpSpPr>
          <p:sp>
            <p:nvSpPr>
              <p:cNvPr id="106" name="椭圆 105"/>
              <p:cNvSpPr/>
              <p:nvPr userDrawn="1"/>
            </p:nvSpPr>
            <p:spPr>
              <a:xfrm rot="8892418">
                <a:off x="7522892" y="3917828"/>
                <a:ext cx="1184223" cy="1184223"/>
              </a:xfrm>
              <a:prstGeom prst="ellipse">
                <a:avLst/>
              </a:pr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userDrawn="1"/>
            </p:nvSpPr>
            <p:spPr>
              <a:xfrm rot="8892418">
                <a:off x="7552859" y="3947795"/>
                <a:ext cx="1124288" cy="1124288"/>
              </a:xfrm>
              <a:prstGeom prst="ellipse">
                <a:avLst/>
              </a:prstGeom>
              <a:noFill/>
              <a:ln w="317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9" name="图形 171" descr="男侍者 轮廓"/>
            <p:cNvGrpSpPr/>
            <p:nvPr userDrawn="1"/>
          </p:nvGrpSpPr>
          <p:grpSpPr>
            <a:xfrm>
              <a:off x="7767239" y="4140412"/>
              <a:ext cx="653919" cy="714148"/>
              <a:chOff x="5667375" y="3057525"/>
              <a:chExt cx="723900" cy="790575"/>
            </a:xfrm>
            <a:solidFill>
              <a:schemeClr val="bg2"/>
            </a:solidFill>
          </p:grpSpPr>
          <p:sp>
            <p:nvSpPr>
              <p:cNvPr id="110" name="图形 171" descr="男侍者 轮廓"/>
              <p:cNvSpPr/>
              <p:nvPr/>
            </p:nvSpPr>
            <p:spPr>
              <a:xfrm>
                <a:off x="6029325" y="3458051"/>
                <a:ext cx="132397" cy="95726"/>
              </a:xfrm>
              <a:custGeom>
                <a:avLst/>
                <a:gdLst>
                  <a:gd name="connsiteX0" fmla="*/ 114300 w 132397"/>
                  <a:gd name="connsiteY0" fmla="*/ 93821 h 95726"/>
                  <a:gd name="connsiteX1" fmla="*/ 114300 w 132397"/>
                  <a:gd name="connsiteY1" fmla="*/ 93821 h 95726"/>
                  <a:gd name="connsiteX2" fmla="*/ 120015 w 132397"/>
                  <a:gd name="connsiteY2" fmla="*/ 95726 h 95726"/>
                  <a:gd name="connsiteX3" fmla="*/ 122873 w 132397"/>
                  <a:gd name="connsiteY3" fmla="*/ 95726 h 95726"/>
                  <a:gd name="connsiteX4" fmla="*/ 130493 w 132397"/>
                  <a:gd name="connsiteY4" fmla="*/ 90011 h 95726"/>
                  <a:gd name="connsiteX5" fmla="*/ 132398 w 132397"/>
                  <a:gd name="connsiteY5" fmla="*/ 82391 h 95726"/>
                  <a:gd name="connsiteX6" fmla="*/ 132398 w 132397"/>
                  <a:gd name="connsiteY6" fmla="*/ 13811 h 95726"/>
                  <a:gd name="connsiteX7" fmla="*/ 125730 w 132397"/>
                  <a:gd name="connsiteY7" fmla="*/ 2381 h 95726"/>
                  <a:gd name="connsiteX8" fmla="*/ 113348 w 132397"/>
                  <a:gd name="connsiteY8" fmla="*/ 2381 h 95726"/>
                  <a:gd name="connsiteX9" fmla="*/ 66675 w 132397"/>
                  <a:gd name="connsiteY9" fmla="*/ 28099 h 95726"/>
                  <a:gd name="connsiteX10" fmla="*/ 19050 w 132397"/>
                  <a:gd name="connsiteY10" fmla="*/ 1429 h 95726"/>
                  <a:gd name="connsiteX11" fmla="*/ 6668 w 132397"/>
                  <a:gd name="connsiteY11" fmla="*/ 1429 h 95726"/>
                  <a:gd name="connsiteX12" fmla="*/ 0 w 132397"/>
                  <a:gd name="connsiteY12" fmla="*/ 12859 h 95726"/>
                  <a:gd name="connsiteX13" fmla="*/ 0 w 132397"/>
                  <a:gd name="connsiteY13" fmla="*/ 81439 h 95726"/>
                  <a:gd name="connsiteX14" fmla="*/ 952 w 132397"/>
                  <a:gd name="connsiteY14" fmla="*/ 88106 h 95726"/>
                  <a:gd name="connsiteX15" fmla="*/ 18098 w 132397"/>
                  <a:gd name="connsiteY15" fmla="*/ 93821 h 95726"/>
                  <a:gd name="connsiteX16" fmla="*/ 18098 w 132397"/>
                  <a:gd name="connsiteY16" fmla="*/ 93821 h 95726"/>
                  <a:gd name="connsiteX17" fmla="*/ 65723 w 132397"/>
                  <a:gd name="connsiteY17" fmla="*/ 66199 h 95726"/>
                  <a:gd name="connsiteX18" fmla="*/ 114300 w 132397"/>
                  <a:gd name="connsiteY18" fmla="*/ 93821 h 95726"/>
                  <a:gd name="connsiteX19" fmla="*/ 114300 w 132397"/>
                  <a:gd name="connsiteY19" fmla="*/ 23336 h 95726"/>
                  <a:gd name="connsiteX20" fmla="*/ 114300 w 132397"/>
                  <a:gd name="connsiteY20" fmla="*/ 71914 h 95726"/>
                  <a:gd name="connsiteX21" fmla="*/ 71438 w 132397"/>
                  <a:gd name="connsiteY21" fmla="*/ 47149 h 95726"/>
                  <a:gd name="connsiteX22" fmla="*/ 114300 w 132397"/>
                  <a:gd name="connsiteY22" fmla="*/ 23336 h 95726"/>
                  <a:gd name="connsiteX23" fmla="*/ 19050 w 132397"/>
                  <a:gd name="connsiteY23" fmla="*/ 71914 h 95726"/>
                  <a:gd name="connsiteX24" fmla="*/ 19050 w 132397"/>
                  <a:gd name="connsiteY24" fmla="*/ 24289 h 95726"/>
                  <a:gd name="connsiteX25" fmla="*/ 61913 w 132397"/>
                  <a:gd name="connsiteY25" fmla="*/ 48101 h 95726"/>
                  <a:gd name="connsiteX26" fmla="*/ 19050 w 132397"/>
                  <a:gd name="connsiteY26" fmla="*/ 71914 h 95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397" h="95726">
                    <a:moveTo>
                      <a:pt x="114300" y="93821"/>
                    </a:moveTo>
                    <a:lnTo>
                      <a:pt x="114300" y="93821"/>
                    </a:lnTo>
                    <a:cubicBezTo>
                      <a:pt x="116205" y="94774"/>
                      <a:pt x="118110" y="95726"/>
                      <a:pt x="120015" y="95726"/>
                    </a:cubicBezTo>
                    <a:cubicBezTo>
                      <a:pt x="120968" y="95726"/>
                      <a:pt x="121920" y="95726"/>
                      <a:pt x="122873" y="95726"/>
                    </a:cubicBezTo>
                    <a:cubicBezTo>
                      <a:pt x="125730" y="94774"/>
                      <a:pt x="128588" y="92869"/>
                      <a:pt x="130493" y="90011"/>
                    </a:cubicBezTo>
                    <a:cubicBezTo>
                      <a:pt x="131445" y="87154"/>
                      <a:pt x="132398" y="85249"/>
                      <a:pt x="132398" y="82391"/>
                    </a:cubicBezTo>
                    <a:lnTo>
                      <a:pt x="132398" y="13811"/>
                    </a:lnTo>
                    <a:cubicBezTo>
                      <a:pt x="132398" y="9049"/>
                      <a:pt x="129540" y="4286"/>
                      <a:pt x="125730" y="2381"/>
                    </a:cubicBezTo>
                    <a:cubicBezTo>
                      <a:pt x="121920" y="476"/>
                      <a:pt x="117157" y="476"/>
                      <a:pt x="113348" y="2381"/>
                    </a:cubicBezTo>
                    <a:lnTo>
                      <a:pt x="66675" y="28099"/>
                    </a:lnTo>
                    <a:lnTo>
                      <a:pt x="19050" y="1429"/>
                    </a:lnTo>
                    <a:cubicBezTo>
                      <a:pt x="15240" y="-476"/>
                      <a:pt x="10477" y="-476"/>
                      <a:pt x="6668" y="1429"/>
                    </a:cubicBezTo>
                    <a:cubicBezTo>
                      <a:pt x="2857" y="3334"/>
                      <a:pt x="0" y="8096"/>
                      <a:pt x="0" y="12859"/>
                    </a:cubicBezTo>
                    <a:lnTo>
                      <a:pt x="0" y="81439"/>
                    </a:lnTo>
                    <a:cubicBezTo>
                      <a:pt x="0" y="83344"/>
                      <a:pt x="0" y="86201"/>
                      <a:pt x="952" y="88106"/>
                    </a:cubicBezTo>
                    <a:cubicBezTo>
                      <a:pt x="3810" y="94774"/>
                      <a:pt x="12382" y="96679"/>
                      <a:pt x="18098" y="93821"/>
                    </a:cubicBezTo>
                    <a:cubicBezTo>
                      <a:pt x="18098" y="93821"/>
                      <a:pt x="18098" y="93821"/>
                      <a:pt x="18098" y="93821"/>
                    </a:cubicBezTo>
                    <a:lnTo>
                      <a:pt x="65723" y="66199"/>
                    </a:lnTo>
                    <a:lnTo>
                      <a:pt x="114300" y="93821"/>
                    </a:lnTo>
                    <a:close/>
                    <a:moveTo>
                      <a:pt x="114300" y="23336"/>
                    </a:moveTo>
                    <a:lnTo>
                      <a:pt x="114300" y="71914"/>
                    </a:lnTo>
                    <a:lnTo>
                      <a:pt x="71438" y="47149"/>
                    </a:lnTo>
                    <a:lnTo>
                      <a:pt x="114300" y="23336"/>
                    </a:lnTo>
                    <a:close/>
                    <a:moveTo>
                      <a:pt x="19050" y="71914"/>
                    </a:moveTo>
                    <a:lnTo>
                      <a:pt x="19050" y="24289"/>
                    </a:lnTo>
                    <a:lnTo>
                      <a:pt x="61913" y="48101"/>
                    </a:lnTo>
                    <a:lnTo>
                      <a:pt x="19050" y="71914"/>
                    </a:lnTo>
                    <a:close/>
                  </a:path>
                </a:pathLst>
              </a:custGeom>
              <a:grpFill/>
              <a:ln w="9525" cap="flat">
                <a:noFill/>
                <a:prstDash val="solid"/>
                <a:miter/>
              </a:ln>
            </p:spPr>
            <p:txBody>
              <a:bodyPr rtlCol="0" anchor="ctr"/>
              <a:lstStyle/>
              <a:p>
                <a:endParaRPr lang="zh-CN" altLang="en-US"/>
              </a:p>
            </p:txBody>
          </p:sp>
          <p:sp>
            <p:nvSpPr>
              <p:cNvPr id="111" name="图形 171" descr="男侍者 轮廓"/>
              <p:cNvSpPr/>
              <p:nvPr/>
            </p:nvSpPr>
            <p:spPr>
              <a:xfrm>
                <a:off x="6081712" y="3562350"/>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grpFill/>
              <a:ln w="9525" cap="flat">
                <a:noFill/>
                <a:prstDash val="solid"/>
                <a:miter/>
              </a:ln>
            </p:spPr>
            <p:txBody>
              <a:bodyPr rtlCol="0" anchor="ctr"/>
              <a:lstStyle/>
              <a:p>
                <a:endParaRPr lang="zh-CN" altLang="en-US"/>
              </a:p>
            </p:txBody>
          </p:sp>
          <p:sp>
            <p:nvSpPr>
              <p:cNvPr id="112" name="图形 171" descr="男侍者 轮廓"/>
              <p:cNvSpPr/>
              <p:nvPr/>
            </p:nvSpPr>
            <p:spPr>
              <a:xfrm>
                <a:off x="6081712" y="3619500"/>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grpFill/>
              <a:ln w="9525" cap="flat">
                <a:noFill/>
                <a:prstDash val="solid"/>
                <a:miter/>
              </a:ln>
            </p:spPr>
            <p:txBody>
              <a:bodyPr rtlCol="0" anchor="ctr"/>
              <a:lstStyle/>
              <a:p>
                <a:endParaRPr lang="zh-CN" altLang="en-US"/>
              </a:p>
            </p:txBody>
          </p:sp>
          <p:sp>
            <p:nvSpPr>
              <p:cNvPr id="113" name="图形 171" descr="男侍者 轮廓"/>
              <p:cNvSpPr/>
              <p:nvPr/>
            </p:nvSpPr>
            <p:spPr>
              <a:xfrm>
                <a:off x="6081712" y="3676650"/>
                <a:ext cx="28575" cy="28575"/>
              </a:xfrm>
              <a:custGeom>
                <a:avLst/>
                <a:gdLst>
                  <a:gd name="connsiteX0" fmla="*/ 28575 w 28575"/>
                  <a:gd name="connsiteY0" fmla="*/ 14288 h 28575"/>
                  <a:gd name="connsiteX1" fmla="*/ 14288 w 28575"/>
                  <a:gd name="connsiteY1" fmla="*/ 28575 h 28575"/>
                  <a:gd name="connsiteX2" fmla="*/ 0 w 28575"/>
                  <a:gd name="connsiteY2" fmla="*/ 14288 h 28575"/>
                  <a:gd name="connsiteX3" fmla="*/ 14288 w 28575"/>
                  <a:gd name="connsiteY3" fmla="*/ 0 h 28575"/>
                  <a:gd name="connsiteX4" fmla="*/ 28575 w 28575"/>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575" y="14288"/>
                    </a:moveTo>
                    <a:cubicBezTo>
                      <a:pt x="28575" y="22178"/>
                      <a:pt x="22178" y="28575"/>
                      <a:pt x="14288" y="28575"/>
                    </a:cubicBezTo>
                    <a:cubicBezTo>
                      <a:pt x="6397" y="28575"/>
                      <a:pt x="0" y="22178"/>
                      <a:pt x="0" y="14288"/>
                    </a:cubicBezTo>
                    <a:cubicBezTo>
                      <a:pt x="0" y="6397"/>
                      <a:pt x="6397" y="0"/>
                      <a:pt x="14288" y="0"/>
                    </a:cubicBezTo>
                    <a:cubicBezTo>
                      <a:pt x="22178" y="0"/>
                      <a:pt x="28575" y="6397"/>
                      <a:pt x="28575" y="14288"/>
                    </a:cubicBezTo>
                    <a:close/>
                  </a:path>
                </a:pathLst>
              </a:custGeom>
              <a:grpFill/>
              <a:ln w="9525" cap="flat">
                <a:noFill/>
                <a:prstDash val="solid"/>
                <a:miter/>
              </a:ln>
            </p:spPr>
            <p:txBody>
              <a:bodyPr rtlCol="0" anchor="ctr"/>
              <a:lstStyle/>
              <a:p>
                <a:endParaRPr lang="zh-CN" altLang="en-US"/>
              </a:p>
            </p:txBody>
          </p:sp>
          <p:sp>
            <p:nvSpPr>
              <p:cNvPr id="114" name="图形 171" descr="男侍者 轮廓"/>
              <p:cNvSpPr/>
              <p:nvPr/>
            </p:nvSpPr>
            <p:spPr>
              <a:xfrm>
                <a:off x="5835967" y="3057525"/>
                <a:ext cx="555307" cy="743902"/>
              </a:xfrm>
              <a:custGeom>
                <a:avLst/>
                <a:gdLst>
                  <a:gd name="connsiteX0" fmla="*/ 522922 w 555307"/>
                  <a:gd name="connsiteY0" fmla="*/ 468630 h 743902"/>
                  <a:gd name="connsiteX1" fmla="*/ 403860 w 555307"/>
                  <a:gd name="connsiteY1" fmla="*/ 407670 h 743902"/>
                  <a:gd name="connsiteX2" fmla="*/ 357188 w 555307"/>
                  <a:gd name="connsiteY2" fmla="*/ 388620 h 743902"/>
                  <a:gd name="connsiteX3" fmla="*/ 345758 w 555307"/>
                  <a:gd name="connsiteY3" fmla="*/ 371475 h 743902"/>
                  <a:gd name="connsiteX4" fmla="*/ 345758 w 555307"/>
                  <a:gd name="connsiteY4" fmla="*/ 342900 h 743902"/>
                  <a:gd name="connsiteX5" fmla="*/ 402908 w 555307"/>
                  <a:gd name="connsiteY5" fmla="*/ 228600 h 743902"/>
                  <a:gd name="connsiteX6" fmla="*/ 402908 w 555307"/>
                  <a:gd name="connsiteY6" fmla="*/ 132398 h 743902"/>
                  <a:gd name="connsiteX7" fmla="*/ 339090 w 555307"/>
                  <a:gd name="connsiteY7" fmla="*/ 17145 h 743902"/>
                  <a:gd name="connsiteX8" fmla="*/ 316230 w 555307"/>
                  <a:gd name="connsiteY8" fmla="*/ 19050 h 743902"/>
                  <a:gd name="connsiteX9" fmla="*/ 315278 w 555307"/>
                  <a:gd name="connsiteY9" fmla="*/ 20003 h 743902"/>
                  <a:gd name="connsiteX10" fmla="*/ 310515 w 555307"/>
                  <a:gd name="connsiteY10" fmla="*/ 14288 h 743902"/>
                  <a:gd name="connsiteX11" fmla="*/ 291465 w 555307"/>
                  <a:gd name="connsiteY11" fmla="*/ 2858 h 743902"/>
                  <a:gd name="connsiteX12" fmla="*/ 261938 w 555307"/>
                  <a:gd name="connsiteY12" fmla="*/ 0 h 743902"/>
                  <a:gd name="connsiteX13" fmla="*/ 117157 w 555307"/>
                  <a:gd name="connsiteY13" fmla="*/ 142875 h 743902"/>
                  <a:gd name="connsiteX14" fmla="*/ 117157 w 555307"/>
                  <a:gd name="connsiteY14" fmla="*/ 228600 h 743902"/>
                  <a:gd name="connsiteX15" fmla="*/ 174308 w 555307"/>
                  <a:gd name="connsiteY15" fmla="*/ 342900 h 743902"/>
                  <a:gd name="connsiteX16" fmla="*/ 174308 w 555307"/>
                  <a:gd name="connsiteY16" fmla="*/ 371475 h 743902"/>
                  <a:gd name="connsiteX17" fmla="*/ 162877 w 555307"/>
                  <a:gd name="connsiteY17" fmla="*/ 388620 h 743902"/>
                  <a:gd name="connsiteX18" fmla="*/ 115252 w 555307"/>
                  <a:gd name="connsiteY18" fmla="*/ 407670 h 743902"/>
                  <a:gd name="connsiteX19" fmla="*/ 0 w 555307"/>
                  <a:gd name="connsiteY19" fmla="*/ 466725 h 743902"/>
                  <a:gd name="connsiteX20" fmla="*/ 1905 w 555307"/>
                  <a:gd name="connsiteY20" fmla="*/ 490538 h 743902"/>
                  <a:gd name="connsiteX21" fmla="*/ 9525 w 555307"/>
                  <a:gd name="connsiteY21" fmla="*/ 483870 h 743902"/>
                  <a:gd name="connsiteX22" fmla="*/ 120968 w 555307"/>
                  <a:gd name="connsiteY22" fmla="*/ 425768 h 743902"/>
                  <a:gd name="connsiteX23" fmla="*/ 120968 w 555307"/>
                  <a:gd name="connsiteY23" fmla="*/ 425768 h 743902"/>
                  <a:gd name="connsiteX24" fmla="*/ 121920 w 555307"/>
                  <a:gd name="connsiteY24" fmla="*/ 424815 h 743902"/>
                  <a:gd name="connsiteX25" fmla="*/ 135255 w 555307"/>
                  <a:gd name="connsiteY25" fmla="*/ 420053 h 743902"/>
                  <a:gd name="connsiteX26" fmla="*/ 219075 w 555307"/>
                  <a:gd name="connsiteY26" fmla="*/ 723900 h 743902"/>
                  <a:gd name="connsiteX27" fmla="*/ 107632 w 555307"/>
                  <a:gd name="connsiteY27" fmla="*/ 716280 h 743902"/>
                  <a:gd name="connsiteX28" fmla="*/ 107632 w 555307"/>
                  <a:gd name="connsiteY28" fmla="*/ 735330 h 743902"/>
                  <a:gd name="connsiteX29" fmla="*/ 262890 w 555307"/>
                  <a:gd name="connsiteY29" fmla="*/ 743903 h 743902"/>
                  <a:gd name="connsiteX30" fmla="*/ 551498 w 555307"/>
                  <a:gd name="connsiteY30" fmla="*/ 699135 h 743902"/>
                  <a:gd name="connsiteX31" fmla="*/ 555308 w 555307"/>
                  <a:gd name="connsiteY31" fmla="*/ 695325 h 743902"/>
                  <a:gd name="connsiteX32" fmla="*/ 555308 w 555307"/>
                  <a:gd name="connsiteY32" fmla="*/ 533400 h 743902"/>
                  <a:gd name="connsiteX33" fmla="*/ 522922 w 555307"/>
                  <a:gd name="connsiteY33" fmla="*/ 468630 h 743902"/>
                  <a:gd name="connsiteX34" fmla="*/ 136208 w 555307"/>
                  <a:gd name="connsiteY34" fmla="*/ 142875 h 743902"/>
                  <a:gd name="connsiteX35" fmla="*/ 262890 w 555307"/>
                  <a:gd name="connsiteY35" fmla="*/ 19050 h 743902"/>
                  <a:gd name="connsiteX36" fmla="*/ 288608 w 555307"/>
                  <a:gd name="connsiteY36" fmla="*/ 20955 h 743902"/>
                  <a:gd name="connsiteX37" fmla="*/ 295275 w 555307"/>
                  <a:gd name="connsiteY37" fmla="*/ 25717 h 743902"/>
                  <a:gd name="connsiteX38" fmla="*/ 304800 w 555307"/>
                  <a:gd name="connsiteY38" fmla="*/ 39053 h 743902"/>
                  <a:gd name="connsiteX39" fmla="*/ 318135 w 555307"/>
                  <a:gd name="connsiteY39" fmla="*/ 40958 h 743902"/>
                  <a:gd name="connsiteX40" fmla="*/ 326708 w 555307"/>
                  <a:gd name="connsiteY40" fmla="*/ 35243 h 743902"/>
                  <a:gd name="connsiteX41" fmla="*/ 329565 w 555307"/>
                  <a:gd name="connsiteY41" fmla="*/ 35243 h 743902"/>
                  <a:gd name="connsiteX42" fmla="*/ 382905 w 555307"/>
                  <a:gd name="connsiteY42" fmla="*/ 133350 h 743902"/>
                  <a:gd name="connsiteX43" fmla="*/ 382905 w 555307"/>
                  <a:gd name="connsiteY43" fmla="*/ 229552 h 743902"/>
                  <a:gd name="connsiteX44" fmla="*/ 382905 w 555307"/>
                  <a:gd name="connsiteY44" fmla="*/ 233363 h 743902"/>
                  <a:gd name="connsiteX45" fmla="*/ 369570 w 555307"/>
                  <a:gd name="connsiteY45" fmla="*/ 215265 h 743902"/>
                  <a:gd name="connsiteX46" fmla="*/ 363855 w 555307"/>
                  <a:gd name="connsiteY46" fmla="*/ 198120 h 743902"/>
                  <a:gd name="connsiteX47" fmla="*/ 363855 w 555307"/>
                  <a:gd name="connsiteY47" fmla="*/ 123825 h 743902"/>
                  <a:gd name="connsiteX48" fmla="*/ 354330 w 555307"/>
                  <a:gd name="connsiteY48" fmla="*/ 114300 h 743902"/>
                  <a:gd name="connsiteX49" fmla="*/ 349568 w 555307"/>
                  <a:gd name="connsiteY49" fmla="*/ 116205 h 743902"/>
                  <a:gd name="connsiteX50" fmla="*/ 163830 w 555307"/>
                  <a:gd name="connsiteY50" fmla="*/ 161925 h 743902"/>
                  <a:gd name="connsiteX51" fmla="*/ 154305 w 555307"/>
                  <a:gd name="connsiteY51" fmla="*/ 171450 h 743902"/>
                  <a:gd name="connsiteX52" fmla="*/ 154305 w 555307"/>
                  <a:gd name="connsiteY52" fmla="*/ 197168 h 743902"/>
                  <a:gd name="connsiteX53" fmla="*/ 148590 w 555307"/>
                  <a:gd name="connsiteY53" fmla="*/ 214313 h 743902"/>
                  <a:gd name="connsiteX54" fmla="*/ 136208 w 555307"/>
                  <a:gd name="connsiteY54" fmla="*/ 232410 h 743902"/>
                  <a:gd name="connsiteX55" fmla="*/ 136208 w 555307"/>
                  <a:gd name="connsiteY55" fmla="*/ 228600 h 743902"/>
                  <a:gd name="connsiteX56" fmla="*/ 136208 w 555307"/>
                  <a:gd name="connsiteY56" fmla="*/ 142875 h 743902"/>
                  <a:gd name="connsiteX57" fmla="*/ 140018 w 555307"/>
                  <a:gd name="connsiteY57" fmla="*/ 259080 h 743902"/>
                  <a:gd name="connsiteX58" fmla="*/ 164783 w 555307"/>
                  <a:gd name="connsiteY58" fmla="*/ 225743 h 743902"/>
                  <a:gd name="connsiteX59" fmla="*/ 174308 w 555307"/>
                  <a:gd name="connsiteY59" fmla="*/ 197168 h 743902"/>
                  <a:gd name="connsiteX60" fmla="*/ 174308 w 555307"/>
                  <a:gd name="connsiteY60" fmla="*/ 180975 h 743902"/>
                  <a:gd name="connsiteX61" fmla="*/ 345758 w 555307"/>
                  <a:gd name="connsiteY61" fmla="*/ 140018 h 743902"/>
                  <a:gd name="connsiteX62" fmla="*/ 345758 w 555307"/>
                  <a:gd name="connsiteY62" fmla="*/ 197168 h 743902"/>
                  <a:gd name="connsiteX63" fmla="*/ 355283 w 555307"/>
                  <a:gd name="connsiteY63" fmla="*/ 225743 h 743902"/>
                  <a:gd name="connsiteX64" fmla="*/ 380047 w 555307"/>
                  <a:gd name="connsiteY64" fmla="*/ 259080 h 743902"/>
                  <a:gd name="connsiteX65" fmla="*/ 229552 w 555307"/>
                  <a:gd name="connsiteY65" fmla="*/ 348615 h 743902"/>
                  <a:gd name="connsiteX66" fmla="*/ 140018 w 555307"/>
                  <a:gd name="connsiteY66" fmla="*/ 259080 h 743902"/>
                  <a:gd name="connsiteX67" fmla="*/ 239077 w 555307"/>
                  <a:gd name="connsiteY67" fmla="*/ 723900 h 743902"/>
                  <a:gd name="connsiteX68" fmla="*/ 153352 w 555307"/>
                  <a:gd name="connsiteY68" fmla="*/ 412433 h 743902"/>
                  <a:gd name="connsiteX69" fmla="*/ 169545 w 555307"/>
                  <a:gd name="connsiteY69" fmla="*/ 405765 h 743902"/>
                  <a:gd name="connsiteX70" fmla="*/ 193358 w 555307"/>
                  <a:gd name="connsiteY70" fmla="*/ 370523 h 743902"/>
                  <a:gd name="connsiteX71" fmla="*/ 193358 w 555307"/>
                  <a:gd name="connsiteY71" fmla="*/ 354330 h 743902"/>
                  <a:gd name="connsiteX72" fmla="*/ 326708 w 555307"/>
                  <a:gd name="connsiteY72" fmla="*/ 354330 h 743902"/>
                  <a:gd name="connsiteX73" fmla="*/ 326708 w 555307"/>
                  <a:gd name="connsiteY73" fmla="*/ 370523 h 743902"/>
                  <a:gd name="connsiteX74" fmla="*/ 350520 w 555307"/>
                  <a:gd name="connsiteY74" fmla="*/ 405765 h 743902"/>
                  <a:gd name="connsiteX75" fmla="*/ 366713 w 555307"/>
                  <a:gd name="connsiteY75" fmla="*/ 412433 h 743902"/>
                  <a:gd name="connsiteX76" fmla="*/ 280988 w 555307"/>
                  <a:gd name="connsiteY76" fmla="*/ 723900 h 743902"/>
                  <a:gd name="connsiteX77" fmla="*/ 239077 w 555307"/>
                  <a:gd name="connsiteY77" fmla="*/ 723900 h 743902"/>
                  <a:gd name="connsiteX78" fmla="*/ 536258 w 555307"/>
                  <a:gd name="connsiteY78" fmla="*/ 685800 h 743902"/>
                  <a:gd name="connsiteX79" fmla="*/ 300990 w 555307"/>
                  <a:gd name="connsiteY79" fmla="*/ 723900 h 743902"/>
                  <a:gd name="connsiteX80" fmla="*/ 384810 w 555307"/>
                  <a:gd name="connsiteY80" fmla="*/ 421005 h 743902"/>
                  <a:gd name="connsiteX81" fmla="*/ 398145 w 555307"/>
                  <a:gd name="connsiteY81" fmla="*/ 425768 h 743902"/>
                  <a:gd name="connsiteX82" fmla="*/ 400050 w 555307"/>
                  <a:gd name="connsiteY82" fmla="*/ 426720 h 743902"/>
                  <a:gd name="connsiteX83" fmla="*/ 400050 w 555307"/>
                  <a:gd name="connsiteY83" fmla="*/ 426720 h 743902"/>
                  <a:gd name="connsiteX84" fmla="*/ 512445 w 555307"/>
                  <a:gd name="connsiteY84" fmla="*/ 484823 h 743902"/>
                  <a:gd name="connsiteX85" fmla="*/ 536258 w 555307"/>
                  <a:gd name="connsiteY85" fmla="*/ 533400 h 743902"/>
                  <a:gd name="connsiteX86" fmla="*/ 536258 w 555307"/>
                  <a:gd name="connsiteY86" fmla="*/ 685800 h 743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555307" h="743902">
                    <a:moveTo>
                      <a:pt x="522922" y="468630"/>
                    </a:moveTo>
                    <a:cubicBezTo>
                      <a:pt x="488633" y="440055"/>
                      <a:pt x="447675" y="422910"/>
                      <a:pt x="403860" y="407670"/>
                    </a:cubicBezTo>
                    <a:lnTo>
                      <a:pt x="357188" y="388620"/>
                    </a:lnTo>
                    <a:cubicBezTo>
                      <a:pt x="349568" y="385763"/>
                      <a:pt x="345758" y="379095"/>
                      <a:pt x="345758" y="371475"/>
                    </a:cubicBezTo>
                    <a:lnTo>
                      <a:pt x="345758" y="342900"/>
                    </a:lnTo>
                    <a:cubicBezTo>
                      <a:pt x="381953" y="316230"/>
                      <a:pt x="402908" y="273368"/>
                      <a:pt x="402908" y="228600"/>
                    </a:cubicBezTo>
                    <a:cubicBezTo>
                      <a:pt x="402908" y="228600"/>
                      <a:pt x="402908" y="140970"/>
                      <a:pt x="402908" y="132398"/>
                    </a:cubicBezTo>
                    <a:cubicBezTo>
                      <a:pt x="402908" y="96203"/>
                      <a:pt x="396240" y="45720"/>
                      <a:pt x="339090" y="17145"/>
                    </a:cubicBezTo>
                    <a:cubicBezTo>
                      <a:pt x="331470" y="13335"/>
                      <a:pt x="322897" y="14288"/>
                      <a:pt x="316230" y="19050"/>
                    </a:cubicBezTo>
                    <a:lnTo>
                      <a:pt x="315278" y="20003"/>
                    </a:lnTo>
                    <a:lnTo>
                      <a:pt x="310515" y="14288"/>
                    </a:lnTo>
                    <a:cubicBezTo>
                      <a:pt x="305753" y="7620"/>
                      <a:pt x="299085" y="3810"/>
                      <a:pt x="291465" y="2858"/>
                    </a:cubicBezTo>
                    <a:cubicBezTo>
                      <a:pt x="281940" y="953"/>
                      <a:pt x="272415" y="0"/>
                      <a:pt x="261938" y="0"/>
                    </a:cubicBezTo>
                    <a:cubicBezTo>
                      <a:pt x="180022" y="0"/>
                      <a:pt x="117157" y="60960"/>
                      <a:pt x="117157" y="142875"/>
                    </a:cubicBezTo>
                    <a:lnTo>
                      <a:pt x="117157" y="228600"/>
                    </a:lnTo>
                    <a:cubicBezTo>
                      <a:pt x="117157" y="273368"/>
                      <a:pt x="138113" y="315278"/>
                      <a:pt x="174308" y="342900"/>
                    </a:cubicBezTo>
                    <a:lnTo>
                      <a:pt x="174308" y="371475"/>
                    </a:lnTo>
                    <a:cubicBezTo>
                      <a:pt x="174308" y="379095"/>
                      <a:pt x="169545" y="385763"/>
                      <a:pt x="162877" y="388620"/>
                    </a:cubicBezTo>
                    <a:lnTo>
                      <a:pt x="115252" y="407670"/>
                    </a:lnTo>
                    <a:cubicBezTo>
                      <a:pt x="74295" y="421005"/>
                      <a:pt x="35242" y="441008"/>
                      <a:pt x="0" y="466725"/>
                    </a:cubicBezTo>
                    <a:lnTo>
                      <a:pt x="1905" y="490538"/>
                    </a:lnTo>
                    <a:cubicBezTo>
                      <a:pt x="3810" y="487680"/>
                      <a:pt x="6667" y="485775"/>
                      <a:pt x="9525" y="483870"/>
                    </a:cubicBezTo>
                    <a:cubicBezTo>
                      <a:pt x="41910" y="458153"/>
                      <a:pt x="80010" y="441008"/>
                      <a:pt x="120968" y="425768"/>
                    </a:cubicBezTo>
                    <a:lnTo>
                      <a:pt x="120968" y="425768"/>
                    </a:lnTo>
                    <a:lnTo>
                      <a:pt x="121920" y="424815"/>
                    </a:lnTo>
                    <a:cubicBezTo>
                      <a:pt x="126682" y="422910"/>
                      <a:pt x="130493" y="421958"/>
                      <a:pt x="135255" y="420053"/>
                    </a:cubicBezTo>
                    <a:lnTo>
                      <a:pt x="219075" y="723900"/>
                    </a:lnTo>
                    <a:cubicBezTo>
                      <a:pt x="180022" y="722948"/>
                      <a:pt x="141922" y="720090"/>
                      <a:pt x="107632" y="716280"/>
                    </a:cubicBezTo>
                    <a:lnTo>
                      <a:pt x="107632" y="735330"/>
                    </a:lnTo>
                    <a:cubicBezTo>
                      <a:pt x="159068" y="741045"/>
                      <a:pt x="211455" y="743903"/>
                      <a:pt x="262890" y="743903"/>
                    </a:cubicBezTo>
                    <a:cubicBezTo>
                      <a:pt x="387668" y="743903"/>
                      <a:pt x="511493" y="728663"/>
                      <a:pt x="551498" y="699135"/>
                    </a:cubicBezTo>
                    <a:lnTo>
                      <a:pt x="555308" y="695325"/>
                    </a:lnTo>
                    <a:lnTo>
                      <a:pt x="555308" y="533400"/>
                    </a:lnTo>
                    <a:cubicBezTo>
                      <a:pt x="555308" y="507683"/>
                      <a:pt x="542925" y="484823"/>
                      <a:pt x="522922" y="468630"/>
                    </a:cubicBezTo>
                    <a:close/>
                    <a:moveTo>
                      <a:pt x="136208" y="142875"/>
                    </a:moveTo>
                    <a:cubicBezTo>
                      <a:pt x="136208" y="72390"/>
                      <a:pt x="190500" y="19050"/>
                      <a:pt x="262890" y="19050"/>
                    </a:cubicBezTo>
                    <a:cubicBezTo>
                      <a:pt x="271463" y="19050"/>
                      <a:pt x="280035" y="20003"/>
                      <a:pt x="288608" y="20955"/>
                    </a:cubicBezTo>
                    <a:cubicBezTo>
                      <a:pt x="291465" y="21908"/>
                      <a:pt x="293370" y="22860"/>
                      <a:pt x="295275" y="25717"/>
                    </a:cubicBezTo>
                    <a:lnTo>
                      <a:pt x="304800" y="39053"/>
                    </a:lnTo>
                    <a:cubicBezTo>
                      <a:pt x="307658" y="42863"/>
                      <a:pt x="313372" y="43815"/>
                      <a:pt x="318135" y="40958"/>
                    </a:cubicBezTo>
                    <a:lnTo>
                      <a:pt x="326708" y="35243"/>
                    </a:lnTo>
                    <a:cubicBezTo>
                      <a:pt x="327660" y="34290"/>
                      <a:pt x="328613" y="34290"/>
                      <a:pt x="329565" y="35243"/>
                    </a:cubicBezTo>
                    <a:cubicBezTo>
                      <a:pt x="377190" y="58103"/>
                      <a:pt x="382905" y="100013"/>
                      <a:pt x="382905" y="133350"/>
                    </a:cubicBezTo>
                    <a:cubicBezTo>
                      <a:pt x="382905" y="141923"/>
                      <a:pt x="382905" y="229552"/>
                      <a:pt x="382905" y="229552"/>
                    </a:cubicBezTo>
                    <a:cubicBezTo>
                      <a:pt x="382905" y="230505"/>
                      <a:pt x="382905" y="231458"/>
                      <a:pt x="382905" y="233363"/>
                    </a:cubicBezTo>
                    <a:lnTo>
                      <a:pt x="369570" y="215265"/>
                    </a:lnTo>
                    <a:cubicBezTo>
                      <a:pt x="365760" y="210503"/>
                      <a:pt x="363855" y="203835"/>
                      <a:pt x="363855" y="198120"/>
                    </a:cubicBezTo>
                    <a:lnTo>
                      <a:pt x="363855" y="123825"/>
                    </a:lnTo>
                    <a:cubicBezTo>
                      <a:pt x="363855" y="118110"/>
                      <a:pt x="360045" y="114300"/>
                      <a:pt x="354330" y="114300"/>
                    </a:cubicBezTo>
                    <a:cubicBezTo>
                      <a:pt x="352425" y="114300"/>
                      <a:pt x="350520" y="115253"/>
                      <a:pt x="349568" y="116205"/>
                    </a:cubicBezTo>
                    <a:cubicBezTo>
                      <a:pt x="292418" y="146685"/>
                      <a:pt x="228600" y="162878"/>
                      <a:pt x="163830" y="161925"/>
                    </a:cubicBezTo>
                    <a:cubicBezTo>
                      <a:pt x="158115" y="161925"/>
                      <a:pt x="154305" y="165735"/>
                      <a:pt x="154305" y="171450"/>
                    </a:cubicBezTo>
                    <a:lnTo>
                      <a:pt x="154305" y="197168"/>
                    </a:lnTo>
                    <a:cubicBezTo>
                      <a:pt x="154305" y="203835"/>
                      <a:pt x="152400" y="209550"/>
                      <a:pt x="148590" y="214313"/>
                    </a:cubicBezTo>
                    <a:lnTo>
                      <a:pt x="136208" y="232410"/>
                    </a:lnTo>
                    <a:cubicBezTo>
                      <a:pt x="136208" y="231458"/>
                      <a:pt x="136208" y="230505"/>
                      <a:pt x="136208" y="228600"/>
                    </a:cubicBezTo>
                    <a:lnTo>
                      <a:pt x="136208" y="142875"/>
                    </a:lnTo>
                    <a:close/>
                    <a:moveTo>
                      <a:pt x="140018" y="259080"/>
                    </a:moveTo>
                    <a:lnTo>
                      <a:pt x="164783" y="225743"/>
                    </a:lnTo>
                    <a:cubicBezTo>
                      <a:pt x="170497" y="217170"/>
                      <a:pt x="174308" y="207645"/>
                      <a:pt x="174308" y="197168"/>
                    </a:cubicBezTo>
                    <a:lnTo>
                      <a:pt x="174308" y="180975"/>
                    </a:lnTo>
                    <a:cubicBezTo>
                      <a:pt x="233363" y="180023"/>
                      <a:pt x="292418" y="165735"/>
                      <a:pt x="345758" y="140018"/>
                    </a:cubicBezTo>
                    <a:lnTo>
                      <a:pt x="345758" y="197168"/>
                    </a:lnTo>
                    <a:cubicBezTo>
                      <a:pt x="345758" y="207645"/>
                      <a:pt x="348615" y="217170"/>
                      <a:pt x="355283" y="225743"/>
                    </a:cubicBezTo>
                    <a:lnTo>
                      <a:pt x="380047" y="259080"/>
                    </a:lnTo>
                    <a:cubicBezTo>
                      <a:pt x="362903" y="325755"/>
                      <a:pt x="296228" y="365760"/>
                      <a:pt x="229552" y="348615"/>
                    </a:cubicBezTo>
                    <a:cubicBezTo>
                      <a:pt x="185738" y="337185"/>
                      <a:pt x="151447" y="302895"/>
                      <a:pt x="140018" y="259080"/>
                    </a:cubicBezTo>
                    <a:close/>
                    <a:moveTo>
                      <a:pt x="239077" y="723900"/>
                    </a:moveTo>
                    <a:lnTo>
                      <a:pt x="153352" y="412433"/>
                    </a:lnTo>
                    <a:lnTo>
                      <a:pt x="169545" y="405765"/>
                    </a:lnTo>
                    <a:cubicBezTo>
                      <a:pt x="183833" y="400050"/>
                      <a:pt x="193358" y="385763"/>
                      <a:pt x="193358" y="370523"/>
                    </a:cubicBezTo>
                    <a:lnTo>
                      <a:pt x="193358" y="354330"/>
                    </a:lnTo>
                    <a:cubicBezTo>
                      <a:pt x="235268" y="376238"/>
                      <a:pt x="284797" y="376238"/>
                      <a:pt x="326708" y="354330"/>
                    </a:cubicBezTo>
                    <a:lnTo>
                      <a:pt x="326708" y="370523"/>
                    </a:lnTo>
                    <a:cubicBezTo>
                      <a:pt x="326708" y="385763"/>
                      <a:pt x="336233" y="400050"/>
                      <a:pt x="350520" y="405765"/>
                    </a:cubicBezTo>
                    <a:lnTo>
                      <a:pt x="366713" y="412433"/>
                    </a:lnTo>
                    <a:lnTo>
                      <a:pt x="280988" y="723900"/>
                    </a:lnTo>
                    <a:cubicBezTo>
                      <a:pt x="266700" y="724853"/>
                      <a:pt x="253365" y="724853"/>
                      <a:pt x="239077" y="723900"/>
                    </a:cubicBezTo>
                    <a:close/>
                    <a:moveTo>
                      <a:pt x="536258" y="685800"/>
                    </a:moveTo>
                    <a:cubicBezTo>
                      <a:pt x="500062" y="708660"/>
                      <a:pt x="403860" y="721995"/>
                      <a:pt x="300990" y="723900"/>
                    </a:cubicBezTo>
                    <a:lnTo>
                      <a:pt x="384810" y="421005"/>
                    </a:lnTo>
                    <a:cubicBezTo>
                      <a:pt x="389572" y="422910"/>
                      <a:pt x="393383" y="423863"/>
                      <a:pt x="398145" y="425768"/>
                    </a:cubicBezTo>
                    <a:lnTo>
                      <a:pt x="400050" y="426720"/>
                    </a:lnTo>
                    <a:lnTo>
                      <a:pt x="400050" y="426720"/>
                    </a:lnTo>
                    <a:cubicBezTo>
                      <a:pt x="441008" y="441008"/>
                      <a:pt x="480060" y="458153"/>
                      <a:pt x="512445" y="484823"/>
                    </a:cubicBezTo>
                    <a:cubicBezTo>
                      <a:pt x="526733" y="495300"/>
                      <a:pt x="536258" y="514350"/>
                      <a:pt x="536258" y="533400"/>
                    </a:cubicBezTo>
                    <a:lnTo>
                      <a:pt x="536258" y="685800"/>
                    </a:lnTo>
                    <a:close/>
                  </a:path>
                </a:pathLst>
              </a:custGeom>
              <a:grpFill/>
              <a:ln w="9525" cap="flat">
                <a:noFill/>
                <a:prstDash val="solid"/>
                <a:miter/>
              </a:ln>
            </p:spPr>
            <p:txBody>
              <a:bodyPr rtlCol="0" anchor="ctr"/>
              <a:lstStyle/>
              <a:p>
                <a:endParaRPr lang="zh-CN" altLang="en-US"/>
              </a:p>
            </p:txBody>
          </p:sp>
          <p:sp>
            <p:nvSpPr>
              <p:cNvPr id="115" name="图形 171" descr="男侍者 轮廓"/>
              <p:cNvSpPr/>
              <p:nvPr/>
            </p:nvSpPr>
            <p:spPr>
              <a:xfrm>
                <a:off x="5667375" y="3447097"/>
                <a:ext cx="495300" cy="401002"/>
              </a:xfrm>
              <a:custGeom>
                <a:avLst/>
                <a:gdLst>
                  <a:gd name="connsiteX0" fmla="*/ 485775 w 495300"/>
                  <a:gd name="connsiteY0" fmla="*/ 381953 h 401002"/>
                  <a:gd name="connsiteX1" fmla="*/ 288608 w 495300"/>
                  <a:gd name="connsiteY1" fmla="*/ 381953 h 401002"/>
                  <a:gd name="connsiteX2" fmla="*/ 288608 w 495300"/>
                  <a:gd name="connsiteY2" fmla="*/ 381953 h 401002"/>
                  <a:gd name="connsiteX3" fmla="*/ 263843 w 495300"/>
                  <a:gd name="connsiteY3" fmla="*/ 372428 h 401002"/>
                  <a:gd name="connsiteX4" fmla="*/ 257175 w 495300"/>
                  <a:gd name="connsiteY4" fmla="*/ 364807 h 401002"/>
                  <a:gd name="connsiteX5" fmla="*/ 257175 w 495300"/>
                  <a:gd name="connsiteY5" fmla="*/ 317182 h 401002"/>
                  <a:gd name="connsiteX6" fmla="*/ 264795 w 495300"/>
                  <a:gd name="connsiteY6" fmla="*/ 307657 h 401002"/>
                  <a:gd name="connsiteX7" fmla="*/ 300990 w 495300"/>
                  <a:gd name="connsiteY7" fmla="*/ 276225 h 401002"/>
                  <a:gd name="connsiteX8" fmla="*/ 295275 w 495300"/>
                  <a:gd name="connsiteY8" fmla="*/ 200977 h 401002"/>
                  <a:gd name="connsiteX9" fmla="*/ 205740 w 495300"/>
                  <a:gd name="connsiteY9" fmla="*/ 200977 h 401002"/>
                  <a:gd name="connsiteX10" fmla="*/ 200025 w 495300"/>
                  <a:gd name="connsiteY10" fmla="*/ 276225 h 401002"/>
                  <a:gd name="connsiteX11" fmla="*/ 235268 w 495300"/>
                  <a:gd name="connsiteY11" fmla="*/ 307657 h 401002"/>
                  <a:gd name="connsiteX12" fmla="*/ 242888 w 495300"/>
                  <a:gd name="connsiteY12" fmla="*/ 317182 h 401002"/>
                  <a:gd name="connsiteX13" fmla="*/ 242888 w 495300"/>
                  <a:gd name="connsiteY13" fmla="*/ 364807 h 401002"/>
                  <a:gd name="connsiteX14" fmla="*/ 236220 w 495300"/>
                  <a:gd name="connsiteY14" fmla="*/ 372428 h 401002"/>
                  <a:gd name="connsiteX15" fmla="*/ 211455 w 495300"/>
                  <a:gd name="connsiteY15" fmla="*/ 381953 h 401002"/>
                  <a:gd name="connsiteX16" fmla="*/ 211455 w 495300"/>
                  <a:gd name="connsiteY16" fmla="*/ 381953 h 401002"/>
                  <a:gd name="connsiteX17" fmla="*/ 180975 w 495300"/>
                  <a:gd name="connsiteY17" fmla="*/ 381953 h 401002"/>
                  <a:gd name="connsiteX18" fmla="*/ 180975 w 495300"/>
                  <a:gd name="connsiteY18" fmla="*/ 164782 h 401002"/>
                  <a:gd name="connsiteX19" fmla="*/ 151448 w 495300"/>
                  <a:gd name="connsiteY19" fmla="*/ 116205 h 401002"/>
                  <a:gd name="connsiteX20" fmla="*/ 145733 w 495300"/>
                  <a:gd name="connsiteY20" fmla="*/ 27622 h 401002"/>
                  <a:gd name="connsiteX21" fmla="*/ 153353 w 495300"/>
                  <a:gd name="connsiteY21" fmla="*/ 27622 h 401002"/>
                  <a:gd name="connsiteX22" fmla="*/ 153353 w 495300"/>
                  <a:gd name="connsiteY22" fmla="*/ 18097 h 401002"/>
                  <a:gd name="connsiteX23" fmla="*/ 135255 w 495300"/>
                  <a:gd name="connsiteY23" fmla="*/ 0 h 401002"/>
                  <a:gd name="connsiteX24" fmla="*/ 107633 w 495300"/>
                  <a:gd name="connsiteY24" fmla="*/ 0 h 401002"/>
                  <a:gd name="connsiteX25" fmla="*/ 89535 w 495300"/>
                  <a:gd name="connsiteY25" fmla="*/ 18097 h 401002"/>
                  <a:gd name="connsiteX26" fmla="*/ 89535 w 495300"/>
                  <a:gd name="connsiteY26" fmla="*/ 18097 h 401002"/>
                  <a:gd name="connsiteX27" fmla="*/ 89535 w 495300"/>
                  <a:gd name="connsiteY27" fmla="*/ 27622 h 401002"/>
                  <a:gd name="connsiteX28" fmla="*/ 97155 w 495300"/>
                  <a:gd name="connsiteY28" fmla="*/ 27622 h 401002"/>
                  <a:gd name="connsiteX29" fmla="*/ 91440 w 495300"/>
                  <a:gd name="connsiteY29" fmla="*/ 116205 h 401002"/>
                  <a:gd name="connsiteX30" fmla="*/ 62865 w 495300"/>
                  <a:gd name="connsiteY30" fmla="*/ 164782 h 401002"/>
                  <a:gd name="connsiteX31" fmla="*/ 62865 w 495300"/>
                  <a:gd name="connsiteY31" fmla="*/ 381953 h 401002"/>
                  <a:gd name="connsiteX32" fmla="*/ 9525 w 495300"/>
                  <a:gd name="connsiteY32" fmla="*/ 381953 h 401002"/>
                  <a:gd name="connsiteX33" fmla="*/ 0 w 495300"/>
                  <a:gd name="connsiteY33" fmla="*/ 391478 h 401002"/>
                  <a:gd name="connsiteX34" fmla="*/ 9525 w 495300"/>
                  <a:gd name="connsiteY34" fmla="*/ 401003 h 401002"/>
                  <a:gd name="connsiteX35" fmla="*/ 485775 w 495300"/>
                  <a:gd name="connsiteY35" fmla="*/ 401003 h 401002"/>
                  <a:gd name="connsiteX36" fmla="*/ 495300 w 495300"/>
                  <a:gd name="connsiteY36" fmla="*/ 391478 h 401002"/>
                  <a:gd name="connsiteX37" fmla="*/ 485775 w 495300"/>
                  <a:gd name="connsiteY37" fmla="*/ 381953 h 401002"/>
                  <a:gd name="connsiteX38" fmla="*/ 278130 w 495300"/>
                  <a:gd name="connsiteY38" fmla="*/ 220027 h 401002"/>
                  <a:gd name="connsiteX39" fmla="*/ 279083 w 495300"/>
                  <a:gd name="connsiteY39" fmla="*/ 239077 h 401002"/>
                  <a:gd name="connsiteX40" fmla="*/ 221933 w 495300"/>
                  <a:gd name="connsiteY40" fmla="*/ 239077 h 401002"/>
                  <a:gd name="connsiteX41" fmla="*/ 223838 w 495300"/>
                  <a:gd name="connsiteY41" fmla="*/ 220027 h 401002"/>
                  <a:gd name="connsiteX42" fmla="*/ 278130 w 495300"/>
                  <a:gd name="connsiteY42" fmla="*/ 220027 h 401002"/>
                  <a:gd name="connsiteX43" fmla="*/ 240030 w 495300"/>
                  <a:gd name="connsiteY43" fmla="*/ 288607 h 401002"/>
                  <a:gd name="connsiteX44" fmla="*/ 219075 w 495300"/>
                  <a:gd name="connsiteY44" fmla="*/ 276225 h 401002"/>
                  <a:gd name="connsiteX45" fmla="*/ 220980 w 495300"/>
                  <a:gd name="connsiteY45" fmla="*/ 258127 h 401002"/>
                  <a:gd name="connsiteX46" fmla="*/ 280988 w 495300"/>
                  <a:gd name="connsiteY46" fmla="*/ 258127 h 401002"/>
                  <a:gd name="connsiteX47" fmla="*/ 281940 w 495300"/>
                  <a:gd name="connsiteY47" fmla="*/ 276225 h 401002"/>
                  <a:gd name="connsiteX48" fmla="*/ 260985 w 495300"/>
                  <a:gd name="connsiteY48" fmla="*/ 288607 h 401002"/>
                  <a:gd name="connsiteX49" fmla="*/ 250508 w 495300"/>
                  <a:gd name="connsiteY49" fmla="*/ 293370 h 401002"/>
                  <a:gd name="connsiteX50" fmla="*/ 240030 w 495300"/>
                  <a:gd name="connsiteY50" fmla="*/ 288607 h 401002"/>
                  <a:gd name="connsiteX51" fmla="*/ 127635 w 495300"/>
                  <a:gd name="connsiteY51" fmla="*/ 33338 h 401002"/>
                  <a:gd name="connsiteX52" fmla="*/ 128588 w 495300"/>
                  <a:gd name="connsiteY52" fmla="*/ 55245 h 401002"/>
                  <a:gd name="connsiteX53" fmla="*/ 114300 w 495300"/>
                  <a:gd name="connsiteY53" fmla="*/ 55245 h 401002"/>
                  <a:gd name="connsiteX54" fmla="*/ 115253 w 495300"/>
                  <a:gd name="connsiteY54" fmla="*/ 33338 h 401002"/>
                  <a:gd name="connsiteX55" fmla="*/ 127635 w 495300"/>
                  <a:gd name="connsiteY55" fmla="*/ 33338 h 401002"/>
                  <a:gd name="connsiteX56" fmla="*/ 81915 w 495300"/>
                  <a:gd name="connsiteY56" fmla="*/ 376238 h 401002"/>
                  <a:gd name="connsiteX57" fmla="*/ 81915 w 495300"/>
                  <a:gd name="connsiteY57" fmla="*/ 164782 h 401002"/>
                  <a:gd name="connsiteX58" fmla="*/ 100965 w 495300"/>
                  <a:gd name="connsiteY58" fmla="*/ 133350 h 401002"/>
                  <a:gd name="connsiteX59" fmla="*/ 110490 w 495300"/>
                  <a:gd name="connsiteY59" fmla="*/ 128588 h 401002"/>
                  <a:gd name="connsiteX60" fmla="*/ 111443 w 495300"/>
                  <a:gd name="connsiteY60" fmla="*/ 118110 h 401002"/>
                  <a:gd name="connsiteX61" fmla="*/ 114300 w 495300"/>
                  <a:gd name="connsiteY61" fmla="*/ 74295 h 401002"/>
                  <a:gd name="connsiteX62" fmla="*/ 130493 w 495300"/>
                  <a:gd name="connsiteY62" fmla="*/ 74295 h 401002"/>
                  <a:gd name="connsiteX63" fmla="*/ 133350 w 495300"/>
                  <a:gd name="connsiteY63" fmla="*/ 118110 h 401002"/>
                  <a:gd name="connsiteX64" fmla="*/ 134303 w 495300"/>
                  <a:gd name="connsiteY64" fmla="*/ 128588 h 401002"/>
                  <a:gd name="connsiteX65" fmla="*/ 143828 w 495300"/>
                  <a:gd name="connsiteY65" fmla="*/ 133350 h 401002"/>
                  <a:gd name="connsiteX66" fmla="*/ 162878 w 495300"/>
                  <a:gd name="connsiteY66" fmla="*/ 164782 h 401002"/>
                  <a:gd name="connsiteX67" fmla="*/ 162878 w 495300"/>
                  <a:gd name="connsiteY67" fmla="*/ 376238 h 401002"/>
                  <a:gd name="connsiteX68" fmla="*/ 122873 w 495300"/>
                  <a:gd name="connsiteY68" fmla="*/ 381953 h 401002"/>
                  <a:gd name="connsiteX69" fmla="*/ 122873 w 495300"/>
                  <a:gd name="connsiteY69" fmla="*/ 381953 h 401002"/>
                  <a:gd name="connsiteX70" fmla="*/ 81915 w 495300"/>
                  <a:gd name="connsiteY70" fmla="*/ 376238 h 401002"/>
                  <a:gd name="connsiteX71" fmla="*/ 81915 w 495300"/>
                  <a:gd name="connsiteY71" fmla="*/ 376238 h 401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495300" h="401002">
                    <a:moveTo>
                      <a:pt x="485775" y="381953"/>
                    </a:moveTo>
                    <a:lnTo>
                      <a:pt x="288608" y="381953"/>
                    </a:lnTo>
                    <a:cubicBezTo>
                      <a:pt x="288608" y="381953"/>
                      <a:pt x="288608" y="381953"/>
                      <a:pt x="288608" y="381953"/>
                    </a:cubicBezTo>
                    <a:cubicBezTo>
                      <a:pt x="288608" y="378142"/>
                      <a:pt x="278130" y="373380"/>
                      <a:pt x="263843" y="372428"/>
                    </a:cubicBezTo>
                    <a:cubicBezTo>
                      <a:pt x="260033" y="372428"/>
                      <a:pt x="257175" y="368617"/>
                      <a:pt x="257175" y="364807"/>
                    </a:cubicBezTo>
                    <a:lnTo>
                      <a:pt x="257175" y="317182"/>
                    </a:lnTo>
                    <a:cubicBezTo>
                      <a:pt x="257175" y="312420"/>
                      <a:pt x="260033" y="308610"/>
                      <a:pt x="264795" y="307657"/>
                    </a:cubicBezTo>
                    <a:cubicBezTo>
                      <a:pt x="280988" y="303848"/>
                      <a:pt x="301943" y="290513"/>
                      <a:pt x="300990" y="276225"/>
                    </a:cubicBezTo>
                    <a:lnTo>
                      <a:pt x="295275" y="200977"/>
                    </a:lnTo>
                    <a:lnTo>
                      <a:pt x="205740" y="200977"/>
                    </a:lnTo>
                    <a:lnTo>
                      <a:pt x="200025" y="276225"/>
                    </a:lnTo>
                    <a:cubicBezTo>
                      <a:pt x="199073" y="289560"/>
                      <a:pt x="219075" y="303848"/>
                      <a:pt x="235268" y="307657"/>
                    </a:cubicBezTo>
                    <a:cubicBezTo>
                      <a:pt x="240030" y="308610"/>
                      <a:pt x="242888" y="312420"/>
                      <a:pt x="242888" y="317182"/>
                    </a:cubicBezTo>
                    <a:lnTo>
                      <a:pt x="242888" y="364807"/>
                    </a:lnTo>
                    <a:cubicBezTo>
                      <a:pt x="242888" y="368617"/>
                      <a:pt x="240030" y="371475"/>
                      <a:pt x="236220" y="372428"/>
                    </a:cubicBezTo>
                    <a:cubicBezTo>
                      <a:pt x="221933" y="374332"/>
                      <a:pt x="211455" y="378142"/>
                      <a:pt x="211455" y="381953"/>
                    </a:cubicBezTo>
                    <a:cubicBezTo>
                      <a:pt x="211455" y="381953"/>
                      <a:pt x="211455" y="381953"/>
                      <a:pt x="211455" y="381953"/>
                    </a:cubicBezTo>
                    <a:lnTo>
                      <a:pt x="180975" y="381953"/>
                    </a:lnTo>
                    <a:lnTo>
                      <a:pt x="180975" y="164782"/>
                    </a:lnTo>
                    <a:cubicBezTo>
                      <a:pt x="180975" y="144780"/>
                      <a:pt x="169545" y="125730"/>
                      <a:pt x="151448" y="116205"/>
                    </a:cubicBezTo>
                    <a:lnTo>
                      <a:pt x="145733" y="27622"/>
                    </a:lnTo>
                    <a:lnTo>
                      <a:pt x="153353" y="27622"/>
                    </a:lnTo>
                    <a:lnTo>
                      <a:pt x="153353" y="18097"/>
                    </a:lnTo>
                    <a:cubicBezTo>
                      <a:pt x="153353" y="7620"/>
                      <a:pt x="144780" y="0"/>
                      <a:pt x="135255" y="0"/>
                    </a:cubicBezTo>
                    <a:lnTo>
                      <a:pt x="107633" y="0"/>
                    </a:lnTo>
                    <a:cubicBezTo>
                      <a:pt x="97155" y="0"/>
                      <a:pt x="89535" y="8572"/>
                      <a:pt x="89535" y="18097"/>
                    </a:cubicBezTo>
                    <a:lnTo>
                      <a:pt x="89535" y="18097"/>
                    </a:lnTo>
                    <a:lnTo>
                      <a:pt x="89535" y="27622"/>
                    </a:lnTo>
                    <a:lnTo>
                      <a:pt x="97155" y="27622"/>
                    </a:lnTo>
                    <a:lnTo>
                      <a:pt x="91440" y="116205"/>
                    </a:lnTo>
                    <a:cubicBezTo>
                      <a:pt x="73343" y="125730"/>
                      <a:pt x="61913" y="143827"/>
                      <a:pt x="62865" y="164782"/>
                    </a:cubicBezTo>
                    <a:lnTo>
                      <a:pt x="62865" y="381953"/>
                    </a:lnTo>
                    <a:lnTo>
                      <a:pt x="9525" y="381953"/>
                    </a:lnTo>
                    <a:cubicBezTo>
                      <a:pt x="3810" y="381953"/>
                      <a:pt x="0" y="385763"/>
                      <a:pt x="0" y="391478"/>
                    </a:cubicBezTo>
                    <a:cubicBezTo>
                      <a:pt x="0" y="397192"/>
                      <a:pt x="3810" y="401003"/>
                      <a:pt x="9525" y="401003"/>
                    </a:cubicBezTo>
                    <a:lnTo>
                      <a:pt x="485775" y="401003"/>
                    </a:lnTo>
                    <a:cubicBezTo>
                      <a:pt x="491490" y="401003"/>
                      <a:pt x="495300" y="397192"/>
                      <a:pt x="495300" y="391478"/>
                    </a:cubicBezTo>
                    <a:cubicBezTo>
                      <a:pt x="495300" y="385763"/>
                      <a:pt x="491490" y="381953"/>
                      <a:pt x="485775" y="381953"/>
                    </a:cubicBezTo>
                    <a:close/>
                    <a:moveTo>
                      <a:pt x="278130" y="220027"/>
                    </a:moveTo>
                    <a:lnTo>
                      <a:pt x="279083" y="239077"/>
                    </a:lnTo>
                    <a:lnTo>
                      <a:pt x="221933" y="239077"/>
                    </a:lnTo>
                    <a:lnTo>
                      <a:pt x="223838" y="220027"/>
                    </a:lnTo>
                    <a:lnTo>
                      <a:pt x="278130" y="220027"/>
                    </a:lnTo>
                    <a:close/>
                    <a:moveTo>
                      <a:pt x="240030" y="288607"/>
                    </a:moveTo>
                    <a:cubicBezTo>
                      <a:pt x="232410" y="286703"/>
                      <a:pt x="224790" y="281940"/>
                      <a:pt x="219075" y="276225"/>
                    </a:cubicBezTo>
                    <a:lnTo>
                      <a:pt x="220980" y="258127"/>
                    </a:lnTo>
                    <a:lnTo>
                      <a:pt x="280988" y="258127"/>
                    </a:lnTo>
                    <a:lnTo>
                      <a:pt x="281940" y="276225"/>
                    </a:lnTo>
                    <a:cubicBezTo>
                      <a:pt x="276225" y="282892"/>
                      <a:pt x="268605" y="286703"/>
                      <a:pt x="260985" y="288607"/>
                    </a:cubicBezTo>
                    <a:cubicBezTo>
                      <a:pt x="257175" y="289560"/>
                      <a:pt x="253365" y="291465"/>
                      <a:pt x="250508" y="293370"/>
                    </a:cubicBezTo>
                    <a:cubicBezTo>
                      <a:pt x="246698" y="291465"/>
                      <a:pt x="243840" y="289560"/>
                      <a:pt x="240030" y="288607"/>
                    </a:cubicBezTo>
                    <a:close/>
                    <a:moveTo>
                      <a:pt x="127635" y="33338"/>
                    </a:moveTo>
                    <a:lnTo>
                      <a:pt x="128588" y="55245"/>
                    </a:lnTo>
                    <a:lnTo>
                      <a:pt x="114300" y="55245"/>
                    </a:lnTo>
                    <a:lnTo>
                      <a:pt x="115253" y="33338"/>
                    </a:lnTo>
                    <a:lnTo>
                      <a:pt x="127635" y="33338"/>
                    </a:lnTo>
                    <a:close/>
                    <a:moveTo>
                      <a:pt x="81915" y="376238"/>
                    </a:moveTo>
                    <a:lnTo>
                      <a:pt x="81915" y="164782"/>
                    </a:lnTo>
                    <a:cubicBezTo>
                      <a:pt x="81915" y="151448"/>
                      <a:pt x="89535" y="140017"/>
                      <a:pt x="100965" y="133350"/>
                    </a:cubicBezTo>
                    <a:lnTo>
                      <a:pt x="110490" y="128588"/>
                    </a:lnTo>
                    <a:lnTo>
                      <a:pt x="111443" y="118110"/>
                    </a:lnTo>
                    <a:lnTo>
                      <a:pt x="114300" y="74295"/>
                    </a:lnTo>
                    <a:lnTo>
                      <a:pt x="130493" y="74295"/>
                    </a:lnTo>
                    <a:lnTo>
                      <a:pt x="133350" y="118110"/>
                    </a:lnTo>
                    <a:lnTo>
                      <a:pt x="134303" y="128588"/>
                    </a:lnTo>
                    <a:lnTo>
                      <a:pt x="143828" y="133350"/>
                    </a:lnTo>
                    <a:cubicBezTo>
                      <a:pt x="155258" y="139065"/>
                      <a:pt x="162878" y="151448"/>
                      <a:pt x="162878" y="164782"/>
                    </a:cubicBezTo>
                    <a:lnTo>
                      <a:pt x="162878" y="376238"/>
                    </a:lnTo>
                    <a:cubicBezTo>
                      <a:pt x="149543" y="381000"/>
                      <a:pt x="136208" y="382905"/>
                      <a:pt x="122873" y="381953"/>
                    </a:cubicBezTo>
                    <a:lnTo>
                      <a:pt x="122873" y="381953"/>
                    </a:lnTo>
                    <a:cubicBezTo>
                      <a:pt x="108585" y="381953"/>
                      <a:pt x="94298" y="380048"/>
                      <a:pt x="81915" y="376238"/>
                    </a:cubicBezTo>
                    <a:lnTo>
                      <a:pt x="81915" y="376238"/>
                    </a:lnTo>
                    <a:close/>
                  </a:path>
                </a:pathLst>
              </a:custGeom>
              <a:grpFill/>
              <a:ln w="9525" cap="flat">
                <a:noFill/>
                <a:prstDash val="solid"/>
                <a:miter/>
              </a:ln>
            </p:spPr>
            <p:txBody>
              <a:bodyPr rtlCol="0" anchor="ctr"/>
              <a:lstStyle/>
              <a:p>
                <a:endParaRPr lang="zh-CN" altLang="en-US"/>
              </a:p>
            </p:txBody>
          </p:sp>
        </p:grpSp>
      </p:grpSp>
      <p:sp>
        <p:nvSpPr>
          <p:cNvPr id="117" name="文本占位符 92"/>
          <p:cNvSpPr>
            <a:spLocks noGrp="1"/>
          </p:cNvSpPr>
          <p:nvPr userDrawn="1">
            <p:ph type="body" sz="quarter" idx="23" hasCustomPrompt="1"/>
          </p:nvPr>
        </p:nvSpPr>
        <p:spPr>
          <a:xfrm>
            <a:off x="7675256" y="3566310"/>
            <a:ext cx="923330" cy="249299"/>
          </a:xfrm>
          <a:prstGeom prst="rect">
            <a:avLst/>
          </a:prstGeom>
        </p:spPr>
        <p:txBody>
          <a:bodyPr wrap="none" lIns="0" tIns="0" rIns="0" bIns="0">
            <a:spAutoFit/>
          </a:bodyPr>
          <a:lstStyle>
            <a:lvl1pPr marL="0" indent="0" algn="l" defTabSz="457200" rtl="0" eaLnBrk="1" latinLnBrk="0" hangingPunct="1">
              <a:buNone/>
              <a:defRPr lang="zh-CN" altLang="en-US" sz="1800" b="1" kern="1200" dirty="0" smtClean="0">
                <a:solidFill>
                  <a:schemeClr val="bg2"/>
                </a:soli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grpSp>
        <p:nvGrpSpPr>
          <p:cNvPr id="9" name="组合 8"/>
          <p:cNvGrpSpPr/>
          <p:nvPr userDrawn="1"/>
        </p:nvGrpSpPr>
        <p:grpSpPr>
          <a:xfrm>
            <a:off x="5618915" y="4022731"/>
            <a:ext cx="947778" cy="947776"/>
            <a:chOff x="5481200" y="3917828"/>
            <a:chExt cx="1184223" cy="1184223"/>
          </a:xfrm>
        </p:grpSpPr>
        <p:grpSp>
          <p:nvGrpSpPr>
            <p:cNvPr id="3" name="组合 2"/>
            <p:cNvGrpSpPr/>
            <p:nvPr userDrawn="1"/>
          </p:nvGrpSpPr>
          <p:grpSpPr>
            <a:xfrm>
              <a:off x="5481200" y="3917828"/>
              <a:ext cx="1184223" cy="1184223"/>
              <a:chOff x="5481200" y="3917828"/>
              <a:chExt cx="1184223" cy="1184223"/>
            </a:xfrm>
          </p:grpSpPr>
          <p:sp>
            <p:nvSpPr>
              <p:cNvPr id="63" name="椭圆 62"/>
              <p:cNvSpPr/>
              <p:nvPr userDrawn="1"/>
            </p:nvSpPr>
            <p:spPr>
              <a:xfrm rot="8892418">
                <a:off x="5481200" y="3917828"/>
                <a:ext cx="1184223" cy="1184223"/>
              </a:xfrm>
              <a:prstGeom prst="ellipse">
                <a:avLst/>
              </a:pr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userDrawn="1"/>
            </p:nvSpPr>
            <p:spPr>
              <a:xfrm rot="8892418">
                <a:off x="5511167" y="3947795"/>
                <a:ext cx="1124288" cy="1124288"/>
              </a:xfrm>
              <a:prstGeom prst="ellipse">
                <a:avLst/>
              </a:prstGeom>
              <a:noFill/>
              <a:ln w="3175">
                <a:gradFill>
                  <a:gsLst>
                    <a:gs pos="12000">
                      <a:schemeClr val="accent1"/>
                    </a:gs>
                    <a:gs pos="100000">
                      <a:schemeClr val="accent1">
                        <a:lumMod val="30000"/>
                        <a:lumOff val="7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9" name="图形 44" descr="奖杯 轮廓"/>
            <p:cNvSpPr/>
            <p:nvPr userDrawn="1"/>
          </p:nvSpPr>
          <p:spPr>
            <a:xfrm>
              <a:off x="5787338" y="4189777"/>
              <a:ext cx="571946" cy="662597"/>
            </a:xfrm>
            <a:custGeom>
              <a:avLst/>
              <a:gdLst>
                <a:gd name="connsiteX0" fmla="*/ 533400 w 649528"/>
                <a:gd name="connsiteY0" fmla="*/ 62551 h 752475"/>
                <a:gd name="connsiteX1" fmla="*/ 533400 w 649528"/>
                <a:gd name="connsiteY1" fmla="*/ 0 h 752475"/>
                <a:gd name="connsiteX2" fmla="*/ 114300 w 649528"/>
                <a:gd name="connsiteY2" fmla="*/ 0 h 752475"/>
                <a:gd name="connsiteX3" fmla="*/ 114300 w 649528"/>
                <a:gd name="connsiteY3" fmla="*/ 62551 h 752475"/>
                <a:gd name="connsiteX4" fmla="*/ 0 w 649528"/>
                <a:gd name="connsiteY4" fmla="*/ 62551 h 752475"/>
                <a:gd name="connsiteX5" fmla="*/ 0 w 649528"/>
                <a:gd name="connsiteY5" fmla="*/ 255908 h 752475"/>
                <a:gd name="connsiteX6" fmla="*/ 52549 w 649528"/>
                <a:gd name="connsiteY6" fmla="*/ 385067 h 752475"/>
                <a:gd name="connsiteX7" fmla="*/ 256908 w 649528"/>
                <a:gd name="connsiteY7" fmla="*/ 466392 h 752475"/>
                <a:gd name="connsiteX8" fmla="*/ 264947 w 649528"/>
                <a:gd name="connsiteY8" fmla="*/ 475450 h 752475"/>
                <a:gd name="connsiteX9" fmla="*/ 284798 w 649528"/>
                <a:gd name="connsiteY9" fmla="*/ 514912 h 752475"/>
                <a:gd name="connsiteX10" fmla="*/ 285750 w 649528"/>
                <a:gd name="connsiteY10" fmla="*/ 527856 h 752475"/>
                <a:gd name="connsiteX11" fmla="*/ 285750 w 649528"/>
                <a:gd name="connsiteY11" fmla="*/ 638175 h 752475"/>
                <a:gd name="connsiteX12" fmla="*/ 247650 w 649528"/>
                <a:gd name="connsiteY12" fmla="*/ 638175 h 752475"/>
                <a:gd name="connsiteX13" fmla="*/ 200025 w 649528"/>
                <a:gd name="connsiteY13" fmla="*/ 685800 h 752475"/>
                <a:gd name="connsiteX14" fmla="*/ 171450 w 649528"/>
                <a:gd name="connsiteY14" fmla="*/ 685800 h 752475"/>
                <a:gd name="connsiteX15" fmla="*/ 123825 w 649528"/>
                <a:gd name="connsiteY15" fmla="*/ 733425 h 752475"/>
                <a:gd name="connsiteX16" fmla="*/ 123825 w 649528"/>
                <a:gd name="connsiteY16" fmla="*/ 752475 h 752475"/>
                <a:gd name="connsiteX17" fmla="*/ 523875 w 649528"/>
                <a:gd name="connsiteY17" fmla="*/ 752475 h 752475"/>
                <a:gd name="connsiteX18" fmla="*/ 523875 w 649528"/>
                <a:gd name="connsiteY18" fmla="*/ 733425 h 752475"/>
                <a:gd name="connsiteX19" fmla="*/ 476250 w 649528"/>
                <a:gd name="connsiteY19" fmla="*/ 685800 h 752475"/>
                <a:gd name="connsiteX20" fmla="*/ 447675 w 649528"/>
                <a:gd name="connsiteY20" fmla="*/ 685800 h 752475"/>
                <a:gd name="connsiteX21" fmla="*/ 400050 w 649528"/>
                <a:gd name="connsiteY21" fmla="*/ 638175 h 752475"/>
                <a:gd name="connsiteX22" fmla="*/ 361950 w 649528"/>
                <a:gd name="connsiteY22" fmla="*/ 638175 h 752475"/>
                <a:gd name="connsiteX23" fmla="*/ 361950 w 649528"/>
                <a:gd name="connsiteY23" fmla="*/ 528809 h 752475"/>
                <a:gd name="connsiteX24" fmla="*/ 364246 w 649528"/>
                <a:gd name="connsiteY24" fmla="*/ 509568 h 752475"/>
                <a:gd name="connsiteX25" fmla="*/ 381953 w 649528"/>
                <a:gd name="connsiteY25" fmla="*/ 477126 h 752475"/>
                <a:gd name="connsiteX26" fmla="*/ 391297 w 649528"/>
                <a:gd name="connsiteY26" fmla="*/ 466411 h 752475"/>
                <a:gd name="connsiteX27" fmla="*/ 597037 w 649528"/>
                <a:gd name="connsiteY27" fmla="*/ 384981 h 752475"/>
                <a:gd name="connsiteX28" fmla="*/ 649529 w 649528"/>
                <a:gd name="connsiteY28" fmla="*/ 255880 h 752475"/>
                <a:gd name="connsiteX29" fmla="*/ 649529 w 649528"/>
                <a:gd name="connsiteY29" fmla="*/ 62522 h 752475"/>
                <a:gd name="connsiteX30" fmla="*/ 66313 w 649528"/>
                <a:gd name="connsiteY30" fmla="*/ 371866 h 752475"/>
                <a:gd name="connsiteX31" fmla="*/ 19050 w 649528"/>
                <a:gd name="connsiteY31" fmla="*/ 255880 h 752475"/>
                <a:gd name="connsiteX32" fmla="*/ 19050 w 649528"/>
                <a:gd name="connsiteY32" fmla="*/ 81572 h 752475"/>
                <a:gd name="connsiteX33" fmla="*/ 114300 w 649528"/>
                <a:gd name="connsiteY33" fmla="*/ 81572 h 752475"/>
                <a:gd name="connsiteX34" fmla="*/ 114300 w 649528"/>
                <a:gd name="connsiteY34" fmla="*/ 242983 h 752475"/>
                <a:gd name="connsiteX35" fmla="*/ 141399 w 649528"/>
                <a:gd name="connsiteY35" fmla="*/ 338433 h 752475"/>
                <a:gd name="connsiteX36" fmla="*/ 141608 w 649528"/>
                <a:gd name="connsiteY36" fmla="*/ 338309 h 752475"/>
                <a:gd name="connsiteX37" fmla="*/ 164268 w 649528"/>
                <a:gd name="connsiteY37" fmla="*/ 368322 h 752475"/>
                <a:gd name="connsiteX38" fmla="*/ 164268 w 649528"/>
                <a:gd name="connsiteY38" fmla="*/ 368322 h 752475"/>
                <a:gd name="connsiteX39" fmla="*/ 206369 w 649528"/>
                <a:gd name="connsiteY39" fmla="*/ 411718 h 752475"/>
                <a:gd name="connsiteX40" fmla="*/ 212941 w 649528"/>
                <a:gd name="connsiteY40" fmla="*/ 418109 h 752475"/>
                <a:gd name="connsiteX41" fmla="*/ 229905 w 649528"/>
                <a:gd name="connsiteY41" fmla="*/ 435988 h 752475"/>
                <a:gd name="connsiteX42" fmla="*/ 239087 w 649528"/>
                <a:gd name="connsiteY42" fmla="*/ 446322 h 752475"/>
                <a:gd name="connsiteX43" fmla="*/ 66313 w 649528"/>
                <a:gd name="connsiteY43" fmla="*/ 371866 h 752475"/>
                <a:gd name="connsiteX44" fmla="*/ 476250 w 649528"/>
                <a:gd name="connsiteY44" fmla="*/ 704850 h 752475"/>
                <a:gd name="connsiteX45" fmla="*/ 476250 w 649528"/>
                <a:gd name="connsiteY45" fmla="*/ 704850 h 752475"/>
                <a:gd name="connsiteX46" fmla="*/ 504825 w 649528"/>
                <a:gd name="connsiteY46" fmla="*/ 733425 h 752475"/>
                <a:gd name="connsiteX47" fmla="*/ 142875 w 649528"/>
                <a:gd name="connsiteY47" fmla="*/ 733425 h 752475"/>
                <a:gd name="connsiteX48" fmla="*/ 142875 w 649528"/>
                <a:gd name="connsiteY48" fmla="*/ 733425 h 752475"/>
                <a:gd name="connsiteX49" fmla="*/ 171450 w 649528"/>
                <a:gd name="connsiteY49" fmla="*/ 704850 h 752475"/>
                <a:gd name="connsiteX50" fmla="*/ 476250 w 649528"/>
                <a:gd name="connsiteY50" fmla="*/ 704850 h 752475"/>
                <a:gd name="connsiteX51" fmla="*/ 400050 w 649528"/>
                <a:gd name="connsiteY51" fmla="*/ 657225 h 752475"/>
                <a:gd name="connsiteX52" fmla="*/ 428625 w 649528"/>
                <a:gd name="connsiteY52" fmla="*/ 685800 h 752475"/>
                <a:gd name="connsiteX53" fmla="*/ 219075 w 649528"/>
                <a:gd name="connsiteY53" fmla="*/ 685800 h 752475"/>
                <a:gd name="connsiteX54" fmla="*/ 247650 w 649528"/>
                <a:gd name="connsiteY54" fmla="*/ 657225 h 752475"/>
                <a:gd name="connsiteX55" fmla="*/ 295275 w 649528"/>
                <a:gd name="connsiteY55" fmla="*/ 657225 h 752475"/>
                <a:gd name="connsiteX56" fmla="*/ 352425 w 649528"/>
                <a:gd name="connsiteY56" fmla="*/ 657225 h 752475"/>
                <a:gd name="connsiteX57" fmla="*/ 367608 w 649528"/>
                <a:gd name="connsiteY57" fmla="*/ 464591 h 752475"/>
                <a:gd name="connsiteX58" fmla="*/ 345700 w 649528"/>
                <a:gd name="connsiteY58" fmla="*/ 505082 h 752475"/>
                <a:gd name="connsiteX59" fmla="*/ 342843 w 649528"/>
                <a:gd name="connsiteY59" fmla="*/ 528809 h 752475"/>
                <a:gd name="connsiteX60" fmla="*/ 342843 w 649528"/>
                <a:gd name="connsiteY60" fmla="*/ 638175 h 752475"/>
                <a:gd name="connsiteX61" fmla="*/ 304800 w 649528"/>
                <a:gd name="connsiteY61" fmla="*/ 638175 h 752475"/>
                <a:gd name="connsiteX62" fmla="*/ 304800 w 649528"/>
                <a:gd name="connsiteY62" fmla="*/ 527856 h 752475"/>
                <a:gd name="connsiteX63" fmla="*/ 303533 w 649528"/>
                <a:gd name="connsiteY63" fmla="*/ 511893 h 752475"/>
                <a:gd name="connsiteX64" fmla="*/ 279178 w 649528"/>
                <a:gd name="connsiteY64" fmla="*/ 462763 h 752475"/>
                <a:gd name="connsiteX65" fmla="*/ 244126 w 649528"/>
                <a:gd name="connsiteY65" fmla="*/ 423329 h 752475"/>
                <a:gd name="connsiteX66" fmla="*/ 226238 w 649528"/>
                <a:gd name="connsiteY66" fmla="*/ 404479 h 752475"/>
                <a:gd name="connsiteX67" fmla="*/ 219627 w 649528"/>
                <a:gd name="connsiteY67" fmla="*/ 398059 h 752475"/>
                <a:gd name="connsiteX68" fmla="*/ 178184 w 649528"/>
                <a:gd name="connsiteY68" fmla="*/ 355340 h 752475"/>
                <a:gd name="connsiteX69" fmla="*/ 159068 w 649528"/>
                <a:gd name="connsiteY69" fmla="*/ 330918 h 752475"/>
                <a:gd name="connsiteX70" fmla="*/ 157686 w 649528"/>
                <a:gd name="connsiteY70" fmla="*/ 328546 h 752475"/>
                <a:gd name="connsiteX71" fmla="*/ 133350 w 649528"/>
                <a:gd name="connsiteY71" fmla="*/ 242983 h 752475"/>
                <a:gd name="connsiteX72" fmla="*/ 133350 w 649528"/>
                <a:gd name="connsiteY72" fmla="*/ 19050 h 752475"/>
                <a:gd name="connsiteX73" fmla="*/ 514350 w 649528"/>
                <a:gd name="connsiteY73" fmla="*/ 19050 h 752475"/>
                <a:gd name="connsiteX74" fmla="*/ 514350 w 649528"/>
                <a:gd name="connsiteY74" fmla="*/ 71323 h 752475"/>
                <a:gd name="connsiteX75" fmla="*/ 513398 w 649528"/>
                <a:gd name="connsiteY75" fmla="*/ 129597 h 752475"/>
                <a:gd name="connsiteX76" fmla="*/ 513398 w 649528"/>
                <a:gd name="connsiteY76" fmla="*/ 243897 h 752475"/>
                <a:gd name="connsiteX77" fmla="*/ 489061 w 649528"/>
                <a:gd name="connsiteY77" fmla="*/ 329460 h 752475"/>
                <a:gd name="connsiteX78" fmla="*/ 487766 w 649528"/>
                <a:gd name="connsiteY78" fmla="*/ 331594 h 752475"/>
                <a:gd name="connsiteX79" fmla="*/ 467954 w 649528"/>
                <a:gd name="connsiteY79" fmla="*/ 356930 h 752475"/>
                <a:gd name="connsiteX80" fmla="*/ 430235 w 649528"/>
                <a:gd name="connsiteY80" fmla="*/ 396240 h 752475"/>
                <a:gd name="connsiteX81" fmla="*/ 395945 w 649528"/>
                <a:gd name="connsiteY81" fmla="*/ 432140 h 752475"/>
                <a:gd name="connsiteX82" fmla="*/ 630498 w 649528"/>
                <a:gd name="connsiteY82" fmla="*/ 255880 h 752475"/>
                <a:gd name="connsiteX83" fmla="*/ 583292 w 649528"/>
                <a:gd name="connsiteY83" fmla="*/ 371808 h 752475"/>
                <a:gd name="connsiteX84" fmla="*/ 408737 w 649528"/>
                <a:gd name="connsiteY84" fmla="*/ 446446 h 752475"/>
                <a:gd name="connsiteX85" fmla="*/ 410318 w 649528"/>
                <a:gd name="connsiteY85" fmla="*/ 444637 h 752475"/>
                <a:gd name="connsiteX86" fmla="*/ 443408 w 649528"/>
                <a:gd name="connsiteY86" fmla="*/ 409966 h 752475"/>
                <a:gd name="connsiteX87" fmla="*/ 482460 w 649528"/>
                <a:gd name="connsiteY87" fmla="*/ 369351 h 752475"/>
                <a:gd name="connsiteX88" fmla="*/ 505149 w 649528"/>
                <a:gd name="connsiteY88" fmla="*/ 339242 h 752475"/>
                <a:gd name="connsiteX89" fmla="*/ 505387 w 649528"/>
                <a:gd name="connsiteY89" fmla="*/ 339385 h 752475"/>
                <a:gd name="connsiteX90" fmla="*/ 532448 w 649528"/>
                <a:gd name="connsiteY90" fmla="*/ 243935 h 752475"/>
                <a:gd name="connsiteX91" fmla="*/ 532448 w 649528"/>
                <a:gd name="connsiteY91" fmla="*/ 129759 h 752475"/>
                <a:gd name="connsiteX92" fmla="*/ 533238 w 649528"/>
                <a:gd name="connsiteY92" fmla="*/ 81601 h 752475"/>
                <a:gd name="connsiteX93" fmla="*/ 630498 w 649528"/>
                <a:gd name="connsiteY93" fmla="*/ 81601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49528" h="752475">
                  <a:moveTo>
                    <a:pt x="533400" y="62551"/>
                  </a:moveTo>
                  <a:lnTo>
                    <a:pt x="533400" y="0"/>
                  </a:lnTo>
                  <a:lnTo>
                    <a:pt x="114300" y="0"/>
                  </a:lnTo>
                  <a:lnTo>
                    <a:pt x="114300" y="62551"/>
                  </a:lnTo>
                  <a:lnTo>
                    <a:pt x="0" y="62551"/>
                  </a:lnTo>
                  <a:lnTo>
                    <a:pt x="0" y="255908"/>
                  </a:lnTo>
                  <a:cubicBezTo>
                    <a:pt x="505" y="304067"/>
                    <a:pt x="19289" y="350235"/>
                    <a:pt x="52549" y="385067"/>
                  </a:cubicBezTo>
                  <a:cubicBezTo>
                    <a:pt x="104213" y="438626"/>
                    <a:pt x="165564" y="463039"/>
                    <a:pt x="256908" y="466392"/>
                  </a:cubicBezTo>
                  <a:lnTo>
                    <a:pt x="264947" y="475450"/>
                  </a:lnTo>
                  <a:cubicBezTo>
                    <a:pt x="275179" y="486450"/>
                    <a:pt x="282065" y="500139"/>
                    <a:pt x="284798" y="514912"/>
                  </a:cubicBezTo>
                  <a:cubicBezTo>
                    <a:pt x="285456" y="519195"/>
                    <a:pt x="285774" y="523524"/>
                    <a:pt x="285750" y="527856"/>
                  </a:cubicBezTo>
                  <a:lnTo>
                    <a:pt x="285750" y="638175"/>
                  </a:lnTo>
                  <a:lnTo>
                    <a:pt x="247650" y="638175"/>
                  </a:lnTo>
                  <a:cubicBezTo>
                    <a:pt x="221360" y="638206"/>
                    <a:pt x="200056" y="659510"/>
                    <a:pt x="200025" y="685800"/>
                  </a:cubicBezTo>
                  <a:lnTo>
                    <a:pt x="171450" y="685800"/>
                  </a:lnTo>
                  <a:cubicBezTo>
                    <a:pt x="145173" y="685863"/>
                    <a:pt x="123888" y="707148"/>
                    <a:pt x="123825" y="733425"/>
                  </a:cubicBezTo>
                  <a:lnTo>
                    <a:pt x="123825" y="752475"/>
                  </a:lnTo>
                  <a:lnTo>
                    <a:pt x="523875" y="752475"/>
                  </a:lnTo>
                  <a:lnTo>
                    <a:pt x="523875" y="733425"/>
                  </a:lnTo>
                  <a:cubicBezTo>
                    <a:pt x="523827" y="707142"/>
                    <a:pt x="502533" y="685848"/>
                    <a:pt x="476250" y="685800"/>
                  </a:cubicBezTo>
                  <a:lnTo>
                    <a:pt x="447675" y="685800"/>
                  </a:lnTo>
                  <a:cubicBezTo>
                    <a:pt x="447644" y="659510"/>
                    <a:pt x="426340" y="638206"/>
                    <a:pt x="400050" y="638175"/>
                  </a:cubicBezTo>
                  <a:lnTo>
                    <a:pt x="361950" y="638175"/>
                  </a:lnTo>
                  <a:lnTo>
                    <a:pt x="361950" y="528809"/>
                  </a:lnTo>
                  <a:cubicBezTo>
                    <a:pt x="361949" y="522327"/>
                    <a:pt x="362720" y="515868"/>
                    <a:pt x="364246" y="509568"/>
                  </a:cubicBezTo>
                  <a:cubicBezTo>
                    <a:pt x="367438" y="497482"/>
                    <a:pt x="373514" y="486349"/>
                    <a:pt x="381953" y="477126"/>
                  </a:cubicBezTo>
                  <a:lnTo>
                    <a:pt x="391297" y="466411"/>
                  </a:lnTo>
                  <a:cubicBezTo>
                    <a:pt x="483365" y="463248"/>
                    <a:pt x="545106" y="438788"/>
                    <a:pt x="597037" y="384981"/>
                  </a:cubicBezTo>
                  <a:cubicBezTo>
                    <a:pt x="630267" y="350158"/>
                    <a:pt x="649031" y="304012"/>
                    <a:pt x="649529" y="255880"/>
                  </a:cubicBezTo>
                  <a:lnTo>
                    <a:pt x="649529" y="62522"/>
                  </a:lnTo>
                  <a:close/>
                  <a:moveTo>
                    <a:pt x="66313" y="371866"/>
                  </a:moveTo>
                  <a:cubicBezTo>
                    <a:pt x="36646" y="340450"/>
                    <a:pt x="19789" y="299083"/>
                    <a:pt x="19050" y="255880"/>
                  </a:cubicBezTo>
                  <a:lnTo>
                    <a:pt x="19050" y="81572"/>
                  </a:lnTo>
                  <a:lnTo>
                    <a:pt x="114300" y="81572"/>
                  </a:lnTo>
                  <a:lnTo>
                    <a:pt x="114300" y="242983"/>
                  </a:lnTo>
                  <a:cubicBezTo>
                    <a:pt x="114301" y="276697"/>
                    <a:pt x="123684" y="309747"/>
                    <a:pt x="141399" y="338433"/>
                  </a:cubicBezTo>
                  <a:lnTo>
                    <a:pt x="141608" y="338309"/>
                  </a:lnTo>
                  <a:cubicBezTo>
                    <a:pt x="148261" y="348962"/>
                    <a:pt x="155844" y="359006"/>
                    <a:pt x="164268" y="368322"/>
                  </a:cubicBezTo>
                  <a:lnTo>
                    <a:pt x="164268" y="368322"/>
                  </a:lnTo>
                  <a:cubicBezTo>
                    <a:pt x="178241" y="384400"/>
                    <a:pt x="192538" y="398288"/>
                    <a:pt x="206369" y="411718"/>
                  </a:cubicBezTo>
                  <a:lnTo>
                    <a:pt x="212941" y="418109"/>
                  </a:lnTo>
                  <a:cubicBezTo>
                    <a:pt x="218399" y="423453"/>
                    <a:pt x="223952" y="429301"/>
                    <a:pt x="229905" y="435988"/>
                  </a:cubicBezTo>
                  <a:lnTo>
                    <a:pt x="239087" y="446322"/>
                  </a:lnTo>
                  <a:cubicBezTo>
                    <a:pt x="162487" y="440788"/>
                    <a:pt x="111300" y="418500"/>
                    <a:pt x="66313" y="371866"/>
                  </a:cubicBezTo>
                  <a:close/>
                  <a:moveTo>
                    <a:pt x="476250" y="704850"/>
                  </a:moveTo>
                  <a:lnTo>
                    <a:pt x="476250" y="704850"/>
                  </a:lnTo>
                  <a:cubicBezTo>
                    <a:pt x="492010" y="704902"/>
                    <a:pt x="504773" y="717665"/>
                    <a:pt x="504825" y="733425"/>
                  </a:cubicBezTo>
                  <a:lnTo>
                    <a:pt x="142875" y="733425"/>
                  </a:lnTo>
                  <a:lnTo>
                    <a:pt x="142875" y="733425"/>
                  </a:lnTo>
                  <a:cubicBezTo>
                    <a:pt x="142932" y="717667"/>
                    <a:pt x="155693" y="704907"/>
                    <a:pt x="171450" y="704850"/>
                  </a:cubicBezTo>
                  <a:lnTo>
                    <a:pt x="476250" y="704850"/>
                  </a:lnTo>
                  <a:close/>
                  <a:moveTo>
                    <a:pt x="400050" y="657225"/>
                  </a:moveTo>
                  <a:cubicBezTo>
                    <a:pt x="415832" y="657225"/>
                    <a:pt x="428625" y="670018"/>
                    <a:pt x="428625" y="685800"/>
                  </a:cubicBezTo>
                  <a:lnTo>
                    <a:pt x="219075" y="685800"/>
                  </a:lnTo>
                  <a:cubicBezTo>
                    <a:pt x="219075" y="670018"/>
                    <a:pt x="231868" y="657225"/>
                    <a:pt x="247650" y="657225"/>
                  </a:cubicBezTo>
                  <a:lnTo>
                    <a:pt x="295275" y="657225"/>
                  </a:lnTo>
                  <a:lnTo>
                    <a:pt x="352425" y="657225"/>
                  </a:lnTo>
                  <a:close/>
                  <a:moveTo>
                    <a:pt x="367608" y="464591"/>
                  </a:moveTo>
                  <a:cubicBezTo>
                    <a:pt x="357136" y="476117"/>
                    <a:pt x="349618" y="490011"/>
                    <a:pt x="345700" y="505082"/>
                  </a:cubicBezTo>
                  <a:cubicBezTo>
                    <a:pt x="343812" y="512850"/>
                    <a:pt x="342852" y="520815"/>
                    <a:pt x="342843" y="528809"/>
                  </a:cubicBezTo>
                  <a:lnTo>
                    <a:pt x="342843" y="638175"/>
                  </a:lnTo>
                  <a:lnTo>
                    <a:pt x="304800" y="638175"/>
                  </a:lnTo>
                  <a:lnTo>
                    <a:pt x="304800" y="527856"/>
                  </a:lnTo>
                  <a:cubicBezTo>
                    <a:pt x="304805" y="522510"/>
                    <a:pt x="304381" y="517171"/>
                    <a:pt x="303533" y="511893"/>
                  </a:cubicBezTo>
                  <a:cubicBezTo>
                    <a:pt x="300250" y="493534"/>
                    <a:pt x="291801" y="476491"/>
                    <a:pt x="279178" y="462763"/>
                  </a:cubicBezTo>
                  <a:lnTo>
                    <a:pt x="244126" y="423329"/>
                  </a:lnTo>
                  <a:cubicBezTo>
                    <a:pt x="237877" y="416300"/>
                    <a:pt x="232029" y="410137"/>
                    <a:pt x="226238" y="404479"/>
                  </a:cubicBezTo>
                  <a:lnTo>
                    <a:pt x="219627" y="398059"/>
                  </a:lnTo>
                  <a:cubicBezTo>
                    <a:pt x="206083" y="384896"/>
                    <a:pt x="192081" y="371294"/>
                    <a:pt x="178184" y="355340"/>
                  </a:cubicBezTo>
                  <a:cubicBezTo>
                    <a:pt x="171259" y="347647"/>
                    <a:pt x="164872" y="339487"/>
                    <a:pt x="159068" y="330918"/>
                  </a:cubicBezTo>
                  <a:lnTo>
                    <a:pt x="157686" y="328546"/>
                  </a:lnTo>
                  <a:cubicBezTo>
                    <a:pt x="141792" y="302836"/>
                    <a:pt x="133365" y="273209"/>
                    <a:pt x="133350" y="242983"/>
                  </a:cubicBezTo>
                  <a:lnTo>
                    <a:pt x="133350" y="19050"/>
                  </a:lnTo>
                  <a:lnTo>
                    <a:pt x="514350" y="19050"/>
                  </a:lnTo>
                  <a:lnTo>
                    <a:pt x="514350" y="71323"/>
                  </a:lnTo>
                  <a:lnTo>
                    <a:pt x="513398" y="129597"/>
                  </a:lnTo>
                  <a:lnTo>
                    <a:pt x="513398" y="243897"/>
                  </a:lnTo>
                  <a:cubicBezTo>
                    <a:pt x="513382" y="274124"/>
                    <a:pt x="504956" y="303750"/>
                    <a:pt x="489061" y="329460"/>
                  </a:cubicBezTo>
                  <a:lnTo>
                    <a:pt x="487766" y="331594"/>
                  </a:lnTo>
                  <a:cubicBezTo>
                    <a:pt x="484432" y="336356"/>
                    <a:pt x="474355" y="349691"/>
                    <a:pt x="467954" y="356930"/>
                  </a:cubicBezTo>
                  <a:cubicBezTo>
                    <a:pt x="456173" y="370771"/>
                    <a:pt x="443577" y="383898"/>
                    <a:pt x="430235" y="396240"/>
                  </a:cubicBezTo>
                  <a:cubicBezTo>
                    <a:pt x="418462" y="407508"/>
                    <a:pt x="406927" y="419586"/>
                    <a:pt x="395945" y="432140"/>
                  </a:cubicBezTo>
                  <a:close/>
                  <a:moveTo>
                    <a:pt x="630498" y="255880"/>
                  </a:moveTo>
                  <a:cubicBezTo>
                    <a:pt x="629765" y="299056"/>
                    <a:pt x="612929" y="340402"/>
                    <a:pt x="583292" y="371808"/>
                  </a:cubicBezTo>
                  <a:cubicBezTo>
                    <a:pt x="537943" y="418814"/>
                    <a:pt x="486280" y="441122"/>
                    <a:pt x="408737" y="446446"/>
                  </a:cubicBezTo>
                  <a:lnTo>
                    <a:pt x="410318" y="444637"/>
                  </a:lnTo>
                  <a:cubicBezTo>
                    <a:pt x="420900" y="432511"/>
                    <a:pt x="432035" y="420824"/>
                    <a:pt x="443408" y="409966"/>
                  </a:cubicBezTo>
                  <a:cubicBezTo>
                    <a:pt x="457224" y="397219"/>
                    <a:pt x="470265" y="383657"/>
                    <a:pt x="482460" y="369351"/>
                  </a:cubicBezTo>
                  <a:cubicBezTo>
                    <a:pt x="490864" y="359977"/>
                    <a:pt x="498455" y="349905"/>
                    <a:pt x="505149" y="339242"/>
                  </a:cubicBezTo>
                  <a:lnTo>
                    <a:pt x="505387" y="339385"/>
                  </a:lnTo>
                  <a:cubicBezTo>
                    <a:pt x="523090" y="310696"/>
                    <a:pt x="532460" y="277647"/>
                    <a:pt x="532448" y="243935"/>
                  </a:cubicBezTo>
                  <a:lnTo>
                    <a:pt x="532448" y="129759"/>
                  </a:lnTo>
                  <a:lnTo>
                    <a:pt x="533238" y="81601"/>
                  </a:lnTo>
                  <a:lnTo>
                    <a:pt x="630498" y="81601"/>
                  </a:lnTo>
                  <a:close/>
                </a:path>
              </a:pathLst>
            </a:custGeom>
            <a:solidFill>
              <a:schemeClr val="bg2"/>
            </a:solidFill>
            <a:ln w="9525" cap="flat">
              <a:noFill/>
              <a:prstDash val="solid"/>
              <a:miter/>
            </a:ln>
          </p:spPr>
          <p:txBody>
            <a:bodyPr rtlCol="0" anchor="ctr"/>
            <a:lstStyle/>
            <a:p>
              <a:endParaRPr lang="zh-CN" altLang="en-US"/>
            </a:p>
          </p:txBody>
        </p:sp>
        <p:sp>
          <p:nvSpPr>
            <p:cNvPr id="7" name="星形: 五角 6"/>
            <p:cNvSpPr/>
            <p:nvPr userDrawn="1"/>
          </p:nvSpPr>
          <p:spPr>
            <a:xfrm>
              <a:off x="5959805" y="4255835"/>
              <a:ext cx="227012" cy="227012"/>
            </a:xfrm>
            <a:prstGeom prst="star5">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8" name="文本占位符 92"/>
          <p:cNvSpPr>
            <a:spLocks noGrp="1"/>
          </p:cNvSpPr>
          <p:nvPr userDrawn="1">
            <p:ph type="body" sz="quarter" idx="24" hasCustomPrompt="1"/>
          </p:nvPr>
        </p:nvSpPr>
        <p:spPr>
          <a:xfrm>
            <a:off x="3889497" y="918402"/>
            <a:ext cx="4619497" cy="759525"/>
          </a:xfrm>
          <a:prstGeom prst="rect">
            <a:avLst/>
          </a:prstGeom>
        </p:spPr>
        <p:txBody>
          <a:bodyPr/>
          <a:lstStyle>
            <a:lvl1pPr marL="0" indent="0" algn="l" defTabSz="457200" rtl="0" eaLnBrk="1" latinLnBrk="0" hangingPunct="1">
              <a:buNone/>
              <a:defRPr lang="zh-CN" altLang="en-US" sz="6000" b="1" kern="1200" dirty="0">
                <a:ln w="12700">
                  <a:gradFill>
                    <a:gsLst>
                      <a:gs pos="31000">
                        <a:schemeClr val="accent1"/>
                      </a:gs>
                      <a:gs pos="40000">
                        <a:schemeClr val="accent1">
                          <a:alpha val="0"/>
                        </a:schemeClr>
                      </a:gs>
                    </a:gsLst>
                    <a:lin ang="5400000" scaled="1"/>
                  </a:gradFill>
                </a:ln>
                <a:no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PART TWO</a:t>
            </a:r>
            <a:endParaRPr lang="zh-CN" altLang="en-US" dirty="0"/>
          </a:p>
        </p:txBody>
      </p:sp>
      <p:sp>
        <p:nvSpPr>
          <p:cNvPr id="149" name="文本占位符 92"/>
          <p:cNvSpPr>
            <a:spLocks noGrp="1"/>
          </p:cNvSpPr>
          <p:nvPr userDrawn="1">
            <p:ph type="body" sz="quarter" idx="25" hasCustomPrompt="1"/>
          </p:nvPr>
        </p:nvSpPr>
        <p:spPr>
          <a:xfrm>
            <a:off x="3889497" y="1174476"/>
            <a:ext cx="4619501" cy="759525"/>
          </a:xfrm>
          <a:prstGeom prst="rect">
            <a:avLst/>
          </a:prstGeom>
        </p:spPr>
        <p:txBody>
          <a:bodyPr/>
          <a:lstStyle>
            <a:lvl1pPr marL="0" indent="0" algn="l" defTabSz="457200" rtl="0" eaLnBrk="1" latinLnBrk="0" hangingPunct="1">
              <a:buNone/>
              <a:defRPr lang="zh-CN" altLang="en-US" sz="6000" b="1" kern="1200" dirty="0">
                <a:gradFill>
                  <a:gsLst>
                    <a:gs pos="12000">
                      <a:schemeClr val="accent1"/>
                    </a:gs>
                    <a:gs pos="100000">
                      <a:schemeClr val="accent2"/>
                    </a:gs>
                  </a:gsLst>
                  <a:lin ang="5400000" scaled="0"/>
                </a:gra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PART TWO</a:t>
            </a:r>
            <a:endParaRPr lang="zh-CN" altLang="en-US" dirty="0"/>
          </a:p>
        </p:txBody>
      </p:sp>
      <p:sp>
        <p:nvSpPr>
          <p:cNvPr id="46" name="矩形: 圆角 45"/>
          <p:cNvSpPr/>
          <p:nvPr userDrawn="1"/>
        </p:nvSpPr>
        <p:spPr>
          <a:xfrm>
            <a:off x="1214134" y="2937068"/>
            <a:ext cx="758051" cy="319928"/>
          </a:xfrm>
          <a:prstGeom prst="roundRect">
            <a:avLst>
              <a:gd name="adj" fmla="val 27993"/>
            </a:avLst>
          </a:prstGeom>
          <a:solidFill>
            <a:schemeClr val="bg2"/>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占位符 92"/>
          <p:cNvSpPr>
            <a:spLocks noGrp="1"/>
          </p:cNvSpPr>
          <p:nvPr userDrawn="1">
            <p:ph type="body" sz="quarter" idx="12" hasCustomPrompt="1"/>
          </p:nvPr>
        </p:nvSpPr>
        <p:spPr>
          <a:xfrm>
            <a:off x="1220910" y="2937053"/>
            <a:ext cx="951828" cy="429589"/>
          </a:xfrm>
          <a:prstGeom prst="rect">
            <a:avLst/>
          </a:prstGeom>
        </p:spPr>
        <p:txBody>
          <a:bodyPr/>
          <a:lstStyle>
            <a:lvl1pPr marL="0" indent="0" algn="l" defTabSz="457200" rtl="0" eaLnBrk="1" latinLnBrk="0" hangingPunct="1">
              <a:buNone/>
              <a:defRPr lang="zh-CN" altLang="en-US" sz="20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01</a:t>
            </a:r>
            <a:endParaRPr lang="zh-CN" altLang="en-US" dirty="0"/>
          </a:p>
        </p:txBody>
      </p:sp>
      <p:sp>
        <p:nvSpPr>
          <p:cNvPr id="53" name="矩形: 圆角 52"/>
          <p:cNvSpPr/>
          <p:nvPr userDrawn="1"/>
        </p:nvSpPr>
        <p:spPr>
          <a:xfrm>
            <a:off x="9436976" y="2937068"/>
            <a:ext cx="758051" cy="319928"/>
          </a:xfrm>
          <a:prstGeom prst="roundRect">
            <a:avLst>
              <a:gd name="adj" fmla="val 27993"/>
            </a:avLst>
          </a:prstGeom>
          <a:solidFill>
            <a:schemeClr val="bg2"/>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0" name="矩形: 圆角 59"/>
          <p:cNvSpPr/>
          <p:nvPr userDrawn="1"/>
        </p:nvSpPr>
        <p:spPr>
          <a:xfrm>
            <a:off x="5381265" y="2937068"/>
            <a:ext cx="758051" cy="319928"/>
          </a:xfrm>
          <a:prstGeom prst="roundRect">
            <a:avLst>
              <a:gd name="adj" fmla="val 27993"/>
            </a:avLst>
          </a:prstGeom>
          <a:solidFill>
            <a:schemeClr val="bg2"/>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02" name="文本占位符 92"/>
          <p:cNvSpPr>
            <a:spLocks noGrp="1"/>
          </p:cNvSpPr>
          <p:nvPr userDrawn="1">
            <p:ph type="body" sz="quarter" idx="14" hasCustomPrompt="1"/>
          </p:nvPr>
        </p:nvSpPr>
        <p:spPr>
          <a:xfrm>
            <a:off x="5399801" y="2937053"/>
            <a:ext cx="951828" cy="429589"/>
          </a:xfrm>
          <a:prstGeom prst="rect">
            <a:avLst/>
          </a:prstGeom>
        </p:spPr>
        <p:txBody>
          <a:bodyPr/>
          <a:lstStyle>
            <a:lvl1pPr marL="0" indent="0" algn="l" defTabSz="457200" rtl="0" eaLnBrk="1" latinLnBrk="0" hangingPunct="1">
              <a:buNone/>
              <a:defRPr lang="zh-CN" altLang="en-US" sz="20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03</a:t>
            </a:r>
            <a:endParaRPr lang="zh-CN" altLang="en-US" dirty="0"/>
          </a:p>
        </p:txBody>
      </p:sp>
      <p:sp>
        <p:nvSpPr>
          <p:cNvPr id="104" name="文本占位符 92"/>
          <p:cNvSpPr>
            <a:spLocks noGrp="1"/>
          </p:cNvSpPr>
          <p:nvPr userDrawn="1">
            <p:ph type="body" sz="quarter" idx="16" hasCustomPrompt="1"/>
          </p:nvPr>
        </p:nvSpPr>
        <p:spPr>
          <a:xfrm>
            <a:off x="9442922" y="2937053"/>
            <a:ext cx="951828" cy="429589"/>
          </a:xfrm>
          <a:prstGeom prst="rect">
            <a:avLst/>
          </a:prstGeom>
        </p:spPr>
        <p:txBody>
          <a:bodyPr/>
          <a:lstStyle>
            <a:lvl1pPr marL="0" indent="0" algn="l" defTabSz="457200" rtl="0" eaLnBrk="1" latinLnBrk="0" hangingPunct="1">
              <a:buNone/>
              <a:defRPr lang="zh-CN" altLang="en-US" sz="20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05</a:t>
            </a:r>
            <a:endParaRPr lang="zh-CN" altLang="en-US" dirty="0"/>
          </a:p>
        </p:txBody>
      </p:sp>
      <p:sp>
        <p:nvSpPr>
          <p:cNvPr id="105" name="矩形: 圆角 104"/>
          <p:cNvSpPr/>
          <p:nvPr userDrawn="1"/>
        </p:nvSpPr>
        <p:spPr>
          <a:xfrm>
            <a:off x="7422957" y="2937068"/>
            <a:ext cx="758051" cy="319928"/>
          </a:xfrm>
          <a:prstGeom prst="roundRect">
            <a:avLst>
              <a:gd name="adj" fmla="val 27993"/>
            </a:avLst>
          </a:prstGeom>
          <a:solidFill>
            <a:schemeClr val="bg2"/>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16" name="文本占位符 92"/>
          <p:cNvSpPr>
            <a:spLocks noGrp="1"/>
          </p:cNvSpPr>
          <p:nvPr userDrawn="1">
            <p:ph type="body" sz="quarter" idx="22" hasCustomPrompt="1"/>
          </p:nvPr>
        </p:nvSpPr>
        <p:spPr>
          <a:xfrm>
            <a:off x="7455570" y="2937053"/>
            <a:ext cx="951828" cy="429589"/>
          </a:xfrm>
          <a:prstGeom prst="rect">
            <a:avLst/>
          </a:prstGeom>
        </p:spPr>
        <p:txBody>
          <a:bodyPr/>
          <a:lstStyle>
            <a:lvl1pPr marL="0" indent="0" algn="l" defTabSz="457200" rtl="0" eaLnBrk="1" latinLnBrk="0" hangingPunct="1">
              <a:buNone/>
              <a:defRPr lang="zh-CN" altLang="en-US" sz="20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04</a:t>
            </a:r>
            <a:endParaRPr lang="zh-CN" altLang="en-US" dirty="0"/>
          </a:p>
        </p:txBody>
      </p:sp>
      <p:sp>
        <p:nvSpPr>
          <p:cNvPr id="17" name="椭圆 16"/>
          <p:cNvSpPr/>
          <p:nvPr userDrawn="1"/>
        </p:nvSpPr>
        <p:spPr>
          <a:xfrm rot="8892418">
            <a:off x="1430166" y="3951088"/>
            <a:ext cx="935721" cy="935719"/>
          </a:xfrm>
          <a:prstGeom prst="ellipse">
            <a:avLst/>
          </a:pr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rot="8892418">
            <a:off x="1453845" y="3974767"/>
            <a:ext cx="888363" cy="888361"/>
          </a:xfrm>
          <a:prstGeom prst="ellipse">
            <a:avLst/>
          </a:prstGeom>
          <a:noFill/>
          <a:ln w="317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图形 42" descr="城市 轮廓"/>
          <p:cNvGrpSpPr/>
          <p:nvPr userDrawn="1"/>
        </p:nvGrpSpPr>
        <p:grpSpPr>
          <a:xfrm>
            <a:off x="1616501" y="4171754"/>
            <a:ext cx="556942" cy="466626"/>
            <a:chOff x="2959853" y="4250709"/>
            <a:chExt cx="704850" cy="590550"/>
          </a:xfrm>
          <a:solidFill>
            <a:schemeClr val="bg2"/>
          </a:solidFill>
        </p:grpSpPr>
        <p:sp>
          <p:nvSpPr>
            <p:cNvPr id="21" name="图形 42" descr="城市 轮廓"/>
            <p:cNvSpPr/>
            <p:nvPr/>
          </p:nvSpPr>
          <p:spPr>
            <a:xfrm>
              <a:off x="2959853" y="4250709"/>
              <a:ext cx="704850" cy="590550"/>
            </a:xfrm>
            <a:custGeom>
              <a:avLst/>
              <a:gdLst>
                <a:gd name="connsiteX0" fmla="*/ 457200 w 704850"/>
                <a:gd name="connsiteY0" fmla="*/ 46358 h 590550"/>
                <a:gd name="connsiteX1" fmla="*/ 457200 w 704850"/>
                <a:gd name="connsiteY1" fmla="*/ 295275 h 590550"/>
                <a:gd name="connsiteX2" fmla="*/ 352425 w 704850"/>
                <a:gd name="connsiteY2" fmla="*/ 295275 h 590550"/>
                <a:gd name="connsiteX3" fmla="*/ 352425 w 704850"/>
                <a:gd name="connsiteY3" fmla="*/ 0 h 590550"/>
                <a:gd name="connsiteX4" fmla="*/ 104775 w 704850"/>
                <a:gd name="connsiteY4" fmla="*/ 0 h 590550"/>
                <a:gd name="connsiteX5" fmla="*/ 104775 w 704850"/>
                <a:gd name="connsiteY5" fmla="*/ 219075 h 590550"/>
                <a:gd name="connsiteX6" fmla="*/ 0 w 704850"/>
                <a:gd name="connsiteY6" fmla="*/ 219075 h 590550"/>
                <a:gd name="connsiteX7" fmla="*/ 0 w 704850"/>
                <a:gd name="connsiteY7" fmla="*/ 590550 h 590550"/>
                <a:gd name="connsiteX8" fmla="*/ 704850 w 704850"/>
                <a:gd name="connsiteY8" fmla="*/ 590550 h 590550"/>
                <a:gd name="connsiteX9" fmla="*/ 704850 w 704850"/>
                <a:gd name="connsiteY9" fmla="*/ 77314 h 590550"/>
                <a:gd name="connsiteX10" fmla="*/ 123825 w 704850"/>
                <a:gd name="connsiteY10" fmla="*/ 19050 h 590550"/>
                <a:gd name="connsiteX11" fmla="*/ 333375 w 704850"/>
                <a:gd name="connsiteY11" fmla="*/ 19050 h 590550"/>
                <a:gd name="connsiteX12" fmla="*/ 333375 w 704850"/>
                <a:gd name="connsiteY12" fmla="*/ 295275 h 590550"/>
                <a:gd name="connsiteX13" fmla="*/ 247650 w 704850"/>
                <a:gd name="connsiteY13" fmla="*/ 295275 h 590550"/>
                <a:gd name="connsiteX14" fmla="*/ 247650 w 704850"/>
                <a:gd name="connsiteY14" fmla="*/ 219075 h 590550"/>
                <a:gd name="connsiteX15" fmla="*/ 123825 w 704850"/>
                <a:gd name="connsiteY15" fmla="*/ 219075 h 590550"/>
                <a:gd name="connsiteX16" fmla="*/ 228600 w 704850"/>
                <a:gd name="connsiteY16" fmla="*/ 571500 h 590550"/>
                <a:gd name="connsiteX17" fmla="*/ 142875 w 704850"/>
                <a:gd name="connsiteY17" fmla="*/ 571500 h 590550"/>
                <a:gd name="connsiteX18" fmla="*/ 142875 w 704850"/>
                <a:gd name="connsiteY18" fmla="*/ 514350 h 590550"/>
                <a:gd name="connsiteX19" fmla="*/ 104775 w 704850"/>
                <a:gd name="connsiteY19" fmla="*/ 514350 h 590550"/>
                <a:gd name="connsiteX20" fmla="*/ 104775 w 704850"/>
                <a:gd name="connsiteY20" fmla="*/ 571500 h 590550"/>
                <a:gd name="connsiteX21" fmla="*/ 19050 w 704850"/>
                <a:gd name="connsiteY21" fmla="*/ 571500 h 590550"/>
                <a:gd name="connsiteX22" fmla="*/ 19050 w 704850"/>
                <a:gd name="connsiteY22" fmla="*/ 238125 h 590550"/>
                <a:gd name="connsiteX23" fmla="*/ 228600 w 704850"/>
                <a:gd name="connsiteY23" fmla="*/ 238125 h 590550"/>
                <a:gd name="connsiteX24" fmla="*/ 228600 w 704850"/>
                <a:gd name="connsiteY24" fmla="*/ 571500 h 590550"/>
                <a:gd name="connsiteX25" fmla="*/ 457200 w 704850"/>
                <a:gd name="connsiteY25" fmla="*/ 571500 h 590550"/>
                <a:gd name="connsiteX26" fmla="*/ 371475 w 704850"/>
                <a:gd name="connsiteY26" fmla="*/ 571500 h 590550"/>
                <a:gd name="connsiteX27" fmla="*/ 371475 w 704850"/>
                <a:gd name="connsiteY27" fmla="*/ 514350 h 590550"/>
                <a:gd name="connsiteX28" fmla="*/ 333375 w 704850"/>
                <a:gd name="connsiteY28" fmla="*/ 514350 h 590550"/>
                <a:gd name="connsiteX29" fmla="*/ 333375 w 704850"/>
                <a:gd name="connsiteY29" fmla="*/ 571500 h 590550"/>
                <a:gd name="connsiteX30" fmla="*/ 247650 w 704850"/>
                <a:gd name="connsiteY30" fmla="*/ 571500 h 590550"/>
                <a:gd name="connsiteX31" fmla="*/ 247650 w 704850"/>
                <a:gd name="connsiteY31" fmla="*/ 314325 h 590550"/>
                <a:gd name="connsiteX32" fmla="*/ 457200 w 704850"/>
                <a:gd name="connsiteY32" fmla="*/ 314325 h 590550"/>
                <a:gd name="connsiteX33" fmla="*/ 685800 w 704850"/>
                <a:gd name="connsiteY33" fmla="*/ 571500 h 590550"/>
                <a:gd name="connsiteX34" fmla="*/ 600075 w 704850"/>
                <a:gd name="connsiteY34" fmla="*/ 571500 h 590550"/>
                <a:gd name="connsiteX35" fmla="*/ 600075 w 704850"/>
                <a:gd name="connsiteY35" fmla="*/ 514350 h 590550"/>
                <a:gd name="connsiteX36" fmla="*/ 561975 w 704850"/>
                <a:gd name="connsiteY36" fmla="*/ 514350 h 590550"/>
                <a:gd name="connsiteX37" fmla="*/ 561975 w 704850"/>
                <a:gd name="connsiteY37" fmla="*/ 571500 h 590550"/>
                <a:gd name="connsiteX38" fmla="*/ 476250 w 704850"/>
                <a:gd name="connsiteY38" fmla="*/ 571500 h 590550"/>
                <a:gd name="connsiteX39" fmla="*/ 476250 w 704850"/>
                <a:gd name="connsiteY39" fmla="*/ 67942 h 590550"/>
                <a:gd name="connsiteX40" fmla="*/ 685800 w 704850"/>
                <a:gd name="connsiteY40" fmla="*/ 94136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704850" h="590550">
                  <a:moveTo>
                    <a:pt x="457200" y="46358"/>
                  </a:moveTo>
                  <a:lnTo>
                    <a:pt x="457200" y="295275"/>
                  </a:lnTo>
                  <a:lnTo>
                    <a:pt x="352425" y="295275"/>
                  </a:lnTo>
                  <a:lnTo>
                    <a:pt x="352425" y="0"/>
                  </a:lnTo>
                  <a:lnTo>
                    <a:pt x="104775" y="0"/>
                  </a:lnTo>
                  <a:lnTo>
                    <a:pt x="104775" y="219075"/>
                  </a:lnTo>
                  <a:lnTo>
                    <a:pt x="0" y="219075"/>
                  </a:lnTo>
                  <a:lnTo>
                    <a:pt x="0" y="590550"/>
                  </a:lnTo>
                  <a:lnTo>
                    <a:pt x="704850" y="590550"/>
                  </a:lnTo>
                  <a:lnTo>
                    <a:pt x="704850" y="77314"/>
                  </a:lnTo>
                  <a:close/>
                  <a:moveTo>
                    <a:pt x="123825" y="19050"/>
                  </a:moveTo>
                  <a:lnTo>
                    <a:pt x="333375" y="19050"/>
                  </a:lnTo>
                  <a:lnTo>
                    <a:pt x="333375" y="295275"/>
                  </a:lnTo>
                  <a:lnTo>
                    <a:pt x="247650" y="295275"/>
                  </a:lnTo>
                  <a:lnTo>
                    <a:pt x="247650" y="219075"/>
                  </a:lnTo>
                  <a:lnTo>
                    <a:pt x="123825" y="219075"/>
                  </a:lnTo>
                  <a:close/>
                  <a:moveTo>
                    <a:pt x="228600" y="571500"/>
                  </a:moveTo>
                  <a:lnTo>
                    <a:pt x="142875" y="571500"/>
                  </a:lnTo>
                  <a:lnTo>
                    <a:pt x="142875" y="514350"/>
                  </a:lnTo>
                  <a:lnTo>
                    <a:pt x="104775" y="514350"/>
                  </a:lnTo>
                  <a:lnTo>
                    <a:pt x="104775" y="571500"/>
                  </a:lnTo>
                  <a:lnTo>
                    <a:pt x="19050" y="571500"/>
                  </a:lnTo>
                  <a:lnTo>
                    <a:pt x="19050" y="238125"/>
                  </a:lnTo>
                  <a:lnTo>
                    <a:pt x="228600" y="238125"/>
                  </a:lnTo>
                  <a:lnTo>
                    <a:pt x="228600" y="571500"/>
                  </a:lnTo>
                  <a:close/>
                  <a:moveTo>
                    <a:pt x="457200" y="571500"/>
                  </a:moveTo>
                  <a:lnTo>
                    <a:pt x="371475" y="571500"/>
                  </a:lnTo>
                  <a:lnTo>
                    <a:pt x="371475" y="514350"/>
                  </a:lnTo>
                  <a:lnTo>
                    <a:pt x="333375" y="514350"/>
                  </a:lnTo>
                  <a:lnTo>
                    <a:pt x="333375" y="571500"/>
                  </a:lnTo>
                  <a:lnTo>
                    <a:pt x="247650" y="571500"/>
                  </a:lnTo>
                  <a:lnTo>
                    <a:pt x="247650" y="314325"/>
                  </a:lnTo>
                  <a:lnTo>
                    <a:pt x="457200" y="314325"/>
                  </a:lnTo>
                  <a:close/>
                  <a:moveTo>
                    <a:pt x="685800" y="571500"/>
                  </a:moveTo>
                  <a:lnTo>
                    <a:pt x="600075" y="571500"/>
                  </a:lnTo>
                  <a:lnTo>
                    <a:pt x="600075" y="514350"/>
                  </a:lnTo>
                  <a:lnTo>
                    <a:pt x="561975" y="514350"/>
                  </a:lnTo>
                  <a:lnTo>
                    <a:pt x="561975" y="571500"/>
                  </a:lnTo>
                  <a:lnTo>
                    <a:pt x="476250" y="571500"/>
                  </a:lnTo>
                  <a:lnTo>
                    <a:pt x="476250" y="67942"/>
                  </a:lnTo>
                  <a:lnTo>
                    <a:pt x="685800" y="94136"/>
                  </a:lnTo>
                  <a:close/>
                </a:path>
              </a:pathLst>
            </a:custGeom>
            <a:grpFill/>
            <a:ln w="9525" cap="flat">
              <a:noFill/>
              <a:prstDash val="solid"/>
              <a:miter/>
            </a:ln>
          </p:spPr>
          <p:txBody>
            <a:bodyPr rtlCol="0" anchor="ctr"/>
            <a:lstStyle/>
            <a:p>
              <a:endParaRPr lang="zh-CN" altLang="en-US"/>
            </a:p>
          </p:txBody>
        </p:sp>
        <p:sp>
          <p:nvSpPr>
            <p:cNvPr id="22" name="图形 42" descr="城市 轮廓"/>
            <p:cNvSpPr/>
            <p:nvPr/>
          </p:nvSpPr>
          <p:spPr>
            <a:xfrm>
              <a:off x="32551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3" name="图形 42" descr="城市 轮廓"/>
            <p:cNvSpPr/>
            <p:nvPr/>
          </p:nvSpPr>
          <p:spPr>
            <a:xfrm>
              <a:off x="33313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4" name="图形 42" descr="城市 轮廓"/>
            <p:cNvSpPr/>
            <p:nvPr/>
          </p:nvSpPr>
          <p:spPr>
            <a:xfrm>
              <a:off x="32551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5" name="图形 42" descr="城市 轮廓"/>
            <p:cNvSpPr/>
            <p:nvPr/>
          </p:nvSpPr>
          <p:spPr>
            <a:xfrm>
              <a:off x="33313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6" name="图形 42" descr="城市 轮廓"/>
            <p:cNvSpPr/>
            <p:nvPr/>
          </p:nvSpPr>
          <p:spPr>
            <a:xfrm>
              <a:off x="3131303" y="4393755"/>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7" name="图形 42" descr="城市 轮廓"/>
            <p:cNvSpPr/>
            <p:nvPr/>
          </p:nvSpPr>
          <p:spPr>
            <a:xfrm>
              <a:off x="3207503" y="4393755"/>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8" name="图形 42" descr="城市 轮廓"/>
            <p:cNvSpPr/>
            <p:nvPr/>
          </p:nvSpPr>
          <p:spPr>
            <a:xfrm>
              <a:off x="3131303" y="4317384"/>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29" name="图形 42" descr="城市 轮廓"/>
            <p:cNvSpPr/>
            <p:nvPr/>
          </p:nvSpPr>
          <p:spPr>
            <a:xfrm>
              <a:off x="3207503" y="4317384"/>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0" name="图形 42" descr="城市 轮廓"/>
            <p:cNvSpPr/>
            <p:nvPr/>
          </p:nvSpPr>
          <p:spPr>
            <a:xfrm>
              <a:off x="3026537"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1" name="图形 42" descr="城市 轮廓"/>
            <p:cNvSpPr/>
            <p:nvPr/>
          </p:nvSpPr>
          <p:spPr>
            <a:xfrm>
              <a:off x="3102737"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2" name="图形 42" descr="城市 轮廓"/>
            <p:cNvSpPr/>
            <p:nvPr/>
          </p:nvSpPr>
          <p:spPr>
            <a:xfrm>
              <a:off x="3026537"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3" name="图形 42" descr="城市 轮廓"/>
            <p:cNvSpPr/>
            <p:nvPr/>
          </p:nvSpPr>
          <p:spPr>
            <a:xfrm>
              <a:off x="3102737"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4" name="图形 42" descr="城市 轮廓"/>
            <p:cNvSpPr/>
            <p:nvPr/>
          </p:nvSpPr>
          <p:spPr>
            <a:xfrm>
              <a:off x="3026537"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5" name="图形 42" descr="城市 轮廓"/>
            <p:cNvSpPr/>
            <p:nvPr/>
          </p:nvSpPr>
          <p:spPr>
            <a:xfrm>
              <a:off x="3102737"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6" name="图形 42" descr="城市 轮廓"/>
            <p:cNvSpPr/>
            <p:nvPr/>
          </p:nvSpPr>
          <p:spPr>
            <a:xfrm>
              <a:off x="34837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7" name="图形 42" descr="城市 轮廓"/>
            <p:cNvSpPr/>
            <p:nvPr/>
          </p:nvSpPr>
          <p:spPr>
            <a:xfrm>
              <a:off x="3559928" y="46890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8" name="图形 42" descr="城市 轮廓"/>
            <p:cNvSpPr/>
            <p:nvPr/>
          </p:nvSpPr>
          <p:spPr>
            <a:xfrm>
              <a:off x="34837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39" name="图形 42" descr="城市 轮廓"/>
            <p:cNvSpPr/>
            <p:nvPr/>
          </p:nvSpPr>
          <p:spPr>
            <a:xfrm>
              <a:off x="3559928" y="46126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0" name="图形 42" descr="城市 轮廓"/>
            <p:cNvSpPr/>
            <p:nvPr/>
          </p:nvSpPr>
          <p:spPr>
            <a:xfrm>
              <a:off x="3483728"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1" name="图形 42" descr="城市 轮廓"/>
            <p:cNvSpPr/>
            <p:nvPr/>
          </p:nvSpPr>
          <p:spPr>
            <a:xfrm>
              <a:off x="3559928" y="45364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2" name="图形 42" descr="城市 轮廓"/>
            <p:cNvSpPr/>
            <p:nvPr/>
          </p:nvSpPr>
          <p:spPr>
            <a:xfrm>
              <a:off x="3483728" y="44604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3" name="图形 42" descr="城市 轮廓"/>
            <p:cNvSpPr/>
            <p:nvPr/>
          </p:nvSpPr>
          <p:spPr>
            <a:xfrm>
              <a:off x="3559928" y="4460430"/>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4" name="图形 42" descr="城市 轮廓"/>
            <p:cNvSpPr/>
            <p:nvPr/>
          </p:nvSpPr>
          <p:spPr>
            <a:xfrm>
              <a:off x="3483728" y="43840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sp>
          <p:nvSpPr>
            <p:cNvPr id="45" name="图形 42" descr="城市 轮廓"/>
            <p:cNvSpPr/>
            <p:nvPr/>
          </p:nvSpPr>
          <p:spPr>
            <a:xfrm>
              <a:off x="3559928" y="4384059"/>
              <a:ext cx="38100" cy="38109"/>
            </a:xfrm>
            <a:custGeom>
              <a:avLst/>
              <a:gdLst>
                <a:gd name="connsiteX0" fmla="*/ 0 w 38100"/>
                <a:gd name="connsiteY0" fmla="*/ 0 h 38109"/>
                <a:gd name="connsiteX1" fmla="*/ 38100 w 38100"/>
                <a:gd name="connsiteY1" fmla="*/ 0 h 38109"/>
                <a:gd name="connsiteX2" fmla="*/ 38100 w 38100"/>
                <a:gd name="connsiteY2" fmla="*/ 38110 h 38109"/>
                <a:gd name="connsiteX3" fmla="*/ 0 w 38100"/>
                <a:gd name="connsiteY3" fmla="*/ 38110 h 38109"/>
              </a:gdLst>
              <a:ahLst/>
              <a:cxnLst>
                <a:cxn ang="0">
                  <a:pos x="connsiteX0" y="connsiteY0"/>
                </a:cxn>
                <a:cxn ang="0">
                  <a:pos x="connsiteX1" y="connsiteY1"/>
                </a:cxn>
                <a:cxn ang="0">
                  <a:pos x="connsiteX2" y="connsiteY2"/>
                </a:cxn>
                <a:cxn ang="0">
                  <a:pos x="connsiteX3" y="connsiteY3"/>
                </a:cxn>
              </a:cxnLst>
              <a:rect l="l" t="t" r="r" b="b"/>
              <a:pathLst>
                <a:path w="38100" h="38109">
                  <a:moveTo>
                    <a:pt x="0" y="0"/>
                  </a:moveTo>
                  <a:lnTo>
                    <a:pt x="38100" y="0"/>
                  </a:lnTo>
                  <a:lnTo>
                    <a:pt x="38100" y="38110"/>
                  </a:lnTo>
                  <a:lnTo>
                    <a:pt x="0" y="38110"/>
                  </a:lnTo>
                  <a:close/>
                </a:path>
              </a:pathLst>
            </a:custGeom>
            <a:grpFill/>
            <a:ln w="9525" cap="flat">
              <a:noFill/>
              <a:prstDash val="solid"/>
              <a:miter/>
            </a:ln>
          </p:spPr>
          <p:txBody>
            <a:bodyPr rtlCol="0" anchor="ctr"/>
            <a:lstStyle/>
            <a:p>
              <a:endParaRPr lang="zh-CN" altLang="en-US"/>
            </a:p>
          </p:txBody>
        </p:sp>
      </p:grpSp>
      <p:sp>
        <p:nvSpPr>
          <p:cNvPr id="118" name="矩形: 圆角 117"/>
          <p:cNvSpPr/>
          <p:nvPr userDrawn="1"/>
        </p:nvSpPr>
        <p:spPr>
          <a:xfrm>
            <a:off x="3279779" y="2480334"/>
            <a:ext cx="1567468" cy="3181612"/>
          </a:xfrm>
          <a:prstGeom prst="roundRect">
            <a:avLst>
              <a:gd name="adj" fmla="val 2319"/>
            </a:avLst>
          </a:prstGeom>
          <a:solidFill>
            <a:schemeClr val="bg1"/>
          </a:solidFill>
          <a:ln>
            <a:noFill/>
          </a:ln>
          <a:effectLst>
            <a:outerShdw blurRad="215900" dist="1524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9" name="矩形: 圆角 118"/>
          <p:cNvSpPr/>
          <p:nvPr userDrawn="1"/>
        </p:nvSpPr>
        <p:spPr>
          <a:xfrm>
            <a:off x="3209954" y="2729593"/>
            <a:ext cx="944881" cy="369333"/>
          </a:xfrm>
          <a:prstGeom prst="roundRect">
            <a:avLst>
              <a:gd name="adj" fmla="val 27993"/>
            </a:avLst>
          </a:prstGeom>
          <a:solidFill>
            <a:schemeClr val="accent2"/>
          </a:solidFill>
          <a:ln>
            <a:noFill/>
          </a:ln>
          <a:effectLst>
            <a:outerShdw blurRad="127000" dist="38100" dir="2640000" sx="95000" sy="95000" algn="ctr" rotWithShape="0">
              <a:schemeClr val="accent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userDrawn="1"/>
        </p:nvSpPr>
        <p:spPr>
          <a:xfrm rot="8892418">
            <a:off x="3455021" y="3917828"/>
            <a:ext cx="1184223" cy="1184223"/>
          </a:xfrm>
          <a:prstGeom prst="ellipse">
            <a:avLst/>
          </a:prstGeom>
          <a:noFill/>
          <a:ln w="19050">
            <a:gradFill>
              <a:gsLst>
                <a:gs pos="12000">
                  <a:schemeClr val="accent2"/>
                </a:gs>
                <a:gs pos="100000">
                  <a:schemeClr val="accent1">
                    <a:lumMod val="30000"/>
                    <a:lumOff val="7000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任意多边形: 形状 120"/>
          <p:cNvSpPr/>
          <p:nvPr userDrawn="1"/>
        </p:nvSpPr>
        <p:spPr>
          <a:xfrm flipH="1">
            <a:off x="4007049" y="4776760"/>
            <a:ext cx="844431" cy="895302"/>
          </a:xfrm>
          <a:custGeom>
            <a:avLst/>
            <a:gdLst>
              <a:gd name="connsiteX0" fmla="*/ 0 w 844431"/>
              <a:gd name="connsiteY0" fmla="*/ 0 h 895302"/>
              <a:gd name="connsiteX1" fmla="*/ 0 w 844431"/>
              <a:gd name="connsiteY1" fmla="*/ 895302 h 895302"/>
              <a:gd name="connsiteX2" fmla="*/ 844431 w 844431"/>
              <a:gd name="connsiteY2" fmla="*/ 895302 h 895302"/>
              <a:gd name="connsiteX3" fmla="*/ 775116 w 844431"/>
              <a:gd name="connsiteY3" fmla="*/ 877479 h 895302"/>
              <a:gd name="connsiteX4" fmla="*/ 3944 w 844431"/>
              <a:gd name="connsiteY4" fmla="*/ 25844 h 89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431" h="895302">
                <a:moveTo>
                  <a:pt x="0" y="0"/>
                </a:moveTo>
                <a:lnTo>
                  <a:pt x="0" y="895302"/>
                </a:lnTo>
                <a:lnTo>
                  <a:pt x="844431" y="895302"/>
                </a:lnTo>
                <a:lnTo>
                  <a:pt x="775116" y="877479"/>
                </a:lnTo>
                <a:cubicBezTo>
                  <a:pt x="385817" y="756395"/>
                  <a:pt x="86751" y="430507"/>
                  <a:pt x="3944" y="25844"/>
                </a:cubicBezTo>
                <a:close/>
              </a:path>
            </a:pathLst>
          </a:custGeom>
          <a:gradFill>
            <a:gsLst>
              <a:gs pos="12000">
                <a:schemeClr val="accent2"/>
              </a:gs>
              <a:gs pos="100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2" name="椭圆 121"/>
          <p:cNvSpPr/>
          <p:nvPr userDrawn="1"/>
        </p:nvSpPr>
        <p:spPr>
          <a:xfrm rot="8892418">
            <a:off x="3484988" y="3947795"/>
            <a:ext cx="1124288" cy="1124288"/>
          </a:xfrm>
          <a:prstGeom prst="ellipse">
            <a:avLst/>
          </a:prstGeom>
          <a:noFill/>
          <a:ln w="3175">
            <a:gradFill>
              <a:gsLst>
                <a:gs pos="12000">
                  <a:schemeClr val="accent1"/>
                </a:gs>
                <a:gs pos="100000">
                  <a:schemeClr val="accent1">
                    <a:lumMod val="30000"/>
                    <a:lumOff val="70000"/>
                  </a:schemeClr>
                </a:gs>
              </a:gsLst>
              <a:lin ang="270000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3" name="图形 36" descr="用户 轮廓"/>
          <p:cNvGrpSpPr/>
          <p:nvPr userDrawn="1"/>
        </p:nvGrpSpPr>
        <p:grpSpPr>
          <a:xfrm>
            <a:off x="3646254" y="4257093"/>
            <a:ext cx="800035" cy="485727"/>
            <a:chOff x="5696026" y="3181397"/>
            <a:chExt cx="800035" cy="485727"/>
          </a:xfrm>
          <a:gradFill>
            <a:gsLst>
              <a:gs pos="0">
                <a:schemeClr val="accent1"/>
              </a:gs>
              <a:gs pos="34000">
                <a:schemeClr val="accent2"/>
              </a:gs>
              <a:gs pos="100000">
                <a:schemeClr val="accent2"/>
              </a:gs>
            </a:gsLst>
            <a:lin ang="13500000" scaled="1"/>
          </a:gradFill>
        </p:grpSpPr>
        <p:sp>
          <p:nvSpPr>
            <p:cNvPr id="124" name="图形 36" descr="用户 轮廓"/>
            <p:cNvSpPr/>
            <p:nvPr/>
          </p:nvSpPr>
          <p:spPr>
            <a:xfrm>
              <a:off x="5781675" y="3181397"/>
              <a:ext cx="171450" cy="171450"/>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02 h 171450"/>
                <a:gd name="connsiteX6" fmla="*/ 152400 w 171450"/>
                <a:gd name="connsiteY6" fmla="*/ 85677 h 171450"/>
                <a:gd name="connsiteX7" fmla="*/ 85725 w 171450"/>
                <a:gd name="connsiteY7" fmla="*/ 152352 h 171450"/>
                <a:gd name="connsiteX8" fmla="*/ 19050 w 171450"/>
                <a:gd name="connsiteY8" fmla="*/ 85677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02"/>
                  </a:moveTo>
                  <a:cubicBezTo>
                    <a:pt x="122549" y="19002"/>
                    <a:pt x="152400" y="48854"/>
                    <a:pt x="152400" y="85677"/>
                  </a:cubicBezTo>
                  <a:cubicBezTo>
                    <a:pt x="152400" y="122501"/>
                    <a:pt x="122549" y="152352"/>
                    <a:pt x="85725" y="152352"/>
                  </a:cubicBezTo>
                  <a:cubicBezTo>
                    <a:pt x="48901" y="152352"/>
                    <a:pt x="19050" y="122501"/>
                    <a:pt x="19050" y="85677"/>
                  </a:cubicBezTo>
                  <a:cubicBezTo>
                    <a:pt x="19098" y="48874"/>
                    <a:pt x="48921" y="19050"/>
                    <a:pt x="85725" y="19002"/>
                  </a:cubicBezTo>
                  <a:close/>
                </a:path>
              </a:pathLst>
            </a:custGeom>
            <a:grpFill/>
            <a:ln w="9525" cap="flat">
              <a:noFill/>
              <a:prstDash val="solid"/>
              <a:miter/>
            </a:ln>
          </p:spPr>
          <p:txBody>
            <a:bodyPr rtlCol="0" anchor="ctr"/>
            <a:lstStyle/>
            <a:p>
              <a:endParaRPr lang="zh-CN" altLang="en-US"/>
            </a:p>
          </p:txBody>
        </p:sp>
        <p:sp>
          <p:nvSpPr>
            <p:cNvPr id="125" name="图形 36" descr="用户 轮廓"/>
            <p:cNvSpPr/>
            <p:nvPr/>
          </p:nvSpPr>
          <p:spPr>
            <a:xfrm>
              <a:off x="6238875" y="3181397"/>
              <a:ext cx="171450" cy="171450"/>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02 h 171450"/>
                <a:gd name="connsiteX6" fmla="*/ 152400 w 171450"/>
                <a:gd name="connsiteY6" fmla="*/ 85677 h 171450"/>
                <a:gd name="connsiteX7" fmla="*/ 85725 w 171450"/>
                <a:gd name="connsiteY7" fmla="*/ 152352 h 171450"/>
                <a:gd name="connsiteX8" fmla="*/ 19050 w 171450"/>
                <a:gd name="connsiteY8" fmla="*/ 85677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02"/>
                  </a:moveTo>
                  <a:cubicBezTo>
                    <a:pt x="122549" y="19002"/>
                    <a:pt x="152400" y="48854"/>
                    <a:pt x="152400" y="85677"/>
                  </a:cubicBezTo>
                  <a:cubicBezTo>
                    <a:pt x="152400" y="122501"/>
                    <a:pt x="122549" y="152352"/>
                    <a:pt x="85725" y="152352"/>
                  </a:cubicBezTo>
                  <a:cubicBezTo>
                    <a:pt x="48901" y="152352"/>
                    <a:pt x="19050" y="122501"/>
                    <a:pt x="19050" y="85677"/>
                  </a:cubicBezTo>
                  <a:cubicBezTo>
                    <a:pt x="19098" y="48874"/>
                    <a:pt x="48921" y="19050"/>
                    <a:pt x="85725" y="19002"/>
                  </a:cubicBezTo>
                  <a:close/>
                </a:path>
              </a:pathLst>
            </a:custGeom>
            <a:grpFill/>
            <a:ln w="9525" cap="flat">
              <a:noFill/>
              <a:prstDash val="solid"/>
              <a:miter/>
            </a:ln>
          </p:spPr>
          <p:txBody>
            <a:bodyPr rtlCol="0" anchor="ctr"/>
            <a:lstStyle/>
            <a:p>
              <a:endParaRPr lang="zh-CN" altLang="en-US"/>
            </a:p>
          </p:txBody>
        </p:sp>
        <p:sp>
          <p:nvSpPr>
            <p:cNvPr id="126" name="图形 36" descr="用户 轮廓"/>
            <p:cNvSpPr/>
            <p:nvPr/>
          </p:nvSpPr>
          <p:spPr>
            <a:xfrm>
              <a:off x="6206975" y="3373659"/>
              <a:ext cx="289085" cy="161925"/>
            </a:xfrm>
            <a:custGeom>
              <a:avLst/>
              <a:gdLst>
                <a:gd name="connsiteX0" fmla="*/ 269072 w 289085"/>
                <a:gd name="connsiteY0" fmla="*/ 50473 h 161925"/>
                <a:gd name="connsiteX1" fmla="*/ 186709 w 289085"/>
                <a:gd name="connsiteY1" fmla="*/ 11125 h 161925"/>
                <a:gd name="connsiteX2" fmla="*/ 117624 w 289085"/>
                <a:gd name="connsiteY2" fmla="*/ 0 h 161925"/>
                <a:gd name="connsiteX3" fmla="*/ 48749 w 289085"/>
                <a:gd name="connsiteY3" fmla="*/ 11078 h 161925"/>
                <a:gd name="connsiteX4" fmla="*/ 3124 w 289085"/>
                <a:gd name="connsiteY4" fmla="*/ 28461 h 161925"/>
                <a:gd name="connsiteX5" fmla="*/ 0 w 289085"/>
                <a:gd name="connsiteY5" fmla="*/ 51702 h 161925"/>
                <a:gd name="connsiteX6" fmla="*/ 54083 w 289085"/>
                <a:gd name="connsiteY6" fmla="*/ 29356 h 161925"/>
                <a:gd name="connsiteX7" fmla="*/ 117624 w 289085"/>
                <a:gd name="connsiteY7" fmla="*/ 19050 h 161925"/>
                <a:gd name="connsiteX8" fmla="*/ 181861 w 289085"/>
                <a:gd name="connsiteY8" fmla="*/ 29528 h 161925"/>
                <a:gd name="connsiteX9" fmla="*/ 257223 w 289085"/>
                <a:gd name="connsiteY9" fmla="*/ 65389 h 161925"/>
                <a:gd name="connsiteX10" fmla="*/ 258042 w 289085"/>
                <a:gd name="connsiteY10" fmla="*/ 65999 h 161925"/>
                <a:gd name="connsiteX11" fmla="*/ 270024 w 289085"/>
                <a:gd name="connsiteY11" fmla="*/ 90488 h 161925"/>
                <a:gd name="connsiteX12" fmla="*/ 270024 w 289085"/>
                <a:gd name="connsiteY12" fmla="*/ 161925 h 161925"/>
                <a:gd name="connsiteX13" fmla="*/ 289074 w 289085"/>
                <a:gd name="connsiteY13" fmla="*/ 161925 h 161925"/>
                <a:gd name="connsiteX14" fmla="*/ 289074 w 289085"/>
                <a:gd name="connsiteY14" fmla="*/ 90488 h 161925"/>
                <a:gd name="connsiteX15" fmla="*/ 269072 w 289085"/>
                <a:gd name="connsiteY15" fmla="*/ 50473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9085" h="161925">
                  <a:moveTo>
                    <a:pt x="269072" y="50473"/>
                  </a:moveTo>
                  <a:cubicBezTo>
                    <a:pt x="244794" y="31541"/>
                    <a:pt x="216691" y="18115"/>
                    <a:pt x="186709" y="11125"/>
                  </a:cubicBezTo>
                  <a:cubicBezTo>
                    <a:pt x="164264" y="4422"/>
                    <a:pt x="141039" y="682"/>
                    <a:pt x="117624" y="0"/>
                  </a:cubicBezTo>
                  <a:cubicBezTo>
                    <a:pt x="94224" y="24"/>
                    <a:pt x="70976" y="3763"/>
                    <a:pt x="48749" y="11078"/>
                  </a:cubicBezTo>
                  <a:cubicBezTo>
                    <a:pt x="32945" y="15169"/>
                    <a:pt x="17644" y="20999"/>
                    <a:pt x="3124" y="28461"/>
                  </a:cubicBezTo>
                  <a:cubicBezTo>
                    <a:pt x="2891" y="36295"/>
                    <a:pt x="1844" y="44084"/>
                    <a:pt x="0" y="51702"/>
                  </a:cubicBezTo>
                  <a:cubicBezTo>
                    <a:pt x="16938" y="41851"/>
                    <a:pt x="35131" y="34335"/>
                    <a:pt x="54083" y="29356"/>
                  </a:cubicBezTo>
                  <a:cubicBezTo>
                    <a:pt x="74593" y="22617"/>
                    <a:pt x="96035" y="19140"/>
                    <a:pt x="117624" y="19050"/>
                  </a:cubicBezTo>
                  <a:cubicBezTo>
                    <a:pt x="139399" y="19752"/>
                    <a:pt x="160992" y="23273"/>
                    <a:pt x="181861" y="29528"/>
                  </a:cubicBezTo>
                  <a:cubicBezTo>
                    <a:pt x="209299" y="35836"/>
                    <a:pt x="235021" y="48077"/>
                    <a:pt x="257223" y="65389"/>
                  </a:cubicBezTo>
                  <a:lnTo>
                    <a:pt x="258042" y="65999"/>
                  </a:lnTo>
                  <a:cubicBezTo>
                    <a:pt x="265876" y="71647"/>
                    <a:pt x="270372" y="80836"/>
                    <a:pt x="270024" y="90488"/>
                  </a:cubicBezTo>
                  <a:lnTo>
                    <a:pt x="270024" y="161925"/>
                  </a:lnTo>
                  <a:lnTo>
                    <a:pt x="289074" y="161925"/>
                  </a:lnTo>
                  <a:lnTo>
                    <a:pt x="289074" y="90488"/>
                  </a:lnTo>
                  <a:cubicBezTo>
                    <a:pt x="289422" y="74665"/>
                    <a:pt x="281936" y="59690"/>
                    <a:pt x="269072" y="50473"/>
                  </a:cubicBezTo>
                  <a:close/>
                </a:path>
              </a:pathLst>
            </a:custGeom>
            <a:grpFill/>
            <a:ln w="9525" cap="flat">
              <a:noFill/>
              <a:prstDash val="solid"/>
              <a:miter/>
            </a:ln>
          </p:spPr>
          <p:txBody>
            <a:bodyPr rtlCol="0" anchor="ctr"/>
            <a:lstStyle/>
            <a:p>
              <a:endParaRPr lang="zh-CN" altLang="en-US"/>
            </a:p>
          </p:txBody>
        </p:sp>
        <p:sp>
          <p:nvSpPr>
            <p:cNvPr id="127" name="图形 36" descr="用户 轮廓"/>
            <p:cNvSpPr/>
            <p:nvPr/>
          </p:nvSpPr>
          <p:spPr>
            <a:xfrm>
              <a:off x="5696026" y="3373659"/>
              <a:ext cx="288597" cy="161925"/>
            </a:xfrm>
            <a:custGeom>
              <a:avLst/>
              <a:gdLst>
                <a:gd name="connsiteX0" fmla="*/ 288598 w 288597"/>
                <a:gd name="connsiteY0" fmla="*/ 50225 h 161925"/>
                <a:gd name="connsiteX1" fmla="*/ 285740 w 288597"/>
                <a:gd name="connsiteY1" fmla="*/ 27289 h 161925"/>
                <a:gd name="connsiteX2" fmla="*/ 240440 w 288597"/>
                <a:gd name="connsiteY2" fmla="*/ 11097 h 161925"/>
                <a:gd name="connsiteX3" fmla="*/ 171374 w 288597"/>
                <a:gd name="connsiteY3" fmla="*/ 0 h 161925"/>
                <a:gd name="connsiteX4" fmla="*/ 102499 w 288597"/>
                <a:gd name="connsiteY4" fmla="*/ 11078 h 161925"/>
                <a:gd name="connsiteX5" fmla="*/ 19564 w 288597"/>
                <a:gd name="connsiteY5" fmla="*/ 50787 h 161925"/>
                <a:gd name="connsiteX6" fmla="*/ 0 w 288597"/>
                <a:gd name="connsiteY6" fmla="*/ 90488 h 161925"/>
                <a:gd name="connsiteX7" fmla="*/ 0 w 288597"/>
                <a:gd name="connsiteY7" fmla="*/ 161925 h 161925"/>
                <a:gd name="connsiteX8" fmla="*/ 19050 w 288597"/>
                <a:gd name="connsiteY8" fmla="*/ 161925 h 161925"/>
                <a:gd name="connsiteX9" fmla="*/ 19050 w 288597"/>
                <a:gd name="connsiteY9" fmla="*/ 90488 h 161925"/>
                <a:gd name="connsiteX10" fmla="*/ 31128 w 288597"/>
                <a:gd name="connsiteY10" fmla="*/ 65932 h 161925"/>
                <a:gd name="connsiteX11" fmla="*/ 107871 w 288597"/>
                <a:gd name="connsiteY11" fmla="*/ 29356 h 161925"/>
                <a:gd name="connsiteX12" fmla="*/ 171374 w 288597"/>
                <a:gd name="connsiteY12" fmla="*/ 19050 h 161925"/>
                <a:gd name="connsiteX13" fmla="*/ 235610 w 288597"/>
                <a:gd name="connsiteY13" fmla="*/ 29528 h 161925"/>
                <a:gd name="connsiteX14" fmla="*/ 288598 w 288597"/>
                <a:gd name="connsiteY14" fmla="*/ 50225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597" h="161925">
                  <a:moveTo>
                    <a:pt x="288598" y="50225"/>
                  </a:moveTo>
                  <a:cubicBezTo>
                    <a:pt x="286864" y="42698"/>
                    <a:pt x="285906" y="35012"/>
                    <a:pt x="285740" y="27289"/>
                  </a:cubicBezTo>
                  <a:cubicBezTo>
                    <a:pt x="271205" y="20426"/>
                    <a:pt x="256032" y="15003"/>
                    <a:pt x="240440" y="11097"/>
                  </a:cubicBezTo>
                  <a:cubicBezTo>
                    <a:pt x="218000" y="4405"/>
                    <a:pt x="194781" y="674"/>
                    <a:pt x="171374" y="0"/>
                  </a:cubicBezTo>
                  <a:cubicBezTo>
                    <a:pt x="147974" y="24"/>
                    <a:pt x="124726" y="3763"/>
                    <a:pt x="102499" y="11078"/>
                  </a:cubicBezTo>
                  <a:cubicBezTo>
                    <a:pt x="72686" y="19206"/>
                    <a:pt x="44588" y="32659"/>
                    <a:pt x="19564" y="50787"/>
                  </a:cubicBezTo>
                  <a:cubicBezTo>
                    <a:pt x="7241" y="60272"/>
                    <a:pt x="15" y="74937"/>
                    <a:pt x="0" y="90488"/>
                  </a:cubicBezTo>
                  <a:lnTo>
                    <a:pt x="0" y="161925"/>
                  </a:lnTo>
                  <a:lnTo>
                    <a:pt x="19050" y="161925"/>
                  </a:lnTo>
                  <a:lnTo>
                    <a:pt x="19050" y="90488"/>
                  </a:lnTo>
                  <a:cubicBezTo>
                    <a:pt x="19068" y="80877"/>
                    <a:pt x="23526" y="71813"/>
                    <a:pt x="31128" y="65932"/>
                  </a:cubicBezTo>
                  <a:cubicBezTo>
                    <a:pt x="54306" y="49233"/>
                    <a:pt x="80301" y="36843"/>
                    <a:pt x="107871" y="29356"/>
                  </a:cubicBezTo>
                  <a:cubicBezTo>
                    <a:pt x="128369" y="22621"/>
                    <a:pt x="149798" y="19143"/>
                    <a:pt x="171374" y="19050"/>
                  </a:cubicBezTo>
                  <a:cubicBezTo>
                    <a:pt x="193149" y="19752"/>
                    <a:pt x="214741" y="23274"/>
                    <a:pt x="235610" y="29528"/>
                  </a:cubicBezTo>
                  <a:cubicBezTo>
                    <a:pt x="254108" y="34061"/>
                    <a:pt x="271924" y="41021"/>
                    <a:pt x="288598" y="50225"/>
                  </a:cubicBezTo>
                  <a:close/>
                </a:path>
              </a:pathLst>
            </a:custGeom>
            <a:grpFill/>
            <a:ln w="9525" cap="flat">
              <a:noFill/>
              <a:prstDash val="solid"/>
              <a:miter/>
            </a:ln>
          </p:spPr>
          <p:txBody>
            <a:bodyPr rtlCol="0" anchor="ctr"/>
            <a:lstStyle/>
            <a:p>
              <a:endParaRPr lang="zh-CN" altLang="en-US"/>
            </a:p>
          </p:txBody>
        </p:sp>
        <p:sp>
          <p:nvSpPr>
            <p:cNvPr id="128" name="图形 36" descr="用户 轮廓"/>
            <p:cNvSpPr/>
            <p:nvPr/>
          </p:nvSpPr>
          <p:spPr>
            <a:xfrm>
              <a:off x="5924550" y="3505200"/>
              <a:ext cx="342911" cy="161925"/>
            </a:xfrm>
            <a:custGeom>
              <a:avLst/>
              <a:gdLst>
                <a:gd name="connsiteX0" fmla="*/ 322898 w 342911"/>
                <a:gd name="connsiteY0" fmla="*/ 50482 h 161925"/>
                <a:gd name="connsiteX1" fmla="*/ 240535 w 342911"/>
                <a:gd name="connsiteY1" fmla="*/ 11135 h 161925"/>
                <a:gd name="connsiteX2" fmla="*/ 171450 w 342911"/>
                <a:gd name="connsiteY2" fmla="*/ 0 h 161925"/>
                <a:gd name="connsiteX3" fmla="*/ 102594 w 342911"/>
                <a:gd name="connsiteY3" fmla="*/ 11078 h 161925"/>
                <a:gd name="connsiteX4" fmla="*/ 19660 w 342911"/>
                <a:gd name="connsiteY4" fmla="*/ 50787 h 161925"/>
                <a:gd name="connsiteX5" fmla="*/ 0 w 342911"/>
                <a:gd name="connsiteY5" fmla="*/ 90488 h 161925"/>
                <a:gd name="connsiteX6" fmla="*/ 0 w 342911"/>
                <a:gd name="connsiteY6" fmla="*/ 161925 h 161925"/>
                <a:gd name="connsiteX7" fmla="*/ 19050 w 342911"/>
                <a:gd name="connsiteY7" fmla="*/ 161925 h 161925"/>
                <a:gd name="connsiteX8" fmla="*/ 19050 w 342911"/>
                <a:gd name="connsiteY8" fmla="*/ 90488 h 161925"/>
                <a:gd name="connsiteX9" fmla="*/ 31137 w 342911"/>
                <a:gd name="connsiteY9" fmla="*/ 65932 h 161925"/>
                <a:gd name="connsiteX10" fmla="*/ 107871 w 342911"/>
                <a:gd name="connsiteY10" fmla="*/ 29356 h 161925"/>
                <a:gd name="connsiteX11" fmla="*/ 171450 w 342911"/>
                <a:gd name="connsiteY11" fmla="*/ 19050 h 161925"/>
                <a:gd name="connsiteX12" fmla="*/ 235696 w 342911"/>
                <a:gd name="connsiteY12" fmla="*/ 29527 h 161925"/>
                <a:gd name="connsiteX13" fmla="*/ 311048 w 342911"/>
                <a:gd name="connsiteY13" fmla="*/ 65380 h 161925"/>
                <a:gd name="connsiteX14" fmla="*/ 311868 w 342911"/>
                <a:gd name="connsiteY14" fmla="*/ 65989 h 161925"/>
                <a:gd name="connsiteX15" fmla="*/ 323850 w 342911"/>
                <a:gd name="connsiteY15" fmla="*/ 90488 h 161925"/>
                <a:gd name="connsiteX16" fmla="*/ 323850 w 342911"/>
                <a:gd name="connsiteY16" fmla="*/ 161925 h 161925"/>
                <a:gd name="connsiteX17" fmla="*/ 342900 w 342911"/>
                <a:gd name="connsiteY17" fmla="*/ 161925 h 161925"/>
                <a:gd name="connsiteX18" fmla="*/ 342900 w 342911"/>
                <a:gd name="connsiteY18" fmla="*/ 90488 h 161925"/>
                <a:gd name="connsiteX19" fmla="*/ 322898 w 342911"/>
                <a:gd name="connsiteY19" fmla="*/ 50482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2911" h="161925">
                  <a:moveTo>
                    <a:pt x="322898" y="50482"/>
                  </a:moveTo>
                  <a:cubicBezTo>
                    <a:pt x="298622" y="31548"/>
                    <a:pt x="270518" y="18121"/>
                    <a:pt x="240535" y="11135"/>
                  </a:cubicBezTo>
                  <a:cubicBezTo>
                    <a:pt x="218089" y="4433"/>
                    <a:pt x="194864" y="691"/>
                    <a:pt x="171450" y="0"/>
                  </a:cubicBezTo>
                  <a:cubicBezTo>
                    <a:pt x="148057" y="23"/>
                    <a:pt x="124815" y="3762"/>
                    <a:pt x="102594" y="11078"/>
                  </a:cubicBezTo>
                  <a:cubicBezTo>
                    <a:pt x="72779" y="19201"/>
                    <a:pt x="44681" y="32654"/>
                    <a:pt x="19660" y="50787"/>
                  </a:cubicBezTo>
                  <a:cubicBezTo>
                    <a:pt x="7297" y="60250"/>
                    <a:pt x="33" y="74919"/>
                    <a:pt x="0" y="90488"/>
                  </a:cubicBezTo>
                  <a:lnTo>
                    <a:pt x="0" y="161925"/>
                  </a:lnTo>
                  <a:lnTo>
                    <a:pt x="19050" y="161925"/>
                  </a:lnTo>
                  <a:lnTo>
                    <a:pt x="19050" y="90488"/>
                  </a:lnTo>
                  <a:cubicBezTo>
                    <a:pt x="19067" y="80874"/>
                    <a:pt x="23530" y="71809"/>
                    <a:pt x="31137" y="65932"/>
                  </a:cubicBezTo>
                  <a:cubicBezTo>
                    <a:pt x="54310" y="49229"/>
                    <a:pt x="80303" y="36839"/>
                    <a:pt x="107871" y="29356"/>
                  </a:cubicBezTo>
                  <a:cubicBezTo>
                    <a:pt x="128393" y="22613"/>
                    <a:pt x="149848" y="19136"/>
                    <a:pt x="171450" y="19050"/>
                  </a:cubicBezTo>
                  <a:cubicBezTo>
                    <a:pt x="193229" y="19748"/>
                    <a:pt x="214824" y="23270"/>
                    <a:pt x="235696" y="29527"/>
                  </a:cubicBezTo>
                  <a:cubicBezTo>
                    <a:pt x="263132" y="35827"/>
                    <a:pt x="288853" y="48065"/>
                    <a:pt x="311048" y="65380"/>
                  </a:cubicBezTo>
                  <a:lnTo>
                    <a:pt x="311868" y="65989"/>
                  </a:lnTo>
                  <a:cubicBezTo>
                    <a:pt x="319704" y="71641"/>
                    <a:pt x="324199" y="80833"/>
                    <a:pt x="323850" y="90488"/>
                  </a:cubicBezTo>
                  <a:lnTo>
                    <a:pt x="323850" y="161925"/>
                  </a:lnTo>
                  <a:lnTo>
                    <a:pt x="342900" y="161925"/>
                  </a:lnTo>
                  <a:lnTo>
                    <a:pt x="342900" y="90488"/>
                  </a:lnTo>
                  <a:cubicBezTo>
                    <a:pt x="343245" y="74668"/>
                    <a:pt x="335760" y="59698"/>
                    <a:pt x="322898" y="50482"/>
                  </a:cubicBezTo>
                  <a:close/>
                </a:path>
              </a:pathLst>
            </a:custGeom>
            <a:grpFill/>
            <a:ln w="9525" cap="flat">
              <a:noFill/>
              <a:prstDash val="solid"/>
              <a:miter/>
            </a:ln>
          </p:spPr>
          <p:txBody>
            <a:bodyPr rtlCol="0" anchor="ctr"/>
            <a:lstStyle/>
            <a:p>
              <a:endParaRPr lang="zh-CN" altLang="en-US"/>
            </a:p>
          </p:txBody>
        </p:sp>
        <p:sp>
          <p:nvSpPr>
            <p:cNvPr id="129" name="图形 36" descr="用户 轮廓"/>
            <p:cNvSpPr/>
            <p:nvPr/>
          </p:nvSpPr>
          <p:spPr>
            <a:xfrm>
              <a:off x="6010275" y="3312937"/>
              <a:ext cx="171450" cy="171450"/>
            </a:xfrm>
            <a:custGeom>
              <a:avLst/>
              <a:gdLst>
                <a:gd name="connsiteX0" fmla="*/ 85725 w 171450"/>
                <a:gd name="connsiteY0" fmla="*/ 171450 h 171450"/>
                <a:gd name="connsiteX1" fmla="*/ 171450 w 171450"/>
                <a:gd name="connsiteY1" fmla="*/ 85725 h 171450"/>
                <a:gd name="connsiteX2" fmla="*/ 85725 w 171450"/>
                <a:gd name="connsiteY2" fmla="*/ 0 h 171450"/>
                <a:gd name="connsiteX3" fmla="*/ 0 w 171450"/>
                <a:gd name="connsiteY3" fmla="*/ 85725 h 171450"/>
                <a:gd name="connsiteX4" fmla="*/ 85725 w 171450"/>
                <a:gd name="connsiteY4" fmla="*/ 171450 h 171450"/>
                <a:gd name="connsiteX5" fmla="*/ 85725 w 171450"/>
                <a:gd name="connsiteY5" fmla="*/ 19050 h 171450"/>
                <a:gd name="connsiteX6" fmla="*/ 152400 w 171450"/>
                <a:gd name="connsiteY6" fmla="*/ 85725 h 171450"/>
                <a:gd name="connsiteX7" fmla="*/ 85725 w 171450"/>
                <a:gd name="connsiteY7" fmla="*/ 152400 h 171450"/>
                <a:gd name="connsiteX8" fmla="*/ 19050 w 171450"/>
                <a:gd name="connsiteY8" fmla="*/ 85725 h 171450"/>
                <a:gd name="connsiteX9" fmla="*/ 85725 w 171450"/>
                <a:gd name="connsiteY9" fmla="*/ 19002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85725" y="171450"/>
                  </a:moveTo>
                  <a:cubicBezTo>
                    <a:pt x="133070" y="171450"/>
                    <a:pt x="171450" y="133070"/>
                    <a:pt x="171450" y="85725"/>
                  </a:cubicBezTo>
                  <a:cubicBezTo>
                    <a:pt x="171450" y="38380"/>
                    <a:pt x="133070" y="0"/>
                    <a:pt x="85725" y="0"/>
                  </a:cubicBezTo>
                  <a:cubicBezTo>
                    <a:pt x="38380" y="0"/>
                    <a:pt x="0" y="38380"/>
                    <a:pt x="0" y="85725"/>
                  </a:cubicBezTo>
                  <a:cubicBezTo>
                    <a:pt x="0" y="133070"/>
                    <a:pt x="38380" y="171450"/>
                    <a:pt x="85725" y="171450"/>
                  </a:cubicBezTo>
                  <a:close/>
                  <a:moveTo>
                    <a:pt x="85725" y="19050"/>
                  </a:moveTo>
                  <a:cubicBezTo>
                    <a:pt x="122549" y="19050"/>
                    <a:pt x="152400" y="48901"/>
                    <a:pt x="152400" y="85725"/>
                  </a:cubicBezTo>
                  <a:cubicBezTo>
                    <a:pt x="152400" y="122549"/>
                    <a:pt x="122549" y="152400"/>
                    <a:pt x="85725" y="152400"/>
                  </a:cubicBezTo>
                  <a:cubicBezTo>
                    <a:pt x="48901" y="152400"/>
                    <a:pt x="19050" y="122549"/>
                    <a:pt x="19050" y="85725"/>
                  </a:cubicBezTo>
                  <a:cubicBezTo>
                    <a:pt x="19077" y="48904"/>
                    <a:pt x="48904" y="19055"/>
                    <a:pt x="85725" y="19002"/>
                  </a:cubicBezTo>
                  <a:close/>
                </a:path>
              </a:pathLst>
            </a:custGeom>
            <a:grpFill/>
            <a:ln w="9525" cap="flat">
              <a:noFill/>
              <a:prstDash val="solid"/>
              <a:miter/>
            </a:ln>
          </p:spPr>
          <p:txBody>
            <a:bodyPr rtlCol="0" anchor="ctr"/>
            <a:lstStyle/>
            <a:p>
              <a:endParaRPr lang="zh-CN" altLang="en-US"/>
            </a:p>
          </p:txBody>
        </p:sp>
      </p:grpSp>
      <p:sp>
        <p:nvSpPr>
          <p:cNvPr id="130" name="文本占位符 92"/>
          <p:cNvSpPr>
            <a:spLocks noGrp="1"/>
          </p:cNvSpPr>
          <p:nvPr userDrawn="1">
            <p:ph type="body" sz="quarter" idx="26" hasCustomPrompt="1"/>
          </p:nvPr>
        </p:nvSpPr>
        <p:spPr>
          <a:xfrm>
            <a:off x="3378551" y="2725082"/>
            <a:ext cx="951828" cy="429589"/>
          </a:xfrm>
          <a:prstGeom prst="rect">
            <a:avLst/>
          </a:prstGeom>
        </p:spPr>
        <p:txBody>
          <a:bodyPr/>
          <a:lstStyle>
            <a:lvl1pPr marL="0" indent="0" algn="l" defTabSz="457200" rtl="0" eaLnBrk="1" latinLnBrk="0" hangingPunct="1">
              <a:buNone/>
              <a:defRPr lang="zh-CN" altLang="en-US" sz="2400" kern="1200" dirty="0" smtClean="0">
                <a:solidFill>
                  <a:schemeClr val="bg1"/>
                </a:solidFill>
                <a:latin typeface="+mj-lt"/>
                <a:ea typeface="+mn-ea"/>
                <a:cs typeface="+mn-cs"/>
              </a:defRPr>
            </a:lvl1pPr>
            <a:lvl3pPr marL="914400" indent="0">
              <a:buNone/>
              <a:defRPr/>
            </a:lvl3pPr>
            <a:lvl4pPr marL="1371600" indent="0">
              <a:buNone/>
              <a:defRPr/>
            </a:lvl4pPr>
            <a:lvl5pPr marL="1828800" indent="0">
              <a:buNone/>
              <a:defRPr/>
            </a:lvl5pPr>
          </a:lstStyle>
          <a:p>
            <a:pPr lvl="0"/>
            <a:r>
              <a:rPr lang="en-US" altLang="zh-CN" dirty="0"/>
              <a:t>02</a:t>
            </a:r>
            <a:endParaRPr lang="zh-CN" altLang="en-US" dirty="0"/>
          </a:p>
        </p:txBody>
      </p:sp>
      <p:sp>
        <p:nvSpPr>
          <p:cNvPr id="131" name="文本占位符 92"/>
          <p:cNvSpPr>
            <a:spLocks noGrp="1"/>
          </p:cNvSpPr>
          <p:nvPr userDrawn="1">
            <p:ph type="body" sz="quarter" idx="27" hasCustomPrompt="1"/>
          </p:nvPr>
        </p:nvSpPr>
        <p:spPr>
          <a:xfrm>
            <a:off x="3549354" y="3459700"/>
            <a:ext cx="1025922" cy="276999"/>
          </a:xfrm>
          <a:prstGeom prst="rect">
            <a:avLst/>
          </a:prstGeom>
        </p:spPr>
        <p:txBody>
          <a:bodyPr wrap="none" lIns="0" tIns="0" rIns="0" bIns="0">
            <a:spAutoFit/>
          </a:bodyPr>
          <a:lstStyle>
            <a:lvl1pPr marL="0" indent="0" algn="l" defTabSz="457200" rtl="0" eaLnBrk="1" latinLnBrk="0" hangingPunct="1">
              <a:buNone/>
              <a:defRPr lang="zh-CN" altLang="en-US" sz="2000" b="1" kern="1200" dirty="0" smtClean="0">
                <a:gradFill>
                  <a:gsLst>
                    <a:gs pos="10000">
                      <a:schemeClr val="accent1"/>
                    </a:gs>
                    <a:gs pos="100000">
                      <a:schemeClr val="accent2"/>
                    </a:gs>
                  </a:gsLst>
                  <a:lin ang="5400000" scaled="1"/>
                </a:gradFill>
                <a:latin typeface="+mj-ea"/>
                <a:ea typeface="+mj-ea"/>
                <a:cs typeface="+mn-cs"/>
              </a:defRPr>
            </a:lvl1pPr>
            <a:lvl3pPr marL="914400" indent="0">
              <a:buNone/>
              <a:defRPr/>
            </a:lvl3pPr>
            <a:lvl4pPr marL="1371600" indent="0">
              <a:buNone/>
              <a:defRPr/>
            </a:lvl4pPr>
            <a:lvl5pPr marL="1828800" indent="0">
              <a:buNone/>
              <a:defRPr/>
            </a:lvl5pPr>
          </a:lstStyle>
          <a:p>
            <a:pPr lvl="0"/>
            <a:r>
              <a:rPr lang="zh-CN" altLang="en-US" dirty="0"/>
              <a:t>输入标题</a:t>
            </a:r>
            <a:endParaRPr lang="zh-CN" altLang="en-US" dirty="0"/>
          </a:p>
        </p:txBody>
      </p:sp>
      <p:sp>
        <p:nvSpPr>
          <p:cNvPr id="132" name="矩形: 圆角 131"/>
          <p:cNvSpPr/>
          <p:nvPr userDrawn="1"/>
        </p:nvSpPr>
        <p:spPr>
          <a:xfrm>
            <a:off x="3278581" y="2484070"/>
            <a:ext cx="1567468" cy="45719"/>
          </a:xfrm>
          <a:prstGeom prst="roundRect">
            <a:avLst>
              <a:gd name="adj" fmla="val 50000"/>
            </a:avLst>
          </a:prstGeom>
          <a:solidFill>
            <a:schemeClr val="accent2"/>
          </a:solidFill>
          <a:ln>
            <a:noFill/>
          </a:ln>
          <a:effectLst>
            <a:outerShdw blurRad="38100" dist="38100" dir="5400000" algn="ctr" rotWithShape="0">
              <a:schemeClr val="accent2">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2" Type="http://schemas.openxmlformats.org/officeDocument/2006/relationships/theme" Target="../theme/theme1.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
              <a:schemeClr val="bg1"/>
            </a:gs>
            <a:gs pos="100000">
              <a:schemeClr val="accent5"/>
            </a:gs>
          </a:gsLst>
          <a:lin ang="5400000" scaled="1"/>
          <a:tileRect/>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hyperlink" Target="http://office.msn.com.cn/" TargetMode="External"/><Relationship Id="rId1" Type="http://schemas.openxmlformats.org/officeDocument/2006/relationships/image" Target="../media/image1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19.xml"/><Relationship Id="rId5" Type="http://schemas.openxmlformats.org/officeDocument/2006/relationships/image" Target="../media/image25.jpeg"/><Relationship Id="rId4" Type="http://schemas.openxmlformats.org/officeDocument/2006/relationships/image" Target="../media/image24.jpeg"/><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21.jpeg"/></Relationships>
</file>

<file path=ppt/slides/_rels/slide12.xml.rels><?xml version="1.0" encoding="UTF-8" standalone="yes"?>
<Relationships xmlns="http://schemas.openxmlformats.org/package/2006/relationships"><Relationship Id="rId9" Type="http://schemas.openxmlformats.org/officeDocument/2006/relationships/image" Target="../media/image6.svg"/><Relationship Id="rId8" Type="http://schemas.openxmlformats.org/officeDocument/2006/relationships/image" Target="../media/image32.png"/><Relationship Id="rId7" Type="http://schemas.openxmlformats.org/officeDocument/2006/relationships/image" Target="../media/image5.svg"/><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 Id="rId3" Type="http://schemas.openxmlformats.org/officeDocument/2006/relationships/image" Target="../media/image28.png"/><Relationship Id="rId2" Type="http://schemas.openxmlformats.org/officeDocument/2006/relationships/image" Target="../media/image27.png"/><Relationship Id="rId14" Type="http://schemas.openxmlformats.org/officeDocument/2006/relationships/slideLayout" Target="../slideLayouts/slideLayout20.xml"/><Relationship Id="rId13" Type="http://schemas.openxmlformats.org/officeDocument/2006/relationships/image" Target="../media/image8.svg"/><Relationship Id="rId12" Type="http://schemas.openxmlformats.org/officeDocument/2006/relationships/image" Target="../media/image34.png"/><Relationship Id="rId11" Type="http://schemas.openxmlformats.org/officeDocument/2006/relationships/image" Target="../media/image7.svg"/><Relationship Id="rId10" Type="http://schemas.openxmlformats.org/officeDocument/2006/relationships/image" Target="../media/image33.png"/><Relationship Id="rId1" Type="http://schemas.openxmlformats.org/officeDocument/2006/relationships/image" Target="../media/image26.pn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21.xml"/><Relationship Id="rId5" Type="http://schemas.openxmlformats.org/officeDocument/2006/relationships/image" Target="../media/image38.png"/><Relationship Id="rId4" Type="http://schemas.openxmlformats.org/officeDocument/2006/relationships/image" Target="../media/image37.png"/><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2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7.xml"/><Relationship Id="rId2" Type="http://schemas.microsoft.com/office/2007/relationships/hdphoto" Target="../media/image20.wdp"/><Relationship Id="rId1" Type="http://schemas.openxmlformats.org/officeDocument/2006/relationships/image" Target="../media/image39.png"/></Relationships>
</file>

<file path=ppt/slides/_rels/slide16.xml.rels><?xml version="1.0" encoding="UTF-8" standalone="yes"?>
<Relationships xmlns="http://schemas.openxmlformats.org/package/2006/relationships"><Relationship Id="rId9" Type="http://schemas.openxmlformats.org/officeDocument/2006/relationships/image" Target="../media/image47.jpeg"/><Relationship Id="rId8" Type="http://schemas.openxmlformats.org/officeDocument/2006/relationships/image" Target="../media/image46.jpeg"/><Relationship Id="rId7" Type="http://schemas.microsoft.com/office/2007/relationships/hdphoto" Target="../media/image20.wdp"/><Relationship Id="rId6" Type="http://schemas.openxmlformats.org/officeDocument/2006/relationships/image" Target="../media/image45.png"/><Relationship Id="rId5" Type="http://schemas.openxmlformats.org/officeDocument/2006/relationships/image" Target="../media/image44.jpeg"/><Relationship Id="rId4" Type="http://schemas.microsoft.com/office/2007/relationships/hdphoto" Target="../media/image43.wdp"/><Relationship Id="rId3" Type="http://schemas.openxmlformats.org/officeDocument/2006/relationships/image" Target="../media/image42.png"/><Relationship Id="rId2" Type="http://schemas.openxmlformats.org/officeDocument/2006/relationships/image" Target="../media/image41.jpeg"/><Relationship Id="rId11" Type="http://schemas.openxmlformats.org/officeDocument/2006/relationships/notesSlide" Target="../notesSlides/notesSlide7.xml"/><Relationship Id="rId10" Type="http://schemas.openxmlformats.org/officeDocument/2006/relationships/slideLayout" Target="../slideLayouts/slideLayout24.xml"/><Relationship Id="rId1" Type="http://schemas.openxmlformats.org/officeDocument/2006/relationships/image" Target="../media/image40.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9" Type="http://schemas.openxmlformats.org/officeDocument/2006/relationships/image" Target="../media/image53.png"/><Relationship Id="rId8" Type="http://schemas.openxmlformats.org/officeDocument/2006/relationships/image" Target="../media/image11.svg"/><Relationship Id="rId7" Type="http://schemas.openxmlformats.org/officeDocument/2006/relationships/image" Target="../media/image52.png"/><Relationship Id="rId6" Type="http://schemas.openxmlformats.org/officeDocument/2006/relationships/image" Target="../media/image10.svg"/><Relationship Id="rId5" Type="http://schemas.openxmlformats.org/officeDocument/2006/relationships/image" Target="../media/image51.png"/><Relationship Id="rId4" Type="http://schemas.openxmlformats.org/officeDocument/2006/relationships/image" Target="../media/image9.svg"/><Relationship Id="rId3" Type="http://schemas.openxmlformats.org/officeDocument/2006/relationships/image" Target="../media/image50.png"/><Relationship Id="rId2" Type="http://schemas.openxmlformats.org/officeDocument/2006/relationships/image" Target="../media/image49.png"/><Relationship Id="rId12" Type="http://schemas.openxmlformats.org/officeDocument/2006/relationships/notesSlide" Target="../notesSlides/notesSlide10.xml"/><Relationship Id="rId11" Type="http://schemas.openxmlformats.org/officeDocument/2006/relationships/slideLayout" Target="../slideLayouts/slideLayout14.xml"/><Relationship Id="rId10" Type="http://schemas.openxmlformats.org/officeDocument/2006/relationships/image" Target="../media/image12.svg"/><Relationship Id="rId1" Type="http://schemas.openxmlformats.org/officeDocument/2006/relationships/image" Target="../media/image48.png"/></Relationships>
</file>

<file path=ppt/slides/_rels/slide21.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58.png"/><Relationship Id="rId7" Type="http://schemas.openxmlformats.org/officeDocument/2006/relationships/image" Target="../media/image15.svg"/><Relationship Id="rId6" Type="http://schemas.openxmlformats.org/officeDocument/2006/relationships/image" Target="../media/image57.png"/><Relationship Id="rId5" Type="http://schemas.openxmlformats.org/officeDocument/2006/relationships/image" Target="../media/image14.svg"/><Relationship Id="rId4" Type="http://schemas.openxmlformats.org/officeDocument/2006/relationships/image" Target="../media/image56.png"/><Relationship Id="rId3" Type="http://schemas.openxmlformats.org/officeDocument/2006/relationships/image" Target="../media/image55.png"/><Relationship Id="rId2" Type="http://schemas.openxmlformats.org/officeDocument/2006/relationships/image" Target="../media/image13.svg"/><Relationship Id="rId11" Type="http://schemas.openxmlformats.org/officeDocument/2006/relationships/notesSlide" Target="../notesSlides/notesSlide11.xml"/><Relationship Id="rId10" Type="http://schemas.openxmlformats.org/officeDocument/2006/relationships/slideLayout" Target="../slideLayouts/slideLayout14.xml"/><Relationship Id="rId1" Type="http://schemas.openxmlformats.org/officeDocument/2006/relationships/image" Target="../media/image5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chart" Target="../charts/chart4.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6.xml"/><Relationship Id="rId3" Type="http://schemas.openxmlformats.org/officeDocument/2006/relationships/image" Target="../media/image12.png"/><Relationship Id="rId2" Type="http://schemas.openxmlformats.org/officeDocument/2006/relationships/hyperlink" Target="http://office.msn.com.cn/" TargetMode="External"/><Relationship Id="rId1" Type="http://schemas.openxmlformats.org/officeDocument/2006/relationships/image" Target="../media/image1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6.xml"/><Relationship Id="rId1"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7.xml"/><Relationship Id="rId1" Type="http://schemas.openxmlformats.org/officeDocument/2006/relationships/image" Target="../media/image14.jpeg"/></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image" Target="../media/image3.svg"/><Relationship Id="rId5" Type="http://schemas.openxmlformats.org/officeDocument/2006/relationships/image" Target="../media/image17.png"/><Relationship Id="rId4" Type="http://schemas.openxmlformats.org/officeDocument/2006/relationships/image" Target="../media/image2.svg"/><Relationship Id="rId3" Type="http://schemas.openxmlformats.org/officeDocument/2006/relationships/image" Target="../media/image16.png"/><Relationship Id="rId2" Type="http://schemas.openxmlformats.org/officeDocument/2006/relationships/image" Target="../media/image1.svg"/><Relationship Id="rId1" Type="http://schemas.openxmlformats.org/officeDocument/2006/relationships/image" Target="../media/image15.pn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1.xml"/><Relationship Id="rId4" Type="http://schemas.openxmlformats.org/officeDocument/2006/relationships/image" Target="../media/image4.svg"/><Relationship Id="rId3" Type="http://schemas.openxmlformats.org/officeDocument/2006/relationships/image" Target="../media/image18.png"/><Relationship Id="rId2" Type="http://schemas.microsoft.com/office/2007/relationships/hdphoto" Target="../media/image5.wdp"/><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8.xml"/><Relationship Id="rId2" Type="http://schemas.microsoft.com/office/2007/relationships/hdphoto" Target="../media/image20.wdp"/><Relationship Id="rId1" Type="http://schemas.openxmlformats.org/officeDocument/2006/relationships/image" Target="../media/image1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7" name="图片 16">
            <a:hlinkClick r:id="rId2"/>
          </p:cNvPr>
          <p:cNvPicPr>
            <a:picLocks noChangeAspect="1"/>
          </p:cNvPicPr>
          <p:nvPr/>
        </p:nvPicPr>
        <p:blipFill>
          <a:blip r:embed="rId3">
            <a:lum bright="70000" contrast="-70000"/>
          </a:blip>
          <a:stretch>
            <a:fillRect/>
          </a:stretch>
        </p:blipFill>
        <p:spPr>
          <a:xfrm>
            <a:off x="3242734" y="7557197"/>
            <a:ext cx="1828800" cy="243840"/>
          </a:xfrm>
          <a:prstGeom prst="rect">
            <a:avLst/>
          </a:prstGeom>
        </p:spPr>
      </p:pic>
      <p:sp useBgFill="1">
        <p:nvSpPr>
          <p:cNvPr id="2" name="文本占位符 1"/>
          <p:cNvSpPr>
            <a:spLocks noGrp="1"/>
          </p:cNvSpPr>
          <p:nvPr>
            <p:ph type="body" sz="quarter" idx="25"/>
          </p:nvPr>
        </p:nvSpPr>
        <p:spPr/>
        <p:txBody>
          <a:bodyPr/>
          <a:lstStyle/>
          <a:p>
            <a:r>
              <a:rPr lang="zh-CN" altLang="en-US" dirty="0"/>
              <a:t>企业介绍通用模板</a:t>
            </a:r>
            <a:endParaRPr lang="zh-CN" altLang="en-US" dirty="0"/>
          </a:p>
        </p:txBody>
      </p:sp>
      <p:sp>
        <p:nvSpPr>
          <p:cNvPr id="5" name="文本占位符 4"/>
          <p:cNvSpPr>
            <a:spLocks noGrp="1"/>
          </p:cNvSpPr>
          <p:nvPr>
            <p:ph type="body" sz="quarter" idx="26"/>
          </p:nvPr>
        </p:nvSpPr>
        <p:spPr/>
        <p:txBody>
          <a:bodyPr/>
          <a:lstStyle/>
          <a:p>
            <a:r>
              <a:rPr lang="en-US" altLang="zh-CN" dirty="0"/>
              <a:t>20XX</a:t>
            </a:r>
            <a:endParaRPr lang="en-US" altLang="zh-CN" dirty="0"/>
          </a:p>
        </p:txBody>
      </p:sp>
      <p:sp>
        <p:nvSpPr>
          <p:cNvPr id="6" name="文本占位符 5"/>
          <p:cNvSpPr>
            <a:spLocks noGrp="1"/>
          </p:cNvSpPr>
          <p:nvPr>
            <p:ph type="body" sz="quarter" idx="27"/>
          </p:nvPr>
        </p:nvSpPr>
        <p:spPr>
          <a:xfrm>
            <a:off x="5015094" y="4591352"/>
            <a:ext cx="2161813" cy="346408"/>
          </a:xfrm>
        </p:spPr>
        <p:txBody>
          <a:bodyPr/>
          <a:lstStyle/>
          <a:p>
            <a:pPr algn="ctr"/>
            <a:r>
              <a:rPr lang="zh-CN" altLang="en-US" dirty="0"/>
              <a:t>汇报人：</a:t>
            </a:r>
            <a:r>
              <a:rPr lang="en-US" altLang="zh-CN" dirty="0"/>
              <a:t>XXX</a:t>
            </a:r>
            <a:endParaRPr lang="en-US" altLang="zh-CN"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2"/>
          </p:nvPr>
        </p:nvSpPr>
        <p:spPr/>
        <p:txBody>
          <a:bodyPr/>
          <a:lstStyle/>
          <a:p>
            <a:r>
              <a:rPr lang="en-US" altLang="zh-CN" dirty="0"/>
              <a:t>01</a:t>
            </a:r>
            <a:endParaRPr lang="zh-CN" altLang="en-US" dirty="0"/>
          </a:p>
        </p:txBody>
      </p:sp>
      <p:sp>
        <p:nvSpPr>
          <p:cNvPr id="10" name="文本占位符 9"/>
          <p:cNvSpPr>
            <a:spLocks noGrp="1"/>
          </p:cNvSpPr>
          <p:nvPr>
            <p:ph type="body" sz="quarter" idx="24"/>
          </p:nvPr>
        </p:nvSpPr>
        <p:spPr/>
        <p:txBody>
          <a:bodyPr/>
          <a:lstStyle/>
          <a:p>
            <a:r>
              <a:rPr lang="en-US" altLang="zh-CN" dirty="0"/>
              <a:t>PART TWO</a:t>
            </a:r>
            <a:endParaRPr lang="zh-CN" altLang="en-US" dirty="0"/>
          </a:p>
        </p:txBody>
      </p:sp>
      <p:sp>
        <p:nvSpPr>
          <p:cNvPr id="3" name="文本占位符 2"/>
          <p:cNvSpPr>
            <a:spLocks noGrp="1"/>
          </p:cNvSpPr>
          <p:nvPr>
            <p:ph type="body" sz="quarter" idx="25"/>
          </p:nvPr>
        </p:nvSpPr>
        <p:spPr/>
        <p:txBody>
          <a:bodyPr/>
          <a:lstStyle/>
          <a:p>
            <a:r>
              <a:rPr lang="en-US" altLang="zh-CN" dirty="0"/>
              <a:t>PART TWO</a:t>
            </a:r>
            <a:endParaRPr lang="zh-CN" altLang="en-US" dirty="0"/>
          </a:p>
        </p:txBody>
      </p:sp>
      <p:sp>
        <p:nvSpPr>
          <p:cNvPr id="19" name="文本占位符 18"/>
          <p:cNvSpPr>
            <a:spLocks noGrp="1"/>
          </p:cNvSpPr>
          <p:nvPr>
            <p:ph type="body" sz="quarter" idx="19"/>
          </p:nvPr>
        </p:nvSpPr>
        <p:spPr>
          <a:xfrm>
            <a:off x="2002200" y="3566310"/>
            <a:ext cx="923330" cy="249299"/>
          </a:xfrm>
        </p:spPr>
        <p:txBody>
          <a:bodyPr/>
          <a:lstStyle/>
          <a:p>
            <a:r>
              <a:rPr lang="zh-CN" altLang="en-US" dirty="0"/>
              <a:t>企业概述</a:t>
            </a:r>
            <a:endParaRPr lang="zh-CN" altLang="en-US" dirty="0"/>
          </a:p>
        </p:txBody>
      </p:sp>
      <p:sp>
        <p:nvSpPr>
          <p:cNvPr id="21" name="文本占位符 20"/>
          <p:cNvSpPr>
            <a:spLocks noGrp="1"/>
          </p:cNvSpPr>
          <p:nvPr>
            <p:ph type="body" sz="quarter" idx="27"/>
          </p:nvPr>
        </p:nvSpPr>
        <p:spPr>
          <a:xfrm>
            <a:off x="4418661" y="3446691"/>
            <a:ext cx="1025922" cy="276999"/>
          </a:xfrm>
        </p:spPr>
        <p:txBody>
          <a:bodyPr/>
          <a:lstStyle/>
          <a:p>
            <a:r>
              <a:rPr lang="zh-CN" altLang="en-US" dirty="0"/>
              <a:t>团队介绍</a:t>
            </a:r>
            <a:endParaRPr lang="zh-CN" altLang="en-US" dirty="0"/>
          </a:p>
        </p:txBody>
      </p:sp>
      <p:sp>
        <p:nvSpPr>
          <p:cNvPr id="23" name="文本占位符 22"/>
          <p:cNvSpPr>
            <a:spLocks noGrp="1"/>
          </p:cNvSpPr>
          <p:nvPr>
            <p:ph type="body" sz="quarter" idx="26"/>
          </p:nvPr>
        </p:nvSpPr>
        <p:spPr/>
        <p:txBody>
          <a:bodyPr/>
          <a:lstStyle/>
          <a:p>
            <a:r>
              <a:rPr lang="en-US" altLang="zh-CN" dirty="0"/>
              <a:t>02</a:t>
            </a:r>
            <a:endParaRPr lang="zh-CN" altLang="en-US" dirty="0"/>
          </a:p>
        </p:txBody>
      </p:sp>
      <p:sp>
        <p:nvSpPr>
          <p:cNvPr id="25" name="文本占位符 24"/>
          <p:cNvSpPr>
            <a:spLocks noGrp="1"/>
          </p:cNvSpPr>
          <p:nvPr>
            <p:ph type="body" sz="quarter" idx="22"/>
          </p:nvPr>
        </p:nvSpPr>
        <p:spPr/>
        <p:txBody>
          <a:bodyPr/>
          <a:lstStyle/>
          <a:p>
            <a:r>
              <a:rPr lang="en-US" altLang="zh-CN" dirty="0"/>
              <a:t>03</a:t>
            </a:r>
            <a:endParaRPr lang="zh-CN" altLang="en-US" dirty="0"/>
          </a:p>
        </p:txBody>
      </p:sp>
      <p:sp>
        <p:nvSpPr>
          <p:cNvPr id="27" name="文本占位符 26"/>
          <p:cNvSpPr>
            <a:spLocks noGrp="1"/>
          </p:cNvSpPr>
          <p:nvPr>
            <p:ph type="body" sz="quarter" idx="23"/>
          </p:nvPr>
        </p:nvSpPr>
        <p:spPr>
          <a:xfrm>
            <a:off x="6947730" y="3566310"/>
            <a:ext cx="923330" cy="249299"/>
          </a:xfrm>
        </p:spPr>
        <p:txBody>
          <a:bodyPr/>
          <a:lstStyle/>
          <a:p>
            <a:r>
              <a:rPr lang="zh-CN" altLang="en-US" dirty="0"/>
              <a:t>文化荣誉</a:t>
            </a:r>
            <a:endParaRPr lang="zh-CN" altLang="en-US" dirty="0"/>
          </a:p>
        </p:txBody>
      </p:sp>
      <p:sp>
        <p:nvSpPr>
          <p:cNvPr id="29" name="文本占位符 28"/>
          <p:cNvSpPr>
            <a:spLocks noGrp="1"/>
          </p:cNvSpPr>
          <p:nvPr>
            <p:ph type="body" sz="quarter" idx="16"/>
          </p:nvPr>
        </p:nvSpPr>
        <p:spPr/>
        <p:txBody>
          <a:bodyPr/>
          <a:lstStyle/>
          <a:p>
            <a:r>
              <a:rPr lang="en-US" altLang="zh-CN" dirty="0"/>
              <a:t>04</a:t>
            </a:r>
            <a:endParaRPr lang="zh-CN" altLang="en-US" dirty="0"/>
          </a:p>
        </p:txBody>
      </p:sp>
      <p:sp>
        <p:nvSpPr>
          <p:cNvPr id="31" name="文本占位符 30"/>
          <p:cNvSpPr>
            <a:spLocks noGrp="1"/>
          </p:cNvSpPr>
          <p:nvPr>
            <p:ph type="body" sz="quarter" idx="21"/>
          </p:nvPr>
        </p:nvSpPr>
        <p:spPr>
          <a:xfrm>
            <a:off x="9302247" y="3566310"/>
            <a:ext cx="1025922" cy="249299"/>
          </a:xfrm>
        </p:spPr>
        <p:txBody>
          <a:bodyPr/>
          <a:lstStyle/>
          <a:p>
            <a:r>
              <a:rPr lang="zh-CN" altLang="en-US" dirty="0"/>
              <a:t>产品服务</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10000">
              <a:schemeClr val="bg1"/>
            </a:gs>
            <a:gs pos="66000">
              <a:schemeClr val="accent5"/>
            </a:gs>
          </a:gsLst>
          <a:lin ang="5400000" scaled="1"/>
          <a:tileRect/>
        </a:gradFill>
        <a:effectLst/>
      </p:bgPr>
    </p:bg>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p:sp>
      <p:sp>
        <p:nvSpPr>
          <p:cNvPr id="14" name="图片占位符 13"/>
          <p:cNvSpPr>
            <a:spLocks noGrp="1"/>
          </p:cNvSpPr>
          <p:nvPr>
            <p:ph type="pic" sz="quarter" idx="11"/>
          </p:nvPr>
        </p:nvSpPr>
        <p:spPr/>
      </p:sp>
      <p:sp>
        <p:nvSpPr>
          <p:cNvPr id="16" name="图片占位符 15"/>
          <p:cNvSpPr>
            <a:spLocks noGrp="1"/>
          </p:cNvSpPr>
          <p:nvPr>
            <p:ph type="pic" sz="quarter" idx="12"/>
          </p:nvPr>
        </p:nvSpPr>
        <p:spPr/>
      </p:sp>
      <p:sp>
        <p:nvSpPr>
          <p:cNvPr id="18" name="图片占位符 17"/>
          <p:cNvSpPr>
            <a:spLocks noGrp="1"/>
          </p:cNvSpPr>
          <p:nvPr>
            <p:ph type="pic" sz="quarter" idx="13"/>
          </p:nvPr>
        </p:nvSpPr>
        <p:spPr/>
      </p:sp>
      <p:sp>
        <p:nvSpPr>
          <p:cNvPr id="22" name="图片占位符 21"/>
          <p:cNvSpPr>
            <a:spLocks noGrp="1"/>
          </p:cNvSpPr>
          <p:nvPr>
            <p:ph type="pic" sz="quarter" idx="14"/>
          </p:nvPr>
        </p:nvSpPr>
        <p:spPr/>
      </p:sp>
      <p:sp>
        <p:nvSpPr>
          <p:cNvPr id="12" name="文本占位符 11"/>
          <p:cNvSpPr>
            <a:spLocks noGrp="1"/>
          </p:cNvSpPr>
          <p:nvPr>
            <p:ph type="body" sz="quarter" idx="25"/>
          </p:nvPr>
        </p:nvSpPr>
        <p:spPr>
          <a:prstGeom prst="rect">
            <a:avLst/>
          </a:prstGeom>
        </p:spPr>
        <p:txBody>
          <a:bodyPr lIns="0" tIns="0" rIns="0" bIns="0">
            <a:spAutoFit/>
          </a:bodyPr>
          <a:lstStyle/>
          <a:p>
            <a:r>
              <a:rPr lang="zh-CN" altLang="en-US" dirty="0"/>
              <a:t>团队介绍</a:t>
            </a:r>
            <a:endParaRPr lang="zh-CN" altLang="en-US" dirty="0"/>
          </a:p>
        </p:txBody>
      </p:sp>
      <p:sp>
        <p:nvSpPr>
          <p:cNvPr id="11" name="矩形 10"/>
          <p:cNvSpPr/>
          <p:nvPr/>
        </p:nvSpPr>
        <p:spPr>
          <a:xfrm>
            <a:off x="0" y="5419724"/>
            <a:ext cx="12268200" cy="14995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785828" y="2047891"/>
            <a:ext cx="1290608" cy="1290606"/>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3113541" y="2047891"/>
            <a:ext cx="1290608" cy="1290606"/>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0096679" y="2047891"/>
            <a:ext cx="1290608" cy="1290606"/>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7768967" y="2047891"/>
            <a:ext cx="1290608" cy="1290606"/>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441254" y="2047891"/>
            <a:ext cx="1290608" cy="1290606"/>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占位符 11"/>
          <p:cNvSpPr txBox="1"/>
          <p:nvPr/>
        </p:nvSpPr>
        <p:spPr>
          <a:xfrm>
            <a:off x="3439239" y="3654540"/>
            <a:ext cx="777200" cy="2769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dirty="0" err="1">
                <a:solidFill>
                  <a:schemeClr val="tx2"/>
                </a:solidFill>
              </a:rPr>
              <a:t>Aiven</a:t>
            </a:r>
            <a:endParaRPr lang="zh-CN" altLang="en-US" sz="2000" dirty="0">
              <a:solidFill>
                <a:schemeClr val="tx2"/>
              </a:solidFill>
            </a:endParaRPr>
          </a:p>
        </p:txBody>
      </p:sp>
      <p:sp>
        <p:nvSpPr>
          <p:cNvPr id="21" name="文本框 20"/>
          <p:cNvSpPr txBox="1"/>
          <p:nvPr/>
        </p:nvSpPr>
        <p:spPr>
          <a:xfrm>
            <a:off x="708011" y="4335709"/>
            <a:ext cx="1472400" cy="532838"/>
          </a:xfrm>
          <a:prstGeom prst="rect">
            <a:avLst/>
          </a:prstGeom>
          <a:noFill/>
        </p:spPr>
        <p:txBody>
          <a:bodyPr wrap="square" lIns="0" tIns="0" rIns="0" bIns="0">
            <a:spAutoFit/>
          </a:bodyPr>
          <a:lstStyle/>
          <a:p>
            <a:pPr algn="ctr" defTabSz="914400">
              <a:lnSpc>
                <a:spcPct val="130000"/>
              </a:lnSpc>
            </a:pPr>
            <a:r>
              <a:rPr lang="zh-CN" altLang="en-US" sz="1400" dirty="0">
                <a:solidFill>
                  <a:schemeClr val="tx2"/>
                </a:solidFill>
                <a:latin typeface="+mn-ea"/>
                <a:cs typeface="+mn-ea"/>
                <a:sym typeface="Arial" panose="020B0604020202020204" pitchFamily="34" charset="0"/>
              </a:rPr>
              <a:t>制定营销战略</a:t>
            </a:r>
            <a:endParaRPr lang="en-US" altLang="zh-CN" sz="1400" dirty="0">
              <a:solidFill>
                <a:schemeClr val="tx2"/>
              </a:solidFill>
              <a:latin typeface="+mn-ea"/>
              <a:cs typeface="+mn-ea"/>
              <a:sym typeface="Arial" panose="020B0604020202020204" pitchFamily="34" charset="0"/>
            </a:endParaRPr>
          </a:p>
          <a:p>
            <a:pPr algn="ctr" defTabSz="914400">
              <a:lnSpc>
                <a:spcPct val="130000"/>
              </a:lnSpc>
            </a:pPr>
            <a:r>
              <a:rPr lang="zh-CN" altLang="en-US" sz="1400" dirty="0">
                <a:solidFill>
                  <a:schemeClr val="tx2"/>
                </a:solidFill>
                <a:latin typeface="+mn-ea"/>
                <a:cs typeface="+mn-ea"/>
                <a:sym typeface="Arial" panose="020B0604020202020204" pitchFamily="34" charset="0"/>
              </a:rPr>
              <a:t>直接领导管理层</a:t>
            </a:r>
            <a:endParaRPr lang="zh-CN" altLang="en-US" sz="1600" dirty="0">
              <a:solidFill>
                <a:schemeClr val="tx2"/>
              </a:solidFill>
              <a:latin typeface="+mn-ea"/>
              <a:cs typeface="+mn-ea"/>
              <a:sym typeface="Arial" panose="020B0604020202020204" pitchFamily="34" charset="0"/>
            </a:endParaRPr>
          </a:p>
        </p:txBody>
      </p:sp>
      <p:grpSp>
        <p:nvGrpSpPr>
          <p:cNvPr id="5" name="组合 4"/>
          <p:cNvGrpSpPr/>
          <p:nvPr/>
        </p:nvGrpSpPr>
        <p:grpSpPr>
          <a:xfrm>
            <a:off x="695325" y="1957387"/>
            <a:ext cx="1472400" cy="1472400"/>
            <a:chOff x="695325" y="1957387"/>
            <a:chExt cx="1472400" cy="1472400"/>
          </a:xfrm>
        </p:grpSpPr>
        <p:sp>
          <p:nvSpPr>
            <p:cNvPr id="4" name="弧形 3"/>
            <p:cNvSpPr/>
            <p:nvPr/>
          </p:nvSpPr>
          <p:spPr>
            <a:xfrm>
              <a:off x="695325" y="1957387"/>
              <a:ext cx="1472400" cy="1472400"/>
            </a:xfrm>
            <a:prstGeom prst="arc">
              <a:avLst>
                <a:gd name="adj1" fmla="val 15028076"/>
                <a:gd name="adj2" fmla="val 1632349"/>
              </a:avLst>
            </a:prstGeom>
            <a:ln w="28575" cap="rnd">
              <a:gradFill>
                <a:gsLst>
                  <a:gs pos="0">
                    <a:schemeClr val="accent5">
                      <a:alpha val="46000"/>
                    </a:schemeClr>
                  </a:gs>
                  <a:gs pos="47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7" name="弧形 36"/>
            <p:cNvSpPr/>
            <p:nvPr/>
          </p:nvSpPr>
          <p:spPr>
            <a:xfrm>
              <a:off x="695325" y="1957387"/>
              <a:ext cx="1472400" cy="1472400"/>
            </a:xfrm>
            <a:prstGeom prst="arc">
              <a:avLst>
                <a:gd name="adj1" fmla="val 3865750"/>
                <a:gd name="adj2" fmla="val 11263784"/>
              </a:avLst>
            </a:prstGeom>
            <a:ln w="28575" cap="rnd">
              <a:gradFill>
                <a:gsLst>
                  <a:gs pos="30000">
                    <a:schemeClr val="accent1"/>
                  </a:gs>
                  <a:gs pos="100000">
                    <a:schemeClr val="accent5">
                      <a:alpha val="37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39" name="组合 38"/>
          <p:cNvGrpSpPr/>
          <p:nvPr/>
        </p:nvGrpSpPr>
        <p:grpSpPr>
          <a:xfrm>
            <a:off x="3022645" y="1957387"/>
            <a:ext cx="1472400" cy="1472400"/>
            <a:chOff x="695325" y="1957387"/>
            <a:chExt cx="1472400" cy="1472400"/>
          </a:xfrm>
        </p:grpSpPr>
        <p:sp>
          <p:nvSpPr>
            <p:cNvPr id="40" name="弧形 39"/>
            <p:cNvSpPr/>
            <p:nvPr/>
          </p:nvSpPr>
          <p:spPr>
            <a:xfrm>
              <a:off x="695325" y="1957387"/>
              <a:ext cx="1472400" cy="1472400"/>
            </a:xfrm>
            <a:prstGeom prst="arc">
              <a:avLst>
                <a:gd name="adj1" fmla="val 15028076"/>
                <a:gd name="adj2" fmla="val 1632349"/>
              </a:avLst>
            </a:prstGeom>
            <a:ln w="28575" cap="rnd">
              <a:gradFill>
                <a:gsLst>
                  <a:gs pos="0">
                    <a:schemeClr val="accent5">
                      <a:alpha val="46000"/>
                    </a:schemeClr>
                  </a:gs>
                  <a:gs pos="47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1" name="弧形 40"/>
            <p:cNvSpPr/>
            <p:nvPr/>
          </p:nvSpPr>
          <p:spPr>
            <a:xfrm>
              <a:off x="695325" y="1957387"/>
              <a:ext cx="1472400" cy="1472400"/>
            </a:xfrm>
            <a:prstGeom prst="arc">
              <a:avLst>
                <a:gd name="adj1" fmla="val 3865750"/>
                <a:gd name="adj2" fmla="val 11263784"/>
              </a:avLst>
            </a:prstGeom>
            <a:ln w="28575" cap="rnd">
              <a:gradFill>
                <a:gsLst>
                  <a:gs pos="30000">
                    <a:schemeClr val="accent1"/>
                  </a:gs>
                  <a:gs pos="100000">
                    <a:schemeClr val="accent5">
                      <a:alpha val="37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42" name="组合 41"/>
          <p:cNvGrpSpPr/>
          <p:nvPr/>
        </p:nvGrpSpPr>
        <p:grpSpPr>
          <a:xfrm>
            <a:off x="5347100" y="1957387"/>
            <a:ext cx="1472400" cy="1472400"/>
            <a:chOff x="695325" y="1957387"/>
            <a:chExt cx="1472400" cy="1472400"/>
          </a:xfrm>
        </p:grpSpPr>
        <p:sp>
          <p:nvSpPr>
            <p:cNvPr id="43" name="弧形 42"/>
            <p:cNvSpPr/>
            <p:nvPr/>
          </p:nvSpPr>
          <p:spPr>
            <a:xfrm>
              <a:off x="695325" y="1957387"/>
              <a:ext cx="1472400" cy="1472400"/>
            </a:xfrm>
            <a:prstGeom prst="arc">
              <a:avLst>
                <a:gd name="adj1" fmla="val 15028076"/>
                <a:gd name="adj2" fmla="val 1632349"/>
              </a:avLst>
            </a:prstGeom>
            <a:ln w="28575" cap="rnd">
              <a:gradFill>
                <a:gsLst>
                  <a:gs pos="0">
                    <a:schemeClr val="accent5">
                      <a:alpha val="46000"/>
                    </a:schemeClr>
                  </a:gs>
                  <a:gs pos="47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4" name="弧形 43"/>
            <p:cNvSpPr/>
            <p:nvPr/>
          </p:nvSpPr>
          <p:spPr>
            <a:xfrm>
              <a:off x="695325" y="1957387"/>
              <a:ext cx="1472400" cy="1472400"/>
            </a:xfrm>
            <a:prstGeom prst="arc">
              <a:avLst>
                <a:gd name="adj1" fmla="val 3865750"/>
                <a:gd name="adj2" fmla="val 11263784"/>
              </a:avLst>
            </a:prstGeom>
            <a:ln w="28575" cap="rnd">
              <a:gradFill>
                <a:gsLst>
                  <a:gs pos="30000">
                    <a:schemeClr val="accent1"/>
                  </a:gs>
                  <a:gs pos="100000">
                    <a:schemeClr val="accent5">
                      <a:alpha val="37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45" name="组合 44"/>
          <p:cNvGrpSpPr/>
          <p:nvPr/>
        </p:nvGrpSpPr>
        <p:grpSpPr>
          <a:xfrm>
            <a:off x="7674420" y="1957387"/>
            <a:ext cx="1472400" cy="1472400"/>
            <a:chOff x="695325" y="1957387"/>
            <a:chExt cx="1472400" cy="1472400"/>
          </a:xfrm>
        </p:grpSpPr>
        <p:sp>
          <p:nvSpPr>
            <p:cNvPr id="46" name="弧形 45"/>
            <p:cNvSpPr/>
            <p:nvPr/>
          </p:nvSpPr>
          <p:spPr>
            <a:xfrm>
              <a:off x="695325" y="1957387"/>
              <a:ext cx="1472400" cy="1472400"/>
            </a:xfrm>
            <a:prstGeom prst="arc">
              <a:avLst>
                <a:gd name="adj1" fmla="val 15028076"/>
                <a:gd name="adj2" fmla="val 1632349"/>
              </a:avLst>
            </a:prstGeom>
            <a:ln w="28575" cap="rnd">
              <a:gradFill>
                <a:gsLst>
                  <a:gs pos="0">
                    <a:schemeClr val="accent5">
                      <a:alpha val="46000"/>
                    </a:schemeClr>
                  </a:gs>
                  <a:gs pos="47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7" name="弧形 46"/>
            <p:cNvSpPr/>
            <p:nvPr/>
          </p:nvSpPr>
          <p:spPr>
            <a:xfrm>
              <a:off x="695325" y="1957387"/>
              <a:ext cx="1472400" cy="1472400"/>
            </a:xfrm>
            <a:prstGeom prst="arc">
              <a:avLst>
                <a:gd name="adj1" fmla="val 3865750"/>
                <a:gd name="adj2" fmla="val 11263784"/>
              </a:avLst>
            </a:prstGeom>
            <a:ln w="28575" cap="rnd">
              <a:gradFill>
                <a:gsLst>
                  <a:gs pos="30000">
                    <a:schemeClr val="accent1"/>
                  </a:gs>
                  <a:gs pos="100000">
                    <a:schemeClr val="accent5">
                      <a:alpha val="37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48" name="组合 47"/>
          <p:cNvGrpSpPr/>
          <p:nvPr/>
        </p:nvGrpSpPr>
        <p:grpSpPr>
          <a:xfrm>
            <a:off x="10002648" y="1957387"/>
            <a:ext cx="1472400" cy="1472400"/>
            <a:chOff x="695325" y="1957387"/>
            <a:chExt cx="1472400" cy="1472400"/>
          </a:xfrm>
        </p:grpSpPr>
        <p:sp>
          <p:nvSpPr>
            <p:cNvPr id="49" name="弧形 48"/>
            <p:cNvSpPr/>
            <p:nvPr/>
          </p:nvSpPr>
          <p:spPr>
            <a:xfrm>
              <a:off x="695325" y="1957387"/>
              <a:ext cx="1472400" cy="1472400"/>
            </a:xfrm>
            <a:prstGeom prst="arc">
              <a:avLst>
                <a:gd name="adj1" fmla="val 15028076"/>
                <a:gd name="adj2" fmla="val 1632349"/>
              </a:avLst>
            </a:prstGeom>
            <a:ln w="28575" cap="rnd">
              <a:gradFill>
                <a:gsLst>
                  <a:gs pos="0">
                    <a:schemeClr val="accent5">
                      <a:alpha val="46000"/>
                    </a:schemeClr>
                  </a:gs>
                  <a:gs pos="47000">
                    <a:schemeClr val="accent1"/>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0" name="弧形 49"/>
            <p:cNvSpPr/>
            <p:nvPr/>
          </p:nvSpPr>
          <p:spPr>
            <a:xfrm>
              <a:off x="695325" y="1957387"/>
              <a:ext cx="1472400" cy="1472400"/>
            </a:xfrm>
            <a:prstGeom prst="arc">
              <a:avLst>
                <a:gd name="adj1" fmla="val 3865750"/>
                <a:gd name="adj2" fmla="val 11263784"/>
              </a:avLst>
            </a:prstGeom>
            <a:ln w="28575" cap="rnd">
              <a:gradFill>
                <a:gsLst>
                  <a:gs pos="30000">
                    <a:schemeClr val="accent1"/>
                  </a:gs>
                  <a:gs pos="100000">
                    <a:schemeClr val="accent5">
                      <a:alpha val="37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38" name="文本占位符 11"/>
          <p:cNvSpPr txBox="1"/>
          <p:nvPr/>
        </p:nvSpPr>
        <p:spPr>
          <a:xfrm>
            <a:off x="1002481" y="3967787"/>
            <a:ext cx="883461" cy="221599"/>
          </a:xfrm>
          <a:prstGeom prst="rect">
            <a:avLst/>
          </a:prstGeom>
        </p:spPr>
        <p:txBody>
          <a:bodyPr wrap="squar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600" b="0" dirty="0">
                <a:solidFill>
                  <a:schemeClr val="tx2"/>
                </a:solidFill>
              </a:rPr>
              <a:t>餐饮总监</a:t>
            </a:r>
            <a:endParaRPr lang="zh-CN" altLang="en-US" sz="1600" b="0" dirty="0">
              <a:solidFill>
                <a:schemeClr val="tx2"/>
              </a:solidFill>
            </a:endParaRPr>
          </a:p>
        </p:txBody>
      </p:sp>
      <p:sp>
        <p:nvSpPr>
          <p:cNvPr id="56" name="文本占位符 11"/>
          <p:cNvSpPr txBox="1"/>
          <p:nvPr/>
        </p:nvSpPr>
        <p:spPr>
          <a:xfrm>
            <a:off x="965170" y="3654540"/>
            <a:ext cx="958083" cy="2769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dirty="0">
                <a:solidFill>
                  <a:schemeClr val="tx2"/>
                </a:solidFill>
              </a:rPr>
              <a:t>Steven</a:t>
            </a:r>
            <a:endParaRPr lang="zh-CN" altLang="en-US" sz="2000" dirty="0">
              <a:solidFill>
                <a:schemeClr val="tx2"/>
              </a:solidFill>
            </a:endParaRPr>
          </a:p>
        </p:txBody>
      </p:sp>
      <p:sp>
        <p:nvSpPr>
          <p:cNvPr id="57" name="文本占位符 11"/>
          <p:cNvSpPr txBox="1"/>
          <p:nvPr/>
        </p:nvSpPr>
        <p:spPr>
          <a:xfrm>
            <a:off x="3398248" y="3967787"/>
            <a:ext cx="883461" cy="221599"/>
          </a:xfrm>
          <a:prstGeom prst="rect">
            <a:avLst/>
          </a:prstGeom>
        </p:spPr>
        <p:txBody>
          <a:bodyPr wrap="squar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600" b="0" dirty="0">
                <a:solidFill>
                  <a:schemeClr val="tx2"/>
                </a:solidFill>
              </a:rPr>
              <a:t>行政总厨</a:t>
            </a:r>
            <a:endParaRPr lang="zh-CN" altLang="en-US" sz="1600" b="0" dirty="0">
              <a:solidFill>
                <a:schemeClr val="tx2"/>
              </a:solidFill>
            </a:endParaRPr>
          </a:p>
        </p:txBody>
      </p:sp>
      <p:sp>
        <p:nvSpPr>
          <p:cNvPr id="58" name="文本占位符 11"/>
          <p:cNvSpPr txBox="1"/>
          <p:nvPr/>
        </p:nvSpPr>
        <p:spPr>
          <a:xfrm>
            <a:off x="5853475" y="3654540"/>
            <a:ext cx="585097" cy="2769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dirty="0">
                <a:solidFill>
                  <a:schemeClr val="tx2"/>
                </a:solidFill>
              </a:rPr>
              <a:t>Lisa</a:t>
            </a:r>
            <a:endParaRPr lang="zh-CN" altLang="en-US" sz="2000" dirty="0">
              <a:solidFill>
                <a:schemeClr val="tx2"/>
              </a:solidFill>
            </a:endParaRPr>
          </a:p>
        </p:txBody>
      </p:sp>
      <p:sp>
        <p:nvSpPr>
          <p:cNvPr id="59" name="文本占位符 11"/>
          <p:cNvSpPr txBox="1"/>
          <p:nvPr/>
        </p:nvSpPr>
        <p:spPr>
          <a:xfrm>
            <a:off x="5770539" y="3967787"/>
            <a:ext cx="883461" cy="221599"/>
          </a:xfrm>
          <a:prstGeom prst="rect">
            <a:avLst/>
          </a:prstGeom>
        </p:spPr>
        <p:txBody>
          <a:bodyPr wrap="squar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600" b="0" dirty="0">
                <a:solidFill>
                  <a:schemeClr val="tx2"/>
                </a:solidFill>
              </a:rPr>
              <a:t>中餐经理</a:t>
            </a:r>
            <a:endParaRPr lang="zh-CN" altLang="en-US" sz="1600" b="0" dirty="0">
              <a:solidFill>
                <a:schemeClr val="tx2"/>
              </a:solidFill>
            </a:endParaRPr>
          </a:p>
        </p:txBody>
      </p:sp>
      <p:sp>
        <p:nvSpPr>
          <p:cNvPr id="60" name="文本占位符 11"/>
          <p:cNvSpPr txBox="1"/>
          <p:nvPr/>
        </p:nvSpPr>
        <p:spPr>
          <a:xfrm>
            <a:off x="8075608" y="3654540"/>
            <a:ext cx="795089" cy="2769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dirty="0">
                <a:solidFill>
                  <a:schemeClr val="tx2"/>
                </a:solidFill>
              </a:rPr>
              <a:t>Gerry</a:t>
            </a:r>
            <a:endParaRPr lang="zh-CN" altLang="en-US" sz="2000" dirty="0">
              <a:solidFill>
                <a:schemeClr val="tx2"/>
              </a:solidFill>
            </a:endParaRPr>
          </a:p>
        </p:txBody>
      </p:sp>
      <p:sp>
        <p:nvSpPr>
          <p:cNvPr id="61" name="文本占位符 11"/>
          <p:cNvSpPr txBox="1"/>
          <p:nvPr/>
        </p:nvSpPr>
        <p:spPr>
          <a:xfrm>
            <a:off x="8112326" y="3967787"/>
            <a:ext cx="883461" cy="221599"/>
          </a:xfrm>
          <a:prstGeom prst="rect">
            <a:avLst/>
          </a:prstGeom>
        </p:spPr>
        <p:txBody>
          <a:bodyPr wrap="squar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600" b="0" dirty="0">
                <a:solidFill>
                  <a:schemeClr val="tx2"/>
                </a:solidFill>
              </a:rPr>
              <a:t>西餐经理</a:t>
            </a:r>
            <a:endParaRPr lang="zh-CN" altLang="en-US" sz="1600" b="0" dirty="0">
              <a:solidFill>
                <a:schemeClr val="tx2"/>
              </a:solidFill>
            </a:endParaRPr>
          </a:p>
        </p:txBody>
      </p:sp>
      <p:sp>
        <p:nvSpPr>
          <p:cNvPr id="62" name="文本占位符 11"/>
          <p:cNvSpPr txBox="1"/>
          <p:nvPr/>
        </p:nvSpPr>
        <p:spPr>
          <a:xfrm>
            <a:off x="10499677" y="3654540"/>
            <a:ext cx="692241" cy="2769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dirty="0">
                <a:solidFill>
                  <a:schemeClr val="tx2"/>
                </a:solidFill>
              </a:rPr>
              <a:t>Rose</a:t>
            </a:r>
            <a:endParaRPr lang="zh-CN" altLang="en-US" sz="2000" dirty="0">
              <a:solidFill>
                <a:schemeClr val="tx2"/>
              </a:solidFill>
            </a:endParaRPr>
          </a:p>
        </p:txBody>
      </p:sp>
      <p:sp>
        <p:nvSpPr>
          <p:cNvPr id="63" name="文本占位符 11"/>
          <p:cNvSpPr txBox="1"/>
          <p:nvPr/>
        </p:nvSpPr>
        <p:spPr>
          <a:xfrm>
            <a:off x="10404068" y="3967787"/>
            <a:ext cx="883461" cy="221599"/>
          </a:xfrm>
          <a:prstGeom prst="rect">
            <a:avLst/>
          </a:prstGeom>
        </p:spPr>
        <p:txBody>
          <a:bodyPr wrap="squar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600" b="0" dirty="0">
                <a:solidFill>
                  <a:schemeClr val="tx2"/>
                </a:solidFill>
              </a:rPr>
              <a:t>人事经理</a:t>
            </a:r>
            <a:endParaRPr lang="zh-CN" altLang="en-US" sz="1600" b="0" dirty="0">
              <a:solidFill>
                <a:schemeClr val="tx2"/>
              </a:solidFill>
            </a:endParaRPr>
          </a:p>
        </p:txBody>
      </p:sp>
      <p:sp>
        <p:nvSpPr>
          <p:cNvPr id="65" name="椭圆 64"/>
          <p:cNvSpPr/>
          <p:nvPr/>
        </p:nvSpPr>
        <p:spPr>
          <a:xfrm>
            <a:off x="785828" y="2047891"/>
            <a:ext cx="1290608" cy="1290606"/>
          </a:xfrm>
          <a:prstGeom prst="ellipse">
            <a:avLst/>
          </a:prstGeom>
          <a:blipFill>
            <a:blip r:embed="rId1" cstate="screen"/>
            <a:srcRect/>
            <a:stretch>
              <a:fillRect/>
            </a:stretch>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3113541" y="2047891"/>
            <a:ext cx="1290608" cy="1290606"/>
          </a:xfrm>
          <a:prstGeom prst="ellipse">
            <a:avLst/>
          </a:prstGeom>
          <a:blipFill>
            <a:blip r:embed="rId2" cstate="screen"/>
            <a:srcRect/>
            <a:stretch>
              <a:fillRect t="460"/>
            </a:stretch>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5441254" y="2047891"/>
            <a:ext cx="1290608" cy="1290606"/>
          </a:xfrm>
          <a:prstGeom prst="ellipse">
            <a:avLst/>
          </a:prstGeom>
          <a:blipFill>
            <a:blip r:embed="rId3" cstate="screen"/>
            <a:stretch>
              <a:fillRect/>
            </a:stretch>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7768967" y="2044716"/>
            <a:ext cx="1290608" cy="1290606"/>
          </a:xfrm>
          <a:prstGeom prst="ellipse">
            <a:avLst/>
          </a:prstGeom>
          <a:blipFill>
            <a:blip r:embed="rId4" cstate="screen"/>
            <a:stretch>
              <a:fillRect/>
            </a:stretch>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10096679" y="2047891"/>
            <a:ext cx="1290608" cy="1290606"/>
          </a:xfrm>
          <a:prstGeom prst="ellipse">
            <a:avLst/>
          </a:prstGeom>
          <a:blipFill>
            <a:blip r:embed="rId5" cstate="screen"/>
            <a:stretch>
              <a:fillRect/>
            </a:stretch>
          </a:bli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1372275" y="4271086"/>
            <a:ext cx="143873" cy="0"/>
          </a:xfrm>
          <a:prstGeom prst="line">
            <a:avLst/>
          </a:prstGeom>
          <a:ln w="28575"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54" name="文本框 53"/>
          <p:cNvSpPr txBox="1"/>
          <p:nvPr/>
        </p:nvSpPr>
        <p:spPr>
          <a:xfrm>
            <a:off x="3101456" y="4335709"/>
            <a:ext cx="1472400" cy="532838"/>
          </a:xfrm>
          <a:prstGeom prst="rect">
            <a:avLst/>
          </a:prstGeom>
          <a:noFill/>
        </p:spPr>
        <p:txBody>
          <a:bodyPr wrap="square" lIns="0" tIns="0" rIns="0" bIns="0">
            <a:spAutoFit/>
          </a:bodyPr>
          <a:lstStyle/>
          <a:p>
            <a:pPr algn="ctr" defTabSz="914400">
              <a:lnSpc>
                <a:spcPct val="130000"/>
              </a:lnSpc>
            </a:pPr>
            <a:r>
              <a:rPr lang="zh-CN" altLang="en-US" sz="1400" dirty="0">
                <a:solidFill>
                  <a:schemeClr val="tx2"/>
                </a:solidFill>
                <a:latin typeface="+mn-ea"/>
                <a:cs typeface="+mn-ea"/>
                <a:sym typeface="Arial" panose="020B0604020202020204" pitchFamily="34" charset="0"/>
              </a:rPr>
              <a:t>制定菜品经营战略</a:t>
            </a:r>
            <a:endParaRPr lang="en-US" altLang="zh-CN" sz="1400" dirty="0">
              <a:solidFill>
                <a:schemeClr val="tx2"/>
              </a:solidFill>
              <a:latin typeface="+mn-ea"/>
              <a:cs typeface="+mn-ea"/>
              <a:sym typeface="Arial" panose="020B0604020202020204" pitchFamily="34" charset="0"/>
            </a:endParaRPr>
          </a:p>
          <a:p>
            <a:pPr algn="ctr" defTabSz="914400">
              <a:lnSpc>
                <a:spcPct val="130000"/>
              </a:lnSpc>
            </a:pPr>
            <a:r>
              <a:rPr lang="zh-CN" altLang="en-US" sz="1400" dirty="0">
                <a:solidFill>
                  <a:schemeClr val="tx2"/>
                </a:solidFill>
                <a:latin typeface="+mn-ea"/>
                <a:cs typeface="+mn-ea"/>
                <a:sym typeface="Arial" panose="020B0604020202020204" pitchFamily="34" charset="0"/>
              </a:rPr>
              <a:t>保障菜品正常供应</a:t>
            </a:r>
            <a:endParaRPr lang="zh-CN" altLang="en-US" sz="1600" dirty="0">
              <a:solidFill>
                <a:schemeClr val="tx2"/>
              </a:solidFill>
              <a:latin typeface="+mn-ea"/>
              <a:cs typeface="+mn-ea"/>
              <a:sym typeface="Arial" panose="020B0604020202020204" pitchFamily="34" charset="0"/>
            </a:endParaRPr>
          </a:p>
        </p:txBody>
      </p:sp>
      <p:cxnSp>
        <p:nvCxnSpPr>
          <p:cNvPr id="55" name="直接连接符 54"/>
          <p:cNvCxnSpPr/>
          <p:nvPr/>
        </p:nvCxnSpPr>
        <p:spPr>
          <a:xfrm>
            <a:off x="3765720" y="4271086"/>
            <a:ext cx="143873" cy="0"/>
          </a:xfrm>
          <a:prstGeom prst="line">
            <a:avLst/>
          </a:prstGeom>
          <a:ln w="28575"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a:off x="5476069" y="4335709"/>
            <a:ext cx="1472400" cy="532838"/>
          </a:xfrm>
          <a:prstGeom prst="rect">
            <a:avLst/>
          </a:prstGeom>
          <a:noFill/>
        </p:spPr>
        <p:txBody>
          <a:bodyPr wrap="square" lIns="0" tIns="0" rIns="0" bIns="0">
            <a:spAutoFit/>
          </a:bodyPr>
          <a:lstStyle/>
          <a:p>
            <a:pPr algn="ctr" defTabSz="914400">
              <a:lnSpc>
                <a:spcPct val="130000"/>
              </a:lnSpc>
            </a:pPr>
            <a:r>
              <a:rPr lang="zh-CN" altLang="en-US" sz="1400" dirty="0">
                <a:solidFill>
                  <a:schemeClr val="tx2"/>
                </a:solidFill>
                <a:latin typeface="+mn-ea"/>
                <a:cs typeface="+mn-ea"/>
                <a:sym typeface="Arial" panose="020B0604020202020204" pitchFamily="34" charset="0"/>
              </a:rPr>
              <a:t>管理中餐厅</a:t>
            </a:r>
            <a:endParaRPr lang="en-US" altLang="zh-CN" sz="1400" dirty="0">
              <a:solidFill>
                <a:schemeClr val="tx2"/>
              </a:solidFill>
              <a:latin typeface="+mn-ea"/>
              <a:cs typeface="+mn-ea"/>
              <a:sym typeface="Arial" panose="020B0604020202020204" pitchFamily="34" charset="0"/>
            </a:endParaRPr>
          </a:p>
          <a:p>
            <a:pPr algn="ctr" defTabSz="914400">
              <a:lnSpc>
                <a:spcPct val="130000"/>
              </a:lnSpc>
            </a:pPr>
            <a:r>
              <a:rPr lang="zh-CN" altLang="en-US" sz="1400" dirty="0">
                <a:solidFill>
                  <a:schemeClr val="tx2"/>
                </a:solidFill>
                <a:latin typeface="+mn-ea"/>
                <a:cs typeface="+mn-ea"/>
                <a:sym typeface="Arial" panose="020B0604020202020204" pitchFamily="34" charset="0"/>
              </a:rPr>
              <a:t>服务的所有事宜</a:t>
            </a:r>
            <a:endParaRPr lang="zh-CN" altLang="en-US" sz="1600" dirty="0">
              <a:solidFill>
                <a:schemeClr val="tx2"/>
              </a:solidFill>
              <a:latin typeface="+mn-ea"/>
              <a:cs typeface="+mn-ea"/>
              <a:sym typeface="Arial" panose="020B0604020202020204" pitchFamily="34" charset="0"/>
            </a:endParaRPr>
          </a:p>
        </p:txBody>
      </p:sp>
      <p:cxnSp>
        <p:nvCxnSpPr>
          <p:cNvPr id="70" name="直接连接符 69"/>
          <p:cNvCxnSpPr/>
          <p:nvPr/>
        </p:nvCxnSpPr>
        <p:spPr>
          <a:xfrm>
            <a:off x="6106953" y="4271086"/>
            <a:ext cx="143873" cy="0"/>
          </a:xfrm>
          <a:prstGeom prst="line">
            <a:avLst/>
          </a:prstGeom>
          <a:ln w="28575"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71" name="文本框 70"/>
          <p:cNvSpPr txBox="1"/>
          <p:nvPr/>
        </p:nvSpPr>
        <p:spPr>
          <a:xfrm>
            <a:off x="7817856" y="4335709"/>
            <a:ext cx="1472400" cy="532838"/>
          </a:xfrm>
          <a:prstGeom prst="rect">
            <a:avLst/>
          </a:prstGeom>
          <a:noFill/>
        </p:spPr>
        <p:txBody>
          <a:bodyPr wrap="square" lIns="0" tIns="0" rIns="0" bIns="0">
            <a:spAutoFit/>
          </a:bodyPr>
          <a:lstStyle/>
          <a:p>
            <a:pPr algn="ctr" defTabSz="914400">
              <a:lnSpc>
                <a:spcPct val="130000"/>
              </a:lnSpc>
            </a:pPr>
            <a:r>
              <a:rPr lang="zh-CN" altLang="en-US" sz="1400" dirty="0">
                <a:solidFill>
                  <a:schemeClr val="tx2"/>
                </a:solidFill>
                <a:latin typeface="+mn-ea"/>
                <a:cs typeface="+mn-ea"/>
                <a:sym typeface="Arial" panose="020B0604020202020204" pitchFamily="34" charset="0"/>
              </a:rPr>
              <a:t>管理西餐厅</a:t>
            </a:r>
            <a:endParaRPr lang="en-US" altLang="zh-CN" sz="1400" dirty="0">
              <a:solidFill>
                <a:schemeClr val="tx2"/>
              </a:solidFill>
              <a:latin typeface="+mn-ea"/>
              <a:cs typeface="+mn-ea"/>
              <a:sym typeface="Arial" panose="020B0604020202020204" pitchFamily="34" charset="0"/>
            </a:endParaRPr>
          </a:p>
          <a:p>
            <a:pPr algn="ctr" defTabSz="914400">
              <a:lnSpc>
                <a:spcPct val="130000"/>
              </a:lnSpc>
            </a:pPr>
            <a:r>
              <a:rPr lang="zh-CN" altLang="en-US" sz="1400" dirty="0">
                <a:solidFill>
                  <a:schemeClr val="tx2"/>
                </a:solidFill>
                <a:latin typeface="+mn-ea"/>
                <a:cs typeface="+mn-ea"/>
                <a:sym typeface="Arial" panose="020B0604020202020204" pitchFamily="34" charset="0"/>
              </a:rPr>
              <a:t>服务的所有事宜</a:t>
            </a:r>
            <a:endParaRPr lang="zh-CN" altLang="en-US" sz="1600" dirty="0">
              <a:solidFill>
                <a:schemeClr val="tx2"/>
              </a:solidFill>
              <a:latin typeface="+mn-ea"/>
              <a:cs typeface="+mn-ea"/>
              <a:sym typeface="Arial" panose="020B0604020202020204" pitchFamily="34" charset="0"/>
            </a:endParaRPr>
          </a:p>
        </p:txBody>
      </p:sp>
      <p:cxnSp>
        <p:nvCxnSpPr>
          <p:cNvPr id="72" name="直接连接符 71"/>
          <p:cNvCxnSpPr/>
          <p:nvPr/>
        </p:nvCxnSpPr>
        <p:spPr>
          <a:xfrm>
            <a:off x="8448186" y="4271086"/>
            <a:ext cx="143873" cy="0"/>
          </a:xfrm>
          <a:prstGeom prst="line">
            <a:avLst/>
          </a:prstGeom>
          <a:ln w="28575"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73" name="文本框 72"/>
          <p:cNvSpPr txBox="1"/>
          <p:nvPr/>
        </p:nvSpPr>
        <p:spPr>
          <a:xfrm>
            <a:off x="9924914" y="4328054"/>
            <a:ext cx="1872881" cy="532838"/>
          </a:xfrm>
          <a:prstGeom prst="rect">
            <a:avLst/>
          </a:prstGeom>
          <a:noFill/>
        </p:spPr>
        <p:txBody>
          <a:bodyPr wrap="square" lIns="0" tIns="0" rIns="0" bIns="0">
            <a:spAutoFit/>
          </a:bodyPr>
          <a:lstStyle/>
          <a:p>
            <a:pPr algn="ctr" defTabSz="914400">
              <a:lnSpc>
                <a:spcPct val="130000"/>
              </a:lnSpc>
            </a:pPr>
            <a:r>
              <a:rPr lang="zh-CN" altLang="en-US" sz="1400" dirty="0">
                <a:solidFill>
                  <a:schemeClr val="tx2"/>
                </a:solidFill>
                <a:latin typeface="+mn-ea"/>
                <a:cs typeface="+mn-ea"/>
                <a:sym typeface="Arial" panose="020B0604020202020204" pitchFamily="34" charset="0"/>
              </a:rPr>
              <a:t>制定规章制度</a:t>
            </a:r>
            <a:endParaRPr lang="en-US" altLang="zh-CN" sz="1400" dirty="0">
              <a:solidFill>
                <a:schemeClr val="tx2"/>
              </a:solidFill>
              <a:latin typeface="+mn-ea"/>
              <a:cs typeface="+mn-ea"/>
              <a:sym typeface="Arial" panose="020B0604020202020204" pitchFamily="34" charset="0"/>
            </a:endParaRPr>
          </a:p>
          <a:p>
            <a:pPr algn="ctr" defTabSz="914400">
              <a:lnSpc>
                <a:spcPct val="130000"/>
              </a:lnSpc>
            </a:pPr>
            <a:r>
              <a:rPr lang="zh-CN" altLang="en-US" sz="1400" dirty="0">
                <a:solidFill>
                  <a:schemeClr val="tx2"/>
                </a:solidFill>
                <a:latin typeface="+mn-ea"/>
                <a:cs typeface="+mn-ea"/>
                <a:sym typeface="Arial" panose="020B0604020202020204" pitchFamily="34" charset="0"/>
              </a:rPr>
              <a:t>人员招聘和培训</a:t>
            </a:r>
            <a:endParaRPr lang="en-US" altLang="zh-CN" sz="1400" dirty="0">
              <a:solidFill>
                <a:schemeClr val="tx2"/>
              </a:solidFill>
              <a:latin typeface="+mn-ea"/>
              <a:cs typeface="+mn-ea"/>
              <a:sym typeface="Arial" panose="020B0604020202020204" pitchFamily="34" charset="0"/>
            </a:endParaRPr>
          </a:p>
        </p:txBody>
      </p:sp>
      <p:cxnSp>
        <p:nvCxnSpPr>
          <p:cNvPr id="75" name="直接连接符 74"/>
          <p:cNvCxnSpPr/>
          <p:nvPr/>
        </p:nvCxnSpPr>
        <p:spPr>
          <a:xfrm>
            <a:off x="10789419" y="4271086"/>
            <a:ext cx="143873" cy="0"/>
          </a:xfrm>
          <a:prstGeom prst="line">
            <a:avLst/>
          </a:prstGeom>
          <a:ln w="28575" cap="rnd">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25"/>
          </p:nvPr>
        </p:nvSpPr>
        <p:spPr/>
        <p:txBody>
          <a:bodyPr/>
          <a:lstStyle/>
          <a:p>
            <a:r>
              <a:rPr lang="zh-CN" altLang="en-US" dirty="0"/>
              <a:t>团队介绍</a:t>
            </a:r>
            <a:endParaRPr lang="zh-CN" altLang="en-US" dirty="0"/>
          </a:p>
        </p:txBody>
      </p:sp>
      <p:pic>
        <p:nvPicPr>
          <p:cNvPr id="42" name="图片占位符 41" descr="男人微笑的看着前面&#10;&#10;描述已自动生成"/>
          <p:cNvPicPr>
            <a:picLocks noGrp="1" noChangeAspect="1"/>
          </p:cNvPicPr>
          <p:nvPr>
            <p:ph type="pic" sz="quarter" idx="10"/>
          </p:nvPr>
        </p:nvPicPr>
        <p:blipFill rotWithShape="1">
          <a:blip r:embed="rId1"/>
          <a:srcRect/>
          <a:stretch>
            <a:fillRect/>
          </a:stretch>
        </p:blipFill>
        <p:spPr/>
      </p:pic>
      <p:pic>
        <p:nvPicPr>
          <p:cNvPr id="44" name="图片占位符 43" descr="男人的照片上写着字&#10;&#10;描述已自动生成"/>
          <p:cNvPicPr>
            <a:picLocks noGrp="1" noChangeAspect="1"/>
          </p:cNvPicPr>
          <p:nvPr>
            <p:ph type="pic" sz="quarter" idx="26"/>
          </p:nvPr>
        </p:nvPicPr>
        <p:blipFill rotWithShape="1">
          <a:blip r:embed="rId2"/>
          <a:srcRect/>
          <a:stretch>
            <a:fillRect/>
          </a:stretch>
        </p:blipFill>
        <p:spPr/>
      </p:pic>
      <p:pic>
        <p:nvPicPr>
          <p:cNvPr id="46" name="图片占位符 45" descr="女人的照片&#10;&#10;描述已自动生成"/>
          <p:cNvPicPr>
            <a:picLocks noGrp="1" noChangeAspect="1"/>
          </p:cNvPicPr>
          <p:nvPr>
            <p:ph type="pic" sz="quarter" idx="27"/>
          </p:nvPr>
        </p:nvPicPr>
        <p:blipFill rotWithShape="1">
          <a:blip r:embed="rId3" cstate="screen"/>
          <a:srcRect l="236" r="236"/>
          <a:stretch>
            <a:fillRect/>
          </a:stretch>
        </p:blipFill>
        <p:spPr/>
      </p:pic>
      <p:pic>
        <p:nvPicPr>
          <p:cNvPr id="52" name="图片占位符 51" descr="在盘子上的人&#10;&#10;描述已自动生成"/>
          <p:cNvPicPr>
            <a:picLocks noGrp="1" noChangeAspect="1"/>
          </p:cNvPicPr>
          <p:nvPr>
            <p:ph type="pic" sz="quarter" idx="29"/>
          </p:nvPr>
        </p:nvPicPr>
        <p:blipFill>
          <a:blip r:embed="rId4" cstate="screen"/>
          <a:srcRect l="236" r="236"/>
          <a:stretch>
            <a:fillRect/>
          </a:stretch>
        </p:blipFill>
        <p:spPr/>
      </p:pic>
      <p:pic>
        <p:nvPicPr>
          <p:cNvPr id="50" name="图片占位符 49" descr="盘子上的人&#10;&#10;描述已自动生成"/>
          <p:cNvPicPr>
            <a:picLocks noGrp="1" noChangeAspect="1"/>
          </p:cNvPicPr>
          <p:nvPr>
            <p:ph type="pic" sz="quarter" idx="30"/>
          </p:nvPr>
        </p:nvPicPr>
        <p:blipFill>
          <a:blip r:embed="rId5"/>
          <a:srcRect/>
          <a:stretch>
            <a:fillRect/>
          </a:stretch>
        </p:blipFill>
        <p:spPr/>
      </p:pic>
      <p:sp>
        <p:nvSpPr>
          <p:cNvPr id="10" name="文本框 9"/>
          <p:cNvSpPr txBox="1"/>
          <p:nvPr/>
        </p:nvSpPr>
        <p:spPr>
          <a:xfrm>
            <a:off x="1096967" y="3709166"/>
            <a:ext cx="1290608" cy="1249188"/>
          </a:xfrm>
          <a:prstGeom prst="rect">
            <a:avLst/>
          </a:prstGeom>
          <a:noFill/>
        </p:spPr>
        <p:txBody>
          <a:bodyPr wrap="square" lIns="0" tIns="0" rIns="0" bIns="0">
            <a:spAutoFit/>
          </a:bodyPr>
          <a:lstStyle/>
          <a:p>
            <a:pPr algn="ctr" defTabSz="914400">
              <a:lnSpc>
                <a:spcPct val="130000"/>
              </a:lnSpc>
            </a:pPr>
            <a:r>
              <a:rPr lang="zh-CN" altLang="en-US" sz="1600" dirty="0">
                <a:solidFill>
                  <a:schemeClr val="tx2"/>
                </a:solidFill>
                <a:latin typeface="+mn-ea"/>
                <a:cs typeface="+mn-ea"/>
                <a:sym typeface="Arial" panose="020B0604020202020204" pitchFamily="34" charset="0"/>
              </a:rPr>
              <a:t>酒店管理经验</a:t>
            </a:r>
            <a:r>
              <a:rPr lang="en-US" altLang="zh-CN" sz="1600" dirty="0">
                <a:solidFill>
                  <a:schemeClr val="tx2"/>
                </a:solidFill>
                <a:latin typeface="+mn-ea"/>
                <a:cs typeface="+mn-ea"/>
                <a:sym typeface="Arial" panose="020B0604020202020204" pitchFamily="34" charset="0"/>
              </a:rPr>
              <a:t>20</a:t>
            </a:r>
            <a:r>
              <a:rPr lang="zh-CN" altLang="en-US" sz="1600" dirty="0">
                <a:solidFill>
                  <a:schemeClr val="tx2"/>
                </a:solidFill>
                <a:latin typeface="+mn-ea"/>
                <a:cs typeface="+mn-ea"/>
                <a:sym typeface="Arial" panose="020B0604020202020204" pitchFamily="34" charset="0"/>
              </a:rPr>
              <a:t>年，制定营销战略，直接领导管理层</a:t>
            </a:r>
            <a:endParaRPr lang="zh-CN" altLang="en-US" dirty="0">
              <a:solidFill>
                <a:schemeClr val="tx2"/>
              </a:solidFill>
              <a:latin typeface="+mn-ea"/>
              <a:cs typeface="+mn-ea"/>
              <a:sym typeface="Arial" panose="020B0604020202020204" pitchFamily="34" charset="0"/>
            </a:endParaRPr>
          </a:p>
        </p:txBody>
      </p:sp>
      <p:sp>
        <p:nvSpPr>
          <p:cNvPr id="11" name="文本占位符 11"/>
          <p:cNvSpPr txBox="1"/>
          <p:nvPr/>
        </p:nvSpPr>
        <p:spPr>
          <a:xfrm>
            <a:off x="1301614" y="3470189"/>
            <a:ext cx="820738" cy="2215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600" dirty="0">
                <a:solidFill>
                  <a:schemeClr val="tx2"/>
                </a:solidFill>
              </a:rPr>
              <a:t>餐饮总监</a:t>
            </a:r>
            <a:endParaRPr lang="zh-CN" altLang="en-US" sz="1600" dirty="0">
              <a:solidFill>
                <a:schemeClr val="tx2"/>
              </a:solidFill>
            </a:endParaRPr>
          </a:p>
        </p:txBody>
      </p:sp>
      <p:sp>
        <p:nvSpPr>
          <p:cNvPr id="12" name="文本占位符 11"/>
          <p:cNvSpPr txBox="1"/>
          <p:nvPr/>
        </p:nvSpPr>
        <p:spPr>
          <a:xfrm>
            <a:off x="1232941" y="3114018"/>
            <a:ext cx="958083" cy="2769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dirty="0">
                <a:solidFill>
                  <a:schemeClr val="tx2"/>
                </a:solidFill>
              </a:rPr>
              <a:t>Steven</a:t>
            </a:r>
            <a:endParaRPr lang="zh-CN" altLang="en-US" sz="2000" dirty="0">
              <a:solidFill>
                <a:schemeClr val="tx2"/>
              </a:solidFill>
            </a:endParaRPr>
          </a:p>
        </p:txBody>
      </p:sp>
      <p:sp>
        <p:nvSpPr>
          <p:cNvPr id="17" name="文本框 16"/>
          <p:cNvSpPr txBox="1"/>
          <p:nvPr/>
        </p:nvSpPr>
        <p:spPr>
          <a:xfrm>
            <a:off x="3268433" y="3709166"/>
            <a:ext cx="1290608" cy="1249188"/>
          </a:xfrm>
          <a:prstGeom prst="rect">
            <a:avLst/>
          </a:prstGeom>
          <a:noFill/>
        </p:spPr>
        <p:txBody>
          <a:bodyPr wrap="square" lIns="0" tIns="0" rIns="0" bIns="0">
            <a:spAutoFit/>
          </a:bodyPr>
          <a:lstStyle/>
          <a:p>
            <a:pPr algn="ctr" defTabSz="914400">
              <a:lnSpc>
                <a:spcPct val="130000"/>
              </a:lnSpc>
            </a:pPr>
            <a:r>
              <a:rPr lang="zh-CN" altLang="en-US" sz="1600" dirty="0">
                <a:solidFill>
                  <a:schemeClr val="tx2"/>
                </a:solidFill>
                <a:latin typeface="+mn-ea"/>
                <a:cs typeface="+mn-ea"/>
                <a:sym typeface="Arial" panose="020B0604020202020204" pitchFamily="34" charset="0"/>
              </a:rPr>
              <a:t>酒店厨师团队管理经验</a:t>
            </a:r>
            <a:r>
              <a:rPr lang="en-US" altLang="zh-CN" sz="1600" dirty="0">
                <a:solidFill>
                  <a:schemeClr val="tx2"/>
                </a:solidFill>
                <a:latin typeface="+mn-ea"/>
                <a:cs typeface="+mn-ea"/>
                <a:sym typeface="Arial" panose="020B0604020202020204" pitchFamily="34" charset="0"/>
              </a:rPr>
              <a:t>15</a:t>
            </a:r>
            <a:r>
              <a:rPr lang="zh-CN" altLang="en-US" sz="1600" dirty="0">
                <a:solidFill>
                  <a:schemeClr val="tx2"/>
                </a:solidFill>
                <a:latin typeface="+mn-ea"/>
                <a:cs typeface="+mn-ea"/>
                <a:sym typeface="Arial" panose="020B0604020202020204" pitchFamily="34" charset="0"/>
              </a:rPr>
              <a:t>年负责制定菜品的经营战略</a:t>
            </a:r>
            <a:endParaRPr lang="zh-CN" altLang="en-US" sz="1800" dirty="0">
              <a:solidFill>
                <a:schemeClr val="tx2"/>
              </a:solidFill>
              <a:latin typeface="+mn-ea"/>
              <a:cs typeface="+mn-ea"/>
              <a:sym typeface="Arial" panose="020B0604020202020204" pitchFamily="34" charset="0"/>
            </a:endParaRPr>
          </a:p>
        </p:txBody>
      </p:sp>
      <p:sp>
        <p:nvSpPr>
          <p:cNvPr id="18" name="文本占位符 11"/>
          <p:cNvSpPr txBox="1"/>
          <p:nvPr/>
        </p:nvSpPr>
        <p:spPr>
          <a:xfrm>
            <a:off x="3484185" y="3470189"/>
            <a:ext cx="820738" cy="2215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600" dirty="0">
                <a:solidFill>
                  <a:schemeClr val="tx2"/>
                </a:solidFill>
              </a:rPr>
              <a:t>行政总厨</a:t>
            </a:r>
            <a:endParaRPr lang="zh-CN" altLang="en-US" sz="1600" dirty="0">
              <a:solidFill>
                <a:schemeClr val="tx2"/>
              </a:solidFill>
            </a:endParaRPr>
          </a:p>
        </p:txBody>
      </p:sp>
      <p:sp>
        <p:nvSpPr>
          <p:cNvPr id="19" name="文本占位符 11"/>
          <p:cNvSpPr txBox="1"/>
          <p:nvPr/>
        </p:nvSpPr>
        <p:spPr>
          <a:xfrm>
            <a:off x="3527723" y="3114018"/>
            <a:ext cx="777200" cy="2769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dirty="0" err="1">
                <a:solidFill>
                  <a:schemeClr val="tx2"/>
                </a:solidFill>
              </a:rPr>
              <a:t>Aiven</a:t>
            </a:r>
            <a:endParaRPr lang="zh-CN" altLang="en-US" sz="2000" dirty="0">
              <a:solidFill>
                <a:schemeClr val="tx2"/>
              </a:solidFill>
            </a:endParaRPr>
          </a:p>
        </p:txBody>
      </p:sp>
      <p:sp>
        <p:nvSpPr>
          <p:cNvPr id="20" name="文本框 19"/>
          <p:cNvSpPr txBox="1"/>
          <p:nvPr/>
        </p:nvSpPr>
        <p:spPr>
          <a:xfrm>
            <a:off x="5469246" y="3747522"/>
            <a:ext cx="1290608" cy="1569276"/>
          </a:xfrm>
          <a:prstGeom prst="rect">
            <a:avLst/>
          </a:prstGeom>
          <a:noFill/>
        </p:spPr>
        <p:txBody>
          <a:bodyPr wrap="square" lIns="0" tIns="0" rIns="0" bIns="0">
            <a:spAutoFit/>
          </a:bodyPr>
          <a:lstStyle/>
          <a:p>
            <a:pPr algn="ctr" defTabSz="914400">
              <a:lnSpc>
                <a:spcPct val="130000"/>
              </a:lnSpc>
            </a:pPr>
            <a:r>
              <a:rPr lang="zh-CN" altLang="en-US" sz="1600" dirty="0">
                <a:solidFill>
                  <a:schemeClr val="tx2"/>
                </a:solidFill>
                <a:latin typeface="+mn-ea"/>
                <a:cs typeface="+mn-ea"/>
                <a:sym typeface="Arial" panose="020B0604020202020204" pitchFamily="34" charset="0"/>
              </a:rPr>
              <a:t>中餐厅管理及运营经验</a:t>
            </a:r>
            <a:r>
              <a:rPr lang="en-US" altLang="zh-CN" sz="1600" dirty="0">
                <a:solidFill>
                  <a:schemeClr val="tx2"/>
                </a:solidFill>
                <a:latin typeface="+mn-ea"/>
                <a:cs typeface="+mn-ea"/>
                <a:sym typeface="Arial" panose="020B0604020202020204" pitchFamily="34" charset="0"/>
              </a:rPr>
              <a:t>15</a:t>
            </a:r>
            <a:r>
              <a:rPr lang="zh-CN" altLang="en-US" sz="1600" dirty="0">
                <a:solidFill>
                  <a:schemeClr val="tx2"/>
                </a:solidFill>
                <a:latin typeface="+mn-ea"/>
                <a:cs typeface="+mn-ea"/>
                <a:sym typeface="Arial" panose="020B0604020202020204" pitchFamily="34" charset="0"/>
              </a:rPr>
              <a:t>年管理中餐厅服务的所有事宜</a:t>
            </a:r>
            <a:endParaRPr lang="zh-CN" altLang="en-US" sz="1800" dirty="0">
              <a:solidFill>
                <a:schemeClr val="tx2"/>
              </a:solidFill>
              <a:latin typeface="+mn-ea"/>
              <a:cs typeface="+mn-ea"/>
              <a:sym typeface="Arial" panose="020B0604020202020204" pitchFamily="34" charset="0"/>
            </a:endParaRPr>
          </a:p>
          <a:p>
            <a:pPr defTabSz="914400">
              <a:lnSpc>
                <a:spcPct val="130000"/>
              </a:lnSpc>
            </a:pPr>
            <a:endParaRPr lang="zh-CN" altLang="en-US" sz="1600" dirty="0">
              <a:solidFill>
                <a:schemeClr val="tx2"/>
              </a:solidFill>
              <a:latin typeface="+mn-ea"/>
              <a:cs typeface="+mn-ea"/>
              <a:sym typeface="Arial" panose="020B0604020202020204" pitchFamily="34" charset="0"/>
            </a:endParaRPr>
          </a:p>
        </p:txBody>
      </p:sp>
      <p:sp>
        <p:nvSpPr>
          <p:cNvPr id="21" name="文本占位符 11"/>
          <p:cNvSpPr txBox="1"/>
          <p:nvPr/>
        </p:nvSpPr>
        <p:spPr>
          <a:xfrm>
            <a:off x="5704181" y="3470189"/>
            <a:ext cx="820738" cy="2215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600" dirty="0">
                <a:solidFill>
                  <a:schemeClr val="tx2"/>
                </a:solidFill>
              </a:rPr>
              <a:t>中餐经理</a:t>
            </a:r>
            <a:endParaRPr lang="zh-CN" altLang="en-US" sz="1600" dirty="0">
              <a:solidFill>
                <a:schemeClr val="tx2"/>
              </a:solidFill>
            </a:endParaRPr>
          </a:p>
        </p:txBody>
      </p:sp>
      <p:sp>
        <p:nvSpPr>
          <p:cNvPr id="22" name="文本占位符 11"/>
          <p:cNvSpPr txBox="1"/>
          <p:nvPr/>
        </p:nvSpPr>
        <p:spPr>
          <a:xfrm>
            <a:off x="5822002" y="3114018"/>
            <a:ext cx="585097" cy="2769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dirty="0">
                <a:solidFill>
                  <a:schemeClr val="tx2"/>
                </a:solidFill>
              </a:rPr>
              <a:t>Lisa</a:t>
            </a:r>
            <a:endParaRPr lang="zh-CN" altLang="en-US" sz="2000" dirty="0">
              <a:solidFill>
                <a:schemeClr val="tx2"/>
              </a:solidFill>
            </a:endParaRPr>
          </a:p>
        </p:txBody>
      </p:sp>
      <p:sp>
        <p:nvSpPr>
          <p:cNvPr id="23" name="文本框 22"/>
          <p:cNvSpPr txBox="1"/>
          <p:nvPr/>
        </p:nvSpPr>
        <p:spPr>
          <a:xfrm>
            <a:off x="7670059" y="3709166"/>
            <a:ext cx="1290608" cy="1249188"/>
          </a:xfrm>
          <a:prstGeom prst="rect">
            <a:avLst/>
          </a:prstGeom>
          <a:noFill/>
        </p:spPr>
        <p:txBody>
          <a:bodyPr wrap="square" lIns="0" tIns="0" rIns="0" bIns="0">
            <a:spAutoFit/>
          </a:bodyPr>
          <a:lstStyle/>
          <a:p>
            <a:pPr algn="ctr" defTabSz="914400">
              <a:lnSpc>
                <a:spcPct val="130000"/>
              </a:lnSpc>
            </a:pPr>
            <a:r>
              <a:rPr lang="zh-CN" altLang="en-US" sz="1600" dirty="0">
                <a:solidFill>
                  <a:schemeClr val="tx2"/>
                </a:solidFill>
                <a:latin typeface="+mn-ea"/>
                <a:cs typeface="+mn-ea"/>
                <a:sym typeface="Arial" panose="020B0604020202020204" pitchFamily="34" charset="0"/>
              </a:rPr>
              <a:t>西餐厅管理及运营经验</a:t>
            </a:r>
            <a:r>
              <a:rPr lang="en-US" altLang="zh-CN" sz="1600" dirty="0">
                <a:solidFill>
                  <a:schemeClr val="tx2"/>
                </a:solidFill>
                <a:latin typeface="+mn-ea"/>
                <a:cs typeface="+mn-ea"/>
                <a:sym typeface="Arial" panose="020B0604020202020204" pitchFamily="34" charset="0"/>
              </a:rPr>
              <a:t>15</a:t>
            </a:r>
            <a:r>
              <a:rPr lang="zh-CN" altLang="en-US" sz="1600" dirty="0">
                <a:solidFill>
                  <a:schemeClr val="tx2"/>
                </a:solidFill>
                <a:latin typeface="+mn-ea"/>
                <a:cs typeface="+mn-ea"/>
                <a:sym typeface="Arial" panose="020B0604020202020204" pitchFamily="34" charset="0"/>
              </a:rPr>
              <a:t>年管理西餐厅服务的所有事宜</a:t>
            </a:r>
            <a:endParaRPr lang="zh-CN" altLang="en-US" sz="1800" dirty="0">
              <a:solidFill>
                <a:schemeClr val="tx2"/>
              </a:solidFill>
              <a:latin typeface="+mn-ea"/>
              <a:cs typeface="+mn-ea"/>
              <a:sym typeface="Arial" panose="020B0604020202020204" pitchFamily="34" charset="0"/>
            </a:endParaRPr>
          </a:p>
        </p:txBody>
      </p:sp>
      <p:sp>
        <p:nvSpPr>
          <p:cNvPr id="24" name="文本占位符 11"/>
          <p:cNvSpPr txBox="1"/>
          <p:nvPr/>
        </p:nvSpPr>
        <p:spPr>
          <a:xfrm>
            <a:off x="7902725" y="3470189"/>
            <a:ext cx="820738" cy="2215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600" dirty="0">
                <a:solidFill>
                  <a:schemeClr val="tx2"/>
                </a:solidFill>
              </a:rPr>
              <a:t>西餐经理</a:t>
            </a:r>
            <a:endParaRPr lang="zh-CN" altLang="en-US" sz="1600" dirty="0">
              <a:solidFill>
                <a:schemeClr val="tx2"/>
              </a:solidFill>
            </a:endParaRPr>
          </a:p>
        </p:txBody>
      </p:sp>
      <p:sp>
        <p:nvSpPr>
          <p:cNvPr id="25" name="文本占位符 11"/>
          <p:cNvSpPr txBox="1"/>
          <p:nvPr/>
        </p:nvSpPr>
        <p:spPr>
          <a:xfrm>
            <a:off x="7898119" y="3114018"/>
            <a:ext cx="795089" cy="2769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dirty="0">
                <a:solidFill>
                  <a:schemeClr val="tx2"/>
                </a:solidFill>
              </a:rPr>
              <a:t>Gerry</a:t>
            </a:r>
            <a:endParaRPr lang="zh-CN" altLang="en-US" sz="2000" dirty="0">
              <a:solidFill>
                <a:schemeClr val="tx2"/>
              </a:solidFill>
            </a:endParaRPr>
          </a:p>
        </p:txBody>
      </p:sp>
      <p:sp>
        <p:nvSpPr>
          <p:cNvPr id="26" name="文本框 25"/>
          <p:cNvSpPr txBox="1"/>
          <p:nvPr/>
        </p:nvSpPr>
        <p:spPr>
          <a:xfrm>
            <a:off x="9915198" y="3709166"/>
            <a:ext cx="1290608" cy="1249188"/>
          </a:xfrm>
          <a:prstGeom prst="rect">
            <a:avLst/>
          </a:prstGeom>
          <a:noFill/>
        </p:spPr>
        <p:txBody>
          <a:bodyPr wrap="square" lIns="0" tIns="0" rIns="0" bIns="0">
            <a:spAutoFit/>
          </a:bodyPr>
          <a:lstStyle/>
          <a:p>
            <a:pPr algn="ctr" defTabSz="914400">
              <a:lnSpc>
                <a:spcPct val="130000"/>
              </a:lnSpc>
            </a:pPr>
            <a:r>
              <a:rPr lang="zh-CN" altLang="en-US" sz="1600" dirty="0">
                <a:solidFill>
                  <a:schemeClr val="tx2"/>
                </a:solidFill>
                <a:latin typeface="+mn-ea"/>
                <a:cs typeface="+mn-ea"/>
                <a:sym typeface="Arial" panose="020B0604020202020204" pitchFamily="34" charset="0"/>
              </a:rPr>
              <a:t>酒店人事管理经验</a:t>
            </a:r>
            <a:r>
              <a:rPr lang="en-US" altLang="zh-CN" sz="1600" dirty="0">
                <a:solidFill>
                  <a:schemeClr val="tx2"/>
                </a:solidFill>
                <a:latin typeface="+mn-ea"/>
                <a:cs typeface="+mn-ea"/>
                <a:sym typeface="Arial" panose="020B0604020202020204" pitchFamily="34" charset="0"/>
              </a:rPr>
              <a:t>15</a:t>
            </a:r>
            <a:r>
              <a:rPr lang="zh-CN" altLang="en-US" sz="1600" dirty="0">
                <a:solidFill>
                  <a:schemeClr val="tx2"/>
                </a:solidFill>
                <a:latin typeface="+mn-ea"/>
                <a:cs typeface="+mn-ea"/>
                <a:sym typeface="Arial" panose="020B0604020202020204" pitchFamily="34" charset="0"/>
              </a:rPr>
              <a:t>年，制定规章制度人员招聘和培训</a:t>
            </a:r>
            <a:endParaRPr lang="en-US" altLang="zh-CN" sz="1600" dirty="0">
              <a:solidFill>
                <a:schemeClr val="tx2"/>
              </a:solidFill>
              <a:latin typeface="+mn-ea"/>
              <a:cs typeface="+mn-ea"/>
              <a:sym typeface="Arial" panose="020B0604020202020204" pitchFamily="34" charset="0"/>
            </a:endParaRPr>
          </a:p>
        </p:txBody>
      </p:sp>
      <p:sp>
        <p:nvSpPr>
          <p:cNvPr id="27" name="文本占位符 11"/>
          <p:cNvSpPr txBox="1"/>
          <p:nvPr/>
        </p:nvSpPr>
        <p:spPr>
          <a:xfrm>
            <a:off x="10119845" y="3470189"/>
            <a:ext cx="820738" cy="2215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600" dirty="0">
                <a:solidFill>
                  <a:schemeClr val="tx2"/>
                </a:solidFill>
              </a:rPr>
              <a:t>人事经理</a:t>
            </a:r>
            <a:endParaRPr lang="zh-CN" altLang="en-US" sz="1600" dirty="0">
              <a:solidFill>
                <a:schemeClr val="tx2"/>
              </a:solidFill>
            </a:endParaRPr>
          </a:p>
        </p:txBody>
      </p:sp>
      <p:sp>
        <p:nvSpPr>
          <p:cNvPr id="28" name="文本占位符 11"/>
          <p:cNvSpPr txBox="1"/>
          <p:nvPr/>
        </p:nvSpPr>
        <p:spPr>
          <a:xfrm>
            <a:off x="10184094" y="3114018"/>
            <a:ext cx="692241" cy="2769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dirty="0">
                <a:solidFill>
                  <a:schemeClr val="tx2"/>
                </a:solidFill>
              </a:rPr>
              <a:t>Rose</a:t>
            </a:r>
            <a:endParaRPr lang="zh-CN" altLang="en-US" sz="2000" dirty="0">
              <a:solidFill>
                <a:schemeClr val="tx2"/>
              </a:solidFill>
            </a:endParaRPr>
          </a:p>
        </p:txBody>
      </p:sp>
      <p:pic>
        <p:nvPicPr>
          <p:cNvPr id="29" name="图形 28" descr="刀叉 轮廓"/>
          <p:cNvPicPr>
            <a:picLocks noChangeAspect="1"/>
          </p:cNvPicPr>
          <p:nvPr/>
        </p:nvPicPr>
        <p:blipFill>
          <a:blip r:embed="rId6" cstate="screen">
            <a:extLst>
              <a:ext uri="{96DAC541-7B7A-43D3-8B79-37D633B846F1}">
                <asvg:svgBlip xmlns:asvg="http://schemas.microsoft.com/office/drawing/2016/SVG/main" r:embed="rId7"/>
              </a:ext>
            </a:extLst>
          </a:blip>
          <a:stretch>
            <a:fillRect/>
          </a:stretch>
        </p:blipFill>
        <p:spPr>
          <a:xfrm>
            <a:off x="8103349" y="5064655"/>
            <a:ext cx="419730" cy="419730"/>
          </a:xfrm>
          <a:prstGeom prst="rect">
            <a:avLst/>
          </a:prstGeom>
        </p:spPr>
      </p:pic>
      <p:pic>
        <p:nvPicPr>
          <p:cNvPr id="30" name="图形 29" descr="集体讨论 轮廓"/>
          <p:cNvPicPr>
            <a:picLocks noChangeAspect="1"/>
          </p:cNvPicPr>
          <p:nvPr/>
        </p:nvPicPr>
        <p:blipFill>
          <a:blip r:embed="rId8" cstate="screen">
            <a:extLst>
              <a:ext uri="{96DAC541-7B7A-43D3-8B79-37D633B846F1}">
                <asvg:svgBlip xmlns:asvg="http://schemas.microsoft.com/office/drawing/2016/SVG/main" r:embed="rId9"/>
              </a:ext>
            </a:extLst>
          </a:blip>
          <a:stretch>
            <a:fillRect/>
          </a:stretch>
        </p:blipFill>
        <p:spPr>
          <a:xfrm>
            <a:off x="1426258" y="4984867"/>
            <a:ext cx="569069" cy="569069"/>
          </a:xfrm>
          <a:prstGeom prst="rect">
            <a:avLst/>
          </a:prstGeom>
        </p:spPr>
      </p:pic>
      <p:pic>
        <p:nvPicPr>
          <p:cNvPr id="31" name="图形 30" descr="筷子 轮廓"/>
          <p:cNvPicPr>
            <a:picLocks noChangeAspect="1"/>
          </p:cNvPicPr>
          <p:nvPr/>
        </p:nvPicPr>
        <p:blipFill>
          <a:blip r:embed="rId10" cstate="screen">
            <a:extLst>
              <a:ext uri="{96DAC541-7B7A-43D3-8B79-37D633B846F1}">
                <asvg:svgBlip xmlns:asvg="http://schemas.microsoft.com/office/drawing/2016/SVG/main" r:embed="rId11"/>
              </a:ext>
            </a:extLst>
          </a:blip>
          <a:stretch>
            <a:fillRect/>
          </a:stretch>
        </p:blipFill>
        <p:spPr>
          <a:xfrm>
            <a:off x="5843980" y="5048674"/>
            <a:ext cx="473390" cy="473390"/>
          </a:xfrm>
          <a:prstGeom prst="rect">
            <a:avLst/>
          </a:prstGeom>
        </p:spPr>
      </p:pic>
      <p:pic>
        <p:nvPicPr>
          <p:cNvPr id="32" name="图形 31" descr="男厨师 轮廓"/>
          <p:cNvPicPr>
            <a:picLocks noChangeAspect="1"/>
          </p:cNvPicPr>
          <p:nvPr/>
        </p:nvPicPr>
        <p:blipFill>
          <a:blip r:embed="rId12" cstate="screen">
            <a:extLst>
              <a:ext uri="{96DAC541-7B7A-43D3-8B79-37D633B846F1}">
                <asvg:svgBlip xmlns:asvg="http://schemas.microsoft.com/office/drawing/2016/SVG/main" r:embed="rId13"/>
              </a:ext>
            </a:extLst>
          </a:blip>
          <a:stretch>
            <a:fillRect/>
          </a:stretch>
        </p:blipFill>
        <p:spPr>
          <a:xfrm>
            <a:off x="3651373" y="5029207"/>
            <a:ext cx="524729" cy="524729"/>
          </a:xfrm>
          <a:prstGeom prst="rect">
            <a:avLst/>
          </a:prstGeom>
        </p:spPr>
      </p:pic>
      <p:grpSp>
        <p:nvGrpSpPr>
          <p:cNvPr id="33" name="组合 32"/>
          <p:cNvGrpSpPr/>
          <p:nvPr/>
        </p:nvGrpSpPr>
        <p:grpSpPr>
          <a:xfrm>
            <a:off x="10309287" y="5012646"/>
            <a:ext cx="480902" cy="480902"/>
            <a:chOff x="10309287" y="5095923"/>
            <a:chExt cx="480902" cy="480902"/>
          </a:xfrm>
        </p:grpSpPr>
        <p:sp>
          <p:nvSpPr>
            <p:cNvPr id="34" name="图形 67" descr="管理 轮廓"/>
            <p:cNvSpPr/>
            <p:nvPr/>
          </p:nvSpPr>
          <p:spPr>
            <a:xfrm>
              <a:off x="10458757" y="5095923"/>
              <a:ext cx="181963" cy="181963"/>
            </a:xfrm>
            <a:custGeom>
              <a:avLst/>
              <a:gdLst>
                <a:gd name="connsiteX0" fmla="*/ 181963 w 181963"/>
                <a:gd name="connsiteY0" fmla="*/ 90982 h 181963"/>
                <a:gd name="connsiteX1" fmla="*/ 90982 w 181963"/>
                <a:gd name="connsiteY1" fmla="*/ 0 h 181963"/>
                <a:gd name="connsiteX2" fmla="*/ 0 w 181963"/>
                <a:gd name="connsiteY2" fmla="*/ 90982 h 181963"/>
                <a:gd name="connsiteX3" fmla="*/ 90982 w 181963"/>
                <a:gd name="connsiteY3" fmla="*/ 181963 h 181963"/>
                <a:gd name="connsiteX4" fmla="*/ 181963 w 181963"/>
                <a:gd name="connsiteY4" fmla="*/ 90982 h 181963"/>
                <a:gd name="connsiteX5" fmla="*/ 45692 w 181963"/>
                <a:gd name="connsiteY5" fmla="*/ 154344 h 181963"/>
                <a:gd name="connsiteX6" fmla="*/ 94744 w 181963"/>
                <a:gd name="connsiteY6" fmla="*/ 112817 h 181963"/>
                <a:gd name="connsiteX7" fmla="*/ 136271 w 181963"/>
                <a:gd name="connsiteY7" fmla="*/ 154344 h 181963"/>
                <a:gd name="connsiteX8" fmla="*/ 45692 w 181963"/>
                <a:gd name="connsiteY8" fmla="*/ 154344 h 181963"/>
                <a:gd name="connsiteX9" fmla="*/ 69737 w 181963"/>
                <a:gd name="connsiteY9" fmla="*/ 78355 h 181963"/>
                <a:gd name="connsiteX10" fmla="*/ 91021 w 181963"/>
                <a:gd name="connsiteY10" fmla="*/ 57084 h 181963"/>
                <a:gd name="connsiteX11" fmla="*/ 112291 w 181963"/>
                <a:gd name="connsiteY11" fmla="*/ 78368 h 181963"/>
                <a:gd name="connsiteX12" fmla="*/ 91008 w 181963"/>
                <a:gd name="connsiteY12" fmla="*/ 99638 h 181963"/>
                <a:gd name="connsiteX13" fmla="*/ 90982 w 181963"/>
                <a:gd name="connsiteY13" fmla="*/ 99638 h 181963"/>
                <a:gd name="connsiteX14" fmla="*/ 69705 w 181963"/>
                <a:gd name="connsiteY14" fmla="*/ 78355 h 181963"/>
                <a:gd name="connsiteX15" fmla="*/ 12997 w 181963"/>
                <a:gd name="connsiteY15" fmla="*/ 90982 h 181963"/>
                <a:gd name="connsiteX16" fmla="*/ 90793 w 181963"/>
                <a:gd name="connsiteY16" fmla="*/ 12809 h 181963"/>
                <a:gd name="connsiteX17" fmla="*/ 168965 w 181963"/>
                <a:gd name="connsiteY17" fmla="*/ 90605 h 181963"/>
                <a:gd name="connsiteX18" fmla="*/ 147741 w 181963"/>
                <a:gd name="connsiteY18" fmla="*/ 144271 h 181963"/>
                <a:gd name="connsiteX19" fmla="*/ 113363 w 181963"/>
                <a:gd name="connsiteY19" fmla="*/ 104083 h 181963"/>
                <a:gd name="connsiteX20" fmla="*/ 116939 w 181963"/>
                <a:gd name="connsiteY20" fmla="*/ 55744 h 181963"/>
                <a:gd name="connsiteX21" fmla="*/ 68600 w 181963"/>
                <a:gd name="connsiteY21" fmla="*/ 52168 h 181963"/>
                <a:gd name="connsiteX22" fmla="*/ 65025 w 181963"/>
                <a:gd name="connsiteY22" fmla="*/ 100507 h 181963"/>
                <a:gd name="connsiteX23" fmla="*/ 68600 w 181963"/>
                <a:gd name="connsiteY23" fmla="*/ 104083 h 181963"/>
                <a:gd name="connsiteX24" fmla="*/ 34222 w 181963"/>
                <a:gd name="connsiteY24" fmla="*/ 144271 h 181963"/>
                <a:gd name="connsiteX25" fmla="*/ 12997 w 181963"/>
                <a:gd name="connsiteY25" fmla="*/ 90982 h 181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81963" h="181963">
                  <a:moveTo>
                    <a:pt x="181963" y="90982"/>
                  </a:moveTo>
                  <a:cubicBezTo>
                    <a:pt x="181963" y="40734"/>
                    <a:pt x="141229" y="0"/>
                    <a:pt x="90982" y="0"/>
                  </a:cubicBezTo>
                  <a:cubicBezTo>
                    <a:pt x="40734" y="0"/>
                    <a:pt x="0" y="40734"/>
                    <a:pt x="0" y="90982"/>
                  </a:cubicBezTo>
                  <a:cubicBezTo>
                    <a:pt x="0" y="141229"/>
                    <a:pt x="40734" y="181963"/>
                    <a:pt x="90982" y="181963"/>
                  </a:cubicBezTo>
                  <a:cubicBezTo>
                    <a:pt x="141207" y="181909"/>
                    <a:pt x="181909" y="141207"/>
                    <a:pt x="181963" y="90982"/>
                  </a:cubicBezTo>
                  <a:close/>
                  <a:moveTo>
                    <a:pt x="45692" y="154344"/>
                  </a:moveTo>
                  <a:cubicBezTo>
                    <a:pt x="47770" y="129331"/>
                    <a:pt x="69731" y="110739"/>
                    <a:pt x="94744" y="112817"/>
                  </a:cubicBezTo>
                  <a:cubicBezTo>
                    <a:pt x="116872" y="114654"/>
                    <a:pt x="134433" y="132215"/>
                    <a:pt x="136271" y="154344"/>
                  </a:cubicBezTo>
                  <a:cubicBezTo>
                    <a:pt x="109225" y="173839"/>
                    <a:pt x="72738" y="173839"/>
                    <a:pt x="45692" y="154344"/>
                  </a:cubicBezTo>
                  <a:close/>
                  <a:moveTo>
                    <a:pt x="69737" y="78355"/>
                  </a:moveTo>
                  <a:cubicBezTo>
                    <a:pt x="69741" y="66604"/>
                    <a:pt x="79270" y="57081"/>
                    <a:pt x="91021" y="57084"/>
                  </a:cubicBezTo>
                  <a:cubicBezTo>
                    <a:pt x="102772" y="57088"/>
                    <a:pt x="112295" y="66617"/>
                    <a:pt x="112291" y="78368"/>
                  </a:cubicBezTo>
                  <a:cubicBezTo>
                    <a:pt x="112287" y="90119"/>
                    <a:pt x="102759" y="99642"/>
                    <a:pt x="91008" y="99638"/>
                  </a:cubicBezTo>
                  <a:cubicBezTo>
                    <a:pt x="90999" y="99638"/>
                    <a:pt x="90990" y="99638"/>
                    <a:pt x="90982" y="99638"/>
                  </a:cubicBezTo>
                  <a:cubicBezTo>
                    <a:pt x="79233" y="99627"/>
                    <a:pt x="69712" y="90104"/>
                    <a:pt x="69705" y="78355"/>
                  </a:cubicBezTo>
                  <a:close/>
                  <a:moveTo>
                    <a:pt x="12997" y="90982"/>
                  </a:moveTo>
                  <a:cubicBezTo>
                    <a:pt x="12893" y="47912"/>
                    <a:pt x="47724" y="12913"/>
                    <a:pt x="90793" y="12809"/>
                  </a:cubicBezTo>
                  <a:cubicBezTo>
                    <a:pt x="133863" y="12705"/>
                    <a:pt x="168861" y="47535"/>
                    <a:pt x="168965" y="90605"/>
                  </a:cubicBezTo>
                  <a:cubicBezTo>
                    <a:pt x="169014" y="110549"/>
                    <a:pt x="161418" y="129754"/>
                    <a:pt x="147741" y="144271"/>
                  </a:cubicBezTo>
                  <a:cubicBezTo>
                    <a:pt x="143308" y="126179"/>
                    <a:pt x="130550" y="111265"/>
                    <a:pt x="113363" y="104083"/>
                  </a:cubicBezTo>
                  <a:cubicBezTo>
                    <a:pt x="127699" y="91722"/>
                    <a:pt x="129300" y="70080"/>
                    <a:pt x="116939" y="55744"/>
                  </a:cubicBezTo>
                  <a:cubicBezTo>
                    <a:pt x="104578" y="41408"/>
                    <a:pt x="82936" y="39808"/>
                    <a:pt x="68600" y="52168"/>
                  </a:cubicBezTo>
                  <a:cubicBezTo>
                    <a:pt x="54264" y="64529"/>
                    <a:pt x="52663" y="86171"/>
                    <a:pt x="65025" y="100507"/>
                  </a:cubicBezTo>
                  <a:cubicBezTo>
                    <a:pt x="66127" y="101786"/>
                    <a:pt x="67322" y="102981"/>
                    <a:pt x="68600" y="104083"/>
                  </a:cubicBezTo>
                  <a:cubicBezTo>
                    <a:pt x="51411" y="111263"/>
                    <a:pt x="38653" y="126177"/>
                    <a:pt x="34222" y="144271"/>
                  </a:cubicBezTo>
                  <a:cubicBezTo>
                    <a:pt x="20602" y="129870"/>
                    <a:pt x="13008" y="110803"/>
                    <a:pt x="12997" y="90982"/>
                  </a:cubicBezTo>
                  <a:close/>
                </a:path>
              </a:pathLst>
            </a:custGeom>
            <a:solidFill>
              <a:schemeClr val="accent1"/>
            </a:solidFill>
            <a:ln w="6449" cap="flat">
              <a:noFill/>
              <a:prstDash val="solid"/>
              <a:miter/>
            </a:ln>
          </p:spPr>
          <p:txBody>
            <a:bodyPr rtlCol="0" anchor="ctr"/>
            <a:lstStyle/>
            <a:p>
              <a:endParaRPr lang="zh-CN" altLang="en-US" dirty="0"/>
            </a:p>
          </p:txBody>
        </p:sp>
        <p:sp>
          <p:nvSpPr>
            <p:cNvPr id="35" name="图形 67" descr="管理 轮廓"/>
            <p:cNvSpPr/>
            <p:nvPr/>
          </p:nvSpPr>
          <p:spPr>
            <a:xfrm>
              <a:off x="10484752" y="5446852"/>
              <a:ext cx="129973" cy="129973"/>
            </a:xfrm>
            <a:custGeom>
              <a:avLst/>
              <a:gdLst>
                <a:gd name="connsiteX0" fmla="*/ 129974 w 129973"/>
                <a:gd name="connsiteY0" fmla="*/ 64987 h 129973"/>
                <a:gd name="connsiteX1" fmla="*/ 64987 w 129973"/>
                <a:gd name="connsiteY1" fmla="*/ 0 h 129973"/>
                <a:gd name="connsiteX2" fmla="*/ 0 w 129973"/>
                <a:gd name="connsiteY2" fmla="*/ 64987 h 129973"/>
                <a:gd name="connsiteX3" fmla="*/ 64987 w 129973"/>
                <a:gd name="connsiteY3" fmla="*/ 129974 h 129973"/>
                <a:gd name="connsiteX4" fmla="*/ 129974 w 129973"/>
                <a:gd name="connsiteY4" fmla="*/ 64987 h 129973"/>
                <a:gd name="connsiteX5" fmla="*/ 35847 w 129973"/>
                <a:gd name="connsiteY5" fmla="*/ 108015 h 129973"/>
                <a:gd name="connsiteX6" fmla="*/ 68249 w 129973"/>
                <a:gd name="connsiteY6" fmla="*/ 82136 h 129973"/>
                <a:gd name="connsiteX7" fmla="*/ 94127 w 129973"/>
                <a:gd name="connsiteY7" fmla="*/ 108015 h 129973"/>
                <a:gd name="connsiteX8" fmla="*/ 35847 w 129973"/>
                <a:gd name="connsiteY8" fmla="*/ 108015 h 129973"/>
                <a:gd name="connsiteX9" fmla="*/ 52256 w 129973"/>
                <a:gd name="connsiteY9" fmla="*/ 56246 h 129973"/>
                <a:gd name="connsiteX10" fmla="*/ 64987 w 129973"/>
                <a:gd name="connsiteY10" fmla="*/ 43515 h 129973"/>
                <a:gd name="connsiteX11" fmla="*/ 77718 w 129973"/>
                <a:gd name="connsiteY11" fmla="*/ 56246 h 129973"/>
                <a:gd name="connsiteX12" fmla="*/ 64987 w 129973"/>
                <a:gd name="connsiteY12" fmla="*/ 68977 h 129973"/>
                <a:gd name="connsiteX13" fmla="*/ 52256 w 129973"/>
                <a:gd name="connsiteY13" fmla="*/ 56246 h 129973"/>
                <a:gd name="connsiteX14" fmla="*/ 12997 w 129973"/>
                <a:gd name="connsiteY14" fmla="*/ 64987 h 129973"/>
                <a:gd name="connsiteX15" fmla="*/ 64941 w 129973"/>
                <a:gd name="connsiteY15" fmla="*/ 12951 h 129973"/>
                <a:gd name="connsiteX16" fmla="*/ 116976 w 129973"/>
                <a:gd name="connsiteY16" fmla="*/ 64894 h 129973"/>
                <a:gd name="connsiteX17" fmla="*/ 105207 w 129973"/>
                <a:gd name="connsiteY17" fmla="*/ 97883 h 129973"/>
                <a:gd name="connsiteX18" fmla="*/ 83944 w 129973"/>
                <a:gd name="connsiteY18" fmla="*/ 73500 h 129973"/>
                <a:gd name="connsiteX19" fmla="*/ 82382 w 129973"/>
                <a:gd name="connsiteY19" fmla="*/ 37148 h 129973"/>
                <a:gd name="connsiteX20" fmla="*/ 46030 w 129973"/>
                <a:gd name="connsiteY20" fmla="*/ 38710 h 129973"/>
                <a:gd name="connsiteX21" fmla="*/ 46030 w 129973"/>
                <a:gd name="connsiteY21" fmla="*/ 73500 h 129973"/>
                <a:gd name="connsiteX22" fmla="*/ 24767 w 129973"/>
                <a:gd name="connsiteY22" fmla="*/ 97883 h 129973"/>
                <a:gd name="connsiteX23" fmla="*/ 12997 w 129973"/>
                <a:gd name="connsiteY23" fmla="*/ 64987 h 129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9973" h="129973">
                  <a:moveTo>
                    <a:pt x="129974" y="64987"/>
                  </a:moveTo>
                  <a:cubicBezTo>
                    <a:pt x="129974" y="29095"/>
                    <a:pt x="100878" y="0"/>
                    <a:pt x="64987" y="0"/>
                  </a:cubicBezTo>
                  <a:cubicBezTo>
                    <a:pt x="29096" y="0"/>
                    <a:pt x="0" y="29095"/>
                    <a:pt x="0" y="64987"/>
                  </a:cubicBezTo>
                  <a:cubicBezTo>
                    <a:pt x="0" y="100879"/>
                    <a:pt x="29096" y="129974"/>
                    <a:pt x="64987" y="129974"/>
                  </a:cubicBezTo>
                  <a:cubicBezTo>
                    <a:pt x="100862" y="129934"/>
                    <a:pt x="129934" y="100862"/>
                    <a:pt x="129974" y="64987"/>
                  </a:cubicBezTo>
                  <a:close/>
                  <a:moveTo>
                    <a:pt x="35847" y="108015"/>
                  </a:moveTo>
                  <a:cubicBezTo>
                    <a:pt x="37648" y="91921"/>
                    <a:pt x="52155" y="80335"/>
                    <a:pt x="68249" y="82136"/>
                  </a:cubicBezTo>
                  <a:cubicBezTo>
                    <a:pt x="81860" y="83660"/>
                    <a:pt x="92604" y="94403"/>
                    <a:pt x="94127" y="108015"/>
                  </a:cubicBezTo>
                  <a:cubicBezTo>
                    <a:pt x="76538" y="119963"/>
                    <a:pt x="53436" y="119963"/>
                    <a:pt x="35847" y="108015"/>
                  </a:cubicBezTo>
                  <a:close/>
                  <a:moveTo>
                    <a:pt x="52256" y="56246"/>
                  </a:moveTo>
                  <a:cubicBezTo>
                    <a:pt x="52256" y="49215"/>
                    <a:pt x="57956" y="43515"/>
                    <a:pt x="64987" y="43515"/>
                  </a:cubicBezTo>
                  <a:cubicBezTo>
                    <a:pt x="72018" y="43515"/>
                    <a:pt x="77718" y="49215"/>
                    <a:pt x="77718" y="56246"/>
                  </a:cubicBezTo>
                  <a:cubicBezTo>
                    <a:pt x="77718" y="63277"/>
                    <a:pt x="72018" y="68977"/>
                    <a:pt x="64987" y="68977"/>
                  </a:cubicBezTo>
                  <a:cubicBezTo>
                    <a:pt x="57959" y="68970"/>
                    <a:pt x="52263" y="63274"/>
                    <a:pt x="52256" y="56246"/>
                  </a:cubicBezTo>
                  <a:close/>
                  <a:moveTo>
                    <a:pt x="12997" y="64987"/>
                  </a:moveTo>
                  <a:cubicBezTo>
                    <a:pt x="12972" y="36274"/>
                    <a:pt x="36228" y="12977"/>
                    <a:pt x="64941" y="12951"/>
                  </a:cubicBezTo>
                  <a:cubicBezTo>
                    <a:pt x="93653" y="12925"/>
                    <a:pt x="116950" y="36181"/>
                    <a:pt x="116976" y="64894"/>
                  </a:cubicBezTo>
                  <a:cubicBezTo>
                    <a:pt x="116987" y="76920"/>
                    <a:pt x="112828" y="88579"/>
                    <a:pt x="105207" y="97883"/>
                  </a:cubicBezTo>
                  <a:cubicBezTo>
                    <a:pt x="101602" y="87275"/>
                    <a:pt x="93962" y="78515"/>
                    <a:pt x="83944" y="73500"/>
                  </a:cubicBezTo>
                  <a:cubicBezTo>
                    <a:pt x="93551" y="63031"/>
                    <a:pt x="92851" y="46755"/>
                    <a:pt x="82382" y="37148"/>
                  </a:cubicBezTo>
                  <a:cubicBezTo>
                    <a:pt x="71913" y="27541"/>
                    <a:pt x="55637" y="28241"/>
                    <a:pt x="46030" y="38710"/>
                  </a:cubicBezTo>
                  <a:cubicBezTo>
                    <a:pt x="37002" y="48549"/>
                    <a:pt x="37002" y="63661"/>
                    <a:pt x="46030" y="73500"/>
                  </a:cubicBezTo>
                  <a:cubicBezTo>
                    <a:pt x="36012" y="78515"/>
                    <a:pt x="28372" y="87275"/>
                    <a:pt x="24767" y="97883"/>
                  </a:cubicBezTo>
                  <a:cubicBezTo>
                    <a:pt x="17147" y="88614"/>
                    <a:pt x="12987" y="76985"/>
                    <a:pt x="12997" y="64987"/>
                  </a:cubicBezTo>
                  <a:close/>
                </a:path>
              </a:pathLst>
            </a:custGeom>
            <a:solidFill>
              <a:schemeClr val="accent1"/>
            </a:solidFill>
            <a:ln w="6449" cap="flat">
              <a:noFill/>
              <a:prstDash val="solid"/>
              <a:miter/>
            </a:ln>
          </p:spPr>
          <p:txBody>
            <a:bodyPr rtlCol="0" anchor="ctr"/>
            <a:lstStyle/>
            <a:p>
              <a:endParaRPr lang="zh-CN" altLang="en-US"/>
            </a:p>
          </p:txBody>
        </p:sp>
        <p:sp>
          <p:nvSpPr>
            <p:cNvPr id="36" name="图形 67" descr="管理 轮廓"/>
            <p:cNvSpPr/>
            <p:nvPr/>
          </p:nvSpPr>
          <p:spPr>
            <a:xfrm>
              <a:off x="10660216" y="5446852"/>
              <a:ext cx="129973" cy="129973"/>
            </a:xfrm>
            <a:custGeom>
              <a:avLst/>
              <a:gdLst>
                <a:gd name="connsiteX0" fmla="*/ 64987 w 129973"/>
                <a:gd name="connsiteY0" fmla="*/ 0 h 129973"/>
                <a:gd name="connsiteX1" fmla="*/ 0 w 129973"/>
                <a:gd name="connsiteY1" fmla="*/ 64987 h 129973"/>
                <a:gd name="connsiteX2" fmla="*/ 64987 w 129973"/>
                <a:gd name="connsiteY2" fmla="*/ 129974 h 129973"/>
                <a:gd name="connsiteX3" fmla="*/ 129974 w 129973"/>
                <a:gd name="connsiteY3" fmla="*/ 64987 h 129973"/>
                <a:gd name="connsiteX4" fmla="*/ 64987 w 129973"/>
                <a:gd name="connsiteY4" fmla="*/ 0 h 129973"/>
                <a:gd name="connsiteX5" fmla="*/ 35847 w 129973"/>
                <a:gd name="connsiteY5" fmla="*/ 108015 h 129973"/>
                <a:gd name="connsiteX6" fmla="*/ 68249 w 129973"/>
                <a:gd name="connsiteY6" fmla="*/ 82136 h 129973"/>
                <a:gd name="connsiteX7" fmla="*/ 94127 w 129973"/>
                <a:gd name="connsiteY7" fmla="*/ 108015 h 129973"/>
                <a:gd name="connsiteX8" fmla="*/ 35847 w 129973"/>
                <a:gd name="connsiteY8" fmla="*/ 108015 h 129973"/>
                <a:gd name="connsiteX9" fmla="*/ 52256 w 129973"/>
                <a:gd name="connsiteY9" fmla="*/ 56246 h 129973"/>
                <a:gd name="connsiteX10" fmla="*/ 64987 w 129973"/>
                <a:gd name="connsiteY10" fmla="*/ 43515 h 129973"/>
                <a:gd name="connsiteX11" fmla="*/ 77718 w 129973"/>
                <a:gd name="connsiteY11" fmla="*/ 56246 h 129973"/>
                <a:gd name="connsiteX12" fmla="*/ 64987 w 129973"/>
                <a:gd name="connsiteY12" fmla="*/ 68977 h 129973"/>
                <a:gd name="connsiteX13" fmla="*/ 52256 w 129973"/>
                <a:gd name="connsiteY13" fmla="*/ 56246 h 129973"/>
                <a:gd name="connsiteX14" fmla="*/ 105207 w 129973"/>
                <a:gd name="connsiteY14" fmla="*/ 97883 h 129973"/>
                <a:gd name="connsiteX15" fmla="*/ 83944 w 129973"/>
                <a:gd name="connsiteY15" fmla="*/ 73500 h 129973"/>
                <a:gd name="connsiteX16" fmla="*/ 82382 w 129973"/>
                <a:gd name="connsiteY16" fmla="*/ 37148 h 129973"/>
                <a:gd name="connsiteX17" fmla="*/ 46030 w 129973"/>
                <a:gd name="connsiteY17" fmla="*/ 38710 h 129973"/>
                <a:gd name="connsiteX18" fmla="*/ 46030 w 129973"/>
                <a:gd name="connsiteY18" fmla="*/ 73500 h 129973"/>
                <a:gd name="connsiteX19" fmla="*/ 24766 w 129973"/>
                <a:gd name="connsiteY19" fmla="*/ 97883 h 129973"/>
                <a:gd name="connsiteX20" fmla="*/ 32044 w 129973"/>
                <a:gd name="connsiteY20" fmla="*/ 24720 h 129973"/>
                <a:gd name="connsiteX21" fmla="*/ 105207 w 129973"/>
                <a:gd name="connsiteY21" fmla="*/ 31998 h 129973"/>
                <a:gd name="connsiteX22" fmla="*/ 105207 w 129973"/>
                <a:gd name="connsiteY22" fmla="*/ 97883 h 129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9973" h="129973">
                  <a:moveTo>
                    <a:pt x="64987" y="0"/>
                  </a:moveTo>
                  <a:cubicBezTo>
                    <a:pt x="29095" y="0"/>
                    <a:pt x="0" y="29095"/>
                    <a:pt x="0" y="64987"/>
                  </a:cubicBezTo>
                  <a:cubicBezTo>
                    <a:pt x="0" y="100879"/>
                    <a:pt x="29095" y="129974"/>
                    <a:pt x="64987" y="129974"/>
                  </a:cubicBezTo>
                  <a:cubicBezTo>
                    <a:pt x="100879" y="129974"/>
                    <a:pt x="129974" y="100879"/>
                    <a:pt x="129974" y="64987"/>
                  </a:cubicBezTo>
                  <a:cubicBezTo>
                    <a:pt x="129934" y="29112"/>
                    <a:pt x="100862" y="40"/>
                    <a:pt x="64987" y="0"/>
                  </a:cubicBezTo>
                  <a:close/>
                  <a:moveTo>
                    <a:pt x="35847" y="108015"/>
                  </a:moveTo>
                  <a:cubicBezTo>
                    <a:pt x="37648" y="91921"/>
                    <a:pt x="52155" y="80335"/>
                    <a:pt x="68249" y="82136"/>
                  </a:cubicBezTo>
                  <a:cubicBezTo>
                    <a:pt x="81860" y="83660"/>
                    <a:pt x="92604" y="94403"/>
                    <a:pt x="94127" y="108015"/>
                  </a:cubicBezTo>
                  <a:cubicBezTo>
                    <a:pt x="76538" y="119963"/>
                    <a:pt x="53436" y="119963"/>
                    <a:pt x="35847" y="108015"/>
                  </a:cubicBezTo>
                  <a:close/>
                  <a:moveTo>
                    <a:pt x="52256" y="56246"/>
                  </a:moveTo>
                  <a:cubicBezTo>
                    <a:pt x="52256" y="49215"/>
                    <a:pt x="57956" y="43515"/>
                    <a:pt x="64987" y="43515"/>
                  </a:cubicBezTo>
                  <a:cubicBezTo>
                    <a:pt x="72018" y="43515"/>
                    <a:pt x="77718" y="49215"/>
                    <a:pt x="77718" y="56246"/>
                  </a:cubicBezTo>
                  <a:cubicBezTo>
                    <a:pt x="77718" y="63277"/>
                    <a:pt x="72018" y="68977"/>
                    <a:pt x="64987" y="68977"/>
                  </a:cubicBezTo>
                  <a:cubicBezTo>
                    <a:pt x="57959" y="68970"/>
                    <a:pt x="52263" y="63274"/>
                    <a:pt x="52256" y="56246"/>
                  </a:cubicBezTo>
                  <a:close/>
                  <a:moveTo>
                    <a:pt x="105207" y="97883"/>
                  </a:moveTo>
                  <a:cubicBezTo>
                    <a:pt x="101602" y="87275"/>
                    <a:pt x="93962" y="78515"/>
                    <a:pt x="83944" y="73500"/>
                  </a:cubicBezTo>
                  <a:cubicBezTo>
                    <a:pt x="93551" y="63031"/>
                    <a:pt x="92851" y="46755"/>
                    <a:pt x="82382" y="37148"/>
                  </a:cubicBezTo>
                  <a:cubicBezTo>
                    <a:pt x="71913" y="27541"/>
                    <a:pt x="55637" y="28241"/>
                    <a:pt x="46030" y="38710"/>
                  </a:cubicBezTo>
                  <a:cubicBezTo>
                    <a:pt x="37002" y="48549"/>
                    <a:pt x="37002" y="63660"/>
                    <a:pt x="46030" y="73500"/>
                  </a:cubicBezTo>
                  <a:cubicBezTo>
                    <a:pt x="36012" y="78515"/>
                    <a:pt x="28372" y="87275"/>
                    <a:pt x="24766" y="97883"/>
                  </a:cubicBezTo>
                  <a:cubicBezTo>
                    <a:pt x="6573" y="75670"/>
                    <a:pt x="9831" y="42914"/>
                    <a:pt x="32044" y="24720"/>
                  </a:cubicBezTo>
                  <a:cubicBezTo>
                    <a:pt x="54257" y="6526"/>
                    <a:pt x="87014" y="9784"/>
                    <a:pt x="105207" y="31998"/>
                  </a:cubicBezTo>
                  <a:cubicBezTo>
                    <a:pt x="120900" y="51156"/>
                    <a:pt x="120900" y="78724"/>
                    <a:pt x="105207" y="97883"/>
                  </a:cubicBezTo>
                  <a:close/>
                </a:path>
              </a:pathLst>
            </a:custGeom>
            <a:solidFill>
              <a:schemeClr val="accent1"/>
            </a:solidFill>
            <a:ln w="6449" cap="flat">
              <a:noFill/>
              <a:prstDash val="solid"/>
              <a:miter/>
            </a:ln>
          </p:spPr>
          <p:txBody>
            <a:bodyPr rtlCol="0" anchor="ctr"/>
            <a:lstStyle/>
            <a:p>
              <a:endParaRPr lang="zh-CN" altLang="en-US"/>
            </a:p>
          </p:txBody>
        </p:sp>
        <p:sp>
          <p:nvSpPr>
            <p:cNvPr id="37" name="图形 67" descr="管理 轮廓"/>
            <p:cNvSpPr/>
            <p:nvPr/>
          </p:nvSpPr>
          <p:spPr>
            <a:xfrm>
              <a:off x="10309287" y="5446852"/>
              <a:ext cx="129973" cy="129973"/>
            </a:xfrm>
            <a:custGeom>
              <a:avLst/>
              <a:gdLst>
                <a:gd name="connsiteX0" fmla="*/ 64987 w 129973"/>
                <a:gd name="connsiteY0" fmla="*/ 129974 h 129973"/>
                <a:gd name="connsiteX1" fmla="*/ 129974 w 129973"/>
                <a:gd name="connsiteY1" fmla="*/ 64987 h 129973"/>
                <a:gd name="connsiteX2" fmla="*/ 64987 w 129973"/>
                <a:gd name="connsiteY2" fmla="*/ 0 h 129973"/>
                <a:gd name="connsiteX3" fmla="*/ 0 w 129973"/>
                <a:gd name="connsiteY3" fmla="*/ 64987 h 129973"/>
                <a:gd name="connsiteX4" fmla="*/ 64987 w 129973"/>
                <a:gd name="connsiteY4" fmla="*/ 129974 h 129973"/>
                <a:gd name="connsiteX5" fmla="*/ 35847 w 129973"/>
                <a:gd name="connsiteY5" fmla="*/ 108015 h 129973"/>
                <a:gd name="connsiteX6" fmla="*/ 68249 w 129973"/>
                <a:gd name="connsiteY6" fmla="*/ 82136 h 129973"/>
                <a:gd name="connsiteX7" fmla="*/ 94127 w 129973"/>
                <a:gd name="connsiteY7" fmla="*/ 108015 h 129973"/>
                <a:gd name="connsiteX8" fmla="*/ 35847 w 129973"/>
                <a:gd name="connsiteY8" fmla="*/ 108015 h 129973"/>
                <a:gd name="connsiteX9" fmla="*/ 52256 w 129973"/>
                <a:gd name="connsiteY9" fmla="*/ 56246 h 129973"/>
                <a:gd name="connsiteX10" fmla="*/ 64987 w 129973"/>
                <a:gd name="connsiteY10" fmla="*/ 43515 h 129973"/>
                <a:gd name="connsiteX11" fmla="*/ 77718 w 129973"/>
                <a:gd name="connsiteY11" fmla="*/ 56246 h 129973"/>
                <a:gd name="connsiteX12" fmla="*/ 64987 w 129973"/>
                <a:gd name="connsiteY12" fmla="*/ 68977 h 129973"/>
                <a:gd name="connsiteX13" fmla="*/ 52256 w 129973"/>
                <a:gd name="connsiteY13" fmla="*/ 56246 h 129973"/>
                <a:gd name="connsiteX14" fmla="*/ 64987 w 129973"/>
                <a:gd name="connsiteY14" fmla="*/ 12997 h 129973"/>
                <a:gd name="connsiteX15" fmla="*/ 116974 w 129973"/>
                <a:gd name="connsiteY15" fmla="*/ 64924 h 129973"/>
                <a:gd name="connsiteX16" fmla="*/ 105207 w 129973"/>
                <a:gd name="connsiteY16" fmla="*/ 97883 h 129973"/>
                <a:gd name="connsiteX17" fmla="*/ 83944 w 129973"/>
                <a:gd name="connsiteY17" fmla="*/ 73500 h 129973"/>
                <a:gd name="connsiteX18" fmla="*/ 82382 w 129973"/>
                <a:gd name="connsiteY18" fmla="*/ 37148 h 129973"/>
                <a:gd name="connsiteX19" fmla="*/ 46030 w 129973"/>
                <a:gd name="connsiteY19" fmla="*/ 38710 h 129973"/>
                <a:gd name="connsiteX20" fmla="*/ 46030 w 129973"/>
                <a:gd name="connsiteY20" fmla="*/ 73500 h 129973"/>
                <a:gd name="connsiteX21" fmla="*/ 24766 w 129973"/>
                <a:gd name="connsiteY21" fmla="*/ 97883 h 129973"/>
                <a:gd name="connsiteX22" fmla="*/ 32027 w 129973"/>
                <a:gd name="connsiteY22" fmla="*/ 24765 h 129973"/>
                <a:gd name="connsiteX23" fmla="*/ 64987 w 129973"/>
                <a:gd name="connsiteY23" fmla="*/ 12997 h 129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9973" h="129973">
                  <a:moveTo>
                    <a:pt x="64987" y="129974"/>
                  </a:moveTo>
                  <a:cubicBezTo>
                    <a:pt x="100878" y="129974"/>
                    <a:pt x="129974" y="100879"/>
                    <a:pt x="129974" y="64987"/>
                  </a:cubicBezTo>
                  <a:cubicBezTo>
                    <a:pt x="129974" y="29095"/>
                    <a:pt x="100878" y="0"/>
                    <a:pt x="64987" y="0"/>
                  </a:cubicBezTo>
                  <a:cubicBezTo>
                    <a:pt x="29096" y="0"/>
                    <a:pt x="0" y="29095"/>
                    <a:pt x="0" y="64987"/>
                  </a:cubicBezTo>
                  <a:cubicBezTo>
                    <a:pt x="40" y="100862"/>
                    <a:pt x="29112" y="129934"/>
                    <a:pt x="64987" y="129974"/>
                  </a:cubicBezTo>
                  <a:close/>
                  <a:moveTo>
                    <a:pt x="35847" y="108015"/>
                  </a:moveTo>
                  <a:cubicBezTo>
                    <a:pt x="37648" y="91921"/>
                    <a:pt x="52155" y="80335"/>
                    <a:pt x="68249" y="82136"/>
                  </a:cubicBezTo>
                  <a:cubicBezTo>
                    <a:pt x="81860" y="83660"/>
                    <a:pt x="92604" y="94403"/>
                    <a:pt x="94127" y="108015"/>
                  </a:cubicBezTo>
                  <a:cubicBezTo>
                    <a:pt x="76538" y="119963"/>
                    <a:pt x="53436" y="119963"/>
                    <a:pt x="35847" y="108015"/>
                  </a:cubicBezTo>
                  <a:close/>
                  <a:moveTo>
                    <a:pt x="52256" y="56246"/>
                  </a:moveTo>
                  <a:cubicBezTo>
                    <a:pt x="52256" y="49215"/>
                    <a:pt x="57956" y="43515"/>
                    <a:pt x="64987" y="43515"/>
                  </a:cubicBezTo>
                  <a:cubicBezTo>
                    <a:pt x="72018" y="43515"/>
                    <a:pt x="77718" y="49215"/>
                    <a:pt x="77718" y="56246"/>
                  </a:cubicBezTo>
                  <a:cubicBezTo>
                    <a:pt x="77718" y="63277"/>
                    <a:pt x="72018" y="68977"/>
                    <a:pt x="64987" y="68977"/>
                  </a:cubicBezTo>
                  <a:cubicBezTo>
                    <a:pt x="57959" y="68970"/>
                    <a:pt x="52263" y="63274"/>
                    <a:pt x="52256" y="56246"/>
                  </a:cubicBezTo>
                  <a:close/>
                  <a:moveTo>
                    <a:pt x="64987" y="12997"/>
                  </a:moveTo>
                  <a:cubicBezTo>
                    <a:pt x="93682" y="12980"/>
                    <a:pt x="116958" y="36229"/>
                    <a:pt x="116974" y="64924"/>
                  </a:cubicBezTo>
                  <a:cubicBezTo>
                    <a:pt x="116982" y="76941"/>
                    <a:pt x="112823" y="88588"/>
                    <a:pt x="105207" y="97883"/>
                  </a:cubicBezTo>
                  <a:cubicBezTo>
                    <a:pt x="101602" y="87275"/>
                    <a:pt x="93962" y="78515"/>
                    <a:pt x="83944" y="73500"/>
                  </a:cubicBezTo>
                  <a:cubicBezTo>
                    <a:pt x="93551" y="63031"/>
                    <a:pt x="92851" y="46755"/>
                    <a:pt x="82382" y="37148"/>
                  </a:cubicBezTo>
                  <a:cubicBezTo>
                    <a:pt x="71913" y="27541"/>
                    <a:pt x="55637" y="28241"/>
                    <a:pt x="46030" y="38710"/>
                  </a:cubicBezTo>
                  <a:cubicBezTo>
                    <a:pt x="37002" y="48549"/>
                    <a:pt x="37002" y="63661"/>
                    <a:pt x="46030" y="73500"/>
                  </a:cubicBezTo>
                  <a:cubicBezTo>
                    <a:pt x="36012" y="78515"/>
                    <a:pt x="28372" y="87275"/>
                    <a:pt x="24766" y="97883"/>
                  </a:cubicBezTo>
                  <a:cubicBezTo>
                    <a:pt x="6581" y="75687"/>
                    <a:pt x="9831" y="42950"/>
                    <a:pt x="32027" y="24765"/>
                  </a:cubicBezTo>
                  <a:cubicBezTo>
                    <a:pt x="41323" y="17149"/>
                    <a:pt x="52970" y="12990"/>
                    <a:pt x="64987" y="12997"/>
                  </a:cubicBezTo>
                  <a:close/>
                </a:path>
              </a:pathLst>
            </a:custGeom>
            <a:solidFill>
              <a:schemeClr val="accent1"/>
            </a:solidFill>
            <a:ln w="6449" cap="flat">
              <a:noFill/>
              <a:prstDash val="solid"/>
              <a:miter/>
            </a:ln>
          </p:spPr>
          <p:txBody>
            <a:bodyPr rtlCol="0" anchor="ctr"/>
            <a:lstStyle/>
            <a:p>
              <a:endParaRPr lang="zh-CN" altLang="en-US"/>
            </a:p>
          </p:txBody>
        </p:sp>
        <p:sp>
          <p:nvSpPr>
            <p:cNvPr id="38" name="图形 67" descr="管理 轮廓"/>
            <p:cNvSpPr/>
            <p:nvPr/>
          </p:nvSpPr>
          <p:spPr>
            <a:xfrm>
              <a:off x="10367775" y="5297382"/>
              <a:ext cx="363926" cy="129973"/>
            </a:xfrm>
            <a:custGeom>
              <a:avLst/>
              <a:gdLst>
                <a:gd name="connsiteX0" fmla="*/ 363927 w 363926"/>
                <a:gd name="connsiteY0" fmla="*/ 129974 h 129973"/>
                <a:gd name="connsiteX1" fmla="*/ 363927 w 363926"/>
                <a:gd name="connsiteY1" fmla="*/ 58488 h 129973"/>
                <a:gd name="connsiteX2" fmla="*/ 188462 w 363926"/>
                <a:gd name="connsiteY2" fmla="*/ 58488 h 129973"/>
                <a:gd name="connsiteX3" fmla="*/ 188462 w 363926"/>
                <a:gd name="connsiteY3" fmla="*/ 0 h 129973"/>
                <a:gd name="connsiteX4" fmla="*/ 175465 w 363926"/>
                <a:gd name="connsiteY4" fmla="*/ 0 h 129973"/>
                <a:gd name="connsiteX5" fmla="*/ 175465 w 363926"/>
                <a:gd name="connsiteY5" fmla="*/ 58488 h 129973"/>
                <a:gd name="connsiteX6" fmla="*/ 0 w 363926"/>
                <a:gd name="connsiteY6" fmla="*/ 58488 h 129973"/>
                <a:gd name="connsiteX7" fmla="*/ 0 w 363926"/>
                <a:gd name="connsiteY7" fmla="*/ 129974 h 129973"/>
                <a:gd name="connsiteX8" fmla="*/ 12997 w 363926"/>
                <a:gd name="connsiteY8" fmla="*/ 129974 h 129973"/>
                <a:gd name="connsiteX9" fmla="*/ 12997 w 363926"/>
                <a:gd name="connsiteY9" fmla="*/ 71486 h 129973"/>
                <a:gd name="connsiteX10" fmla="*/ 175465 w 363926"/>
                <a:gd name="connsiteY10" fmla="*/ 71486 h 129973"/>
                <a:gd name="connsiteX11" fmla="*/ 175465 w 363926"/>
                <a:gd name="connsiteY11" fmla="*/ 129974 h 129973"/>
                <a:gd name="connsiteX12" fmla="*/ 188462 w 363926"/>
                <a:gd name="connsiteY12" fmla="*/ 129974 h 129973"/>
                <a:gd name="connsiteX13" fmla="*/ 188462 w 363926"/>
                <a:gd name="connsiteY13" fmla="*/ 71486 h 129973"/>
                <a:gd name="connsiteX14" fmla="*/ 350929 w 363926"/>
                <a:gd name="connsiteY14" fmla="*/ 71486 h 129973"/>
                <a:gd name="connsiteX15" fmla="*/ 350929 w 363926"/>
                <a:gd name="connsiteY15" fmla="*/ 129974 h 129973"/>
                <a:gd name="connsiteX16" fmla="*/ 363927 w 363926"/>
                <a:gd name="connsiteY16" fmla="*/ 129974 h 129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3926" h="129973">
                  <a:moveTo>
                    <a:pt x="363927" y="129974"/>
                  </a:moveTo>
                  <a:lnTo>
                    <a:pt x="363927" y="58488"/>
                  </a:lnTo>
                  <a:lnTo>
                    <a:pt x="188462" y="58488"/>
                  </a:lnTo>
                  <a:lnTo>
                    <a:pt x="188462" y="0"/>
                  </a:lnTo>
                  <a:lnTo>
                    <a:pt x="175465" y="0"/>
                  </a:lnTo>
                  <a:lnTo>
                    <a:pt x="175465" y="58488"/>
                  </a:lnTo>
                  <a:lnTo>
                    <a:pt x="0" y="58488"/>
                  </a:lnTo>
                  <a:lnTo>
                    <a:pt x="0" y="129974"/>
                  </a:lnTo>
                  <a:lnTo>
                    <a:pt x="12997" y="129974"/>
                  </a:lnTo>
                  <a:lnTo>
                    <a:pt x="12997" y="71486"/>
                  </a:lnTo>
                  <a:lnTo>
                    <a:pt x="175465" y="71486"/>
                  </a:lnTo>
                  <a:lnTo>
                    <a:pt x="175465" y="129974"/>
                  </a:lnTo>
                  <a:lnTo>
                    <a:pt x="188462" y="129974"/>
                  </a:lnTo>
                  <a:lnTo>
                    <a:pt x="188462" y="71486"/>
                  </a:lnTo>
                  <a:lnTo>
                    <a:pt x="350929" y="71486"/>
                  </a:lnTo>
                  <a:lnTo>
                    <a:pt x="350929" y="129974"/>
                  </a:lnTo>
                  <a:lnTo>
                    <a:pt x="363927" y="129974"/>
                  </a:lnTo>
                  <a:close/>
                </a:path>
              </a:pathLst>
            </a:custGeom>
            <a:solidFill>
              <a:schemeClr val="accent1"/>
            </a:solidFill>
            <a:ln w="6449" cap="flat">
              <a:noFill/>
              <a:prstDash val="solid"/>
              <a:miter/>
            </a:ln>
          </p:spPr>
          <p:txBody>
            <a:bodyPr rtlCol="0" anchor="ctr"/>
            <a:lstStyle/>
            <a:p>
              <a:endParaRPr lang="zh-CN" altLang="en-US"/>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占位符 14"/>
          <p:cNvSpPr>
            <a:spLocks noGrp="1"/>
          </p:cNvSpPr>
          <p:nvPr>
            <p:ph type="body" sz="quarter" idx="25"/>
          </p:nvPr>
        </p:nvSpPr>
        <p:spPr/>
        <p:txBody>
          <a:bodyPr/>
          <a:lstStyle/>
          <a:p>
            <a:r>
              <a:rPr lang="zh-CN" altLang="en-US" dirty="0"/>
              <a:t>团队介绍</a:t>
            </a:r>
            <a:endParaRPr lang="zh-CN" altLang="en-US" dirty="0"/>
          </a:p>
        </p:txBody>
      </p:sp>
      <p:pic>
        <p:nvPicPr>
          <p:cNvPr id="42" name="图片占位符 41" descr="男人微笑的看着前面&#10;&#10;描述已自动生成"/>
          <p:cNvPicPr>
            <a:picLocks noGrp="1" noChangeAspect="1"/>
          </p:cNvPicPr>
          <p:nvPr>
            <p:ph type="pic" sz="quarter" idx="10"/>
          </p:nvPr>
        </p:nvPicPr>
        <p:blipFill>
          <a:blip r:embed="rId1" cstate="screen"/>
          <a:srcRect/>
          <a:stretch>
            <a:fillRect/>
          </a:stretch>
        </p:blipFill>
        <p:spPr/>
      </p:pic>
      <p:pic>
        <p:nvPicPr>
          <p:cNvPr id="48" name="图片占位符 47" descr="女人的照片&#10;&#10;描述已自动生成"/>
          <p:cNvPicPr>
            <a:picLocks noGrp="1" noChangeAspect="1"/>
          </p:cNvPicPr>
          <p:nvPr>
            <p:ph type="pic" sz="quarter" idx="26"/>
          </p:nvPr>
        </p:nvPicPr>
        <p:blipFill>
          <a:blip r:embed="rId2" cstate="screen"/>
          <a:srcRect/>
          <a:stretch>
            <a:fillRect/>
          </a:stretch>
        </p:blipFill>
        <p:spPr/>
      </p:pic>
      <p:pic>
        <p:nvPicPr>
          <p:cNvPr id="50" name="图片占位符 49" descr="盘子上的人&#10;&#10;描述已自动生成"/>
          <p:cNvPicPr>
            <a:picLocks noGrp="1" noChangeAspect="1"/>
          </p:cNvPicPr>
          <p:nvPr>
            <p:ph type="pic" sz="quarter" idx="27"/>
          </p:nvPr>
        </p:nvPicPr>
        <p:blipFill>
          <a:blip r:embed="rId3" cstate="screen"/>
          <a:srcRect/>
          <a:stretch>
            <a:fillRect/>
          </a:stretch>
        </p:blipFill>
        <p:spPr/>
      </p:pic>
      <p:pic>
        <p:nvPicPr>
          <p:cNvPr id="44" name="图片占位符 43" descr="男人的照片上写着字&#10;&#10;描述已自动生成"/>
          <p:cNvPicPr>
            <a:picLocks noGrp="1" noChangeAspect="1"/>
          </p:cNvPicPr>
          <p:nvPr>
            <p:ph type="pic" sz="quarter" idx="28"/>
          </p:nvPr>
        </p:nvPicPr>
        <p:blipFill>
          <a:blip r:embed="rId4" cstate="screen"/>
          <a:srcRect/>
          <a:stretch>
            <a:fillRect/>
          </a:stretch>
        </p:blipFill>
        <p:spPr/>
      </p:pic>
      <p:pic>
        <p:nvPicPr>
          <p:cNvPr id="46" name="图片占位符 45" descr="在盘子上的人&#10;&#10;描述已自动生成"/>
          <p:cNvPicPr>
            <a:picLocks noGrp="1" noChangeAspect="1"/>
          </p:cNvPicPr>
          <p:nvPr>
            <p:ph type="pic" sz="quarter" idx="29"/>
          </p:nvPr>
        </p:nvPicPr>
        <p:blipFill>
          <a:blip r:embed="rId5" cstate="screen"/>
          <a:srcRect/>
          <a:stretch>
            <a:fillRect/>
          </a:stretch>
        </p:blipFill>
        <p:spPr/>
      </p:pic>
      <p:sp>
        <p:nvSpPr>
          <p:cNvPr id="20" name="图片占位符 19"/>
          <p:cNvSpPr>
            <a:spLocks noGrp="1"/>
          </p:cNvSpPr>
          <p:nvPr>
            <p:ph type="pic" sz="quarter" idx="30"/>
          </p:nvPr>
        </p:nvSpPr>
        <p:spPr/>
      </p:sp>
      <p:sp>
        <p:nvSpPr>
          <p:cNvPr id="21" name="图片占位符 20"/>
          <p:cNvSpPr>
            <a:spLocks noGrp="1"/>
          </p:cNvSpPr>
          <p:nvPr>
            <p:ph type="pic" sz="quarter" idx="31"/>
          </p:nvPr>
        </p:nvSpPr>
        <p:spPr/>
      </p:sp>
      <p:sp>
        <p:nvSpPr>
          <p:cNvPr id="22" name="图片占位符 21"/>
          <p:cNvSpPr>
            <a:spLocks noGrp="1"/>
          </p:cNvSpPr>
          <p:nvPr>
            <p:ph type="pic" sz="quarter" idx="32"/>
          </p:nvPr>
        </p:nvSpPr>
        <p:spPr/>
      </p:sp>
      <p:sp>
        <p:nvSpPr>
          <p:cNvPr id="23" name="图片占位符 22"/>
          <p:cNvSpPr>
            <a:spLocks noGrp="1"/>
          </p:cNvSpPr>
          <p:nvPr>
            <p:ph type="pic" sz="quarter" idx="33"/>
          </p:nvPr>
        </p:nvSpPr>
        <p:spPr/>
      </p:sp>
      <p:sp>
        <p:nvSpPr>
          <p:cNvPr id="24" name="图片占位符 23"/>
          <p:cNvSpPr>
            <a:spLocks noGrp="1"/>
          </p:cNvSpPr>
          <p:nvPr>
            <p:ph type="pic" sz="quarter" idx="34"/>
          </p:nvPr>
        </p:nvSpPr>
        <p:spPr/>
      </p:sp>
      <p:sp>
        <p:nvSpPr>
          <p:cNvPr id="25" name="图片占位符 24"/>
          <p:cNvSpPr>
            <a:spLocks noGrp="1"/>
          </p:cNvSpPr>
          <p:nvPr>
            <p:ph type="pic" sz="quarter" idx="35"/>
          </p:nvPr>
        </p:nvSpPr>
        <p:spPr/>
      </p:sp>
      <p:sp>
        <p:nvSpPr>
          <p:cNvPr id="26" name="图片占位符 25"/>
          <p:cNvSpPr>
            <a:spLocks noGrp="1"/>
          </p:cNvSpPr>
          <p:nvPr>
            <p:ph type="pic" sz="quarter" idx="36"/>
          </p:nvPr>
        </p:nvSpPr>
        <p:spPr/>
      </p:sp>
      <p:sp>
        <p:nvSpPr>
          <p:cNvPr id="27" name="图片占位符 26"/>
          <p:cNvSpPr>
            <a:spLocks noGrp="1"/>
          </p:cNvSpPr>
          <p:nvPr>
            <p:ph type="pic" sz="quarter" idx="37"/>
          </p:nvPr>
        </p:nvSpPr>
        <p:spPr/>
      </p:sp>
      <p:sp>
        <p:nvSpPr>
          <p:cNvPr id="28" name="矩形: 圆角 27"/>
          <p:cNvSpPr/>
          <p:nvPr/>
        </p:nvSpPr>
        <p:spPr>
          <a:xfrm>
            <a:off x="5640636" y="4286250"/>
            <a:ext cx="926962" cy="237436"/>
          </a:xfrm>
          <a:prstGeom prst="roundRect">
            <a:avLst>
              <a:gd name="adj" fmla="val 50000"/>
            </a:avLst>
          </a:prstGeom>
          <a:gradFill>
            <a:gsLst>
              <a:gs pos="1000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圆角 28"/>
          <p:cNvSpPr/>
          <p:nvPr/>
        </p:nvSpPr>
        <p:spPr>
          <a:xfrm>
            <a:off x="3836242" y="3202583"/>
            <a:ext cx="870022" cy="237436"/>
          </a:xfrm>
          <a:prstGeom prst="roundRect">
            <a:avLst>
              <a:gd name="adj" fmla="val 50000"/>
            </a:avLst>
          </a:prstGeom>
          <a:gradFill>
            <a:gsLst>
              <a:gs pos="1000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29"/>
          <p:cNvSpPr/>
          <p:nvPr/>
        </p:nvSpPr>
        <p:spPr>
          <a:xfrm>
            <a:off x="3850355" y="5306154"/>
            <a:ext cx="870022" cy="237436"/>
          </a:xfrm>
          <a:prstGeom prst="roundRect">
            <a:avLst>
              <a:gd name="adj" fmla="val 50000"/>
            </a:avLst>
          </a:prstGeom>
          <a:gradFill>
            <a:gsLst>
              <a:gs pos="1000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圆角 30"/>
          <p:cNvSpPr/>
          <p:nvPr/>
        </p:nvSpPr>
        <p:spPr>
          <a:xfrm>
            <a:off x="7494934" y="3182300"/>
            <a:ext cx="870022" cy="237436"/>
          </a:xfrm>
          <a:prstGeom prst="roundRect">
            <a:avLst>
              <a:gd name="adj" fmla="val 50000"/>
            </a:avLst>
          </a:prstGeom>
          <a:gradFill>
            <a:gsLst>
              <a:gs pos="1000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圆角 31"/>
          <p:cNvSpPr/>
          <p:nvPr/>
        </p:nvSpPr>
        <p:spPr>
          <a:xfrm>
            <a:off x="7472528" y="5306154"/>
            <a:ext cx="870022" cy="237436"/>
          </a:xfrm>
          <a:prstGeom prst="roundRect">
            <a:avLst>
              <a:gd name="adj" fmla="val 50000"/>
            </a:avLst>
          </a:prstGeom>
          <a:gradFill>
            <a:gsLst>
              <a:gs pos="1000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圆角 32"/>
          <p:cNvSpPr/>
          <p:nvPr/>
        </p:nvSpPr>
        <p:spPr>
          <a:xfrm>
            <a:off x="2341091" y="3534359"/>
            <a:ext cx="719551" cy="193357"/>
          </a:xfrm>
          <a:prstGeom prst="roundRect">
            <a:avLst>
              <a:gd name="adj" fmla="val 50000"/>
            </a:avLst>
          </a:prstGeom>
          <a:gradFill>
            <a:gsLst>
              <a:gs pos="1000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圆角 33"/>
          <p:cNvSpPr/>
          <p:nvPr/>
        </p:nvSpPr>
        <p:spPr>
          <a:xfrm>
            <a:off x="2341091" y="4596797"/>
            <a:ext cx="719551" cy="193357"/>
          </a:xfrm>
          <a:prstGeom prst="roundRect">
            <a:avLst>
              <a:gd name="adj" fmla="val 50000"/>
            </a:avLst>
          </a:prstGeom>
          <a:gradFill>
            <a:gsLst>
              <a:gs pos="1000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圆角 34"/>
          <p:cNvSpPr/>
          <p:nvPr/>
        </p:nvSpPr>
        <p:spPr>
          <a:xfrm>
            <a:off x="2341091" y="5872278"/>
            <a:ext cx="719551" cy="193357"/>
          </a:xfrm>
          <a:prstGeom prst="roundRect">
            <a:avLst>
              <a:gd name="adj" fmla="val 50000"/>
            </a:avLst>
          </a:prstGeom>
          <a:gradFill>
            <a:gsLst>
              <a:gs pos="1000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圆角 35"/>
          <p:cNvSpPr/>
          <p:nvPr/>
        </p:nvSpPr>
        <p:spPr>
          <a:xfrm>
            <a:off x="9082535" y="4596797"/>
            <a:ext cx="719551" cy="193357"/>
          </a:xfrm>
          <a:prstGeom prst="roundRect">
            <a:avLst>
              <a:gd name="adj" fmla="val 50000"/>
            </a:avLst>
          </a:prstGeom>
          <a:gradFill>
            <a:gsLst>
              <a:gs pos="1000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圆角 36"/>
          <p:cNvSpPr/>
          <p:nvPr/>
        </p:nvSpPr>
        <p:spPr>
          <a:xfrm>
            <a:off x="9082535" y="5872278"/>
            <a:ext cx="719551" cy="193357"/>
          </a:xfrm>
          <a:prstGeom prst="roundRect">
            <a:avLst>
              <a:gd name="adj" fmla="val 50000"/>
            </a:avLst>
          </a:prstGeom>
          <a:gradFill>
            <a:gsLst>
              <a:gs pos="1000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圆角 37"/>
          <p:cNvSpPr/>
          <p:nvPr/>
        </p:nvSpPr>
        <p:spPr>
          <a:xfrm>
            <a:off x="2341091" y="2396550"/>
            <a:ext cx="719551" cy="193357"/>
          </a:xfrm>
          <a:prstGeom prst="roundRect">
            <a:avLst>
              <a:gd name="adj" fmla="val 50000"/>
            </a:avLst>
          </a:prstGeom>
          <a:gradFill>
            <a:gsLst>
              <a:gs pos="1000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圆角 38"/>
          <p:cNvSpPr/>
          <p:nvPr/>
        </p:nvSpPr>
        <p:spPr>
          <a:xfrm>
            <a:off x="9082535" y="2396550"/>
            <a:ext cx="719551" cy="193357"/>
          </a:xfrm>
          <a:prstGeom prst="roundRect">
            <a:avLst>
              <a:gd name="adj" fmla="val 50000"/>
            </a:avLst>
          </a:prstGeom>
          <a:gradFill>
            <a:gsLst>
              <a:gs pos="1000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圆角 39"/>
          <p:cNvSpPr/>
          <p:nvPr/>
        </p:nvSpPr>
        <p:spPr>
          <a:xfrm>
            <a:off x="9082535" y="3534359"/>
            <a:ext cx="719551" cy="193357"/>
          </a:xfrm>
          <a:prstGeom prst="roundRect">
            <a:avLst>
              <a:gd name="adj" fmla="val 50000"/>
            </a:avLst>
          </a:prstGeom>
          <a:gradFill>
            <a:gsLst>
              <a:gs pos="1000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占位符 11"/>
          <p:cNvSpPr txBox="1"/>
          <p:nvPr/>
        </p:nvSpPr>
        <p:spPr>
          <a:xfrm>
            <a:off x="5725661" y="4579363"/>
            <a:ext cx="718145" cy="1938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b="0" dirty="0">
                <a:solidFill>
                  <a:schemeClr val="accent1"/>
                </a:solidFill>
              </a:rPr>
              <a:t>餐饮总监</a:t>
            </a:r>
            <a:endParaRPr lang="zh-CN" altLang="en-US" sz="1400" b="0" dirty="0">
              <a:solidFill>
                <a:schemeClr val="accent1"/>
              </a:solidFill>
            </a:endParaRPr>
          </a:p>
        </p:txBody>
      </p:sp>
      <p:sp>
        <p:nvSpPr>
          <p:cNvPr id="52" name="文本占位符 11"/>
          <p:cNvSpPr txBox="1"/>
          <p:nvPr/>
        </p:nvSpPr>
        <p:spPr>
          <a:xfrm>
            <a:off x="5723115" y="4302087"/>
            <a:ext cx="762003" cy="2215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600" dirty="0">
                <a:solidFill>
                  <a:schemeClr val="bg1"/>
                </a:solidFill>
              </a:rPr>
              <a:t>Steven</a:t>
            </a:r>
            <a:endParaRPr lang="zh-CN" altLang="en-US" sz="1600" dirty="0">
              <a:solidFill>
                <a:schemeClr val="bg1"/>
              </a:solidFill>
            </a:endParaRPr>
          </a:p>
        </p:txBody>
      </p:sp>
      <p:sp>
        <p:nvSpPr>
          <p:cNvPr id="53" name="文本占位符 11"/>
          <p:cNvSpPr txBox="1"/>
          <p:nvPr/>
        </p:nvSpPr>
        <p:spPr>
          <a:xfrm>
            <a:off x="3895004" y="3504807"/>
            <a:ext cx="718145" cy="193899"/>
          </a:xfrm>
          <a:prstGeom prst="rect">
            <a:avLst/>
          </a:prstGeom>
        </p:spPr>
        <p:txBody>
          <a:bodyPr wrap="none" lIns="0" tIns="0" rIns="0" bIns="0">
            <a:spAutoFit/>
          </a:bodyPr>
          <a:lstStyle>
            <a:defPPr>
              <a:defRPr lang="en-US"/>
            </a:defPPr>
            <a:lvl1pPr indent="0">
              <a:lnSpc>
                <a:spcPct val="90000"/>
              </a:lnSpc>
              <a:spcBef>
                <a:spcPts val="1000"/>
              </a:spcBef>
              <a:buFont typeface="Arial" panose="020B0604020202020204" pitchFamily="34" charset="0"/>
              <a:buNone/>
              <a:defRPr sz="1100" b="0">
                <a:solidFill>
                  <a:schemeClr val="accent1"/>
                </a:solidFill>
                <a:latin typeface="+mj-lt"/>
              </a:defRPr>
            </a:lvl1pPr>
            <a:lvl2pPr marL="685800" indent="-228600" defTabSz="914400">
              <a:lnSpc>
                <a:spcPct val="90000"/>
              </a:lnSpc>
              <a:spcBef>
                <a:spcPts val="500"/>
              </a:spcBef>
              <a:buFont typeface="Arial" panose="020B0604020202020204" pitchFamily="34" charset="0"/>
              <a:buChar char="•"/>
              <a:defRPr sz="2400"/>
            </a:lvl2pPr>
            <a:lvl3pPr indent="0" defTabSz="914400">
              <a:lnSpc>
                <a:spcPct val="90000"/>
              </a:lnSpc>
              <a:spcBef>
                <a:spcPts val="500"/>
              </a:spcBef>
              <a:buFont typeface="Arial" panose="020B0604020202020204" pitchFamily="34" charset="0"/>
              <a:buNone/>
              <a:defRPr sz="2000"/>
            </a:lvl3pPr>
            <a:lvl4pPr indent="0" defTabSz="914400">
              <a:lnSpc>
                <a:spcPct val="90000"/>
              </a:lnSpc>
              <a:spcBef>
                <a:spcPts val="500"/>
              </a:spcBef>
              <a:buFont typeface="Arial" panose="020B0604020202020204" pitchFamily="34" charset="0"/>
              <a:buNone/>
            </a:lvl4pPr>
            <a:lvl5pPr indent="0" defTabSz="914400">
              <a:lnSpc>
                <a:spcPct val="90000"/>
              </a:lnSpc>
              <a:spcBef>
                <a:spcPts val="500"/>
              </a:spcBef>
              <a:buFont typeface="Arial" panose="020B0604020202020204" pitchFamily="34" charset="0"/>
              <a:buNone/>
            </a:lvl5pPr>
            <a:lvl6pPr marL="2514600" indent="-228600" defTabSz="914400">
              <a:lnSpc>
                <a:spcPct val="90000"/>
              </a:lnSpc>
              <a:spcBef>
                <a:spcPts val="500"/>
              </a:spcBef>
              <a:buFont typeface="Arial" panose="020B0604020202020204" pitchFamily="34" charset="0"/>
              <a:buChar char="•"/>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r>
              <a:rPr lang="zh-CN" altLang="en-US" sz="1400" dirty="0"/>
              <a:t>行政总厨</a:t>
            </a:r>
            <a:endParaRPr lang="zh-CN" altLang="en-US" sz="1400" dirty="0"/>
          </a:p>
        </p:txBody>
      </p:sp>
      <p:sp>
        <p:nvSpPr>
          <p:cNvPr id="54" name="文本占位符 11"/>
          <p:cNvSpPr txBox="1"/>
          <p:nvPr/>
        </p:nvSpPr>
        <p:spPr>
          <a:xfrm>
            <a:off x="3971260" y="3218420"/>
            <a:ext cx="621452" cy="2215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600" dirty="0" err="1">
                <a:solidFill>
                  <a:schemeClr val="bg1"/>
                </a:solidFill>
              </a:rPr>
              <a:t>Aiven</a:t>
            </a:r>
            <a:endParaRPr lang="zh-CN" altLang="en-US" sz="1600" dirty="0">
              <a:solidFill>
                <a:schemeClr val="bg1"/>
              </a:solidFill>
            </a:endParaRPr>
          </a:p>
        </p:txBody>
      </p:sp>
      <p:sp>
        <p:nvSpPr>
          <p:cNvPr id="55" name="文本占位符 11"/>
          <p:cNvSpPr txBox="1"/>
          <p:nvPr/>
        </p:nvSpPr>
        <p:spPr>
          <a:xfrm>
            <a:off x="7558483" y="3496031"/>
            <a:ext cx="718145" cy="193899"/>
          </a:xfrm>
          <a:prstGeom prst="rect">
            <a:avLst/>
          </a:prstGeom>
        </p:spPr>
        <p:txBody>
          <a:bodyPr wrap="none" lIns="0" tIns="0" rIns="0" bIns="0">
            <a:spAutoFit/>
          </a:bodyPr>
          <a:lstStyle>
            <a:defPPr>
              <a:defRPr lang="en-US"/>
            </a:defPPr>
            <a:lvl1pPr indent="0">
              <a:lnSpc>
                <a:spcPct val="90000"/>
              </a:lnSpc>
              <a:spcBef>
                <a:spcPts val="1000"/>
              </a:spcBef>
              <a:buFont typeface="Arial" panose="020B0604020202020204" pitchFamily="34" charset="0"/>
              <a:buNone/>
              <a:defRPr sz="1100" b="0">
                <a:solidFill>
                  <a:schemeClr val="accent1"/>
                </a:solidFill>
                <a:latin typeface="+mj-lt"/>
              </a:defRPr>
            </a:lvl1pPr>
            <a:lvl2pPr marL="685800" indent="-228600" defTabSz="914400">
              <a:lnSpc>
                <a:spcPct val="90000"/>
              </a:lnSpc>
              <a:spcBef>
                <a:spcPts val="500"/>
              </a:spcBef>
              <a:buFont typeface="Arial" panose="020B0604020202020204" pitchFamily="34" charset="0"/>
              <a:buChar char="•"/>
              <a:defRPr sz="2400"/>
            </a:lvl2pPr>
            <a:lvl3pPr indent="0" defTabSz="914400">
              <a:lnSpc>
                <a:spcPct val="90000"/>
              </a:lnSpc>
              <a:spcBef>
                <a:spcPts val="500"/>
              </a:spcBef>
              <a:buFont typeface="Arial" panose="020B0604020202020204" pitchFamily="34" charset="0"/>
              <a:buNone/>
              <a:defRPr sz="2000"/>
            </a:lvl3pPr>
            <a:lvl4pPr indent="0" defTabSz="914400">
              <a:lnSpc>
                <a:spcPct val="90000"/>
              </a:lnSpc>
              <a:spcBef>
                <a:spcPts val="500"/>
              </a:spcBef>
              <a:buFont typeface="Arial" panose="020B0604020202020204" pitchFamily="34" charset="0"/>
              <a:buNone/>
            </a:lvl4pPr>
            <a:lvl5pPr indent="0" defTabSz="914400">
              <a:lnSpc>
                <a:spcPct val="90000"/>
              </a:lnSpc>
              <a:spcBef>
                <a:spcPts val="500"/>
              </a:spcBef>
              <a:buFont typeface="Arial" panose="020B0604020202020204" pitchFamily="34" charset="0"/>
              <a:buNone/>
            </a:lvl5pPr>
            <a:lvl6pPr marL="2514600" indent="-228600" defTabSz="914400">
              <a:lnSpc>
                <a:spcPct val="90000"/>
              </a:lnSpc>
              <a:spcBef>
                <a:spcPts val="500"/>
              </a:spcBef>
              <a:buFont typeface="Arial" panose="020B0604020202020204" pitchFamily="34" charset="0"/>
              <a:buChar char="•"/>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r>
              <a:rPr lang="zh-CN" altLang="en-US" sz="1400" dirty="0"/>
              <a:t>中餐经理</a:t>
            </a:r>
            <a:endParaRPr lang="zh-CN" altLang="en-US" sz="1400" dirty="0"/>
          </a:p>
        </p:txBody>
      </p:sp>
      <p:sp>
        <p:nvSpPr>
          <p:cNvPr id="56" name="文本占位符 11"/>
          <p:cNvSpPr txBox="1"/>
          <p:nvPr/>
        </p:nvSpPr>
        <p:spPr>
          <a:xfrm>
            <a:off x="7711812" y="3198137"/>
            <a:ext cx="466474" cy="2215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600" dirty="0">
                <a:solidFill>
                  <a:schemeClr val="bg1"/>
                </a:solidFill>
              </a:rPr>
              <a:t>Lisa</a:t>
            </a:r>
            <a:endParaRPr lang="zh-CN" altLang="en-US" sz="1600" dirty="0">
              <a:solidFill>
                <a:schemeClr val="bg1"/>
              </a:solidFill>
            </a:endParaRPr>
          </a:p>
        </p:txBody>
      </p:sp>
      <p:sp>
        <p:nvSpPr>
          <p:cNvPr id="57" name="文本占位符 11"/>
          <p:cNvSpPr txBox="1"/>
          <p:nvPr/>
        </p:nvSpPr>
        <p:spPr>
          <a:xfrm>
            <a:off x="7545994" y="5597161"/>
            <a:ext cx="718145" cy="193899"/>
          </a:xfrm>
          <a:prstGeom prst="rect">
            <a:avLst/>
          </a:prstGeom>
        </p:spPr>
        <p:txBody>
          <a:bodyPr wrap="none" lIns="0" tIns="0" rIns="0" bIns="0">
            <a:spAutoFit/>
          </a:bodyPr>
          <a:lstStyle>
            <a:defPPr>
              <a:defRPr lang="en-US"/>
            </a:defPPr>
            <a:lvl1pPr indent="0">
              <a:lnSpc>
                <a:spcPct val="90000"/>
              </a:lnSpc>
              <a:spcBef>
                <a:spcPts val="1000"/>
              </a:spcBef>
              <a:buFont typeface="Arial" panose="020B0604020202020204" pitchFamily="34" charset="0"/>
              <a:buNone/>
              <a:defRPr sz="1100" b="0">
                <a:solidFill>
                  <a:schemeClr val="accent1"/>
                </a:solidFill>
                <a:latin typeface="+mj-lt"/>
              </a:defRPr>
            </a:lvl1pPr>
            <a:lvl2pPr marL="685800" indent="-228600" defTabSz="914400">
              <a:lnSpc>
                <a:spcPct val="90000"/>
              </a:lnSpc>
              <a:spcBef>
                <a:spcPts val="500"/>
              </a:spcBef>
              <a:buFont typeface="Arial" panose="020B0604020202020204" pitchFamily="34" charset="0"/>
              <a:buChar char="•"/>
              <a:defRPr sz="2400"/>
            </a:lvl2pPr>
            <a:lvl3pPr indent="0" defTabSz="914400">
              <a:lnSpc>
                <a:spcPct val="90000"/>
              </a:lnSpc>
              <a:spcBef>
                <a:spcPts val="500"/>
              </a:spcBef>
              <a:buFont typeface="Arial" panose="020B0604020202020204" pitchFamily="34" charset="0"/>
              <a:buNone/>
              <a:defRPr sz="2000"/>
            </a:lvl3pPr>
            <a:lvl4pPr indent="0" defTabSz="914400">
              <a:lnSpc>
                <a:spcPct val="90000"/>
              </a:lnSpc>
              <a:spcBef>
                <a:spcPts val="500"/>
              </a:spcBef>
              <a:buFont typeface="Arial" panose="020B0604020202020204" pitchFamily="34" charset="0"/>
              <a:buNone/>
            </a:lvl4pPr>
            <a:lvl5pPr indent="0" defTabSz="914400">
              <a:lnSpc>
                <a:spcPct val="90000"/>
              </a:lnSpc>
              <a:spcBef>
                <a:spcPts val="500"/>
              </a:spcBef>
              <a:buFont typeface="Arial" panose="020B0604020202020204" pitchFamily="34" charset="0"/>
              <a:buNone/>
            </a:lvl5pPr>
            <a:lvl6pPr marL="2514600" indent="-228600" defTabSz="914400">
              <a:lnSpc>
                <a:spcPct val="90000"/>
              </a:lnSpc>
              <a:spcBef>
                <a:spcPts val="500"/>
              </a:spcBef>
              <a:buFont typeface="Arial" panose="020B0604020202020204" pitchFamily="34" charset="0"/>
              <a:buChar char="•"/>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r>
              <a:rPr lang="zh-CN" altLang="en-US" sz="1400" dirty="0"/>
              <a:t>西餐经理</a:t>
            </a:r>
            <a:endParaRPr lang="zh-CN" altLang="en-US" sz="1400" dirty="0"/>
          </a:p>
        </p:txBody>
      </p:sp>
      <p:sp>
        <p:nvSpPr>
          <p:cNvPr id="58" name="文本占位符 11"/>
          <p:cNvSpPr txBox="1"/>
          <p:nvPr/>
        </p:nvSpPr>
        <p:spPr>
          <a:xfrm>
            <a:off x="7593076" y="5321991"/>
            <a:ext cx="636072" cy="2215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600" dirty="0">
                <a:solidFill>
                  <a:schemeClr val="bg1"/>
                </a:solidFill>
              </a:rPr>
              <a:t>Gerry</a:t>
            </a:r>
            <a:endParaRPr lang="zh-CN" altLang="en-US" sz="1600" dirty="0">
              <a:solidFill>
                <a:schemeClr val="bg1"/>
              </a:solidFill>
            </a:endParaRPr>
          </a:p>
        </p:txBody>
      </p:sp>
      <p:sp>
        <p:nvSpPr>
          <p:cNvPr id="59" name="文本占位符 11"/>
          <p:cNvSpPr txBox="1"/>
          <p:nvPr/>
        </p:nvSpPr>
        <p:spPr>
          <a:xfrm>
            <a:off x="3905327" y="5597160"/>
            <a:ext cx="718145" cy="193899"/>
          </a:xfrm>
          <a:prstGeom prst="rect">
            <a:avLst/>
          </a:prstGeom>
        </p:spPr>
        <p:txBody>
          <a:bodyPr wrap="none" lIns="0" tIns="0" rIns="0" bIns="0">
            <a:spAutoFit/>
          </a:bodyPr>
          <a:lstStyle>
            <a:defPPr>
              <a:defRPr lang="en-US"/>
            </a:defPPr>
            <a:lvl1pPr indent="0">
              <a:lnSpc>
                <a:spcPct val="90000"/>
              </a:lnSpc>
              <a:spcBef>
                <a:spcPts val="1000"/>
              </a:spcBef>
              <a:buFont typeface="Arial" panose="020B0604020202020204" pitchFamily="34" charset="0"/>
              <a:buNone/>
              <a:defRPr sz="1100" b="0">
                <a:solidFill>
                  <a:schemeClr val="accent1"/>
                </a:solidFill>
                <a:latin typeface="+mj-lt"/>
              </a:defRPr>
            </a:lvl1pPr>
            <a:lvl2pPr marL="685800" indent="-228600" defTabSz="914400">
              <a:lnSpc>
                <a:spcPct val="90000"/>
              </a:lnSpc>
              <a:spcBef>
                <a:spcPts val="500"/>
              </a:spcBef>
              <a:buFont typeface="Arial" panose="020B0604020202020204" pitchFamily="34" charset="0"/>
              <a:buChar char="•"/>
              <a:defRPr sz="2400"/>
            </a:lvl2pPr>
            <a:lvl3pPr indent="0" defTabSz="914400">
              <a:lnSpc>
                <a:spcPct val="90000"/>
              </a:lnSpc>
              <a:spcBef>
                <a:spcPts val="500"/>
              </a:spcBef>
              <a:buFont typeface="Arial" panose="020B0604020202020204" pitchFamily="34" charset="0"/>
              <a:buNone/>
              <a:defRPr sz="2000"/>
            </a:lvl3pPr>
            <a:lvl4pPr indent="0" defTabSz="914400">
              <a:lnSpc>
                <a:spcPct val="90000"/>
              </a:lnSpc>
              <a:spcBef>
                <a:spcPts val="500"/>
              </a:spcBef>
              <a:buFont typeface="Arial" panose="020B0604020202020204" pitchFamily="34" charset="0"/>
              <a:buNone/>
            </a:lvl4pPr>
            <a:lvl5pPr indent="0" defTabSz="914400">
              <a:lnSpc>
                <a:spcPct val="90000"/>
              </a:lnSpc>
              <a:spcBef>
                <a:spcPts val="500"/>
              </a:spcBef>
              <a:buFont typeface="Arial" panose="020B0604020202020204" pitchFamily="34" charset="0"/>
              <a:buNone/>
            </a:lvl5pPr>
            <a:lvl6pPr marL="2514600" indent="-228600" defTabSz="914400">
              <a:lnSpc>
                <a:spcPct val="90000"/>
              </a:lnSpc>
              <a:spcBef>
                <a:spcPts val="500"/>
              </a:spcBef>
              <a:buFont typeface="Arial" panose="020B0604020202020204" pitchFamily="34" charset="0"/>
              <a:buChar char="•"/>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r>
              <a:rPr lang="zh-CN" altLang="en-US" sz="1400" dirty="0"/>
              <a:t>人事经理</a:t>
            </a:r>
            <a:endParaRPr lang="zh-CN" altLang="en-US" sz="1400" dirty="0"/>
          </a:p>
        </p:txBody>
      </p:sp>
      <p:sp>
        <p:nvSpPr>
          <p:cNvPr id="60" name="文本占位符 11"/>
          <p:cNvSpPr txBox="1"/>
          <p:nvPr/>
        </p:nvSpPr>
        <p:spPr>
          <a:xfrm>
            <a:off x="4019837" y="5321991"/>
            <a:ext cx="552524" cy="2215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600" dirty="0">
                <a:solidFill>
                  <a:schemeClr val="bg1"/>
                </a:solidFill>
              </a:rPr>
              <a:t>Rose</a:t>
            </a:r>
            <a:endParaRPr lang="zh-CN" altLang="en-US" sz="1600" dirty="0">
              <a:solidFill>
                <a:schemeClr val="bg1"/>
              </a:solidFill>
            </a:endParaRPr>
          </a:p>
        </p:txBody>
      </p:sp>
      <p:sp>
        <p:nvSpPr>
          <p:cNvPr id="61" name="文本占位符 11"/>
          <p:cNvSpPr txBox="1"/>
          <p:nvPr/>
        </p:nvSpPr>
        <p:spPr>
          <a:xfrm>
            <a:off x="2450759" y="2397586"/>
            <a:ext cx="540212" cy="1938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400" dirty="0">
                <a:solidFill>
                  <a:schemeClr val="bg1"/>
                </a:solidFill>
              </a:rPr>
              <a:t>name</a:t>
            </a:r>
            <a:endParaRPr lang="zh-CN" altLang="en-US" sz="1400" dirty="0">
              <a:solidFill>
                <a:schemeClr val="bg1"/>
              </a:solidFill>
            </a:endParaRPr>
          </a:p>
        </p:txBody>
      </p:sp>
      <p:sp>
        <p:nvSpPr>
          <p:cNvPr id="62" name="文本占位符 11"/>
          <p:cNvSpPr txBox="1"/>
          <p:nvPr/>
        </p:nvSpPr>
        <p:spPr>
          <a:xfrm>
            <a:off x="9179922" y="2397586"/>
            <a:ext cx="540212" cy="1938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400" dirty="0">
                <a:solidFill>
                  <a:schemeClr val="bg1"/>
                </a:solidFill>
              </a:rPr>
              <a:t>name</a:t>
            </a:r>
            <a:endParaRPr lang="zh-CN" altLang="en-US" sz="1400" dirty="0">
              <a:solidFill>
                <a:schemeClr val="bg1"/>
              </a:solidFill>
            </a:endParaRPr>
          </a:p>
        </p:txBody>
      </p:sp>
      <p:sp>
        <p:nvSpPr>
          <p:cNvPr id="63" name="文本占位符 11"/>
          <p:cNvSpPr txBox="1"/>
          <p:nvPr/>
        </p:nvSpPr>
        <p:spPr>
          <a:xfrm>
            <a:off x="2450759" y="3532092"/>
            <a:ext cx="540212" cy="1938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400" dirty="0">
                <a:solidFill>
                  <a:schemeClr val="bg1"/>
                </a:solidFill>
              </a:rPr>
              <a:t>name</a:t>
            </a:r>
            <a:endParaRPr lang="zh-CN" altLang="en-US" sz="1400" dirty="0">
              <a:solidFill>
                <a:schemeClr val="bg1"/>
              </a:solidFill>
            </a:endParaRPr>
          </a:p>
        </p:txBody>
      </p:sp>
      <p:sp>
        <p:nvSpPr>
          <p:cNvPr id="64" name="文本占位符 11"/>
          <p:cNvSpPr txBox="1"/>
          <p:nvPr/>
        </p:nvSpPr>
        <p:spPr>
          <a:xfrm>
            <a:off x="9179922" y="3532092"/>
            <a:ext cx="540212" cy="1938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400" dirty="0">
                <a:solidFill>
                  <a:schemeClr val="bg1"/>
                </a:solidFill>
              </a:rPr>
              <a:t>name</a:t>
            </a:r>
            <a:endParaRPr lang="zh-CN" altLang="en-US" sz="1400" dirty="0">
              <a:solidFill>
                <a:schemeClr val="bg1"/>
              </a:solidFill>
            </a:endParaRPr>
          </a:p>
        </p:txBody>
      </p:sp>
      <p:sp>
        <p:nvSpPr>
          <p:cNvPr id="65" name="文本占位符 11"/>
          <p:cNvSpPr txBox="1"/>
          <p:nvPr/>
        </p:nvSpPr>
        <p:spPr>
          <a:xfrm>
            <a:off x="2430760" y="4596797"/>
            <a:ext cx="540212" cy="1938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400" dirty="0">
                <a:solidFill>
                  <a:schemeClr val="bg1"/>
                </a:solidFill>
              </a:rPr>
              <a:t>name</a:t>
            </a:r>
            <a:endParaRPr lang="zh-CN" altLang="en-US" sz="1400" dirty="0">
              <a:solidFill>
                <a:schemeClr val="bg1"/>
              </a:solidFill>
            </a:endParaRPr>
          </a:p>
        </p:txBody>
      </p:sp>
      <p:sp>
        <p:nvSpPr>
          <p:cNvPr id="66" name="文本占位符 11"/>
          <p:cNvSpPr txBox="1"/>
          <p:nvPr/>
        </p:nvSpPr>
        <p:spPr>
          <a:xfrm>
            <a:off x="9179922" y="4602750"/>
            <a:ext cx="540212" cy="1938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400" dirty="0">
                <a:solidFill>
                  <a:schemeClr val="bg1"/>
                </a:solidFill>
              </a:rPr>
              <a:t>name</a:t>
            </a:r>
            <a:endParaRPr lang="zh-CN" altLang="en-US" sz="1400" dirty="0">
              <a:solidFill>
                <a:schemeClr val="bg1"/>
              </a:solidFill>
            </a:endParaRPr>
          </a:p>
        </p:txBody>
      </p:sp>
      <p:sp>
        <p:nvSpPr>
          <p:cNvPr id="67" name="文本占位符 11"/>
          <p:cNvSpPr txBox="1"/>
          <p:nvPr/>
        </p:nvSpPr>
        <p:spPr>
          <a:xfrm>
            <a:off x="2450759" y="5871736"/>
            <a:ext cx="540212" cy="1938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400" dirty="0">
                <a:solidFill>
                  <a:schemeClr val="bg1"/>
                </a:solidFill>
              </a:rPr>
              <a:t>name</a:t>
            </a:r>
            <a:endParaRPr lang="zh-CN" altLang="en-US" sz="1400" dirty="0">
              <a:solidFill>
                <a:schemeClr val="bg1"/>
              </a:solidFill>
            </a:endParaRPr>
          </a:p>
        </p:txBody>
      </p:sp>
      <p:sp>
        <p:nvSpPr>
          <p:cNvPr id="68" name="文本占位符 11"/>
          <p:cNvSpPr txBox="1"/>
          <p:nvPr/>
        </p:nvSpPr>
        <p:spPr>
          <a:xfrm>
            <a:off x="9186080" y="5871735"/>
            <a:ext cx="540212" cy="1938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400" dirty="0">
                <a:solidFill>
                  <a:schemeClr val="bg1"/>
                </a:solidFill>
              </a:rPr>
              <a:t>name</a:t>
            </a:r>
            <a:endParaRPr lang="zh-CN" altLang="en-US" sz="1400" dirty="0">
              <a:solidFill>
                <a:schemeClr val="bg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p:cNvSpPr>
            <a:spLocks noGrp="1"/>
          </p:cNvSpPr>
          <p:nvPr>
            <p:ph type="body" sz="quarter" idx="21"/>
          </p:nvPr>
        </p:nvSpPr>
        <p:spPr>
          <a:xfrm>
            <a:off x="9302247" y="3566310"/>
            <a:ext cx="1025922" cy="249299"/>
          </a:xfrm>
        </p:spPr>
        <p:txBody>
          <a:bodyPr/>
          <a:lstStyle/>
          <a:p>
            <a:r>
              <a:rPr lang="zh-CN" altLang="en-US" dirty="0"/>
              <a:t>产品服务</a:t>
            </a:r>
            <a:endParaRPr lang="zh-CN" altLang="en-US" dirty="0"/>
          </a:p>
        </p:txBody>
      </p:sp>
      <p:sp>
        <p:nvSpPr>
          <p:cNvPr id="5" name="文本占位符 4"/>
          <p:cNvSpPr>
            <a:spLocks noGrp="1"/>
          </p:cNvSpPr>
          <p:nvPr>
            <p:ph type="body" sz="quarter" idx="16"/>
          </p:nvPr>
        </p:nvSpPr>
        <p:spPr/>
        <p:txBody>
          <a:bodyPr/>
          <a:lstStyle/>
          <a:p>
            <a:r>
              <a:rPr lang="en-US" altLang="zh-CN" dirty="0"/>
              <a:t>04</a:t>
            </a:r>
            <a:endParaRPr lang="zh-CN" altLang="en-US" dirty="0"/>
          </a:p>
        </p:txBody>
      </p:sp>
      <p:sp>
        <p:nvSpPr>
          <p:cNvPr id="6" name="文本占位符 5"/>
          <p:cNvSpPr>
            <a:spLocks noGrp="1"/>
          </p:cNvSpPr>
          <p:nvPr>
            <p:ph type="body" sz="quarter" idx="19"/>
          </p:nvPr>
        </p:nvSpPr>
        <p:spPr/>
        <p:txBody>
          <a:bodyPr/>
          <a:lstStyle/>
          <a:p>
            <a:r>
              <a:rPr lang="zh-CN" altLang="en-US" dirty="0"/>
              <a:t>企业概述</a:t>
            </a:r>
            <a:endParaRPr lang="zh-CN" altLang="en-US" dirty="0"/>
          </a:p>
        </p:txBody>
      </p:sp>
      <p:sp>
        <p:nvSpPr>
          <p:cNvPr id="3" name="文本占位符 2"/>
          <p:cNvSpPr>
            <a:spLocks noGrp="1"/>
          </p:cNvSpPr>
          <p:nvPr>
            <p:ph type="body" sz="quarter" idx="12"/>
          </p:nvPr>
        </p:nvSpPr>
        <p:spPr/>
        <p:txBody>
          <a:bodyPr/>
          <a:lstStyle/>
          <a:p>
            <a:r>
              <a:rPr lang="en-US" altLang="zh-CN" dirty="0"/>
              <a:t>01</a:t>
            </a:r>
            <a:endParaRPr lang="zh-CN" altLang="en-US" dirty="0"/>
          </a:p>
        </p:txBody>
      </p:sp>
      <p:sp>
        <p:nvSpPr>
          <p:cNvPr id="12" name="文本占位符 11"/>
          <p:cNvSpPr>
            <a:spLocks noGrp="1"/>
          </p:cNvSpPr>
          <p:nvPr>
            <p:ph type="body" sz="quarter" idx="27"/>
          </p:nvPr>
        </p:nvSpPr>
        <p:spPr/>
        <p:txBody>
          <a:bodyPr/>
          <a:lstStyle/>
          <a:p>
            <a:r>
              <a:rPr lang="en-US" altLang="zh-CN" dirty="0"/>
              <a:t>02</a:t>
            </a:r>
            <a:endParaRPr lang="zh-CN" altLang="en-US" dirty="0"/>
          </a:p>
        </p:txBody>
      </p:sp>
      <p:sp>
        <p:nvSpPr>
          <p:cNvPr id="4" name="文本占位符 3"/>
          <p:cNvSpPr>
            <a:spLocks noGrp="1"/>
          </p:cNvSpPr>
          <p:nvPr>
            <p:ph type="body" sz="quarter" idx="14"/>
          </p:nvPr>
        </p:nvSpPr>
        <p:spPr/>
        <p:txBody>
          <a:bodyPr/>
          <a:lstStyle/>
          <a:p>
            <a:r>
              <a:rPr lang="en-US" altLang="zh-CN" dirty="0"/>
              <a:t>03</a:t>
            </a:r>
            <a:endParaRPr lang="zh-CN" altLang="en-US" dirty="0"/>
          </a:p>
        </p:txBody>
      </p:sp>
      <p:sp>
        <p:nvSpPr>
          <p:cNvPr id="7" name="文本占位符 6"/>
          <p:cNvSpPr>
            <a:spLocks noGrp="1"/>
          </p:cNvSpPr>
          <p:nvPr>
            <p:ph type="body" sz="quarter" idx="20"/>
          </p:nvPr>
        </p:nvSpPr>
        <p:spPr/>
        <p:txBody>
          <a:bodyPr/>
          <a:lstStyle/>
          <a:p>
            <a:r>
              <a:rPr lang="zh-CN" altLang="en-US" dirty="0"/>
              <a:t>文化荣誉</a:t>
            </a:r>
            <a:endParaRPr lang="zh-CN" altLang="en-US" dirty="0"/>
          </a:p>
        </p:txBody>
      </p:sp>
      <p:sp>
        <p:nvSpPr>
          <p:cNvPr id="9" name="文本占位符 8"/>
          <p:cNvSpPr>
            <a:spLocks noGrp="1"/>
          </p:cNvSpPr>
          <p:nvPr>
            <p:ph type="body" sz="quarter" idx="24"/>
          </p:nvPr>
        </p:nvSpPr>
        <p:spPr/>
        <p:txBody>
          <a:bodyPr/>
          <a:lstStyle/>
          <a:p>
            <a:r>
              <a:rPr lang="en-US" altLang="zh-CN" dirty="0"/>
              <a:t>PART THREE</a:t>
            </a:r>
            <a:endParaRPr lang="zh-CN" altLang="en-US" dirty="0"/>
          </a:p>
        </p:txBody>
      </p:sp>
      <p:sp>
        <p:nvSpPr>
          <p:cNvPr id="15" name="文本占位符 14"/>
          <p:cNvSpPr>
            <a:spLocks noGrp="1"/>
          </p:cNvSpPr>
          <p:nvPr>
            <p:ph type="body" sz="quarter" idx="25"/>
          </p:nvPr>
        </p:nvSpPr>
        <p:spPr/>
        <p:txBody>
          <a:bodyPr/>
          <a:lstStyle/>
          <a:p>
            <a:r>
              <a:rPr lang="en-US" altLang="zh-CN" dirty="0"/>
              <a:t>PART THREE</a:t>
            </a:r>
            <a:endParaRPr lang="zh-CN" altLang="en-US" dirty="0"/>
          </a:p>
        </p:txBody>
      </p:sp>
      <p:sp>
        <p:nvSpPr>
          <p:cNvPr id="17" name="文本占位符 16"/>
          <p:cNvSpPr>
            <a:spLocks noGrp="1"/>
          </p:cNvSpPr>
          <p:nvPr>
            <p:ph type="body" sz="quarter" idx="26"/>
          </p:nvPr>
        </p:nvSpPr>
        <p:spPr>
          <a:xfrm>
            <a:off x="4414305" y="3566310"/>
            <a:ext cx="923330" cy="249299"/>
          </a:xfrm>
        </p:spPr>
        <p:txBody>
          <a:bodyPr/>
          <a:lstStyle/>
          <a:p>
            <a:r>
              <a:rPr lang="zh-CN" altLang="en-US" dirty="0"/>
              <a:t>团队介绍</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25"/>
          </p:nvPr>
        </p:nvSpPr>
        <p:spPr/>
        <p:txBody>
          <a:bodyPr/>
          <a:lstStyle/>
          <a:p>
            <a:r>
              <a:rPr lang="zh-CN" altLang="en-US" dirty="0"/>
              <a:t>文化荣誉</a:t>
            </a:r>
            <a:endParaRPr lang="zh-CN" altLang="en-US" dirty="0"/>
          </a:p>
        </p:txBody>
      </p:sp>
      <p:sp>
        <p:nvSpPr>
          <p:cNvPr id="71" name="TextBox 67"/>
          <p:cNvSpPr txBox="1"/>
          <p:nvPr/>
        </p:nvSpPr>
        <p:spPr>
          <a:xfrm>
            <a:off x="752190" y="4702984"/>
            <a:ext cx="3137842" cy="1249188"/>
          </a:xfrm>
          <a:prstGeom prst="rect">
            <a:avLst/>
          </a:prstGeom>
          <a:noFill/>
        </p:spPr>
        <p:txBody>
          <a:bodyPr wrap="square" lIns="0" tIns="0" rIns="0" bIns="0" rtlCol="0">
            <a:spAutoFit/>
          </a:bodyPr>
          <a:lstStyle/>
          <a:p>
            <a:pPr>
              <a:lnSpc>
                <a:spcPct val="130000"/>
              </a:lnSpc>
            </a:pPr>
            <a:r>
              <a:rPr lang="zh-CN" altLang="en-US" sz="1600" dirty="0">
                <a:solidFill>
                  <a:schemeClr val="tx2"/>
                </a:solidFill>
                <a:latin typeface="+mn-ea"/>
                <a:cs typeface="Open Sans" panose="020B0606030504020204" pitchFamily="34" charset="0"/>
              </a:rPr>
              <a:t>酒店的内部会议厅设计获得了中国酒店智能设计大奖。兼具了美观和实用两大特点。酒店的多功能会议厅设计，连续</a:t>
            </a:r>
            <a:r>
              <a:rPr lang="en-US" altLang="zh-CN" sz="1600" dirty="0">
                <a:solidFill>
                  <a:schemeClr val="tx2"/>
                </a:solidFill>
                <a:latin typeface="+mn-ea"/>
                <a:cs typeface="Open Sans" panose="020B0606030504020204" pitchFamily="34" charset="0"/>
              </a:rPr>
              <a:t>5</a:t>
            </a:r>
            <a:r>
              <a:rPr lang="zh-CN" altLang="en-US" sz="1600" dirty="0">
                <a:solidFill>
                  <a:schemeClr val="tx2"/>
                </a:solidFill>
                <a:latin typeface="+mn-ea"/>
                <a:cs typeface="Open Sans" panose="020B0606030504020204" pitchFamily="34" charset="0"/>
              </a:rPr>
              <a:t>年荣获创意设计奖。</a:t>
            </a:r>
            <a:endParaRPr lang="zh-CN" altLang="en-US" dirty="0">
              <a:solidFill>
                <a:schemeClr val="tx2"/>
              </a:solidFill>
              <a:latin typeface="+mn-ea"/>
              <a:cs typeface="+mn-ea"/>
              <a:sym typeface="Arial" panose="020B0604020202020204" pitchFamily="34" charset="0"/>
            </a:endParaRPr>
          </a:p>
        </p:txBody>
      </p:sp>
      <p:grpSp>
        <p:nvGrpSpPr>
          <p:cNvPr id="3" name="组合 2"/>
          <p:cNvGrpSpPr/>
          <p:nvPr/>
        </p:nvGrpSpPr>
        <p:grpSpPr>
          <a:xfrm>
            <a:off x="752190" y="4134716"/>
            <a:ext cx="1110420" cy="312827"/>
            <a:chOff x="752190" y="4134716"/>
            <a:chExt cx="1110420" cy="312827"/>
          </a:xfrm>
        </p:grpSpPr>
        <p:sp>
          <p:nvSpPr>
            <p:cNvPr id="70" name="TextBox 66"/>
            <p:cNvSpPr txBox="1"/>
            <p:nvPr/>
          </p:nvSpPr>
          <p:spPr>
            <a:xfrm>
              <a:off x="1093169" y="4139766"/>
              <a:ext cx="769441" cy="307777"/>
            </a:xfrm>
            <a:prstGeom prst="rect">
              <a:avLst/>
            </a:prstGeom>
            <a:noFill/>
          </p:spPr>
          <p:txBody>
            <a:bodyPr wrap="none" lIns="0" tIns="0" rIns="0" bIns="0" rtlCol="0" anchor="ctr">
              <a:spAutoFit/>
            </a:bodyPr>
            <a:lstStyle/>
            <a:p>
              <a:r>
                <a:rPr lang="zh-CN" altLang="en-US" sz="2000" b="1" dirty="0">
                  <a:solidFill>
                    <a:schemeClr val="accent1"/>
                  </a:solidFill>
                  <a:latin typeface="+mj-ea"/>
                  <a:ea typeface="+mj-ea"/>
                  <a:cs typeface="Open Sans SemiBold" panose="020B0606030504020204" pitchFamily="34" charset="0"/>
                </a:rPr>
                <a:t>设计奖</a:t>
              </a:r>
              <a:endParaRPr lang="en-US" sz="2000" b="1" dirty="0">
                <a:solidFill>
                  <a:schemeClr val="accent1"/>
                </a:solidFill>
                <a:latin typeface="+mj-ea"/>
                <a:ea typeface="+mj-ea"/>
                <a:cs typeface="Open Sans SemiBold" panose="020B0606030504020204" pitchFamily="34" charset="0"/>
              </a:endParaRPr>
            </a:p>
          </p:txBody>
        </p:sp>
        <p:grpSp>
          <p:nvGrpSpPr>
            <p:cNvPr id="82" name="组合 81"/>
            <p:cNvGrpSpPr/>
            <p:nvPr/>
          </p:nvGrpSpPr>
          <p:grpSpPr>
            <a:xfrm>
              <a:off x="752190" y="4134716"/>
              <a:ext cx="256746" cy="297438"/>
              <a:chOff x="1229429" y="4125530"/>
              <a:chExt cx="256746" cy="297438"/>
            </a:xfrm>
          </p:grpSpPr>
          <p:sp>
            <p:nvSpPr>
              <p:cNvPr id="77" name="图形 44" descr="奖杯 轮廓"/>
              <p:cNvSpPr/>
              <p:nvPr userDrawn="1"/>
            </p:nvSpPr>
            <p:spPr>
              <a:xfrm>
                <a:off x="1229429" y="4125530"/>
                <a:ext cx="256746" cy="297438"/>
              </a:xfrm>
              <a:custGeom>
                <a:avLst/>
                <a:gdLst>
                  <a:gd name="connsiteX0" fmla="*/ 533400 w 649528"/>
                  <a:gd name="connsiteY0" fmla="*/ 62551 h 752475"/>
                  <a:gd name="connsiteX1" fmla="*/ 533400 w 649528"/>
                  <a:gd name="connsiteY1" fmla="*/ 0 h 752475"/>
                  <a:gd name="connsiteX2" fmla="*/ 114300 w 649528"/>
                  <a:gd name="connsiteY2" fmla="*/ 0 h 752475"/>
                  <a:gd name="connsiteX3" fmla="*/ 114300 w 649528"/>
                  <a:gd name="connsiteY3" fmla="*/ 62551 h 752475"/>
                  <a:gd name="connsiteX4" fmla="*/ 0 w 649528"/>
                  <a:gd name="connsiteY4" fmla="*/ 62551 h 752475"/>
                  <a:gd name="connsiteX5" fmla="*/ 0 w 649528"/>
                  <a:gd name="connsiteY5" fmla="*/ 255908 h 752475"/>
                  <a:gd name="connsiteX6" fmla="*/ 52549 w 649528"/>
                  <a:gd name="connsiteY6" fmla="*/ 385067 h 752475"/>
                  <a:gd name="connsiteX7" fmla="*/ 256908 w 649528"/>
                  <a:gd name="connsiteY7" fmla="*/ 466392 h 752475"/>
                  <a:gd name="connsiteX8" fmla="*/ 264947 w 649528"/>
                  <a:gd name="connsiteY8" fmla="*/ 475450 h 752475"/>
                  <a:gd name="connsiteX9" fmla="*/ 284798 w 649528"/>
                  <a:gd name="connsiteY9" fmla="*/ 514912 h 752475"/>
                  <a:gd name="connsiteX10" fmla="*/ 285750 w 649528"/>
                  <a:gd name="connsiteY10" fmla="*/ 527856 h 752475"/>
                  <a:gd name="connsiteX11" fmla="*/ 285750 w 649528"/>
                  <a:gd name="connsiteY11" fmla="*/ 638175 h 752475"/>
                  <a:gd name="connsiteX12" fmla="*/ 247650 w 649528"/>
                  <a:gd name="connsiteY12" fmla="*/ 638175 h 752475"/>
                  <a:gd name="connsiteX13" fmla="*/ 200025 w 649528"/>
                  <a:gd name="connsiteY13" fmla="*/ 685800 h 752475"/>
                  <a:gd name="connsiteX14" fmla="*/ 171450 w 649528"/>
                  <a:gd name="connsiteY14" fmla="*/ 685800 h 752475"/>
                  <a:gd name="connsiteX15" fmla="*/ 123825 w 649528"/>
                  <a:gd name="connsiteY15" fmla="*/ 733425 h 752475"/>
                  <a:gd name="connsiteX16" fmla="*/ 123825 w 649528"/>
                  <a:gd name="connsiteY16" fmla="*/ 752475 h 752475"/>
                  <a:gd name="connsiteX17" fmla="*/ 523875 w 649528"/>
                  <a:gd name="connsiteY17" fmla="*/ 752475 h 752475"/>
                  <a:gd name="connsiteX18" fmla="*/ 523875 w 649528"/>
                  <a:gd name="connsiteY18" fmla="*/ 733425 h 752475"/>
                  <a:gd name="connsiteX19" fmla="*/ 476250 w 649528"/>
                  <a:gd name="connsiteY19" fmla="*/ 685800 h 752475"/>
                  <a:gd name="connsiteX20" fmla="*/ 447675 w 649528"/>
                  <a:gd name="connsiteY20" fmla="*/ 685800 h 752475"/>
                  <a:gd name="connsiteX21" fmla="*/ 400050 w 649528"/>
                  <a:gd name="connsiteY21" fmla="*/ 638175 h 752475"/>
                  <a:gd name="connsiteX22" fmla="*/ 361950 w 649528"/>
                  <a:gd name="connsiteY22" fmla="*/ 638175 h 752475"/>
                  <a:gd name="connsiteX23" fmla="*/ 361950 w 649528"/>
                  <a:gd name="connsiteY23" fmla="*/ 528809 h 752475"/>
                  <a:gd name="connsiteX24" fmla="*/ 364246 w 649528"/>
                  <a:gd name="connsiteY24" fmla="*/ 509568 h 752475"/>
                  <a:gd name="connsiteX25" fmla="*/ 381953 w 649528"/>
                  <a:gd name="connsiteY25" fmla="*/ 477126 h 752475"/>
                  <a:gd name="connsiteX26" fmla="*/ 391297 w 649528"/>
                  <a:gd name="connsiteY26" fmla="*/ 466411 h 752475"/>
                  <a:gd name="connsiteX27" fmla="*/ 597037 w 649528"/>
                  <a:gd name="connsiteY27" fmla="*/ 384981 h 752475"/>
                  <a:gd name="connsiteX28" fmla="*/ 649529 w 649528"/>
                  <a:gd name="connsiteY28" fmla="*/ 255880 h 752475"/>
                  <a:gd name="connsiteX29" fmla="*/ 649529 w 649528"/>
                  <a:gd name="connsiteY29" fmla="*/ 62522 h 752475"/>
                  <a:gd name="connsiteX30" fmla="*/ 66313 w 649528"/>
                  <a:gd name="connsiteY30" fmla="*/ 371866 h 752475"/>
                  <a:gd name="connsiteX31" fmla="*/ 19050 w 649528"/>
                  <a:gd name="connsiteY31" fmla="*/ 255880 h 752475"/>
                  <a:gd name="connsiteX32" fmla="*/ 19050 w 649528"/>
                  <a:gd name="connsiteY32" fmla="*/ 81572 h 752475"/>
                  <a:gd name="connsiteX33" fmla="*/ 114300 w 649528"/>
                  <a:gd name="connsiteY33" fmla="*/ 81572 h 752475"/>
                  <a:gd name="connsiteX34" fmla="*/ 114300 w 649528"/>
                  <a:gd name="connsiteY34" fmla="*/ 242983 h 752475"/>
                  <a:gd name="connsiteX35" fmla="*/ 141399 w 649528"/>
                  <a:gd name="connsiteY35" fmla="*/ 338433 h 752475"/>
                  <a:gd name="connsiteX36" fmla="*/ 141608 w 649528"/>
                  <a:gd name="connsiteY36" fmla="*/ 338309 h 752475"/>
                  <a:gd name="connsiteX37" fmla="*/ 164268 w 649528"/>
                  <a:gd name="connsiteY37" fmla="*/ 368322 h 752475"/>
                  <a:gd name="connsiteX38" fmla="*/ 164268 w 649528"/>
                  <a:gd name="connsiteY38" fmla="*/ 368322 h 752475"/>
                  <a:gd name="connsiteX39" fmla="*/ 206369 w 649528"/>
                  <a:gd name="connsiteY39" fmla="*/ 411718 h 752475"/>
                  <a:gd name="connsiteX40" fmla="*/ 212941 w 649528"/>
                  <a:gd name="connsiteY40" fmla="*/ 418109 h 752475"/>
                  <a:gd name="connsiteX41" fmla="*/ 229905 w 649528"/>
                  <a:gd name="connsiteY41" fmla="*/ 435988 h 752475"/>
                  <a:gd name="connsiteX42" fmla="*/ 239087 w 649528"/>
                  <a:gd name="connsiteY42" fmla="*/ 446322 h 752475"/>
                  <a:gd name="connsiteX43" fmla="*/ 66313 w 649528"/>
                  <a:gd name="connsiteY43" fmla="*/ 371866 h 752475"/>
                  <a:gd name="connsiteX44" fmla="*/ 476250 w 649528"/>
                  <a:gd name="connsiteY44" fmla="*/ 704850 h 752475"/>
                  <a:gd name="connsiteX45" fmla="*/ 476250 w 649528"/>
                  <a:gd name="connsiteY45" fmla="*/ 704850 h 752475"/>
                  <a:gd name="connsiteX46" fmla="*/ 504825 w 649528"/>
                  <a:gd name="connsiteY46" fmla="*/ 733425 h 752475"/>
                  <a:gd name="connsiteX47" fmla="*/ 142875 w 649528"/>
                  <a:gd name="connsiteY47" fmla="*/ 733425 h 752475"/>
                  <a:gd name="connsiteX48" fmla="*/ 142875 w 649528"/>
                  <a:gd name="connsiteY48" fmla="*/ 733425 h 752475"/>
                  <a:gd name="connsiteX49" fmla="*/ 171450 w 649528"/>
                  <a:gd name="connsiteY49" fmla="*/ 704850 h 752475"/>
                  <a:gd name="connsiteX50" fmla="*/ 476250 w 649528"/>
                  <a:gd name="connsiteY50" fmla="*/ 704850 h 752475"/>
                  <a:gd name="connsiteX51" fmla="*/ 400050 w 649528"/>
                  <a:gd name="connsiteY51" fmla="*/ 657225 h 752475"/>
                  <a:gd name="connsiteX52" fmla="*/ 428625 w 649528"/>
                  <a:gd name="connsiteY52" fmla="*/ 685800 h 752475"/>
                  <a:gd name="connsiteX53" fmla="*/ 219075 w 649528"/>
                  <a:gd name="connsiteY53" fmla="*/ 685800 h 752475"/>
                  <a:gd name="connsiteX54" fmla="*/ 247650 w 649528"/>
                  <a:gd name="connsiteY54" fmla="*/ 657225 h 752475"/>
                  <a:gd name="connsiteX55" fmla="*/ 295275 w 649528"/>
                  <a:gd name="connsiteY55" fmla="*/ 657225 h 752475"/>
                  <a:gd name="connsiteX56" fmla="*/ 352425 w 649528"/>
                  <a:gd name="connsiteY56" fmla="*/ 657225 h 752475"/>
                  <a:gd name="connsiteX57" fmla="*/ 367608 w 649528"/>
                  <a:gd name="connsiteY57" fmla="*/ 464591 h 752475"/>
                  <a:gd name="connsiteX58" fmla="*/ 345700 w 649528"/>
                  <a:gd name="connsiteY58" fmla="*/ 505082 h 752475"/>
                  <a:gd name="connsiteX59" fmla="*/ 342843 w 649528"/>
                  <a:gd name="connsiteY59" fmla="*/ 528809 h 752475"/>
                  <a:gd name="connsiteX60" fmla="*/ 342843 w 649528"/>
                  <a:gd name="connsiteY60" fmla="*/ 638175 h 752475"/>
                  <a:gd name="connsiteX61" fmla="*/ 304800 w 649528"/>
                  <a:gd name="connsiteY61" fmla="*/ 638175 h 752475"/>
                  <a:gd name="connsiteX62" fmla="*/ 304800 w 649528"/>
                  <a:gd name="connsiteY62" fmla="*/ 527856 h 752475"/>
                  <a:gd name="connsiteX63" fmla="*/ 303533 w 649528"/>
                  <a:gd name="connsiteY63" fmla="*/ 511893 h 752475"/>
                  <a:gd name="connsiteX64" fmla="*/ 279178 w 649528"/>
                  <a:gd name="connsiteY64" fmla="*/ 462763 h 752475"/>
                  <a:gd name="connsiteX65" fmla="*/ 244126 w 649528"/>
                  <a:gd name="connsiteY65" fmla="*/ 423329 h 752475"/>
                  <a:gd name="connsiteX66" fmla="*/ 226238 w 649528"/>
                  <a:gd name="connsiteY66" fmla="*/ 404479 h 752475"/>
                  <a:gd name="connsiteX67" fmla="*/ 219627 w 649528"/>
                  <a:gd name="connsiteY67" fmla="*/ 398059 h 752475"/>
                  <a:gd name="connsiteX68" fmla="*/ 178184 w 649528"/>
                  <a:gd name="connsiteY68" fmla="*/ 355340 h 752475"/>
                  <a:gd name="connsiteX69" fmla="*/ 159068 w 649528"/>
                  <a:gd name="connsiteY69" fmla="*/ 330918 h 752475"/>
                  <a:gd name="connsiteX70" fmla="*/ 157686 w 649528"/>
                  <a:gd name="connsiteY70" fmla="*/ 328546 h 752475"/>
                  <a:gd name="connsiteX71" fmla="*/ 133350 w 649528"/>
                  <a:gd name="connsiteY71" fmla="*/ 242983 h 752475"/>
                  <a:gd name="connsiteX72" fmla="*/ 133350 w 649528"/>
                  <a:gd name="connsiteY72" fmla="*/ 19050 h 752475"/>
                  <a:gd name="connsiteX73" fmla="*/ 514350 w 649528"/>
                  <a:gd name="connsiteY73" fmla="*/ 19050 h 752475"/>
                  <a:gd name="connsiteX74" fmla="*/ 514350 w 649528"/>
                  <a:gd name="connsiteY74" fmla="*/ 71323 h 752475"/>
                  <a:gd name="connsiteX75" fmla="*/ 513398 w 649528"/>
                  <a:gd name="connsiteY75" fmla="*/ 129597 h 752475"/>
                  <a:gd name="connsiteX76" fmla="*/ 513398 w 649528"/>
                  <a:gd name="connsiteY76" fmla="*/ 243897 h 752475"/>
                  <a:gd name="connsiteX77" fmla="*/ 489061 w 649528"/>
                  <a:gd name="connsiteY77" fmla="*/ 329460 h 752475"/>
                  <a:gd name="connsiteX78" fmla="*/ 487766 w 649528"/>
                  <a:gd name="connsiteY78" fmla="*/ 331594 h 752475"/>
                  <a:gd name="connsiteX79" fmla="*/ 467954 w 649528"/>
                  <a:gd name="connsiteY79" fmla="*/ 356930 h 752475"/>
                  <a:gd name="connsiteX80" fmla="*/ 430235 w 649528"/>
                  <a:gd name="connsiteY80" fmla="*/ 396240 h 752475"/>
                  <a:gd name="connsiteX81" fmla="*/ 395945 w 649528"/>
                  <a:gd name="connsiteY81" fmla="*/ 432140 h 752475"/>
                  <a:gd name="connsiteX82" fmla="*/ 630498 w 649528"/>
                  <a:gd name="connsiteY82" fmla="*/ 255880 h 752475"/>
                  <a:gd name="connsiteX83" fmla="*/ 583292 w 649528"/>
                  <a:gd name="connsiteY83" fmla="*/ 371808 h 752475"/>
                  <a:gd name="connsiteX84" fmla="*/ 408737 w 649528"/>
                  <a:gd name="connsiteY84" fmla="*/ 446446 h 752475"/>
                  <a:gd name="connsiteX85" fmla="*/ 410318 w 649528"/>
                  <a:gd name="connsiteY85" fmla="*/ 444637 h 752475"/>
                  <a:gd name="connsiteX86" fmla="*/ 443408 w 649528"/>
                  <a:gd name="connsiteY86" fmla="*/ 409966 h 752475"/>
                  <a:gd name="connsiteX87" fmla="*/ 482460 w 649528"/>
                  <a:gd name="connsiteY87" fmla="*/ 369351 h 752475"/>
                  <a:gd name="connsiteX88" fmla="*/ 505149 w 649528"/>
                  <a:gd name="connsiteY88" fmla="*/ 339242 h 752475"/>
                  <a:gd name="connsiteX89" fmla="*/ 505387 w 649528"/>
                  <a:gd name="connsiteY89" fmla="*/ 339385 h 752475"/>
                  <a:gd name="connsiteX90" fmla="*/ 532448 w 649528"/>
                  <a:gd name="connsiteY90" fmla="*/ 243935 h 752475"/>
                  <a:gd name="connsiteX91" fmla="*/ 532448 w 649528"/>
                  <a:gd name="connsiteY91" fmla="*/ 129759 h 752475"/>
                  <a:gd name="connsiteX92" fmla="*/ 533238 w 649528"/>
                  <a:gd name="connsiteY92" fmla="*/ 81601 h 752475"/>
                  <a:gd name="connsiteX93" fmla="*/ 630498 w 649528"/>
                  <a:gd name="connsiteY93" fmla="*/ 81601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49528" h="752475">
                    <a:moveTo>
                      <a:pt x="533400" y="62551"/>
                    </a:moveTo>
                    <a:lnTo>
                      <a:pt x="533400" y="0"/>
                    </a:lnTo>
                    <a:lnTo>
                      <a:pt x="114300" y="0"/>
                    </a:lnTo>
                    <a:lnTo>
                      <a:pt x="114300" y="62551"/>
                    </a:lnTo>
                    <a:lnTo>
                      <a:pt x="0" y="62551"/>
                    </a:lnTo>
                    <a:lnTo>
                      <a:pt x="0" y="255908"/>
                    </a:lnTo>
                    <a:cubicBezTo>
                      <a:pt x="505" y="304067"/>
                      <a:pt x="19289" y="350235"/>
                      <a:pt x="52549" y="385067"/>
                    </a:cubicBezTo>
                    <a:cubicBezTo>
                      <a:pt x="104213" y="438626"/>
                      <a:pt x="165564" y="463039"/>
                      <a:pt x="256908" y="466392"/>
                    </a:cubicBezTo>
                    <a:lnTo>
                      <a:pt x="264947" y="475450"/>
                    </a:lnTo>
                    <a:cubicBezTo>
                      <a:pt x="275179" y="486450"/>
                      <a:pt x="282065" y="500139"/>
                      <a:pt x="284798" y="514912"/>
                    </a:cubicBezTo>
                    <a:cubicBezTo>
                      <a:pt x="285456" y="519195"/>
                      <a:pt x="285774" y="523524"/>
                      <a:pt x="285750" y="527856"/>
                    </a:cubicBezTo>
                    <a:lnTo>
                      <a:pt x="285750" y="638175"/>
                    </a:lnTo>
                    <a:lnTo>
                      <a:pt x="247650" y="638175"/>
                    </a:lnTo>
                    <a:cubicBezTo>
                      <a:pt x="221360" y="638206"/>
                      <a:pt x="200056" y="659510"/>
                      <a:pt x="200025" y="685800"/>
                    </a:cubicBezTo>
                    <a:lnTo>
                      <a:pt x="171450" y="685800"/>
                    </a:lnTo>
                    <a:cubicBezTo>
                      <a:pt x="145173" y="685863"/>
                      <a:pt x="123888" y="707148"/>
                      <a:pt x="123825" y="733425"/>
                    </a:cubicBezTo>
                    <a:lnTo>
                      <a:pt x="123825" y="752475"/>
                    </a:lnTo>
                    <a:lnTo>
                      <a:pt x="523875" y="752475"/>
                    </a:lnTo>
                    <a:lnTo>
                      <a:pt x="523875" y="733425"/>
                    </a:lnTo>
                    <a:cubicBezTo>
                      <a:pt x="523827" y="707142"/>
                      <a:pt x="502533" y="685848"/>
                      <a:pt x="476250" y="685800"/>
                    </a:cubicBezTo>
                    <a:lnTo>
                      <a:pt x="447675" y="685800"/>
                    </a:lnTo>
                    <a:cubicBezTo>
                      <a:pt x="447644" y="659510"/>
                      <a:pt x="426340" y="638206"/>
                      <a:pt x="400050" y="638175"/>
                    </a:cubicBezTo>
                    <a:lnTo>
                      <a:pt x="361950" y="638175"/>
                    </a:lnTo>
                    <a:lnTo>
                      <a:pt x="361950" y="528809"/>
                    </a:lnTo>
                    <a:cubicBezTo>
                      <a:pt x="361949" y="522327"/>
                      <a:pt x="362720" y="515868"/>
                      <a:pt x="364246" y="509568"/>
                    </a:cubicBezTo>
                    <a:cubicBezTo>
                      <a:pt x="367438" y="497482"/>
                      <a:pt x="373514" y="486349"/>
                      <a:pt x="381953" y="477126"/>
                    </a:cubicBezTo>
                    <a:lnTo>
                      <a:pt x="391297" y="466411"/>
                    </a:lnTo>
                    <a:cubicBezTo>
                      <a:pt x="483365" y="463248"/>
                      <a:pt x="545106" y="438788"/>
                      <a:pt x="597037" y="384981"/>
                    </a:cubicBezTo>
                    <a:cubicBezTo>
                      <a:pt x="630267" y="350158"/>
                      <a:pt x="649031" y="304012"/>
                      <a:pt x="649529" y="255880"/>
                    </a:cubicBezTo>
                    <a:lnTo>
                      <a:pt x="649529" y="62522"/>
                    </a:lnTo>
                    <a:close/>
                    <a:moveTo>
                      <a:pt x="66313" y="371866"/>
                    </a:moveTo>
                    <a:cubicBezTo>
                      <a:pt x="36646" y="340450"/>
                      <a:pt x="19789" y="299083"/>
                      <a:pt x="19050" y="255880"/>
                    </a:cubicBezTo>
                    <a:lnTo>
                      <a:pt x="19050" y="81572"/>
                    </a:lnTo>
                    <a:lnTo>
                      <a:pt x="114300" y="81572"/>
                    </a:lnTo>
                    <a:lnTo>
                      <a:pt x="114300" y="242983"/>
                    </a:lnTo>
                    <a:cubicBezTo>
                      <a:pt x="114301" y="276697"/>
                      <a:pt x="123684" y="309747"/>
                      <a:pt x="141399" y="338433"/>
                    </a:cubicBezTo>
                    <a:lnTo>
                      <a:pt x="141608" y="338309"/>
                    </a:lnTo>
                    <a:cubicBezTo>
                      <a:pt x="148261" y="348962"/>
                      <a:pt x="155844" y="359006"/>
                      <a:pt x="164268" y="368322"/>
                    </a:cubicBezTo>
                    <a:lnTo>
                      <a:pt x="164268" y="368322"/>
                    </a:lnTo>
                    <a:cubicBezTo>
                      <a:pt x="178241" y="384400"/>
                      <a:pt x="192538" y="398288"/>
                      <a:pt x="206369" y="411718"/>
                    </a:cubicBezTo>
                    <a:lnTo>
                      <a:pt x="212941" y="418109"/>
                    </a:lnTo>
                    <a:cubicBezTo>
                      <a:pt x="218399" y="423453"/>
                      <a:pt x="223952" y="429301"/>
                      <a:pt x="229905" y="435988"/>
                    </a:cubicBezTo>
                    <a:lnTo>
                      <a:pt x="239087" y="446322"/>
                    </a:lnTo>
                    <a:cubicBezTo>
                      <a:pt x="162487" y="440788"/>
                      <a:pt x="111300" y="418500"/>
                      <a:pt x="66313" y="371866"/>
                    </a:cubicBezTo>
                    <a:close/>
                    <a:moveTo>
                      <a:pt x="476250" y="704850"/>
                    </a:moveTo>
                    <a:lnTo>
                      <a:pt x="476250" y="704850"/>
                    </a:lnTo>
                    <a:cubicBezTo>
                      <a:pt x="492010" y="704902"/>
                      <a:pt x="504773" y="717665"/>
                      <a:pt x="504825" y="733425"/>
                    </a:cubicBezTo>
                    <a:lnTo>
                      <a:pt x="142875" y="733425"/>
                    </a:lnTo>
                    <a:lnTo>
                      <a:pt x="142875" y="733425"/>
                    </a:lnTo>
                    <a:cubicBezTo>
                      <a:pt x="142932" y="717667"/>
                      <a:pt x="155693" y="704907"/>
                      <a:pt x="171450" y="704850"/>
                    </a:cubicBezTo>
                    <a:lnTo>
                      <a:pt x="476250" y="704850"/>
                    </a:lnTo>
                    <a:close/>
                    <a:moveTo>
                      <a:pt x="400050" y="657225"/>
                    </a:moveTo>
                    <a:cubicBezTo>
                      <a:pt x="415832" y="657225"/>
                      <a:pt x="428625" y="670018"/>
                      <a:pt x="428625" y="685800"/>
                    </a:cubicBezTo>
                    <a:lnTo>
                      <a:pt x="219075" y="685800"/>
                    </a:lnTo>
                    <a:cubicBezTo>
                      <a:pt x="219075" y="670018"/>
                      <a:pt x="231868" y="657225"/>
                      <a:pt x="247650" y="657225"/>
                    </a:cubicBezTo>
                    <a:lnTo>
                      <a:pt x="295275" y="657225"/>
                    </a:lnTo>
                    <a:lnTo>
                      <a:pt x="352425" y="657225"/>
                    </a:lnTo>
                    <a:close/>
                    <a:moveTo>
                      <a:pt x="367608" y="464591"/>
                    </a:moveTo>
                    <a:cubicBezTo>
                      <a:pt x="357136" y="476117"/>
                      <a:pt x="349618" y="490011"/>
                      <a:pt x="345700" y="505082"/>
                    </a:cubicBezTo>
                    <a:cubicBezTo>
                      <a:pt x="343812" y="512850"/>
                      <a:pt x="342852" y="520815"/>
                      <a:pt x="342843" y="528809"/>
                    </a:cubicBezTo>
                    <a:lnTo>
                      <a:pt x="342843" y="638175"/>
                    </a:lnTo>
                    <a:lnTo>
                      <a:pt x="304800" y="638175"/>
                    </a:lnTo>
                    <a:lnTo>
                      <a:pt x="304800" y="527856"/>
                    </a:lnTo>
                    <a:cubicBezTo>
                      <a:pt x="304805" y="522510"/>
                      <a:pt x="304381" y="517171"/>
                      <a:pt x="303533" y="511893"/>
                    </a:cubicBezTo>
                    <a:cubicBezTo>
                      <a:pt x="300250" y="493534"/>
                      <a:pt x="291801" y="476491"/>
                      <a:pt x="279178" y="462763"/>
                    </a:cubicBezTo>
                    <a:lnTo>
                      <a:pt x="244126" y="423329"/>
                    </a:lnTo>
                    <a:cubicBezTo>
                      <a:pt x="237877" y="416300"/>
                      <a:pt x="232029" y="410137"/>
                      <a:pt x="226238" y="404479"/>
                    </a:cubicBezTo>
                    <a:lnTo>
                      <a:pt x="219627" y="398059"/>
                    </a:lnTo>
                    <a:cubicBezTo>
                      <a:pt x="206083" y="384896"/>
                      <a:pt x="192081" y="371294"/>
                      <a:pt x="178184" y="355340"/>
                    </a:cubicBezTo>
                    <a:cubicBezTo>
                      <a:pt x="171259" y="347647"/>
                      <a:pt x="164872" y="339487"/>
                      <a:pt x="159068" y="330918"/>
                    </a:cubicBezTo>
                    <a:lnTo>
                      <a:pt x="157686" y="328546"/>
                    </a:lnTo>
                    <a:cubicBezTo>
                      <a:pt x="141792" y="302836"/>
                      <a:pt x="133365" y="273209"/>
                      <a:pt x="133350" y="242983"/>
                    </a:cubicBezTo>
                    <a:lnTo>
                      <a:pt x="133350" y="19050"/>
                    </a:lnTo>
                    <a:lnTo>
                      <a:pt x="514350" y="19050"/>
                    </a:lnTo>
                    <a:lnTo>
                      <a:pt x="514350" y="71323"/>
                    </a:lnTo>
                    <a:lnTo>
                      <a:pt x="513398" y="129597"/>
                    </a:lnTo>
                    <a:lnTo>
                      <a:pt x="513398" y="243897"/>
                    </a:lnTo>
                    <a:cubicBezTo>
                      <a:pt x="513382" y="274124"/>
                      <a:pt x="504956" y="303750"/>
                      <a:pt x="489061" y="329460"/>
                    </a:cubicBezTo>
                    <a:lnTo>
                      <a:pt x="487766" y="331594"/>
                    </a:lnTo>
                    <a:cubicBezTo>
                      <a:pt x="484432" y="336356"/>
                      <a:pt x="474355" y="349691"/>
                      <a:pt x="467954" y="356930"/>
                    </a:cubicBezTo>
                    <a:cubicBezTo>
                      <a:pt x="456173" y="370771"/>
                      <a:pt x="443577" y="383898"/>
                      <a:pt x="430235" y="396240"/>
                    </a:cubicBezTo>
                    <a:cubicBezTo>
                      <a:pt x="418462" y="407508"/>
                      <a:pt x="406927" y="419586"/>
                      <a:pt x="395945" y="432140"/>
                    </a:cubicBezTo>
                    <a:close/>
                    <a:moveTo>
                      <a:pt x="630498" y="255880"/>
                    </a:moveTo>
                    <a:cubicBezTo>
                      <a:pt x="629765" y="299056"/>
                      <a:pt x="612929" y="340402"/>
                      <a:pt x="583292" y="371808"/>
                    </a:cubicBezTo>
                    <a:cubicBezTo>
                      <a:pt x="537943" y="418814"/>
                      <a:pt x="486280" y="441122"/>
                      <a:pt x="408737" y="446446"/>
                    </a:cubicBezTo>
                    <a:lnTo>
                      <a:pt x="410318" y="444637"/>
                    </a:lnTo>
                    <a:cubicBezTo>
                      <a:pt x="420900" y="432511"/>
                      <a:pt x="432035" y="420824"/>
                      <a:pt x="443408" y="409966"/>
                    </a:cubicBezTo>
                    <a:cubicBezTo>
                      <a:pt x="457224" y="397219"/>
                      <a:pt x="470265" y="383657"/>
                      <a:pt x="482460" y="369351"/>
                    </a:cubicBezTo>
                    <a:cubicBezTo>
                      <a:pt x="490864" y="359977"/>
                      <a:pt x="498455" y="349905"/>
                      <a:pt x="505149" y="339242"/>
                    </a:cubicBezTo>
                    <a:lnTo>
                      <a:pt x="505387" y="339385"/>
                    </a:lnTo>
                    <a:cubicBezTo>
                      <a:pt x="523090" y="310696"/>
                      <a:pt x="532460" y="277647"/>
                      <a:pt x="532448" y="243935"/>
                    </a:cubicBezTo>
                    <a:lnTo>
                      <a:pt x="532448" y="129759"/>
                    </a:lnTo>
                    <a:lnTo>
                      <a:pt x="533238" y="81601"/>
                    </a:lnTo>
                    <a:lnTo>
                      <a:pt x="630498" y="81601"/>
                    </a:lnTo>
                    <a:close/>
                  </a:path>
                </a:pathLst>
              </a:custGeom>
              <a:solidFill>
                <a:schemeClr val="accent1"/>
              </a:solidFill>
              <a:ln w="9525" cap="flat">
                <a:noFill/>
                <a:prstDash val="solid"/>
                <a:miter/>
              </a:ln>
            </p:spPr>
            <p:txBody>
              <a:bodyPr rtlCol="0" anchor="ctr"/>
              <a:lstStyle/>
              <a:p>
                <a:endParaRPr lang="zh-CN" altLang="en-US"/>
              </a:p>
            </p:txBody>
          </p:sp>
          <p:sp>
            <p:nvSpPr>
              <p:cNvPr id="78" name="星形: 五角 77"/>
              <p:cNvSpPr/>
              <p:nvPr userDrawn="1"/>
            </p:nvSpPr>
            <p:spPr>
              <a:xfrm>
                <a:off x="1306849" y="4155183"/>
                <a:ext cx="101905" cy="101905"/>
              </a:xfrm>
              <a:prstGeom prst="star5">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9" name="TextBox 67"/>
          <p:cNvSpPr txBox="1"/>
          <p:nvPr/>
        </p:nvSpPr>
        <p:spPr>
          <a:xfrm>
            <a:off x="4483498" y="4702984"/>
            <a:ext cx="3291136" cy="1249188"/>
          </a:xfrm>
          <a:prstGeom prst="rect">
            <a:avLst/>
          </a:prstGeom>
          <a:noFill/>
        </p:spPr>
        <p:txBody>
          <a:bodyPr wrap="square" lIns="0" tIns="0" rIns="0" bIns="0" rtlCol="0">
            <a:spAutoFit/>
          </a:bodyPr>
          <a:lstStyle/>
          <a:p>
            <a:pPr>
              <a:lnSpc>
                <a:spcPct val="130000"/>
              </a:lnSpc>
            </a:pPr>
            <a:r>
              <a:rPr lang="zh-CN" altLang="en-US" sz="1600" dirty="0">
                <a:solidFill>
                  <a:schemeClr val="tx2"/>
                </a:solidFill>
                <a:latin typeface="+mn-ea"/>
                <a:cs typeface="Open Sans" panose="020B0606030504020204" pitchFamily="34" charset="0"/>
              </a:rPr>
              <a:t>酒店组织的文化艺术节获得了业界的一致好评，把活动筹集到的资金捐给了希望工程。传播宣扬传统文化的同时，为公益事业尽了一份力。</a:t>
            </a:r>
            <a:endParaRPr lang="zh-CN" altLang="en-US" dirty="0">
              <a:solidFill>
                <a:schemeClr val="tx2"/>
              </a:solidFill>
              <a:latin typeface="+mn-ea"/>
              <a:cs typeface="+mn-ea"/>
              <a:sym typeface="Arial" panose="020B0604020202020204" pitchFamily="34" charset="0"/>
            </a:endParaRPr>
          </a:p>
        </p:txBody>
      </p:sp>
      <p:grpSp>
        <p:nvGrpSpPr>
          <p:cNvPr id="4" name="组合 3"/>
          <p:cNvGrpSpPr/>
          <p:nvPr/>
        </p:nvGrpSpPr>
        <p:grpSpPr>
          <a:xfrm>
            <a:off x="4533787" y="4134716"/>
            <a:ext cx="1110420" cy="312827"/>
            <a:chOff x="4533787" y="4134716"/>
            <a:chExt cx="1110420" cy="312827"/>
          </a:xfrm>
        </p:grpSpPr>
        <p:sp>
          <p:nvSpPr>
            <p:cNvPr id="88" name="TextBox 66"/>
            <p:cNvSpPr txBox="1"/>
            <p:nvPr/>
          </p:nvSpPr>
          <p:spPr>
            <a:xfrm>
              <a:off x="4874766" y="4139766"/>
              <a:ext cx="769441" cy="307777"/>
            </a:xfrm>
            <a:prstGeom prst="rect">
              <a:avLst/>
            </a:prstGeom>
            <a:noFill/>
          </p:spPr>
          <p:txBody>
            <a:bodyPr wrap="none" lIns="0" tIns="0" rIns="0" bIns="0" rtlCol="0" anchor="ctr">
              <a:spAutoFit/>
            </a:bodyPr>
            <a:lstStyle/>
            <a:p>
              <a:r>
                <a:rPr lang="zh-CN" altLang="en-US" sz="2000" b="1" dirty="0">
                  <a:solidFill>
                    <a:schemeClr val="accent1"/>
                  </a:solidFill>
                  <a:latin typeface="+mj-ea"/>
                  <a:ea typeface="+mj-ea"/>
                  <a:cs typeface="Open Sans SemiBold" panose="020B0606030504020204" pitchFamily="34" charset="0"/>
                </a:rPr>
                <a:t>组织奖</a:t>
              </a:r>
              <a:endParaRPr lang="en-US" sz="2000" b="1" dirty="0">
                <a:solidFill>
                  <a:schemeClr val="accent1"/>
                </a:solidFill>
                <a:latin typeface="+mj-ea"/>
                <a:ea typeface="+mj-ea"/>
                <a:cs typeface="Open Sans SemiBold" panose="020B0606030504020204" pitchFamily="34" charset="0"/>
              </a:endParaRPr>
            </a:p>
          </p:txBody>
        </p:sp>
        <p:grpSp>
          <p:nvGrpSpPr>
            <p:cNvPr id="90" name="组合 89"/>
            <p:cNvGrpSpPr/>
            <p:nvPr/>
          </p:nvGrpSpPr>
          <p:grpSpPr>
            <a:xfrm>
              <a:off x="4533787" y="4134716"/>
              <a:ext cx="256746" cy="297438"/>
              <a:chOff x="1229429" y="4125530"/>
              <a:chExt cx="256746" cy="297438"/>
            </a:xfrm>
          </p:grpSpPr>
          <p:sp>
            <p:nvSpPr>
              <p:cNvPr id="91" name="图形 44" descr="奖杯 轮廓"/>
              <p:cNvSpPr/>
              <p:nvPr userDrawn="1"/>
            </p:nvSpPr>
            <p:spPr>
              <a:xfrm>
                <a:off x="1229429" y="4125530"/>
                <a:ext cx="256746" cy="297438"/>
              </a:xfrm>
              <a:custGeom>
                <a:avLst/>
                <a:gdLst>
                  <a:gd name="connsiteX0" fmla="*/ 533400 w 649528"/>
                  <a:gd name="connsiteY0" fmla="*/ 62551 h 752475"/>
                  <a:gd name="connsiteX1" fmla="*/ 533400 w 649528"/>
                  <a:gd name="connsiteY1" fmla="*/ 0 h 752475"/>
                  <a:gd name="connsiteX2" fmla="*/ 114300 w 649528"/>
                  <a:gd name="connsiteY2" fmla="*/ 0 h 752475"/>
                  <a:gd name="connsiteX3" fmla="*/ 114300 w 649528"/>
                  <a:gd name="connsiteY3" fmla="*/ 62551 h 752475"/>
                  <a:gd name="connsiteX4" fmla="*/ 0 w 649528"/>
                  <a:gd name="connsiteY4" fmla="*/ 62551 h 752475"/>
                  <a:gd name="connsiteX5" fmla="*/ 0 w 649528"/>
                  <a:gd name="connsiteY5" fmla="*/ 255908 h 752475"/>
                  <a:gd name="connsiteX6" fmla="*/ 52549 w 649528"/>
                  <a:gd name="connsiteY6" fmla="*/ 385067 h 752475"/>
                  <a:gd name="connsiteX7" fmla="*/ 256908 w 649528"/>
                  <a:gd name="connsiteY7" fmla="*/ 466392 h 752475"/>
                  <a:gd name="connsiteX8" fmla="*/ 264947 w 649528"/>
                  <a:gd name="connsiteY8" fmla="*/ 475450 h 752475"/>
                  <a:gd name="connsiteX9" fmla="*/ 284798 w 649528"/>
                  <a:gd name="connsiteY9" fmla="*/ 514912 h 752475"/>
                  <a:gd name="connsiteX10" fmla="*/ 285750 w 649528"/>
                  <a:gd name="connsiteY10" fmla="*/ 527856 h 752475"/>
                  <a:gd name="connsiteX11" fmla="*/ 285750 w 649528"/>
                  <a:gd name="connsiteY11" fmla="*/ 638175 h 752475"/>
                  <a:gd name="connsiteX12" fmla="*/ 247650 w 649528"/>
                  <a:gd name="connsiteY12" fmla="*/ 638175 h 752475"/>
                  <a:gd name="connsiteX13" fmla="*/ 200025 w 649528"/>
                  <a:gd name="connsiteY13" fmla="*/ 685800 h 752475"/>
                  <a:gd name="connsiteX14" fmla="*/ 171450 w 649528"/>
                  <a:gd name="connsiteY14" fmla="*/ 685800 h 752475"/>
                  <a:gd name="connsiteX15" fmla="*/ 123825 w 649528"/>
                  <a:gd name="connsiteY15" fmla="*/ 733425 h 752475"/>
                  <a:gd name="connsiteX16" fmla="*/ 123825 w 649528"/>
                  <a:gd name="connsiteY16" fmla="*/ 752475 h 752475"/>
                  <a:gd name="connsiteX17" fmla="*/ 523875 w 649528"/>
                  <a:gd name="connsiteY17" fmla="*/ 752475 h 752475"/>
                  <a:gd name="connsiteX18" fmla="*/ 523875 w 649528"/>
                  <a:gd name="connsiteY18" fmla="*/ 733425 h 752475"/>
                  <a:gd name="connsiteX19" fmla="*/ 476250 w 649528"/>
                  <a:gd name="connsiteY19" fmla="*/ 685800 h 752475"/>
                  <a:gd name="connsiteX20" fmla="*/ 447675 w 649528"/>
                  <a:gd name="connsiteY20" fmla="*/ 685800 h 752475"/>
                  <a:gd name="connsiteX21" fmla="*/ 400050 w 649528"/>
                  <a:gd name="connsiteY21" fmla="*/ 638175 h 752475"/>
                  <a:gd name="connsiteX22" fmla="*/ 361950 w 649528"/>
                  <a:gd name="connsiteY22" fmla="*/ 638175 h 752475"/>
                  <a:gd name="connsiteX23" fmla="*/ 361950 w 649528"/>
                  <a:gd name="connsiteY23" fmla="*/ 528809 h 752475"/>
                  <a:gd name="connsiteX24" fmla="*/ 364246 w 649528"/>
                  <a:gd name="connsiteY24" fmla="*/ 509568 h 752475"/>
                  <a:gd name="connsiteX25" fmla="*/ 381953 w 649528"/>
                  <a:gd name="connsiteY25" fmla="*/ 477126 h 752475"/>
                  <a:gd name="connsiteX26" fmla="*/ 391297 w 649528"/>
                  <a:gd name="connsiteY26" fmla="*/ 466411 h 752475"/>
                  <a:gd name="connsiteX27" fmla="*/ 597037 w 649528"/>
                  <a:gd name="connsiteY27" fmla="*/ 384981 h 752475"/>
                  <a:gd name="connsiteX28" fmla="*/ 649529 w 649528"/>
                  <a:gd name="connsiteY28" fmla="*/ 255880 h 752475"/>
                  <a:gd name="connsiteX29" fmla="*/ 649529 w 649528"/>
                  <a:gd name="connsiteY29" fmla="*/ 62522 h 752475"/>
                  <a:gd name="connsiteX30" fmla="*/ 66313 w 649528"/>
                  <a:gd name="connsiteY30" fmla="*/ 371866 h 752475"/>
                  <a:gd name="connsiteX31" fmla="*/ 19050 w 649528"/>
                  <a:gd name="connsiteY31" fmla="*/ 255880 h 752475"/>
                  <a:gd name="connsiteX32" fmla="*/ 19050 w 649528"/>
                  <a:gd name="connsiteY32" fmla="*/ 81572 h 752475"/>
                  <a:gd name="connsiteX33" fmla="*/ 114300 w 649528"/>
                  <a:gd name="connsiteY33" fmla="*/ 81572 h 752475"/>
                  <a:gd name="connsiteX34" fmla="*/ 114300 w 649528"/>
                  <a:gd name="connsiteY34" fmla="*/ 242983 h 752475"/>
                  <a:gd name="connsiteX35" fmla="*/ 141399 w 649528"/>
                  <a:gd name="connsiteY35" fmla="*/ 338433 h 752475"/>
                  <a:gd name="connsiteX36" fmla="*/ 141608 w 649528"/>
                  <a:gd name="connsiteY36" fmla="*/ 338309 h 752475"/>
                  <a:gd name="connsiteX37" fmla="*/ 164268 w 649528"/>
                  <a:gd name="connsiteY37" fmla="*/ 368322 h 752475"/>
                  <a:gd name="connsiteX38" fmla="*/ 164268 w 649528"/>
                  <a:gd name="connsiteY38" fmla="*/ 368322 h 752475"/>
                  <a:gd name="connsiteX39" fmla="*/ 206369 w 649528"/>
                  <a:gd name="connsiteY39" fmla="*/ 411718 h 752475"/>
                  <a:gd name="connsiteX40" fmla="*/ 212941 w 649528"/>
                  <a:gd name="connsiteY40" fmla="*/ 418109 h 752475"/>
                  <a:gd name="connsiteX41" fmla="*/ 229905 w 649528"/>
                  <a:gd name="connsiteY41" fmla="*/ 435988 h 752475"/>
                  <a:gd name="connsiteX42" fmla="*/ 239087 w 649528"/>
                  <a:gd name="connsiteY42" fmla="*/ 446322 h 752475"/>
                  <a:gd name="connsiteX43" fmla="*/ 66313 w 649528"/>
                  <a:gd name="connsiteY43" fmla="*/ 371866 h 752475"/>
                  <a:gd name="connsiteX44" fmla="*/ 476250 w 649528"/>
                  <a:gd name="connsiteY44" fmla="*/ 704850 h 752475"/>
                  <a:gd name="connsiteX45" fmla="*/ 476250 w 649528"/>
                  <a:gd name="connsiteY45" fmla="*/ 704850 h 752475"/>
                  <a:gd name="connsiteX46" fmla="*/ 504825 w 649528"/>
                  <a:gd name="connsiteY46" fmla="*/ 733425 h 752475"/>
                  <a:gd name="connsiteX47" fmla="*/ 142875 w 649528"/>
                  <a:gd name="connsiteY47" fmla="*/ 733425 h 752475"/>
                  <a:gd name="connsiteX48" fmla="*/ 142875 w 649528"/>
                  <a:gd name="connsiteY48" fmla="*/ 733425 h 752475"/>
                  <a:gd name="connsiteX49" fmla="*/ 171450 w 649528"/>
                  <a:gd name="connsiteY49" fmla="*/ 704850 h 752475"/>
                  <a:gd name="connsiteX50" fmla="*/ 476250 w 649528"/>
                  <a:gd name="connsiteY50" fmla="*/ 704850 h 752475"/>
                  <a:gd name="connsiteX51" fmla="*/ 400050 w 649528"/>
                  <a:gd name="connsiteY51" fmla="*/ 657225 h 752475"/>
                  <a:gd name="connsiteX52" fmla="*/ 428625 w 649528"/>
                  <a:gd name="connsiteY52" fmla="*/ 685800 h 752475"/>
                  <a:gd name="connsiteX53" fmla="*/ 219075 w 649528"/>
                  <a:gd name="connsiteY53" fmla="*/ 685800 h 752475"/>
                  <a:gd name="connsiteX54" fmla="*/ 247650 w 649528"/>
                  <a:gd name="connsiteY54" fmla="*/ 657225 h 752475"/>
                  <a:gd name="connsiteX55" fmla="*/ 295275 w 649528"/>
                  <a:gd name="connsiteY55" fmla="*/ 657225 h 752475"/>
                  <a:gd name="connsiteX56" fmla="*/ 352425 w 649528"/>
                  <a:gd name="connsiteY56" fmla="*/ 657225 h 752475"/>
                  <a:gd name="connsiteX57" fmla="*/ 367608 w 649528"/>
                  <a:gd name="connsiteY57" fmla="*/ 464591 h 752475"/>
                  <a:gd name="connsiteX58" fmla="*/ 345700 w 649528"/>
                  <a:gd name="connsiteY58" fmla="*/ 505082 h 752475"/>
                  <a:gd name="connsiteX59" fmla="*/ 342843 w 649528"/>
                  <a:gd name="connsiteY59" fmla="*/ 528809 h 752475"/>
                  <a:gd name="connsiteX60" fmla="*/ 342843 w 649528"/>
                  <a:gd name="connsiteY60" fmla="*/ 638175 h 752475"/>
                  <a:gd name="connsiteX61" fmla="*/ 304800 w 649528"/>
                  <a:gd name="connsiteY61" fmla="*/ 638175 h 752475"/>
                  <a:gd name="connsiteX62" fmla="*/ 304800 w 649528"/>
                  <a:gd name="connsiteY62" fmla="*/ 527856 h 752475"/>
                  <a:gd name="connsiteX63" fmla="*/ 303533 w 649528"/>
                  <a:gd name="connsiteY63" fmla="*/ 511893 h 752475"/>
                  <a:gd name="connsiteX64" fmla="*/ 279178 w 649528"/>
                  <a:gd name="connsiteY64" fmla="*/ 462763 h 752475"/>
                  <a:gd name="connsiteX65" fmla="*/ 244126 w 649528"/>
                  <a:gd name="connsiteY65" fmla="*/ 423329 h 752475"/>
                  <a:gd name="connsiteX66" fmla="*/ 226238 w 649528"/>
                  <a:gd name="connsiteY66" fmla="*/ 404479 h 752475"/>
                  <a:gd name="connsiteX67" fmla="*/ 219627 w 649528"/>
                  <a:gd name="connsiteY67" fmla="*/ 398059 h 752475"/>
                  <a:gd name="connsiteX68" fmla="*/ 178184 w 649528"/>
                  <a:gd name="connsiteY68" fmla="*/ 355340 h 752475"/>
                  <a:gd name="connsiteX69" fmla="*/ 159068 w 649528"/>
                  <a:gd name="connsiteY69" fmla="*/ 330918 h 752475"/>
                  <a:gd name="connsiteX70" fmla="*/ 157686 w 649528"/>
                  <a:gd name="connsiteY70" fmla="*/ 328546 h 752475"/>
                  <a:gd name="connsiteX71" fmla="*/ 133350 w 649528"/>
                  <a:gd name="connsiteY71" fmla="*/ 242983 h 752475"/>
                  <a:gd name="connsiteX72" fmla="*/ 133350 w 649528"/>
                  <a:gd name="connsiteY72" fmla="*/ 19050 h 752475"/>
                  <a:gd name="connsiteX73" fmla="*/ 514350 w 649528"/>
                  <a:gd name="connsiteY73" fmla="*/ 19050 h 752475"/>
                  <a:gd name="connsiteX74" fmla="*/ 514350 w 649528"/>
                  <a:gd name="connsiteY74" fmla="*/ 71323 h 752475"/>
                  <a:gd name="connsiteX75" fmla="*/ 513398 w 649528"/>
                  <a:gd name="connsiteY75" fmla="*/ 129597 h 752475"/>
                  <a:gd name="connsiteX76" fmla="*/ 513398 w 649528"/>
                  <a:gd name="connsiteY76" fmla="*/ 243897 h 752475"/>
                  <a:gd name="connsiteX77" fmla="*/ 489061 w 649528"/>
                  <a:gd name="connsiteY77" fmla="*/ 329460 h 752475"/>
                  <a:gd name="connsiteX78" fmla="*/ 487766 w 649528"/>
                  <a:gd name="connsiteY78" fmla="*/ 331594 h 752475"/>
                  <a:gd name="connsiteX79" fmla="*/ 467954 w 649528"/>
                  <a:gd name="connsiteY79" fmla="*/ 356930 h 752475"/>
                  <a:gd name="connsiteX80" fmla="*/ 430235 w 649528"/>
                  <a:gd name="connsiteY80" fmla="*/ 396240 h 752475"/>
                  <a:gd name="connsiteX81" fmla="*/ 395945 w 649528"/>
                  <a:gd name="connsiteY81" fmla="*/ 432140 h 752475"/>
                  <a:gd name="connsiteX82" fmla="*/ 630498 w 649528"/>
                  <a:gd name="connsiteY82" fmla="*/ 255880 h 752475"/>
                  <a:gd name="connsiteX83" fmla="*/ 583292 w 649528"/>
                  <a:gd name="connsiteY83" fmla="*/ 371808 h 752475"/>
                  <a:gd name="connsiteX84" fmla="*/ 408737 w 649528"/>
                  <a:gd name="connsiteY84" fmla="*/ 446446 h 752475"/>
                  <a:gd name="connsiteX85" fmla="*/ 410318 w 649528"/>
                  <a:gd name="connsiteY85" fmla="*/ 444637 h 752475"/>
                  <a:gd name="connsiteX86" fmla="*/ 443408 w 649528"/>
                  <a:gd name="connsiteY86" fmla="*/ 409966 h 752475"/>
                  <a:gd name="connsiteX87" fmla="*/ 482460 w 649528"/>
                  <a:gd name="connsiteY87" fmla="*/ 369351 h 752475"/>
                  <a:gd name="connsiteX88" fmla="*/ 505149 w 649528"/>
                  <a:gd name="connsiteY88" fmla="*/ 339242 h 752475"/>
                  <a:gd name="connsiteX89" fmla="*/ 505387 w 649528"/>
                  <a:gd name="connsiteY89" fmla="*/ 339385 h 752475"/>
                  <a:gd name="connsiteX90" fmla="*/ 532448 w 649528"/>
                  <a:gd name="connsiteY90" fmla="*/ 243935 h 752475"/>
                  <a:gd name="connsiteX91" fmla="*/ 532448 w 649528"/>
                  <a:gd name="connsiteY91" fmla="*/ 129759 h 752475"/>
                  <a:gd name="connsiteX92" fmla="*/ 533238 w 649528"/>
                  <a:gd name="connsiteY92" fmla="*/ 81601 h 752475"/>
                  <a:gd name="connsiteX93" fmla="*/ 630498 w 649528"/>
                  <a:gd name="connsiteY93" fmla="*/ 81601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49528" h="752475">
                    <a:moveTo>
                      <a:pt x="533400" y="62551"/>
                    </a:moveTo>
                    <a:lnTo>
                      <a:pt x="533400" y="0"/>
                    </a:lnTo>
                    <a:lnTo>
                      <a:pt x="114300" y="0"/>
                    </a:lnTo>
                    <a:lnTo>
                      <a:pt x="114300" y="62551"/>
                    </a:lnTo>
                    <a:lnTo>
                      <a:pt x="0" y="62551"/>
                    </a:lnTo>
                    <a:lnTo>
                      <a:pt x="0" y="255908"/>
                    </a:lnTo>
                    <a:cubicBezTo>
                      <a:pt x="505" y="304067"/>
                      <a:pt x="19289" y="350235"/>
                      <a:pt x="52549" y="385067"/>
                    </a:cubicBezTo>
                    <a:cubicBezTo>
                      <a:pt x="104213" y="438626"/>
                      <a:pt x="165564" y="463039"/>
                      <a:pt x="256908" y="466392"/>
                    </a:cubicBezTo>
                    <a:lnTo>
                      <a:pt x="264947" y="475450"/>
                    </a:lnTo>
                    <a:cubicBezTo>
                      <a:pt x="275179" y="486450"/>
                      <a:pt x="282065" y="500139"/>
                      <a:pt x="284798" y="514912"/>
                    </a:cubicBezTo>
                    <a:cubicBezTo>
                      <a:pt x="285456" y="519195"/>
                      <a:pt x="285774" y="523524"/>
                      <a:pt x="285750" y="527856"/>
                    </a:cubicBezTo>
                    <a:lnTo>
                      <a:pt x="285750" y="638175"/>
                    </a:lnTo>
                    <a:lnTo>
                      <a:pt x="247650" y="638175"/>
                    </a:lnTo>
                    <a:cubicBezTo>
                      <a:pt x="221360" y="638206"/>
                      <a:pt x="200056" y="659510"/>
                      <a:pt x="200025" y="685800"/>
                    </a:cubicBezTo>
                    <a:lnTo>
                      <a:pt x="171450" y="685800"/>
                    </a:lnTo>
                    <a:cubicBezTo>
                      <a:pt x="145173" y="685863"/>
                      <a:pt x="123888" y="707148"/>
                      <a:pt x="123825" y="733425"/>
                    </a:cubicBezTo>
                    <a:lnTo>
                      <a:pt x="123825" y="752475"/>
                    </a:lnTo>
                    <a:lnTo>
                      <a:pt x="523875" y="752475"/>
                    </a:lnTo>
                    <a:lnTo>
                      <a:pt x="523875" y="733425"/>
                    </a:lnTo>
                    <a:cubicBezTo>
                      <a:pt x="523827" y="707142"/>
                      <a:pt x="502533" y="685848"/>
                      <a:pt x="476250" y="685800"/>
                    </a:cubicBezTo>
                    <a:lnTo>
                      <a:pt x="447675" y="685800"/>
                    </a:lnTo>
                    <a:cubicBezTo>
                      <a:pt x="447644" y="659510"/>
                      <a:pt x="426340" y="638206"/>
                      <a:pt x="400050" y="638175"/>
                    </a:cubicBezTo>
                    <a:lnTo>
                      <a:pt x="361950" y="638175"/>
                    </a:lnTo>
                    <a:lnTo>
                      <a:pt x="361950" y="528809"/>
                    </a:lnTo>
                    <a:cubicBezTo>
                      <a:pt x="361949" y="522327"/>
                      <a:pt x="362720" y="515868"/>
                      <a:pt x="364246" y="509568"/>
                    </a:cubicBezTo>
                    <a:cubicBezTo>
                      <a:pt x="367438" y="497482"/>
                      <a:pt x="373514" y="486349"/>
                      <a:pt x="381953" y="477126"/>
                    </a:cubicBezTo>
                    <a:lnTo>
                      <a:pt x="391297" y="466411"/>
                    </a:lnTo>
                    <a:cubicBezTo>
                      <a:pt x="483365" y="463248"/>
                      <a:pt x="545106" y="438788"/>
                      <a:pt x="597037" y="384981"/>
                    </a:cubicBezTo>
                    <a:cubicBezTo>
                      <a:pt x="630267" y="350158"/>
                      <a:pt x="649031" y="304012"/>
                      <a:pt x="649529" y="255880"/>
                    </a:cubicBezTo>
                    <a:lnTo>
                      <a:pt x="649529" y="62522"/>
                    </a:lnTo>
                    <a:close/>
                    <a:moveTo>
                      <a:pt x="66313" y="371866"/>
                    </a:moveTo>
                    <a:cubicBezTo>
                      <a:pt x="36646" y="340450"/>
                      <a:pt x="19789" y="299083"/>
                      <a:pt x="19050" y="255880"/>
                    </a:cubicBezTo>
                    <a:lnTo>
                      <a:pt x="19050" y="81572"/>
                    </a:lnTo>
                    <a:lnTo>
                      <a:pt x="114300" y="81572"/>
                    </a:lnTo>
                    <a:lnTo>
                      <a:pt x="114300" y="242983"/>
                    </a:lnTo>
                    <a:cubicBezTo>
                      <a:pt x="114301" y="276697"/>
                      <a:pt x="123684" y="309747"/>
                      <a:pt x="141399" y="338433"/>
                    </a:cubicBezTo>
                    <a:lnTo>
                      <a:pt x="141608" y="338309"/>
                    </a:lnTo>
                    <a:cubicBezTo>
                      <a:pt x="148261" y="348962"/>
                      <a:pt x="155844" y="359006"/>
                      <a:pt x="164268" y="368322"/>
                    </a:cubicBezTo>
                    <a:lnTo>
                      <a:pt x="164268" y="368322"/>
                    </a:lnTo>
                    <a:cubicBezTo>
                      <a:pt x="178241" y="384400"/>
                      <a:pt x="192538" y="398288"/>
                      <a:pt x="206369" y="411718"/>
                    </a:cubicBezTo>
                    <a:lnTo>
                      <a:pt x="212941" y="418109"/>
                    </a:lnTo>
                    <a:cubicBezTo>
                      <a:pt x="218399" y="423453"/>
                      <a:pt x="223952" y="429301"/>
                      <a:pt x="229905" y="435988"/>
                    </a:cubicBezTo>
                    <a:lnTo>
                      <a:pt x="239087" y="446322"/>
                    </a:lnTo>
                    <a:cubicBezTo>
                      <a:pt x="162487" y="440788"/>
                      <a:pt x="111300" y="418500"/>
                      <a:pt x="66313" y="371866"/>
                    </a:cubicBezTo>
                    <a:close/>
                    <a:moveTo>
                      <a:pt x="476250" y="704850"/>
                    </a:moveTo>
                    <a:lnTo>
                      <a:pt x="476250" y="704850"/>
                    </a:lnTo>
                    <a:cubicBezTo>
                      <a:pt x="492010" y="704902"/>
                      <a:pt x="504773" y="717665"/>
                      <a:pt x="504825" y="733425"/>
                    </a:cubicBezTo>
                    <a:lnTo>
                      <a:pt x="142875" y="733425"/>
                    </a:lnTo>
                    <a:lnTo>
                      <a:pt x="142875" y="733425"/>
                    </a:lnTo>
                    <a:cubicBezTo>
                      <a:pt x="142932" y="717667"/>
                      <a:pt x="155693" y="704907"/>
                      <a:pt x="171450" y="704850"/>
                    </a:cubicBezTo>
                    <a:lnTo>
                      <a:pt x="476250" y="704850"/>
                    </a:lnTo>
                    <a:close/>
                    <a:moveTo>
                      <a:pt x="400050" y="657225"/>
                    </a:moveTo>
                    <a:cubicBezTo>
                      <a:pt x="415832" y="657225"/>
                      <a:pt x="428625" y="670018"/>
                      <a:pt x="428625" y="685800"/>
                    </a:cubicBezTo>
                    <a:lnTo>
                      <a:pt x="219075" y="685800"/>
                    </a:lnTo>
                    <a:cubicBezTo>
                      <a:pt x="219075" y="670018"/>
                      <a:pt x="231868" y="657225"/>
                      <a:pt x="247650" y="657225"/>
                    </a:cubicBezTo>
                    <a:lnTo>
                      <a:pt x="295275" y="657225"/>
                    </a:lnTo>
                    <a:lnTo>
                      <a:pt x="352425" y="657225"/>
                    </a:lnTo>
                    <a:close/>
                    <a:moveTo>
                      <a:pt x="367608" y="464591"/>
                    </a:moveTo>
                    <a:cubicBezTo>
                      <a:pt x="357136" y="476117"/>
                      <a:pt x="349618" y="490011"/>
                      <a:pt x="345700" y="505082"/>
                    </a:cubicBezTo>
                    <a:cubicBezTo>
                      <a:pt x="343812" y="512850"/>
                      <a:pt x="342852" y="520815"/>
                      <a:pt x="342843" y="528809"/>
                    </a:cubicBezTo>
                    <a:lnTo>
                      <a:pt x="342843" y="638175"/>
                    </a:lnTo>
                    <a:lnTo>
                      <a:pt x="304800" y="638175"/>
                    </a:lnTo>
                    <a:lnTo>
                      <a:pt x="304800" y="527856"/>
                    </a:lnTo>
                    <a:cubicBezTo>
                      <a:pt x="304805" y="522510"/>
                      <a:pt x="304381" y="517171"/>
                      <a:pt x="303533" y="511893"/>
                    </a:cubicBezTo>
                    <a:cubicBezTo>
                      <a:pt x="300250" y="493534"/>
                      <a:pt x="291801" y="476491"/>
                      <a:pt x="279178" y="462763"/>
                    </a:cubicBezTo>
                    <a:lnTo>
                      <a:pt x="244126" y="423329"/>
                    </a:lnTo>
                    <a:cubicBezTo>
                      <a:pt x="237877" y="416300"/>
                      <a:pt x="232029" y="410137"/>
                      <a:pt x="226238" y="404479"/>
                    </a:cubicBezTo>
                    <a:lnTo>
                      <a:pt x="219627" y="398059"/>
                    </a:lnTo>
                    <a:cubicBezTo>
                      <a:pt x="206083" y="384896"/>
                      <a:pt x="192081" y="371294"/>
                      <a:pt x="178184" y="355340"/>
                    </a:cubicBezTo>
                    <a:cubicBezTo>
                      <a:pt x="171259" y="347647"/>
                      <a:pt x="164872" y="339487"/>
                      <a:pt x="159068" y="330918"/>
                    </a:cubicBezTo>
                    <a:lnTo>
                      <a:pt x="157686" y="328546"/>
                    </a:lnTo>
                    <a:cubicBezTo>
                      <a:pt x="141792" y="302836"/>
                      <a:pt x="133365" y="273209"/>
                      <a:pt x="133350" y="242983"/>
                    </a:cubicBezTo>
                    <a:lnTo>
                      <a:pt x="133350" y="19050"/>
                    </a:lnTo>
                    <a:lnTo>
                      <a:pt x="514350" y="19050"/>
                    </a:lnTo>
                    <a:lnTo>
                      <a:pt x="514350" y="71323"/>
                    </a:lnTo>
                    <a:lnTo>
                      <a:pt x="513398" y="129597"/>
                    </a:lnTo>
                    <a:lnTo>
                      <a:pt x="513398" y="243897"/>
                    </a:lnTo>
                    <a:cubicBezTo>
                      <a:pt x="513382" y="274124"/>
                      <a:pt x="504956" y="303750"/>
                      <a:pt x="489061" y="329460"/>
                    </a:cubicBezTo>
                    <a:lnTo>
                      <a:pt x="487766" y="331594"/>
                    </a:lnTo>
                    <a:cubicBezTo>
                      <a:pt x="484432" y="336356"/>
                      <a:pt x="474355" y="349691"/>
                      <a:pt x="467954" y="356930"/>
                    </a:cubicBezTo>
                    <a:cubicBezTo>
                      <a:pt x="456173" y="370771"/>
                      <a:pt x="443577" y="383898"/>
                      <a:pt x="430235" y="396240"/>
                    </a:cubicBezTo>
                    <a:cubicBezTo>
                      <a:pt x="418462" y="407508"/>
                      <a:pt x="406927" y="419586"/>
                      <a:pt x="395945" y="432140"/>
                    </a:cubicBezTo>
                    <a:close/>
                    <a:moveTo>
                      <a:pt x="630498" y="255880"/>
                    </a:moveTo>
                    <a:cubicBezTo>
                      <a:pt x="629765" y="299056"/>
                      <a:pt x="612929" y="340402"/>
                      <a:pt x="583292" y="371808"/>
                    </a:cubicBezTo>
                    <a:cubicBezTo>
                      <a:pt x="537943" y="418814"/>
                      <a:pt x="486280" y="441122"/>
                      <a:pt x="408737" y="446446"/>
                    </a:cubicBezTo>
                    <a:lnTo>
                      <a:pt x="410318" y="444637"/>
                    </a:lnTo>
                    <a:cubicBezTo>
                      <a:pt x="420900" y="432511"/>
                      <a:pt x="432035" y="420824"/>
                      <a:pt x="443408" y="409966"/>
                    </a:cubicBezTo>
                    <a:cubicBezTo>
                      <a:pt x="457224" y="397219"/>
                      <a:pt x="470265" y="383657"/>
                      <a:pt x="482460" y="369351"/>
                    </a:cubicBezTo>
                    <a:cubicBezTo>
                      <a:pt x="490864" y="359977"/>
                      <a:pt x="498455" y="349905"/>
                      <a:pt x="505149" y="339242"/>
                    </a:cubicBezTo>
                    <a:lnTo>
                      <a:pt x="505387" y="339385"/>
                    </a:lnTo>
                    <a:cubicBezTo>
                      <a:pt x="523090" y="310696"/>
                      <a:pt x="532460" y="277647"/>
                      <a:pt x="532448" y="243935"/>
                    </a:cubicBezTo>
                    <a:lnTo>
                      <a:pt x="532448" y="129759"/>
                    </a:lnTo>
                    <a:lnTo>
                      <a:pt x="533238" y="81601"/>
                    </a:lnTo>
                    <a:lnTo>
                      <a:pt x="630498" y="81601"/>
                    </a:lnTo>
                    <a:close/>
                  </a:path>
                </a:pathLst>
              </a:custGeom>
              <a:solidFill>
                <a:schemeClr val="accent1"/>
              </a:solidFill>
              <a:ln w="9525" cap="flat">
                <a:noFill/>
                <a:prstDash val="solid"/>
                <a:miter/>
              </a:ln>
            </p:spPr>
            <p:txBody>
              <a:bodyPr rtlCol="0" anchor="ctr"/>
              <a:lstStyle/>
              <a:p>
                <a:endParaRPr lang="zh-CN" altLang="en-US"/>
              </a:p>
            </p:txBody>
          </p:sp>
          <p:sp>
            <p:nvSpPr>
              <p:cNvPr id="92" name="星形: 五角 91"/>
              <p:cNvSpPr/>
              <p:nvPr userDrawn="1"/>
            </p:nvSpPr>
            <p:spPr>
              <a:xfrm>
                <a:off x="1306849" y="4155183"/>
                <a:ext cx="101905" cy="101905"/>
              </a:xfrm>
              <a:prstGeom prst="star5">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4" name="TextBox 67"/>
          <p:cNvSpPr txBox="1"/>
          <p:nvPr/>
        </p:nvSpPr>
        <p:spPr>
          <a:xfrm>
            <a:off x="8214806" y="4702984"/>
            <a:ext cx="3291136" cy="1249188"/>
          </a:xfrm>
          <a:prstGeom prst="rect">
            <a:avLst/>
          </a:prstGeom>
          <a:noFill/>
        </p:spPr>
        <p:txBody>
          <a:bodyPr wrap="square" lIns="0" tIns="0" rIns="0" bIns="0" rtlCol="0">
            <a:spAutoFit/>
          </a:bodyPr>
          <a:lstStyle/>
          <a:p>
            <a:pPr>
              <a:lnSpc>
                <a:spcPct val="130000"/>
              </a:lnSpc>
            </a:pPr>
            <a:r>
              <a:rPr lang="zh-CN" altLang="en-US" sz="1600" dirty="0">
                <a:solidFill>
                  <a:schemeClr val="tx2"/>
                </a:solidFill>
                <a:latin typeface="+mn-ea"/>
                <a:cs typeface="Open Sans" panose="020B0606030504020204" pitchFamily="34" charset="0"/>
              </a:rPr>
              <a:t>酒店的中餐厅和西餐厅在每年的美食节大赛上，屡次获得本类别的美食冠军。在健康上也注意少盐少油的健康式烹饪方式。</a:t>
            </a:r>
            <a:endParaRPr lang="zh-CN" altLang="en-US" dirty="0">
              <a:solidFill>
                <a:schemeClr val="tx2"/>
              </a:solidFill>
              <a:latin typeface="+mn-ea"/>
              <a:cs typeface="+mn-ea"/>
              <a:sym typeface="Arial" panose="020B0604020202020204" pitchFamily="34" charset="0"/>
            </a:endParaRPr>
          </a:p>
        </p:txBody>
      </p:sp>
      <p:grpSp>
        <p:nvGrpSpPr>
          <p:cNvPr id="5" name="组合 4"/>
          <p:cNvGrpSpPr/>
          <p:nvPr/>
        </p:nvGrpSpPr>
        <p:grpSpPr>
          <a:xfrm>
            <a:off x="8408104" y="4134716"/>
            <a:ext cx="1110420" cy="312827"/>
            <a:chOff x="8408104" y="4134716"/>
            <a:chExt cx="1110420" cy="312827"/>
          </a:xfrm>
        </p:grpSpPr>
        <p:sp>
          <p:nvSpPr>
            <p:cNvPr id="93" name="TextBox 66"/>
            <p:cNvSpPr txBox="1"/>
            <p:nvPr/>
          </p:nvSpPr>
          <p:spPr>
            <a:xfrm>
              <a:off x="8749083" y="4139766"/>
              <a:ext cx="769441" cy="307777"/>
            </a:xfrm>
            <a:prstGeom prst="rect">
              <a:avLst/>
            </a:prstGeom>
            <a:noFill/>
          </p:spPr>
          <p:txBody>
            <a:bodyPr wrap="none" lIns="0" tIns="0" rIns="0" bIns="0" rtlCol="0" anchor="ctr">
              <a:spAutoFit/>
            </a:bodyPr>
            <a:lstStyle/>
            <a:p>
              <a:r>
                <a:rPr lang="zh-CN" altLang="en-US" sz="2000" b="1" dirty="0">
                  <a:solidFill>
                    <a:schemeClr val="accent1"/>
                  </a:solidFill>
                  <a:latin typeface="+mj-ea"/>
                  <a:ea typeface="+mj-ea"/>
                  <a:cs typeface="Open Sans SemiBold" panose="020B0606030504020204" pitchFamily="34" charset="0"/>
                </a:rPr>
                <a:t>美食奖</a:t>
              </a:r>
              <a:endParaRPr lang="en-US" sz="2000" b="1" dirty="0">
                <a:solidFill>
                  <a:schemeClr val="accent1"/>
                </a:solidFill>
                <a:latin typeface="+mj-ea"/>
                <a:ea typeface="+mj-ea"/>
                <a:cs typeface="Open Sans SemiBold" panose="020B0606030504020204" pitchFamily="34" charset="0"/>
              </a:endParaRPr>
            </a:p>
          </p:txBody>
        </p:sp>
        <p:grpSp>
          <p:nvGrpSpPr>
            <p:cNvPr id="95" name="组合 94"/>
            <p:cNvGrpSpPr/>
            <p:nvPr/>
          </p:nvGrpSpPr>
          <p:grpSpPr>
            <a:xfrm>
              <a:off x="8408104" y="4134716"/>
              <a:ext cx="256746" cy="297438"/>
              <a:chOff x="1229429" y="4125530"/>
              <a:chExt cx="256746" cy="297438"/>
            </a:xfrm>
          </p:grpSpPr>
          <p:sp>
            <p:nvSpPr>
              <p:cNvPr id="96" name="图形 44" descr="奖杯 轮廓"/>
              <p:cNvSpPr/>
              <p:nvPr userDrawn="1"/>
            </p:nvSpPr>
            <p:spPr>
              <a:xfrm>
                <a:off x="1229429" y="4125530"/>
                <a:ext cx="256746" cy="297438"/>
              </a:xfrm>
              <a:custGeom>
                <a:avLst/>
                <a:gdLst>
                  <a:gd name="connsiteX0" fmla="*/ 533400 w 649528"/>
                  <a:gd name="connsiteY0" fmla="*/ 62551 h 752475"/>
                  <a:gd name="connsiteX1" fmla="*/ 533400 w 649528"/>
                  <a:gd name="connsiteY1" fmla="*/ 0 h 752475"/>
                  <a:gd name="connsiteX2" fmla="*/ 114300 w 649528"/>
                  <a:gd name="connsiteY2" fmla="*/ 0 h 752475"/>
                  <a:gd name="connsiteX3" fmla="*/ 114300 w 649528"/>
                  <a:gd name="connsiteY3" fmla="*/ 62551 h 752475"/>
                  <a:gd name="connsiteX4" fmla="*/ 0 w 649528"/>
                  <a:gd name="connsiteY4" fmla="*/ 62551 h 752475"/>
                  <a:gd name="connsiteX5" fmla="*/ 0 w 649528"/>
                  <a:gd name="connsiteY5" fmla="*/ 255908 h 752475"/>
                  <a:gd name="connsiteX6" fmla="*/ 52549 w 649528"/>
                  <a:gd name="connsiteY6" fmla="*/ 385067 h 752475"/>
                  <a:gd name="connsiteX7" fmla="*/ 256908 w 649528"/>
                  <a:gd name="connsiteY7" fmla="*/ 466392 h 752475"/>
                  <a:gd name="connsiteX8" fmla="*/ 264947 w 649528"/>
                  <a:gd name="connsiteY8" fmla="*/ 475450 h 752475"/>
                  <a:gd name="connsiteX9" fmla="*/ 284798 w 649528"/>
                  <a:gd name="connsiteY9" fmla="*/ 514912 h 752475"/>
                  <a:gd name="connsiteX10" fmla="*/ 285750 w 649528"/>
                  <a:gd name="connsiteY10" fmla="*/ 527856 h 752475"/>
                  <a:gd name="connsiteX11" fmla="*/ 285750 w 649528"/>
                  <a:gd name="connsiteY11" fmla="*/ 638175 h 752475"/>
                  <a:gd name="connsiteX12" fmla="*/ 247650 w 649528"/>
                  <a:gd name="connsiteY12" fmla="*/ 638175 h 752475"/>
                  <a:gd name="connsiteX13" fmla="*/ 200025 w 649528"/>
                  <a:gd name="connsiteY13" fmla="*/ 685800 h 752475"/>
                  <a:gd name="connsiteX14" fmla="*/ 171450 w 649528"/>
                  <a:gd name="connsiteY14" fmla="*/ 685800 h 752475"/>
                  <a:gd name="connsiteX15" fmla="*/ 123825 w 649528"/>
                  <a:gd name="connsiteY15" fmla="*/ 733425 h 752475"/>
                  <a:gd name="connsiteX16" fmla="*/ 123825 w 649528"/>
                  <a:gd name="connsiteY16" fmla="*/ 752475 h 752475"/>
                  <a:gd name="connsiteX17" fmla="*/ 523875 w 649528"/>
                  <a:gd name="connsiteY17" fmla="*/ 752475 h 752475"/>
                  <a:gd name="connsiteX18" fmla="*/ 523875 w 649528"/>
                  <a:gd name="connsiteY18" fmla="*/ 733425 h 752475"/>
                  <a:gd name="connsiteX19" fmla="*/ 476250 w 649528"/>
                  <a:gd name="connsiteY19" fmla="*/ 685800 h 752475"/>
                  <a:gd name="connsiteX20" fmla="*/ 447675 w 649528"/>
                  <a:gd name="connsiteY20" fmla="*/ 685800 h 752475"/>
                  <a:gd name="connsiteX21" fmla="*/ 400050 w 649528"/>
                  <a:gd name="connsiteY21" fmla="*/ 638175 h 752475"/>
                  <a:gd name="connsiteX22" fmla="*/ 361950 w 649528"/>
                  <a:gd name="connsiteY22" fmla="*/ 638175 h 752475"/>
                  <a:gd name="connsiteX23" fmla="*/ 361950 w 649528"/>
                  <a:gd name="connsiteY23" fmla="*/ 528809 h 752475"/>
                  <a:gd name="connsiteX24" fmla="*/ 364246 w 649528"/>
                  <a:gd name="connsiteY24" fmla="*/ 509568 h 752475"/>
                  <a:gd name="connsiteX25" fmla="*/ 381953 w 649528"/>
                  <a:gd name="connsiteY25" fmla="*/ 477126 h 752475"/>
                  <a:gd name="connsiteX26" fmla="*/ 391297 w 649528"/>
                  <a:gd name="connsiteY26" fmla="*/ 466411 h 752475"/>
                  <a:gd name="connsiteX27" fmla="*/ 597037 w 649528"/>
                  <a:gd name="connsiteY27" fmla="*/ 384981 h 752475"/>
                  <a:gd name="connsiteX28" fmla="*/ 649529 w 649528"/>
                  <a:gd name="connsiteY28" fmla="*/ 255880 h 752475"/>
                  <a:gd name="connsiteX29" fmla="*/ 649529 w 649528"/>
                  <a:gd name="connsiteY29" fmla="*/ 62522 h 752475"/>
                  <a:gd name="connsiteX30" fmla="*/ 66313 w 649528"/>
                  <a:gd name="connsiteY30" fmla="*/ 371866 h 752475"/>
                  <a:gd name="connsiteX31" fmla="*/ 19050 w 649528"/>
                  <a:gd name="connsiteY31" fmla="*/ 255880 h 752475"/>
                  <a:gd name="connsiteX32" fmla="*/ 19050 w 649528"/>
                  <a:gd name="connsiteY32" fmla="*/ 81572 h 752475"/>
                  <a:gd name="connsiteX33" fmla="*/ 114300 w 649528"/>
                  <a:gd name="connsiteY33" fmla="*/ 81572 h 752475"/>
                  <a:gd name="connsiteX34" fmla="*/ 114300 w 649528"/>
                  <a:gd name="connsiteY34" fmla="*/ 242983 h 752475"/>
                  <a:gd name="connsiteX35" fmla="*/ 141399 w 649528"/>
                  <a:gd name="connsiteY35" fmla="*/ 338433 h 752475"/>
                  <a:gd name="connsiteX36" fmla="*/ 141608 w 649528"/>
                  <a:gd name="connsiteY36" fmla="*/ 338309 h 752475"/>
                  <a:gd name="connsiteX37" fmla="*/ 164268 w 649528"/>
                  <a:gd name="connsiteY37" fmla="*/ 368322 h 752475"/>
                  <a:gd name="connsiteX38" fmla="*/ 164268 w 649528"/>
                  <a:gd name="connsiteY38" fmla="*/ 368322 h 752475"/>
                  <a:gd name="connsiteX39" fmla="*/ 206369 w 649528"/>
                  <a:gd name="connsiteY39" fmla="*/ 411718 h 752475"/>
                  <a:gd name="connsiteX40" fmla="*/ 212941 w 649528"/>
                  <a:gd name="connsiteY40" fmla="*/ 418109 h 752475"/>
                  <a:gd name="connsiteX41" fmla="*/ 229905 w 649528"/>
                  <a:gd name="connsiteY41" fmla="*/ 435988 h 752475"/>
                  <a:gd name="connsiteX42" fmla="*/ 239087 w 649528"/>
                  <a:gd name="connsiteY42" fmla="*/ 446322 h 752475"/>
                  <a:gd name="connsiteX43" fmla="*/ 66313 w 649528"/>
                  <a:gd name="connsiteY43" fmla="*/ 371866 h 752475"/>
                  <a:gd name="connsiteX44" fmla="*/ 476250 w 649528"/>
                  <a:gd name="connsiteY44" fmla="*/ 704850 h 752475"/>
                  <a:gd name="connsiteX45" fmla="*/ 476250 w 649528"/>
                  <a:gd name="connsiteY45" fmla="*/ 704850 h 752475"/>
                  <a:gd name="connsiteX46" fmla="*/ 504825 w 649528"/>
                  <a:gd name="connsiteY46" fmla="*/ 733425 h 752475"/>
                  <a:gd name="connsiteX47" fmla="*/ 142875 w 649528"/>
                  <a:gd name="connsiteY47" fmla="*/ 733425 h 752475"/>
                  <a:gd name="connsiteX48" fmla="*/ 142875 w 649528"/>
                  <a:gd name="connsiteY48" fmla="*/ 733425 h 752475"/>
                  <a:gd name="connsiteX49" fmla="*/ 171450 w 649528"/>
                  <a:gd name="connsiteY49" fmla="*/ 704850 h 752475"/>
                  <a:gd name="connsiteX50" fmla="*/ 476250 w 649528"/>
                  <a:gd name="connsiteY50" fmla="*/ 704850 h 752475"/>
                  <a:gd name="connsiteX51" fmla="*/ 400050 w 649528"/>
                  <a:gd name="connsiteY51" fmla="*/ 657225 h 752475"/>
                  <a:gd name="connsiteX52" fmla="*/ 428625 w 649528"/>
                  <a:gd name="connsiteY52" fmla="*/ 685800 h 752475"/>
                  <a:gd name="connsiteX53" fmla="*/ 219075 w 649528"/>
                  <a:gd name="connsiteY53" fmla="*/ 685800 h 752475"/>
                  <a:gd name="connsiteX54" fmla="*/ 247650 w 649528"/>
                  <a:gd name="connsiteY54" fmla="*/ 657225 h 752475"/>
                  <a:gd name="connsiteX55" fmla="*/ 295275 w 649528"/>
                  <a:gd name="connsiteY55" fmla="*/ 657225 h 752475"/>
                  <a:gd name="connsiteX56" fmla="*/ 352425 w 649528"/>
                  <a:gd name="connsiteY56" fmla="*/ 657225 h 752475"/>
                  <a:gd name="connsiteX57" fmla="*/ 367608 w 649528"/>
                  <a:gd name="connsiteY57" fmla="*/ 464591 h 752475"/>
                  <a:gd name="connsiteX58" fmla="*/ 345700 w 649528"/>
                  <a:gd name="connsiteY58" fmla="*/ 505082 h 752475"/>
                  <a:gd name="connsiteX59" fmla="*/ 342843 w 649528"/>
                  <a:gd name="connsiteY59" fmla="*/ 528809 h 752475"/>
                  <a:gd name="connsiteX60" fmla="*/ 342843 w 649528"/>
                  <a:gd name="connsiteY60" fmla="*/ 638175 h 752475"/>
                  <a:gd name="connsiteX61" fmla="*/ 304800 w 649528"/>
                  <a:gd name="connsiteY61" fmla="*/ 638175 h 752475"/>
                  <a:gd name="connsiteX62" fmla="*/ 304800 w 649528"/>
                  <a:gd name="connsiteY62" fmla="*/ 527856 h 752475"/>
                  <a:gd name="connsiteX63" fmla="*/ 303533 w 649528"/>
                  <a:gd name="connsiteY63" fmla="*/ 511893 h 752475"/>
                  <a:gd name="connsiteX64" fmla="*/ 279178 w 649528"/>
                  <a:gd name="connsiteY64" fmla="*/ 462763 h 752475"/>
                  <a:gd name="connsiteX65" fmla="*/ 244126 w 649528"/>
                  <a:gd name="connsiteY65" fmla="*/ 423329 h 752475"/>
                  <a:gd name="connsiteX66" fmla="*/ 226238 w 649528"/>
                  <a:gd name="connsiteY66" fmla="*/ 404479 h 752475"/>
                  <a:gd name="connsiteX67" fmla="*/ 219627 w 649528"/>
                  <a:gd name="connsiteY67" fmla="*/ 398059 h 752475"/>
                  <a:gd name="connsiteX68" fmla="*/ 178184 w 649528"/>
                  <a:gd name="connsiteY68" fmla="*/ 355340 h 752475"/>
                  <a:gd name="connsiteX69" fmla="*/ 159068 w 649528"/>
                  <a:gd name="connsiteY69" fmla="*/ 330918 h 752475"/>
                  <a:gd name="connsiteX70" fmla="*/ 157686 w 649528"/>
                  <a:gd name="connsiteY70" fmla="*/ 328546 h 752475"/>
                  <a:gd name="connsiteX71" fmla="*/ 133350 w 649528"/>
                  <a:gd name="connsiteY71" fmla="*/ 242983 h 752475"/>
                  <a:gd name="connsiteX72" fmla="*/ 133350 w 649528"/>
                  <a:gd name="connsiteY72" fmla="*/ 19050 h 752475"/>
                  <a:gd name="connsiteX73" fmla="*/ 514350 w 649528"/>
                  <a:gd name="connsiteY73" fmla="*/ 19050 h 752475"/>
                  <a:gd name="connsiteX74" fmla="*/ 514350 w 649528"/>
                  <a:gd name="connsiteY74" fmla="*/ 71323 h 752475"/>
                  <a:gd name="connsiteX75" fmla="*/ 513398 w 649528"/>
                  <a:gd name="connsiteY75" fmla="*/ 129597 h 752475"/>
                  <a:gd name="connsiteX76" fmla="*/ 513398 w 649528"/>
                  <a:gd name="connsiteY76" fmla="*/ 243897 h 752475"/>
                  <a:gd name="connsiteX77" fmla="*/ 489061 w 649528"/>
                  <a:gd name="connsiteY77" fmla="*/ 329460 h 752475"/>
                  <a:gd name="connsiteX78" fmla="*/ 487766 w 649528"/>
                  <a:gd name="connsiteY78" fmla="*/ 331594 h 752475"/>
                  <a:gd name="connsiteX79" fmla="*/ 467954 w 649528"/>
                  <a:gd name="connsiteY79" fmla="*/ 356930 h 752475"/>
                  <a:gd name="connsiteX80" fmla="*/ 430235 w 649528"/>
                  <a:gd name="connsiteY80" fmla="*/ 396240 h 752475"/>
                  <a:gd name="connsiteX81" fmla="*/ 395945 w 649528"/>
                  <a:gd name="connsiteY81" fmla="*/ 432140 h 752475"/>
                  <a:gd name="connsiteX82" fmla="*/ 630498 w 649528"/>
                  <a:gd name="connsiteY82" fmla="*/ 255880 h 752475"/>
                  <a:gd name="connsiteX83" fmla="*/ 583292 w 649528"/>
                  <a:gd name="connsiteY83" fmla="*/ 371808 h 752475"/>
                  <a:gd name="connsiteX84" fmla="*/ 408737 w 649528"/>
                  <a:gd name="connsiteY84" fmla="*/ 446446 h 752475"/>
                  <a:gd name="connsiteX85" fmla="*/ 410318 w 649528"/>
                  <a:gd name="connsiteY85" fmla="*/ 444637 h 752475"/>
                  <a:gd name="connsiteX86" fmla="*/ 443408 w 649528"/>
                  <a:gd name="connsiteY86" fmla="*/ 409966 h 752475"/>
                  <a:gd name="connsiteX87" fmla="*/ 482460 w 649528"/>
                  <a:gd name="connsiteY87" fmla="*/ 369351 h 752475"/>
                  <a:gd name="connsiteX88" fmla="*/ 505149 w 649528"/>
                  <a:gd name="connsiteY88" fmla="*/ 339242 h 752475"/>
                  <a:gd name="connsiteX89" fmla="*/ 505387 w 649528"/>
                  <a:gd name="connsiteY89" fmla="*/ 339385 h 752475"/>
                  <a:gd name="connsiteX90" fmla="*/ 532448 w 649528"/>
                  <a:gd name="connsiteY90" fmla="*/ 243935 h 752475"/>
                  <a:gd name="connsiteX91" fmla="*/ 532448 w 649528"/>
                  <a:gd name="connsiteY91" fmla="*/ 129759 h 752475"/>
                  <a:gd name="connsiteX92" fmla="*/ 533238 w 649528"/>
                  <a:gd name="connsiteY92" fmla="*/ 81601 h 752475"/>
                  <a:gd name="connsiteX93" fmla="*/ 630498 w 649528"/>
                  <a:gd name="connsiteY93" fmla="*/ 81601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49528" h="752475">
                    <a:moveTo>
                      <a:pt x="533400" y="62551"/>
                    </a:moveTo>
                    <a:lnTo>
                      <a:pt x="533400" y="0"/>
                    </a:lnTo>
                    <a:lnTo>
                      <a:pt x="114300" y="0"/>
                    </a:lnTo>
                    <a:lnTo>
                      <a:pt x="114300" y="62551"/>
                    </a:lnTo>
                    <a:lnTo>
                      <a:pt x="0" y="62551"/>
                    </a:lnTo>
                    <a:lnTo>
                      <a:pt x="0" y="255908"/>
                    </a:lnTo>
                    <a:cubicBezTo>
                      <a:pt x="505" y="304067"/>
                      <a:pt x="19289" y="350235"/>
                      <a:pt x="52549" y="385067"/>
                    </a:cubicBezTo>
                    <a:cubicBezTo>
                      <a:pt x="104213" y="438626"/>
                      <a:pt x="165564" y="463039"/>
                      <a:pt x="256908" y="466392"/>
                    </a:cubicBezTo>
                    <a:lnTo>
                      <a:pt x="264947" y="475450"/>
                    </a:lnTo>
                    <a:cubicBezTo>
                      <a:pt x="275179" y="486450"/>
                      <a:pt x="282065" y="500139"/>
                      <a:pt x="284798" y="514912"/>
                    </a:cubicBezTo>
                    <a:cubicBezTo>
                      <a:pt x="285456" y="519195"/>
                      <a:pt x="285774" y="523524"/>
                      <a:pt x="285750" y="527856"/>
                    </a:cubicBezTo>
                    <a:lnTo>
                      <a:pt x="285750" y="638175"/>
                    </a:lnTo>
                    <a:lnTo>
                      <a:pt x="247650" y="638175"/>
                    </a:lnTo>
                    <a:cubicBezTo>
                      <a:pt x="221360" y="638206"/>
                      <a:pt x="200056" y="659510"/>
                      <a:pt x="200025" y="685800"/>
                    </a:cubicBezTo>
                    <a:lnTo>
                      <a:pt x="171450" y="685800"/>
                    </a:lnTo>
                    <a:cubicBezTo>
                      <a:pt x="145173" y="685863"/>
                      <a:pt x="123888" y="707148"/>
                      <a:pt x="123825" y="733425"/>
                    </a:cubicBezTo>
                    <a:lnTo>
                      <a:pt x="123825" y="752475"/>
                    </a:lnTo>
                    <a:lnTo>
                      <a:pt x="523875" y="752475"/>
                    </a:lnTo>
                    <a:lnTo>
                      <a:pt x="523875" y="733425"/>
                    </a:lnTo>
                    <a:cubicBezTo>
                      <a:pt x="523827" y="707142"/>
                      <a:pt x="502533" y="685848"/>
                      <a:pt x="476250" y="685800"/>
                    </a:cubicBezTo>
                    <a:lnTo>
                      <a:pt x="447675" y="685800"/>
                    </a:lnTo>
                    <a:cubicBezTo>
                      <a:pt x="447644" y="659510"/>
                      <a:pt x="426340" y="638206"/>
                      <a:pt x="400050" y="638175"/>
                    </a:cubicBezTo>
                    <a:lnTo>
                      <a:pt x="361950" y="638175"/>
                    </a:lnTo>
                    <a:lnTo>
                      <a:pt x="361950" y="528809"/>
                    </a:lnTo>
                    <a:cubicBezTo>
                      <a:pt x="361949" y="522327"/>
                      <a:pt x="362720" y="515868"/>
                      <a:pt x="364246" y="509568"/>
                    </a:cubicBezTo>
                    <a:cubicBezTo>
                      <a:pt x="367438" y="497482"/>
                      <a:pt x="373514" y="486349"/>
                      <a:pt x="381953" y="477126"/>
                    </a:cubicBezTo>
                    <a:lnTo>
                      <a:pt x="391297" y="466411"/>
                    </a:lnTo>
                    <a:cubicBezTo>
                      <a:pt x="483365" y="463248"/>
                      <a:pt x="545106" y="438788"/>
                      <a:pt x="597037" y="384981"/>
                    </a:cubicBezTo>
                    <a:cubicBezTo>
                      <a:pt x="630267" y="350158"/>
                      <a:pt x="649031" y="304012"/>
                      <a:pt x="649529" y="255880"/>
                    </a:cubicBezTo>
                    <a:lnTo>
                      <a:pt x="649529" y="62522"/>
                    </a:lnTo>
                    <a:close/>
                    <a:moveTo>
                      <a:pt x="66313" y="371866"/>
                    </a:moveTo>
                    <a:cubicBezTo>
                      <a:pt x="36646" y="340450"/>
                      <a:pt x="19789" y="299083"/>
                      <a:pt x="19050" y="255880"/>
                    </a:cubicBezTo>
                    <a:lnTo>
                      <a:pt x="19050" y="81572"/>
                    </a:lnTo>
                    <a:lnTo>
                      <a:pt x="114300" y="81572"/>
                    </a:lnTo>
                    <a:lnTo>
                      <a:pt x="114300" y="242983"/>
                    </a:lnTo>
                    <a:cubicBezTo>
                      <a:pt x="114301" y="276697"/>
                      <a:pt x="123684" y="309747"/>
                      <a:pt x="141399" y="338433"/>
                    </a:cubicBezTo>
                    <a:lnTo>
                      <a:pt x="141608" y="338309"/>
                    </a:lnTo>
                    <a:cubicBezTo>
                      <a:pt x="148261" y="348962"/>
                      <a:pt x="155844" y="359006"/>
                      <a:pt x="164268" y="368322"/>
                    </a:cubicBezTo>
                    <a:lnTo>
                      <a:pt x="164268" y="368322"/>
                    </a:lnTo>
                    <a:cubicBezTo>
                      <a:pt x="178241" y="384400"/>
                      <a:pt x="192538" y="398288"/>
                      <a:pt x="206369" y="411718"/>
                    </a:cubicBezTo>
                    <a:lnTo>
                      <a:pt x="212941" y="418109"/>
                    </a:lnTo>
                    <a:cubicBezTo>
                      <a:pt x="218399" y="423453"/>
                      <a:pt x="223952" y="429301"/>
                      <a:pt x="229905" y="435988"/>
                    </a:cubicBezTo>
                    <a:lnTo>
                      <a:pt x="239087" y="446322"/>
                    </a:lnTo>
                    <a:cubicBezTo>
                      <a:pt x="162487" y="440788"/>
                      <a:pt x="111300" y="418500"/>
                      <a:pt x="66313" y="371866"/>
                    </a:cubicBezTo>
                    <a:close/>
                    <a:moveTo>
                      <a:pt x="476250" y="704850"/>
                    </a:moveTo>
                    <a:lnTo>
                      <a:pt x="476250" y="704850"/>
                    </a:lnTo>
                    <a:cubicBezTo>
                      <a:pt x="492010" y="704902"/>
                      <a:pt x="504773" y="717665"/>
                      <a:pt x="504825" y="733425"/>
                    </a:cubicBezTo>
                    <a:lnTo>
                      <a:pt x="142875" y="733425"/>
                    </a:lnTo>
                    <a:lnTo>
                      <a:pt x="142875" y="733425"/>
                    </a:lnTo>
                    <a:cubicBezTo>
                      <a:pt x="142932" y="717667"/>
                      <a:pt x="155693" y="704907"/>
                      <a:pt x="171450" y="704850"/>
                    </a:cubicBezTo>
                    <a:lnTo>
                      <a:pt x="476250" y="704850"/>
                    </a:lnTo>
                    <a:close/>
                    <a:moveTo>
                      <a:pt x="400050" y="657225"/>
                    </a:moveTo>
                    <a:cubicBezTo>
                      <a:pt x="415832" y="657225"/>
                      <a:pt x="428625" y="670018"/>
                      <a:pt x="428625" y="685800"/>
                    </a:cubicBezTo>
                    <a:lnTo>
                      <a:pt x="219075" y="685800"/>
                    </a:lnTo>
                    <a:cubicBezTo>
                      <a:pt x="219075" y="670018"/>
                      <a:pt x="231868" y="657225"/>
                      <a:pt x="247650" y="657225"/>
                    </a:cubicBezTo>
                    <a:lnTo>
                      <a:pt x="295275" y="657225"/>
                    </a:lnTo>
                    <a:lnTo>
                      <a:pt x="352425" y="657225"/>
                    </a:lnTo>
                    <a:close/>
                    <a:moveTo>
                      <a:pt x="367608" y="464591"/>
                    </a:moveTo>
                    <a:cubicBezTo>
                      <a:pt x="357136" y="476117"/>
                      <a:pt x="349618" y="490011"/>
                      <a:pt x="345700" y="505082"/>
                    </a:cubicBezTo>
                    <a:cubicBezTo>
                      <a:pt x="343812" y="512850"/>
                      <a:pt x="342852" y="520815"/>
                      <a:pt x="342843" y="528809"/>
                    </a:cubicBezTo>
                    <a:lnTo>
                      <a:pt x="342843" y="638175"/>
                    </a:lnTo>
                    <a:lnTo>
                      <a:pt x="304800" y="638175"/>
                    </a:lnTo>
                    <a:lnTo>
                      <a:pt x="304800" y="527856"/>
                    </a:lnTo>
                    <a:cubicBezTo>
                      <a:pt x="304805" y="522510"/>
                      <a:pt x="304381" y="517171"/>
                      <a:pt x="303533" y="511893"/>
                    </a:cubicBezTo>
                    <a:cubicBezTo>
                      <a:pt x="300250" y="493534"/>
                      <a:pt x="291801" y="476491"/>
                      <a:pt x="279178" y="462763"/>
                    </a:cubicBezTo>
                    <a:lnTo>
                      <a:pt x="244126" y="423329"/>
                    </a:lnTo>
                    <a:cubicBezTo>
                      <a:pt x="237877" y="416300"/>
                      <a:pt x="232029" y="410137"/>
                      <a:pt x="226238" y="404479"/>
                    </a:cubicBezTo>
                    <a:lnTo>
                      <a:pt x="219627" y="398059"/>
                    </a:lnTo>
                    <a:cubicBezTo>
                      <a:pt x="206083" y="384896"/>
                      <a:pt x="192081" y="371294"/>
                      <a:pt x="178184" y="355340"/>
                    </a:cubicBezTo>
                    <a:cubicBezTo>
                      <a:pt x="171259" y="347647"/>
                      <a:pt x="164872" y="339487"/>
                      <a:pt x="159068" y="330918"/>
                    </a:cubicBezTo>
                    <a:lnTo>
                      <a:pt x="157686" y="328546"/>
                    </a:lnTo>
                    <a:cubicBezTo>
                      <a:pt x="141792" y="302836"/>
                      <a:pt x="133365" y="273209"/>
                      <a:pt x="133350" y="242983"/>
                    </a:cubicBezTo>
                    <a:lnTo>
                      <a:pt x="133350" y="19050"/>
                    </a:lnTo>
                    <a:lnTo>
                      <a:pt x="514350" y="19050"/>
                    </a:lnTo>
                    <a:lnTo>
                      <a:pt x="514350" y="71323"/>
                    </a:lnTo>
                    <a:lnTo>
                      <a:pt x="513398" y="129597"/>
                    </a:lnTo>
                    <a:lnTo>
                      <a:pt x="513398" y="243897"/>
                    </a:lnTo>
                    <a:cubicBezTo>
                      <a:pt x="513382" y="274124"/>
                      <a:pt x="504956" y="303750"/>
                      <a:pt x="489061" y="329460"/>
                    </a:cubicBezTo>
                    <a:lnTo>
                      <a:pt x="487766" y="331594"/>
                    </a:lnTo>
                    <a:cubicBezTo>
                      <a:pt x="484432" y="336356"/>
                      <a:pt x="474355" y="349691"/>
                      <a:pt x="467954" y="356930"/>
                    </a:cubicBezTo>
                    <a:cubicBezTo>
                      <a:pt x="456173" y="370771"/>
                      <a:pt x="443577" y="383898"/>
                      <a:pt x="430235" y="396240"/>
                    </a:cubicBezTo>
                    <a:cubicBezTo>
                      <a:pt x="418462" y="407508"/>
                      <a:pt x="406927" y="419586"/>
                      <a:pt x="395945" y="432140"/>
                    </a:cubicBezTo>
                    <a:close/>
                    <a:moveTo>
                      <a:pt x="630498" y="255880"/>
                    </a:moveTo>
                    <a:cubicBezTo>
                      <a:pt x="629765" y="299056"/>
                      <a:pt x="612929" y="340402"/>
                      <a:pt x="583292" y="371808"/>
                    </a:cubicBezTo>
                    <a:cubicBezTo>
                      <a:pt x="537943" y="418814"/>
                      <a:pt x="486280" y="441122"/>
                      <a:pt x="408737" y="446446"/>
                    </a:cubicBezTo>
                    <a:lnTo>
                      <a:pt x="410318" y="444637"/>
                    </a:lnTo>
                    <a:cubicBezTo>
                      <a:pt x="420900" y="432511"/>
                      <a:pt x="432035" y="420824"/>
                      <a:pt x="443408" y="409966"/>
                    </a:cubicBezTo>
                    <a:cubicBezTo>
                      <a:pt x="457224" y="397219"/>
                      <a:pt x="470265" y="383657"/>
                      <a:pt x="482460" y="369351"/>
                    </a:cubicBezTo>
                    <a:cubicBezTo>
                      <a:pt x="490864" y="359977"/>
                      <a:pt x="498455" y="349905"/>
                      <a:pt x="505149" y="339242"/>
                    </a:cubicBezTo>
                    <a:lnTo>
                      <a:pt x="505387" y="339385"/>
                    </a:lnTo>
                    <a:cubicBezTo>
                      <a:pt x="523090" y="310696"/>
                      <a:pt x="532460" y="277647"/>
                      <a:pt x="532448" y="243935"/>
                    </a:cubicBezTo>
                    <a:lnTo>
                      <a:pt x="532448" y="129759"/>
                    </a:lnTo>
                    <a:lnTo>
                      <a:pt x="533238" y="81601"/>
                    </a:lnTo>
                    <a:lnTo>
                      <a:pt x="630498" y="81601"/>
                    </a:lnTo>
                    <a:close/>
                  </a:path>
                </a:pathLst>
              </a:custGeom>
              <a:solidFill>
                <a:schemeClr val="accent1"/>
              </a:solidFill>
              <a:ln w="9525" cap="flat">
                <a:noFill/>
                <a:prstDash val="solid"/>
                <a:miter/>
              </a:ln>
            </p:spPr>
            <p:txBody>
              <a:bodyPr rtlCol="0" anchor="ctr"/>
              <a:lstStyle/>
              <a:p>
                <a:endParaRPr lang="zh-CN" altLang="en-US"/>
              </a:p>
            </p:txBody>
          </p:sp>
          <p:sp>
            <p:nvSpPr>
              <p:cNvPr id="97" name="星形: 五角 96"/>
              <p:cNvSpPr/>
              <p:nvPr userDrawn="1"/>
            </p:nvSpPr>
            <p:spPr>
              <a:xfrm>
                <a:off x="1306849" y="4155183"/>
                <a:ext cx="101905" cy="101905"/>
              </a:xfrm>
              <a:prstGeom prst="star5">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8" name="L 形 97"/>
          <p:cNvSpPr/>
          <p:nvPr/>
        </p:nvSpPr>
        <p:spPr>
          <a:xfrm flipH="1">
            <a:off x="3890032" y="5840412"/>
            <a:ext cx="248920" cy="223520"/>
          </a:xfrm>
          <a:prstGeom prst="corner">
            <a:avLst>
              <a:gd name="adj1" fmla="val 4545"/>
              <a:gd name="adj2" fmla="val 7143"/>
            </a:avLst>
          </a:prstGeom>
          <a:ln>
            <a:solidFill>
              <a:schemeClr val="accent1">
                <a:alpha val="5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L 形 98"/>
          <p:cNvSpPr/>
          <p:nvPr/>
        </p:nvSpPr>
        <p:spPr>
          <a:xfrm>
            <a:off x="7987929" y="5840412"/>
            <a:ext cx="248920" cy="223520"/>
          </a:xfrm>
          <a:prstGeom prst="corner">
            <a:avLst>
              <a:gd name="adj1" fmla="val 4545"/>
              <a:gd name="adj2" fmla="val 7143"/>
            </a:avLst>
          </a:prstGeom>
          <a:ln>
            <a:solidFill>
              <a:schemeClr val="accent1">
                <a:alpha val="5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5" name="图片占位符 114" descr="桌子上有许多椅子&#10;&#10;低可信度描述已自动生成"/>
          <p:cNvPicPr>
            <a:picLocks noGrp="1" noChangeAspect="1"/>
          </p:cNvPicPr>
          <p:nvPr>
            <p:ph type="pic" sz="quarter" idx="26"/>
          </p:nvPr>
        </p:nvPicPr>
        <p:blipFill rotWithShape="1">
          <a:blip r:embed="rId1" cstate="screen">
            <a:extLst>
              <a:ext uri="{BEBA8EAE-BF5A-486C-A8C5-ECC9F3942E4B}">
                <a14:imgProps xmlns:a14="http://schemas.microsoft.com/office/drawing/2010/main">
                  <a14:imgLayer r:embed="rId2">
                    <a14:imgEffect>
                      <a14:saturation sat="66000"/>
                    </a14:imgEffect>
                  </a14:imgLayer>
                </a14:imgProps>
              </a:ext>
            </a:extLst>
          </a:blip>
          <a:srcRect l="-86"/>
          <a:stretch>
            <a:fillRect/>
          </a:stretch>
        </p:blipFill>
        <p:spPr>
          <a:xfrm>
            <a:off x="695325" y="1160463"/>
            <a:ext cx="10801350" cy="2370137"/>
          </a:xfrm>
        </p:spPr>
      </p:pic>
      <p:sp>
        <p:nvSpPr>
          <p:cNvPr id="101" name="矩形: 圆角 100"/>
          <p:cNvSpPr/>
          <p:nvPr/>
        </p:nvSpPr>
        <p:spPr>
          <a:xfrm>
            <a:off x="10693400" y="3312687"/>
            <a:ext cx="812542" cy="518535"/>
          </a:xfrm>
          <a:prstGeom prst="roundRect">
            <a:avLst>
              <a:gd name="adj" fmla="val 632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文本框 101"/>
          <p:cNvSpPr txBox="1"/>
          <p:nvPr/>
        </p:nvSpPr>
        <p:spPr>
          <a:xfrm>
            <a:off x="10762078" y="2989852"/>
            <a:ext cx="675185" cy="1862048"/>
          </a:xfrm>
          <a:prstGeom prst="rect">
            <a:avLst/>
          </a:prstGeom>
          <a:noFill/>
        </p:spPr>
        <p:txBody>
          <a:bodyPr wrap="none" rtlCol="0">
            <a:spAutoFit/>
          </a:bodyPr>
          <a:lstStyle/>
          <a:p>
            <a:r>
              <a:rPr lang="en-US" altLang="zh-CN" sz="11500" dirty="0">
                <a:solidFill>
                  <a:schemeClr val="accent5"/>
                </a:solidFill>
              </a:rPr>
              <a:t>”</a:t>
            </a:r>
            <a:endParaRPr lang="zh-CN" altLang="en-US" sz="11500" dirty="0">
              <a:solidFill>
                <a:schemeClr val="accent5"/>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25"/>
          </p:nvPr>
        </p:nvSpPr>
        <p:spPr/>
        <p:txBody>
          <a:bodyPr/>
          <a:lstStyle/>
          <a:p>
            <a:r>
              <a:rPr lang="zh-CN" altLang="en-US" dirty="0"/>
              <a:t>文化荣誉</a:t>
            </a:r>
            <a:endParaRPr lang="zh-CN" altLang="en-US" dirty="0"/>
          </a:p>
        </p:txBody>
      </p:sp>
      <p:pic>
        <p:nvPicPr>
          <p:cNvPr id="113" name="图片占位符 112" descr="桌子上有许多椅子&#10;&#10;低可信度描述已自动生成"/>
          <p:cNvPicPr>
            <a:picLocks noGrp="1" noChangeAspect="1"/>
          </p:cNvPicPr>
          <p:nvPr>
            <p:ph type="pic" sz="quarter" idx="26"/>
          </p:nvPr>
        </p:nvPicPr>
        <p:blipFill rotWithShape="1">
          <a:blip r:embed="rId1" cstate="screen">
            <a:duotone>
              <a:prstClr val="black"/>
              <a:srgbClr val="D9C3A5">
                <a:tint val="50000"/>
                <a:satMod val="180000"/>
              </a:srgbClr>
            </a:duotone>
          </a:blip>
          <a:srcRect b="-494"/>
          <a:stretch>
            <a:fillRect/>
          </a:stretch>
        </p:blipFill>
        <p:spPr>
          <a:xfrm>
            <a:off x="695324" y="1829781"/>
            <a:ext cx="1501541" cy="1809550"/>
          </a:xfrm>
        </p:spPr>
      </p:pic>
      <p:pic>
        <p:nvPicPr>
          <p:cNvPr id="129" name="图片占位符 128" descr="建筑的摆设布局&#10;&#10;中度可信度描述已自动生成"/>
          <p:cNvPicPr>
            <a:picLocks noGrp="1" noChangeAspect="1"/>
          </p:cNvPicPr>
          <p:nvPr>
            <p:ph type="pic" sz="quarter" idx="28"/>
          </p:nvPr>
        </p:nvPicPr>
        <p:blipFill>
          <a:blip r:embed="rId2" cstate="screen">
            <a:duotone>
              <a:prstClr val="black"/>
              <a:srgbClr val="D9C3A5">
                <a:tint val="50000"/>
                <a:satMod val="180000"/>
              </a:srgbClr>
            </a:duotone>
          </a:blip>
          <a:srcRect/>
          <a:stretch>
            <a:fillRect/>
          </a:stretch>
        </p:blipFill>
        <p:spPr/>
      </p:pic>
      <p:pic>
        <p:nvPicPr>
          <p:cNvPr id="133" name="图片占位符 132" descr="建筑的摆设布局&#10;&#10;中度可信度描述已自动生成"/>
          <p:cNvPicPr>
            <a:picLocks noGrp="1" noChangeAspect="1"/>
          </p:cNvPicPr>
          <p:nvPr>
            <p:ph type="pic" sz="quarter" idx="29"/>
          </p:nvPr>
        </p:nvPicPr>
        <p:blipFill>
          <a:blip r:embed="rId3" cstate="screen">
            <a:duotone>
              <a:prstClr val="black"/>
              <a:srgbClr val="D9C3A5">
                <a:tint val="50000"/>
                <a:satMod val="180000"/>
              </a:srgbClr>
            </a:duotone>
            <a:extLst>
              <a:ext uri="{BEBA8EAE-BF5A-486C-A8C5-ECC9F3942E4B}">
                <a14:imgProps xmlns:a14="http://schemas.microsoft.com/office/drawing/2010/main">
                  <a14:imgLayer r:embed="rId4">
                    <a14:imgEffect>
                      <a14:saturation sat="33000"/>
                    </a14:imgEffect>
                  </a14:imgLayer>
                </a14:imgProps>
              </a:ext>
            </a:extLst>
          </a:blip>
          <a:srcRect/>
          <a:stretch>
            <a:fillRect/>
          </a:stretch>
        </p:blipFill>
        <p:spPr/>
      </p:pic>
      <p:pic>
        <p:nvPicPr>
          <p:cNvPr id="127" name="图片占位符 126" descr="水里有许多椅子&#10;&#10;中度可信度描述已自动生成"/>
          <p:cNvPicPr>
            <a:picLocks noGrp="1" noChangeAspect="1"/>
          </p:cNvPicPr>
          <p:nvPr>
            <p:ph type="pic" sz="quarter" idx="31"/>
          </p:nvPr>
        </p:nvPicPr>
        <p:blipFill>
          <a:blip r:embed="rId5" cstate="screen">
            <a:duotone>
              <a:prstClr val="black"/>
              <a:srgbClr val="D9C3A5">
                <a:tint val="50000"/>
                <a:satMod val="180000"/>
              </a:srgbClr>
            </a:duotone>
          </a:blip>
          <a:srcRect/>
          <a:stretch>
            <a:fillRect/>
          </a:stretch>
        </p:blipFill>
        <p:spPr/>
      </p:pic>
      <p:pic>
        <p:nvPicPr>
          <p:cNvPr id="131" name="图片占位符 130" descr="桌子上有许多椅子&#10;&#10;低可信度描述已自动生成"/>
          <p:cNvPicPr>
            <a:picLocks noGrp="1" noChangeAspect="1"/>
          </p:cNvPicPr>
          <p:nvPr>
            <p:ph type="pic" sz="quarter" idx="32"/>
          </p:nvPr>
        </p:nvPicPr>
        <p:blipFill rotWithShape="1">
          <a:blip r:embed="rId6" cstate="screen">
            <a:duotone>
              <a:prstClr val="black"/>
              <a:srgbClr val="D9C3A5">
                <a:tint val="50000"/>
                <a:satMod val="180000"/>
              </a:srgbClr>
            </a:duotone>
            <a:extLst>
              <a:ext uri="{BEBA8EAE-BF5A-486C-A8C5-ECC9F3942E4B}">
                <a14:imgProps xmlns:a14="http://schemas.microsoft.com/office/drawing/2010/main">
                  <a14:imgLayer r:embed="rId7">
                    <a14:imgEffect>
                      <a14:saturation sat="33000"/>
                    </a14:imgEffect>
                  </a14:imgLayer>
                </a14:imgProps>
              </a:ext>
            </a:extLst>
          </a:blip>
          <a:srcRect/>
          <a:stretch>
            <a:fillRect/>
          </a:stretch>
        </p:blipFill>
        <p:spPr>
          <a:xfrm>
            <a:off x="8445164" y="3682494"/>
            <a:ext cx="1501541" cy="1809550"/>
          </a:xfrm>
        </p:spPr>
      </p:pic>
      <p:grpSp>
        <p:nvGrpSpPr>
          <p:cNvPr id="4" name="组合 3"/>
          <p:cNvGrpSpPr/>
          <p:nvPr/>
        </p:nvGrpSpPr>
        <p:grpSpPr>
          <a:xfrm>
            <a:off x="945241" y="3970866"/>
            <a:ext cx="1103607" cy="1403303"/>
            <a:chOff x="945241" y="3970866"/>
            <a:chExt cx="1103607" cy="1403303"/>
          </a:xfrm>
        </p:grpSpPr>
        <p:grpSp>
          <p:nvGrpSpPr>
            <p:cNvPr id="60" name="组合 59"/>
            <p:cNvGrpSpPr/>
            <p:nvPr/>
          </p:nvGrpSpPr>
          <p:grpSpPr>
            <a:xfrm>
              <a:off x="1317720" y="3970866"/>
              <a:ext cx="256746" cy="297438"/>
              <a:chOff x="1229429" y="4125530"/>
              <a:chExt cx="256746" cy="297438"/>
            </a:xfrm>
          </p:grpSpPr>
          <p:sp>
            <p:nvSpPr>
              <p:cNvPr id="61" name="图形 44" descr="奖杯 轮廓"/>
              <p:cNvSpPr/>
              <p:nvPr userDrawn="1"/>
            </p:nvSpPr>
            <p:spPr>
              <a:xfrm>
                <a:off x="1229429" y="4125530"/>
                <a:ext cx="256746" cy="297438"/>
              </a:xfrm>
              <a:custGeom>
                <a:avLst/>
                <a:gdLst>
                  <a:gd name="connsiteX0" fmla="*/ 533400 w 649528"/>
                  <a:gd name="connsiteY0" fmla="*/ 62551 h 752475"/>
                  <a:gd name="connsiteX1" fmla="*/ 533400 w 649528"/>
                  <a:gd name="connsiteY1" fmla="*/ 0 h 752475"/>
                  <a:gd name="connsiteX2" fmla="*/ 114300 w 649528"/>
                  <a:gd name="connsiteY2" fmla="*/ 0 h 752475"/>
                  <a:gd name="connsiteX3" fmla="*/ 114300 w 649528"/>
                  <a:gd name="connsiteY3" fmla="*/ 62551 h 752475"/>
                  <a:gd name="connsiteX4" fmla="*/ 0 w 649528"/>
                  <a:gd name="connsiteY4" fmla="*/ 62551 h 752475"/>
                  <a:gd name="connsiteX5" fmla="*/ 0 w 649528"/>
                  <a:gd name="connsiteY5" fmla="*/ 255908 h 752475"/>
                  <a:gd name="connsiteX6" fmla="*/ 52549 w 649528"/>
                  <a:gd name="connsiteY6" fmla="*/ 385067 h 752475"/>
                  <a:gd name="connsiteX7" fmla="*/ 256908 w 649528"/>
                  <a:gd name="connsiteY7" fmla="*/ 466392 h 752475"/>
                  <a:gd name="connsiteX8" fmla="*/ 264947 w 649528"/>
                  <a:gd name="connsiteY8" fmla="*/ 475450 h 752475"/>
                  <a:gd name="connsiteX9" fmla="*/ 284798 w 649528"/>
                  <a:gd name="connsiteY9" fmla="*/ 514912 h 752475"/>
                  <a:gd name="connsiteX10" fmla="*/ 285750 w 649528"/>
                  <a:gd name="connsiteY10" fmla="*/ 527856 h 752475"/>
                  <a:gd name="connsiteX11" fmla="*/ 285750 w 649528"/>
                  <a:gd name="connsiteY11" fmla="*/ 638175 h 752475"/>
                  <a:gd name="connsiteX12" fmla="*/ 247650 w 649528"/>
                  <a:gd name="connsiteY12" fmla="*/ 638175 h 752475"/>
                  <a:gd name="connsiteX13" fmla="*/ 200025 w 649528"/>
                  <a:gd name="connsiteY13" fmla="*/ 685800 h 752475"/>
                  <a:gd name="connsiteX14" fmla="*/ 171450 w 649528"/>
                  <a:gd name="connsiteY14" fmla="*/ 685800 h 752475"/>
                  <a:gd name="connsiteX15" fmla="*/ 123825 w 649528"/>
                  <a:gd name="connsiteY15" fmla="*/ 733425 h 752475"/>
                  <a:gd name="connsiteX16" fmla="*/ 123825 w 649528"/>
                  <a:gd name="connsiteY16" fmla="*/ 752475 h 752475"/>
                  <a:gd name="connsiteX17" fmla="*/ 523875 w 649528"/>
                  <a:gd name="connsiteY17" fmla="*/ 752475 h 752475"/>
                  <a:gd name="connsiteX18" fmla="*/ 523875 w 649528"/>
                  <a:gd name="connsiteY18" fmla="*/ 733425 h 752475"/>
                  <a:gd name="connsiteX19" fmla="*/ 476250 w 649528"/>
                  <a:gd name="connsiteY19" fmla="*/ 685800 h 752475"/>
                  <a:gd name="connsiteX20" fmla="*/ 447675 w 649528"/>
                  <a:gd name="connsiteY20" fmla="*/ 685800 h 752475"/>
                  <a:gd name="connsiteX21" fmla="*/ 400050 w 649528"/>
                  <a:gd name="connsiteY21" fmla="*/ 638175 h 752475"/>
                  <a:gd name="connsiteX22" fmla="*/ 361950 w 649528"/>
                  <a:gd name="connsiteY22" fmla="*/ 638175 h 752475"/>
                  <a:gd name="connsiteX23" fmla="*/ 361950 w 649528"/>
                  <a:gd name="connsiteY23" fmla="*/ 528809 h 752475"/>
                  <a:gd name="connsiteX24" fmla="*/ 364246 w 649528"/>
                  <a:gd name="connsiteY24" fmla="*/ 509568 h 752475"/>
                  <a:gd name="connsiteX25" fmla="*/ 381953 w 649528"/>
                  <a:gd name="connsiteY25" fmla="*/ 477126 h 752475"/>
                  <a:gd name="connsiteX26" fmla="*/ 391297 w 649528"/>
                  <a:gd name="connsiteY26" fmla="*/ 466411 h 752475"/>
                  <a:gd name="connsiteX27" fmla="*/ 597037 w 649528"/>
                  <a:gd name="connsiteY27" fmla="*/ 384981 h 752475"/>
                  <a:gd name="connsiteX28" fmla="*/ 649529 w 649528"/>
                  <a:gd name="connsiteY28" fmla="*/ 255880 h 752475"/>
                  <a:gd name="connsiteX29" fmla="*/ 649529 w 649528"/>
                  <a:gd name="connsiteY29" fmla="*/ 62522 h 752475"/>
                  <a:gd name="connsiteX30" fmla="*/ 66313 w 649528"/>
                  <a:gd name="connsiteY30" fmla="*/ 371866 h 752475"/>
                  <a:gd name="connsiteX31" fmla="*/ 19050 w 649528"/>
                  <a:gd name="connsiteY31" fmla="*/ 255880 h 752475"/>
                  <a:gd name="connsiteX32" fmla="*/ 19050 w 649528"/>
                  <a:gd name="connsiteY32" fmla="*/ 81572 h 752475"/>
                  <a:gd name="connsiteX33" fmla="*/ 114300 w 649528"/>
                  <a:gd name="connsiteY33" fmla="*/ 81572 h 752475"/>
                  <a:gd name="connsiteX34" fmla="*/ 114300 w 649528"/>
                  <a:gd name="connsiteY34" fmla="*/ 242983 h 752475"/>
                  <a:gd name="connsiteX35" fmla="*/ 141399 w 649528"/>
                  <a:gd name="connsiteY35" fmla="*/ 338433 h 752475"/>
                  <a:gd name="connsiteX36" fmla="*/ 141608 w 649528"/>
                  <a:gd name="connsiteY36" fmla="*/ 338309 h 752475"/>
                  <a:gd name="connsiteX37" fmla="*/ 164268 w 649528"/>
                  <a:gd name="connsiteY37" fmla="*/ 368322 h 752475"/>
                  <a:gd name="connsiteX38" fmla="*/ 164268 w 649528"/>
                  <a:gd name="connsiteY38" fmla="*/ 368322 h 752475"/>
                  <a:gd name="connsiteX39" fmla="*/ 206369 w 649528"/>
                  <a:gd name="connsiteY39" fmla="*/ 411718 h 752475"/>
                  <a:gd name="connsiteX40" fmla="*/ 212941 w 649528"/>
                  <a:gd name="connsiteY40" fmla="*/ 418109 h 752475"/>
                  <a:gd name="connsiteX41" fmla="*/ 229905 w 649528"/>
                  <a:gd name="connsiteY41" fmla="*/ 435988 h 752475"/>
                  <a:gd name="connsiteX42" fmla="*/ 239087 w 649528"/>
                  <a:gd name="connsiteY42" fmla="*/ 446322 h 752475"/>
                  <a:gd name="connsiteX43" fmla="*/ 66313 w 649528"/>
                  <a:gd name="connsiteY43" fmla="*/ 371866 h 752475"/>
                  <a:gd name="connsiteX44" fmla="*/ 476250 w 649528"/>
                  <a:gd name="connsiteY44" fmla="*/ 704850 h 752475"/>
                  <a:gd name="connsiteX45" fmla="*/ 476250 w 649528"/>
                  <a:gd name="connsiteY45" fmla="*/ 704850 h 752475"/>
                  <a:gd name="connsiteX46" fmla="*/ 504825 w 649528"/>
                  <a:gd name="connsiteY46" fmla="*/ 733425 h 752475"/>
                  <a:gd name="connsiteX47" fmla="*/ 142875 w 649528"/>
                  <a:gd name="connsiteY47" fmla="*/ 733425 h 752475"/>
                  <a:gd name="connsiteX48" fmla="*/ 142875 w 649528"/>
                  <a:gd name="connsiteY48" fmla="*/ 733425 h 752475"/>
                  <a:gd name="connsiteX49" fmla="*/ 171450 w 649528"/>
                  <a:gd name="connsiteY49" fmla="*/ 704850 h 752475"/>
                  <a:gd name="connsiteX50" fmla="*/ 476250 w 649528"/>
                  <a:gd name="connsiteY50" fmla="*/ 704850 h 752475"/>
                  <a:gd name="connsiteX51" fmla="*/ 400050 w 649528"/>
                  <a:gd name="connsiteY51" fmla="*/ 657225 h 752475"/>
                  <a:gd name="connsiteX52" fmla="*/ 428625 w 649528"/>
                  <a:gd name="connsiteY52" fmla="*/ 685800 h 752475"/>
                  <a:gd name="connsiteX53" fmla="*/ 219075 w 649528"/>
                  <a:gd name="connsiteY53" fmla="*/ 685800 h 752475"/>
                  <a:gd name="connsiteX54" fmla="*/ 247650 w 649528"/>
                  <a:gd name="connsiteY54" fmla="*/ 657225 h 752475"/>
                  <a:gd name="connsiteX55" fmla="*/ 295275 w 649528"/>
                  <a:gd name="connsiteY55" fmla="*/ 657225 h 752475"/>
                  <a:gd name="connsiteX56" fmla="*/ 352425 w 649528"/>
                  <a:gd name="connsiteY56" fmla="*/ 657225 h 752475"/>
                  <a:gd name="connsiteX57" fmla="*/ 367608 w 649528"/>
                  <a:gd name="connsiteY57" fmla="*/ 464591 h 752475"/>
                  <a:gd name="connsiteX58" fmla="*/ 345700 w 649528"/>
                  <a:gd name="connsiteY58" fmla="*/ 505082 h 752475"/>
                  <a:gd name="connsiteX59" fmla="*/ 342843 w 649528"/>
                  <a:gd name="connsiteY59" fmla="*/ 528809 h 752475"/>
                  <a:gd name="connsiteX60" fmla="*/ 342843 w 649528"/>
                  <a:gd name="connsiteY60" fmla="*/ 638175 h 752475"/>
                  <a:gd name="connsiteX61" fmla="*/ 304800 w 649528"/>
                  <a:gd name="connsiteY61" fmla="*/ 638175 h 752475"/>
                  <a:gd name="connsiteX62" fmla="*/ 304800 w 649528"/>
                  <a:gd name="connsiteY62" fmla="*/ 527856 h 752475"/>
                  <a:gd name="connsiteX63" fmla="*/ 303533 w 649528"/>
                  <a:gd name="connsiteY63" fmla="*/ 511893 h 752475"/>
                  <a:gd name="connsiteX64" fmla="*/ 279178 w 649528"/>
                  <a:gd name="connsiteY64" fmla="*/ 462763 h 752475"/>
                  <a:gd name="connsiteX65" fmla="*/ 244126 w 649528"/>
                  <a:gd name="connsiteY65" fmla="*/ 423329 h 752475"/>
                  <a:gd name="connsiteX66" fmla="*/ 226238 w 649528"/>
                  <a:gd name="connsiteY66" fmla="*/ 404479 h 752475"/>
                  <a:gd name="connsiteX67" fmla="*/ 219627 w 649528"/>
                  <a:gd name="connsiteY67" fmla="*/ 398059 h 752475"/>
                  <a:gd name="connsiteX68" fmla="*/ 178184 w 649528"/>
                  <a:gd name="connsiteY68" fmla="*/ 355340 h 752475"/>
                  <a:gd name="connsiteX69" fmla="*/ 159068 w 649528"/>
                  <a:gd name="connsiteY69" fmla="*/ 330918 h 752475"/>
                  <a:gd name="connsiteX70" fmla="*/ 157686 w 649528"/>
                  <a:gd name="connsiteY70" fmla="*/ 328546 h 752475"/>
                  <a:gd name="connsiteX71" fmla="*/ 133350 w 649528"/>
                  <a:gd name="connsiteY71" fmla="*/ 242983 h 752475"/>
                  <a:gd name="connsiteX72" fmla="*/ 133350 w 649528"/>
                  <a:gd name="connsiteY72" fmla="*/ 19050 h 752475"/>
                  <a:gd name="connsiteX73" fmla="*/ 514350 w 649528"/>
                  <a:gd name="connsiteY73" fmla="*/ 19050 h 752475"/>
                  <a:gd name="connsiteX74" fmla="*/ 514350 w 649528"/>
                  <a:gd name="connsiteY74" fmla="*/ 71323 h 752475"/>
                  <a:gd name="connsiteX75" fmla="*/ 513398 w 649528"/>
                  <a:gd name="connsiteY75" fmla="*/ 129597 h 752475"/>
                  <a:gd name="connsiteX76" fmla="*/ 513398 w 649528"/>
                  <a:gd name="connsiteY76" fmla="*/ 243897 h 752475"/>
                  <a:gd name="connsiteX77" fmla="*/ 489061 w 649528"/>
                  <a:gd name="connsiteY77" fmla="*/ 329460 h 752475"/>
                  <a:gd name="connsiteX78" fmla="*/ 487766 w 649528"/>
                  <a:gd name="connsiteY78" fmla="*/ 331594 h 752475"/>
                  <a:gd name="connsiteX79" fmla="*/ 467954 w 649528"/>
                  <a:gd name="connsiteY79" fmla="*/ 356930 h 752475"/>
                  <a:gd name="connsiteX80" fmla="*/ 430235 w 649528"/>
                  <a:gd name="connsiteY80" fmla="*/ 396240 h 752475"/>
                  <a:gd name="connsiteX81" fmla="*/ 395945 w 649528"/>
                  <a:gd name="connsiteY81" fmla="*/ 432140 h 752475"/>
                  <a:gd name="connsiteX82" fmla="*/ 630498 w 649528"/>
                  <a:gd name="connsiteY82" fmla="*/ 255880 h 752475"/>
                  <a:gd name="connsiteX83" fmla="*/ 583292 w 649528"/>
                  <a:gd name="connsiteY83" fmla="*/ 371808 h 752475"/>
                  <a:gd name="connsiteX84" fmla="*/ 408737 w 649528"/>
                  <a:gd name="connsiteY84" fmla="*/ 446446 h 752475"/>
                  <a:gd name="connsiteX85" fmla="*/ 410318 w 649528"/>
                  <a:gd name="connsiteY85" fmla="*/ 444637 h 752475"/>
                  <a:gd name="connsiteX86" fmla="*/ 443408 w 649528"/>
                  <a:gd name="connsiteY86" fmla="*/ 409966 h 752475"/>
                  <a:gd name="connsiteX87" fmla="*/ 482460 w 649528"/>
                  <a:gd name="connsiteY87" fmla="*/ 369351 h 752475"/>
                  <a:gd name="connsiteX88" fmla="*/ 505149 w 649528"/>
                  <a:gd name="connsiteY88" fmla="*/ 339242 h 752475"/>
                  <a:gd name="connsiteX89" fmla="*/ 505387 w 649528"/>
                  <a:gd name="connsiteY89" fmla="*/ 339385 h 752475"/>
                  <a:gd name="connsiteX90" fmla="*/ 532448 w 649528"/>
                  <a:gd name="connsiteY90" fmla="*/ 243935 h 752475"/>
                  <a:gd name="connsiteX91" fmla="*/ 532448 w 649528"/>
                  <a:gd name="connsiteY91" fmla="*/ 129759 h 752475"/>
                  <a:gd name="connsiteX92" fmla="*/ 533238 w 649528"/>
                  <a:gd name="connsiteY92" fmla="*/ 81601 h 752475"/>
                  <a:gd name="connsiteX93" fmla="*/ 630498 w 649528"/>
                  <a:gd name="connsiteY93" fmla="*/ 81601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49528" h="752475">
                    <a:moveTo>
                      <a:pt x="533400" y="62551"/>
                    </a:moveTo>
                    <a:lnTo>
                      <a:pt x="533400" y="0"/>
                    </a:lnTo>
                    <a:lnTo>
                      <a:pt x="114300" y="0"/>
                    </a:lnTo>
                    <a:lnTo>
                      <a:pt x="114300" y="62551"/>
                    </a:lnTo>
                    <a:lnTo>
                      <a:pt x="0" y="62551"/>
                    </a:lnTo>
                    <a:lnTo>
                      <a:pt x="0" y="255908"/>
                    </a:lnTo>
                    <a:cubicBezTo>
                      <a:pt x="505" y="304067"/>
                      <a:pt x="19289" y="350235"/>
                      <a:pt x="52549" y="385067"/>
                    </a:cubicBezTo>
                    <a:cubicBezTo>
                      <a:pt x="104213" y="438626"/>
                      <a:pt x="165564" y="463039"/>
                      <a:pt x="256908" y="466392"/>
                    </a:cubicBezTo>
                    <a:lnTo>
                      <a:pt x="264947" y="475450"/>
                    </a:lnTo>
                    <a:cubicBezTo>
                      <a:pt x="275179" y="486450"/>
                      <a:pt x="282065" y="500139"/>
                      <a:pt x="284798" y="514912"/>
                    </a:cubicBezTo>
                    <a:cubicBezTo>
                      <a:pt x="285456" y="519195"/>
                      <a:pt x="285774" y="523524"/>
                      <a:pt x="285750" y="527856"/>
                    </a:cubicBezTo>
                    <a:lnTo>
                      <a:pt x="285750" y="638175"/>
                    </a:lnTo>
                    <a:lnTo>
                      <a:pt x="247650" y="638175"/>
                    </a:lnTo>
                    <a:cubicBezTo>
                      <a:pt x="221360" y="638206"/>
                      <a:pt x="200056" y="659510"/>
                      <a:pt x="200025" y="685800"/>
                    </a:cubicBezTo>
                    <a:lnTo>
                      <a:pt x="171450" y="685800"/>
                    </a:lnTo>
                    <a:cubicBezTo>
                      <a:pt x="145173" y="685863"/>
                      <a:pt x="123888" y="707148"/>
                      <a:pt x="123825" y="733425"/>
                    </a:cubicBezTo>
                    <a:lnTo>
                      <a:pt x="123825" y="752475"/>
                    </a:lnTo>
                    <a:lnTo>
                      <a:pt x="523875" y="752475"/>
                    </a:lnTo>
                    <a:lnTo>
                      <a:pt x="523875" y="733425"/>
                    </a:lnTo>
                    <a:cubicBezTo>
                      <a:pt x="523827" y="707142"/>
                      <a:pt x="502533" y="685848"/>
                      <a:pt x="476250" y="685800"/>
                    </a:cubicBezTo>
                    <a:lnTo>
                      <a:pt x="447675" y="685800"/>
                    </a:lnTo>
                    <a:cubicBezTo>
                      <a:pt x="447644" y="659510"/>
                      <a:pt x="426340" y="638206"/>
                      <a:pt x="400050" y="638175"/>
                    </a:cubicBezTo>
                    <a:lnTo>
                      <a:pt x="361950" y="638175"/>
                    </a:lnTo>
                    <a:lnTo>
                      <a:pt x="361950" y="528809"/>
                    </a:lnTo>
                    <a:cubicBezTo>
                      <a:pt x="361949" y="522327"/>
                      <a:pt x="362720" y="515868"/>
                      <a:pt x="364246" y="509568"/>
                    </a:cubicBezTo>
                    <a:cubicBezTo>
                      <a:pt x="367438" y="497482"/>
                      <a:pt x="373514" y="486349"/>
                      <a:pt x="381953" y="477126"/>
                    </a:cubicBezTo>
                    <a:lnTo>
                      <a:pt x="391297" y="466411"/>
                    </a:lnTo>
                    <a:cubicBezTo>
                      <a:pt x="483365" y="463248"/>
                      <a:pt x="545106" y="438788"/>
                      <a:pt x="597037" y="384981"/>
                    </a:cubicBezTo>
                    <a:cubicBezTo>
                      <a:pt x="630267" y="350158"/>
                      <a:pt x="649031" y="304012"/>
                      <a:pt x="649529" y="255880"/>
                    </a:cubicBezTo>
                    <a:lnTo>
                      <a:pt x="649529" y="62522"/>
                    </a:lnTo>
                    <a:close/>
                    <a:moveTo>
                      <a:pt x="66313" y="371866"/>
                    </a:moveTo>
                    <a:cubicBezTo>
                      <a:pt x="36646" y="340450"/>
                      <a:pt x="19789" y="299083"/>
                      <a:pt x="19050" y="255880"/>
                    </a:cubicBezTo>
                    <a:lnTo>
                      <a:pt x="19050" y="81572"/>
                    </a:lnTo>
                    <a:lnTo>
                      <a:pt x="114300" y="81572"/>
                    </a:lnTo>
                    <a:lnTo>
                      <a:pt x="114300" y="242983"/>
                    </a:lnTo>
                    <a:cubicBezTo>
                      <a:pt x="114301" y="276697"/>
                      <a:pt x="123684" y="309747"/>
                      <a:pt x="141399" y="338433"/>
                    </a:cubicBezTo>
                    <a:lnTo>
                      <a:pt x="141608" y="338309"/>
                    </a:lnTo>
                    <a:cubicBezTo>
                      <a:pt x="148261" y="348962"/>
                      <a:pt x="155844" y="359006"/>
                      <a:pt x="164268" y="368322"/>
                    </a:cubicBezTo>
                    <a:lnTo>
                      <a:pt x="164268" y="368322"/>
                    </a:lnTo>
                    <a:cubicBezTo>
                      <a:pt x="178241" y="384400"/>
                      <a:pt x="192538" y="398288"/>
                      <a:pt x="206369" y="411718"/>
                    </a:cubicBezTo>
                    <a:lnTo>
                      <a:pt x="212941" y="418109"/>
                    </a:lnTo>
                    <a:cubicBezTo>
                      <a:pt x="218399" y="423453"/>
                      <a:pt x="223952" y="429301"/>
                      <a:pt x="229905" y="435988"/>
                    </a:cubicBezTo>
                    <a:lnTo>
                      <a:pt x="239087" y="446322"/>
                    </a:lnTo>
                    <a:cubicBezTo>
                      <a:pt x="162487" y="440788"/>
                      <a:pt x="111300" y="418500"/>
                      <a:pt x="66313" y="371866"/>
                    </a:cubicBezTo>
                    <a:close/>
                    <a:moveTo>
                      <a:pt x="476250" y="704850"/>
                    </a:moveTo>
                    <a:lnTo>
                      <a:pt x="476250" y="704850"/>
                    </a:lnTo>
                    <a:cubicBezTo>
                      <a:pt x="492010" y="704902"/>
                      <a:pt x="504773" y="717665"/>
                      <a:pt x="504825" y="733425"/>
                    </a:cubicBezTo>
                    <a:lnTo>
                      <a:pt x="142875" y="733425"/>
                    </a:lnTo>
                    <a:lnTo>
                      <a:pt x="142875" y="733425"/>
                    </a:lnTo>
                    <a:cubicBezTo>
                      <a:pt x="142932" y="717667"/>
                      <a:pt x="155693" y="704907"/>
                      <a:pt x="171450" y="704850"/>
                    </a:cubicBezTo>
                    <a:lnTo>
                      <a:pt x="476250" y="704850"/>
                    </a:lnTo>
                    <a:close/>
                    <a:moveTo>
                      <a:pt x="400050" y="657225"/>
                    </a:moveTo>
                    <a:cubicBezTo>
                      <a:pt x="415832" y="657225"/>
                      <a:pt x="428625" y="670018"/>
                      <a:pt x="428625" y="685800"/>
                    </a:cubicBezTo>
                    <a:lnTo>
                      <a:pt x="219075" y="685800"/>
                    </a:lnTo>
                    <a:cubicBezTo>
                      <a:pt x="219075" y="670018"/>
                      <a:pt x="231868" y="657225"/>
                      <a:pt x="247650" y="657225"/>
                    </a:cubicBezTo>
                    <a:lnTo>
                      <a:pt x="295275" y="657225"/>
                    </a:lnTo>
                    <a:lnTo>
                      <a:pt x="352425" y="657225"/>
                    </a:lnTo>
                    <a:close/>
                    <a:moveTo>
                      <a:pt x="367608" y="464591"/>
                    </a:moveTo>
                    <a:cubicBezTo>
                      <a:pt x="357136" y="476117"/>
                      <a:pt x="349618" y="490011"/>
                      <a:pt x="345700" y="505082"/>
                    </a:cubicBezTo>
                    <a:cubicBezTo>
                      <a:pt x="343812" y="512850"/>
                      <a:pt x="342852" y="520815"/>
                      <a:pt x="342843" y="528809"/>
                    </a:cubicBezTo>
                    <a:lnTo>
                      <a:pt x="342843" y="638175"/>
                    </a:lnTo>
                    <a:lnTo>
                      <a:pt x="304800" y="638175"/>
                    </a:lnTo>
                    <a:lnTo>
                      <a:pt x="304800" y="527856"/>
                    </a:lnTo>
                    <a:cubicBezTo>
                      <a:pt x="304805" y="522510"/>
                      <a:pt x="304381" y="517171"/>
                      <a:pt x="303533" y="511893"/>
                    </a:cubicBezTo>
                    <a:cubicBezTo>
                      <a:pt x="300250" y="493534"/>
                      <a:pt x="291801" y="476491"/>
                      <a:pt x="279178" y="462763"/>
                    </a:cubicBezTo>
                    <a:lnTo>
                      <a:pt x="244126" y="423329"/>
                    </a:lnTo>
                    <a:cubicBezTo>
                      <a:pt x="237877" y="416300"/>
                      <a:pt x="232029" y="410137"/>
                      <a:pt x="226238" y="404479"/>
                    </a:cubicBezTo>
                    <a:lnTo>
                      <a:pt x="219627" y="398059"/>
                    </a:lnTo>
                    <a:cubicBezTo>
                      <a:pt x="206083" y="384896"/>
                      <a:pt x="192081" y="371294"/>
                      <a:pt x="178184" y="355340"/>
                    </a:cubicBezTo>
                    <a:cubicBezTo>
                      <a:pt x="171259" y="347647"/>
                      <a:pt x="164872" y="339487"/>
                      <a:pt x="159068" y="330918"/>
                    </a:cubicBezTo>
                    <a:lnTo>
                      <a:pt x="157686" y="328546"/>
                    </a:lnTo>
                    <a:cubicBezTo>
                      <a:pt x="141792" y="302836"/>
                      <a:pt x="133365" y="273209"/>
                      <a:pt x="133350" y="242983"/>
                    </a:cubicBezTo>
                    <a:lnTo>
                      <a:pt x="133350" y="19050"/>
                    </a:lnTo>
                    <a:lnTo>
                      <a:pt x="514350" y="19050"/>
                    </a:lnTo>
                    <a:lnTo>
                      <a:pt x="514350" y="71323"/>
                    </a:lnTo>
                    <a:lnTo>
                      <a:pt x="513398" y="129597"/>
                    </a:lnTo>
                    <a:lnTo>
                      <a:pt x="513398" y="243897"/>
                    </a:lnTo>
                    <a:cubicBezTo>
                      <a:pt x="513382" y="274124"/>
                      <a:pt x="504956" y="303750"/>
                      <a:pt x="489061" y="329460"/>
                    </a:cubicBezTo>
                    <a:lnTo>
                      <a:pt x="487766" y="331594"/>
                    </a:lnTo>
                    <a:cubicBezTo>
                      <a:pt x="484432" y="336356"/>
                      <a:pt x="474355" y="349691"/>
                      <a:pt x="467954" y="356930"/>
                    </a:cubicBezTo>
                    <a:cubicBezTo>
                      <a:pt x="456173" y="370771"/>
                      <a:pt x="443577" y="383898"/>
                      <a:pt x="430235" y="396240"/>
                    </a:cubicBezTo>
                    <a:cubicBezTo>
                      <a:pt x="418462" y="407508"/>
                      <a:pt x="406927" y="419586"/>
                      <a:pt x="395945" y="432140"/>
                    </a:cubicBezTo>
                    <a:close/>
                    <a:moveTo>
                      <a:pt x="630498" y="255880"/>
                    </a:moveTo>
                    <a:cubicBezTo>
                      <a:pt x="629765" y="299056"/>
                      <a:pt x="612929" y="340402"/>
                      <a:pt x="583292" y="371808"/>
                    </a:cubicBezTo>
                    <a:cubicBezTo>
                      <a:pt x="537943" y="418814"/>
                      <a:pt x="486280" y="441122"/>
                      <a:pt x="408737" y="446446"/>
                    </a:cubicBezTo>
                    <a:lnTo>
                      <a:pt x="410318" y="444637"/>
                    </a:lnTo>
                    <a:cubicBezTo>
                      <a:pt x="420900" y="432511"/>
                      <a:pt x="432035" y="420824"/>
                      <a:pt x="443408" y="409966"/>
                    </a:cubicBezTo>
                    <a:cubicBezTo>
                      <a:pt x="457224" y="397219"/>
                      <a:pt x="470265" y="383657"/>
                      <a:pt x="482460" y="369351"/>
                    </a:cubicBezTo>
                    <a:cubicBezTo>
                      <a:pt x="490864" y="359977"/>
                      <a:pt x="498455" y="349905"/>
                      <a:pt x="505149" y="339242"/>
                    </a:cubicBezTo>
                    <a:lnTo>
                      <a:pt x="505387" y="339385"/>
                    </a:lnTo>
                    <a:cubicBezTo>
                      <a:pt x="523090" y="310696"/>
                      <a:pt x="532460" y="277647"/>
                      <a:pt x="532448" y="243935"/>
                    </a:cubicBezTo>
                    <a:lnTo>
                      <a:pt x="532448" y="129759"/>
                    </a:lnTo>
                    <a:lnTo>
                      <a:pt x="533238" y="81601"/>
                    </a:lnTo>
                    <a:lnTo>
                      <a:pt x="630498" y="81601"/>
                    </a:lnTo>
                    <a:close/>
                  </a:path>
                </a:pathLst>
              </a:custGeom>
              <a:solidFill>
                <a:schemeClr val="accent1"/>
              </a:solidFill>
              <a:ln w="9525" cap="flat">
                <a:noFill/>
                <a:prstDash val="solid"/>
                <a:miter/>
              </a:ln>
            </p:spPr>
            <p:txBody>
              <a:bodyPr rtlCol="0" anchor="ctr"/>
              <a:lstStyle/>
              <a:p>
                <a:endParaRPr lang="zh-CN" altLang="en-US"/>
              </a:p>
            </p:txBody>
          </p:sp>
          <p:sp>
            <p:nvSpPr>
              <p:cNvPr id="62" name="星形: 五角 61"/>
              <p:cNvSpPr/>
              <p:nvPr userDrawn="1"/>
            </p:nvSpPr>
            <p:spPr>
              <a:xfrm>
                <a:off x="1306849" y="4155183"/>
                <a:ext cx="101905" cy="101905"/>
              </a:xfrm>
              <a:prstGeom prst="star5">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TextBox 66"/>
            <p:cNvSpPr txBox="1"/>
            <p:nvPr/>
          </p:nvSpPr>
          <p:spPr>
            <a:xfrm>
              <a:off x="1138317" y="4349729"/>
              <a:ext cx="615553" cy="246221"/>
            </a:xfrm>
            <a:prstGeom prst="rect">
              <a:avLst/>
            </a:prstGeom>
            <a:noFill/>
          </p:spPr>
          <p:txBody>
            <a:bodyPr wrap="none" lIns="0" tIns="0" rIns="0" bIns="0" rtlCol="0" anchor="ctr">
              <a:spAutoFit/>
            </a:bodyPr>
            <a:lstStyle/>
            <a:p>
              <a:r>
                <a:rPr lang="zh-CN" altLang="en-US" sz="1600" b="1" dirty="0">
                  <a:solidFill>
                    <a:schemeClr val="accent1"/>
                  </a:solidFill>
                  <a:latin typeface="+mj-ea"/>
                  <a:ea typeface="+mj-ea"/>
                  <a:cs typeface="Open Sans SemiBold" panose="020B0606030504020204" pitchFamily="34" charset="0"/>
                </a:rPr>
                <a:t>设计奖</a:t>
              </a:r>
              <a:endParaRPr lang="en-US" sz="1600" b="1" dirty="0">
                <a:solidFill>
                  <a:schemeClr val="accent1"/>
                </a:solidFill>
                <a:latin typeface="+mj-ea"/>
                <a:ea typeface="+mj-ea"/>
                <a:cs typeface="Open Sans SemiBold" panose="020B0606030504020204" pitchFamily="34" charset="0"/>
              </a:endParaRPr>
            </a:p>
          </p:txBody>
        </p:sp>
        <p:sp>
          <p:nvSpPr>
            <p:cNvPr id="64" name="TextBox 67"/>
            <p:cNvSpPr txBox="1"/>
            <p:nvPr/>
          </p:nvSpPr>
          <p:spPr>
            <a:xfrm>
              <a:off x="945241" y="4677375"/>
              <a:ext cx="1103607" cy="696794"/>
            </a:xfrm>
            <a:prstGeom prst="rect">
              <a:avLst/>
            </a:prstGeom>
            <a:noFill/>
          </p:spPr>
          <p:txBody>
            <a:bodyPr wrap="square" lIns="0" tIns="0" rIns="0" bIns="0" rtlCol="0">
              <a:spAutoFit/>
            </a:bodyPr>
            <a:lstStyle/>
            <a:p>
              <a:pPr algn="ctr">
                <a:lnSpc>
                  <a:spcPct val="130000"/>
                </a:lnSpc>
              </a:pPr>
              <a:r>
                <a:rPr lang="zh-CN" altLang="en-US" sz="1200" dirty="0">
                  <a:solidFill>
                    <a:schemeClr val="accent1"/>
                  </a:solidFill>
                  <a:latin typeface="+mn-ea"/>
                  <a:cs typeface="+mn-ea"/>
                  <a:sym typeface="Arial" panose="020B0604020202020204" pitchFamily="34" charset="0"/>
                </a:rPr>
                <a:t>酒店的多功能会议厅连续</a:t>
              </a:r>
              <a:r>
                <a:rPr lang="en-US" altLang="zh-CN" sz="1200" dirty="0">
                  <a:solidFill>
                    <a:schemeClr val="accent1"/>
                  </a:solidFill>
                  <a:latin typeface="+mn-ea"/>
                  <a:cs typeface="+mn-ea"/>
                  <a:sym typeface="Arial" panose="020B0604020202020204" pitchFamily="34" charset="0"/>
                </a:rPr>
                <a:t>5</a:t>
              </a:r>
              <a:r>
                <a:rPr lang="zh-CN" altLang="en-US" sz="1200" dirty="0">
                  <a:solidFill>
                    <a:schemeClr val="accent1"/>
                  </a:solidFill>
                  <a:latin typeface="+mn-ea"/>
                  <a:cs typeface="+mn-ea"/>
                  <a:sym typeface="Arial" panose="020B0604020202020204" pitchFamily="34" charset="0"/>
                </a:rPr>
                <a:t>年荣获国内设计大奖。</a:t>
              </a:r>
              <a:endParaRPr lang="zh-CN" altLang="en-US" sz="1400" dirty="0">
                <a:solidFill>
                  <a:schemeClr val="accent1"/>
                </a:solidFill>
                <a:latin typeface="+mn-ea"/>
                <a:cs typeface="+mn-ea"/>
                <a:sym typeface="Arial" panose="020B0604020202020204" pitchFamily="34" charset="0"/>
              </a:endParaRPr>
            </a:p>
          </p:txBody>
        </p:sp>
      </p:grpSp>
      <p:grpSp>
        <p:nvGrpSpPr>
          <p:cNvPr id="5" name="组合 4"/>
          <p:cNvGrpSpPr/>
          <p:nvPr/>
        </p:nvGrpSpPr>
        <p:grpSpPr>
          <a:xfrm>
            <a:off x="4045178" y="3970866"/>
            <a:ext cx="1103607" cy="1403303"/>
            <a:chOff x="4045178" y="3970866"/>
            <a:chExt cx="1103607" cy="1403303"/>
          </a:xfrm>
        </p:grpSpPr>
        <p:grpSp>
          <p:nvGrpSpPr>
            <p:cNvPr id="68" name="组合 67"/>
            <p:cNvGrpSpPr/>
            <p:nvPr/>
          </p:nvGrpSpPr>
          <p:grpSpPr>
            <a:xfrm>
              <a:off x="4417657" y="3970866"/>
              <a:ext cx="256746" cy="297438"/>
              <a:chOff x="1229429" y="4125530"/>
              <a:chExt cx="256746" cy="297438"/>
            </a:xfrm>
          </p:grpSpPr>
          <p:sp>
            <p:nvSpPr>
              <p:cNvPr id="71" name="图形 44" descr="奖杯 轮廓"/>
              <p:cNvSpPr/>
              <p:nvPr userDrawn="1"/>
            </p:nvSpPr>
            <p:spPr>
              <a:xfrm>
                <a:off x="1229429" y="4125530"/>
                <a:ext cx="256746" cy="297438"/>
              </a:xfrm>
              <a:custGeom>
                <a:avLst/>
                <a:gdLst>
                  <a:gd name="connsiteX0" fmla="*/ 533400 w 649528"/>
                  <a:gd name="connsiteY0" fmla="*/ 62551 h 752475"/>
                  <a:gd name="connsiteX1" fmla="*/ 533400 w 649528"/>
                  <a:gd name="connsiteY1" fmla="*/ 0 h 752475"/>
                  <a:gd name="connsiteX2" fmla="*/ 114300 w 649528"/>
                  <a:gd name="connsiteY2" fmla="*/ 0 h 752475"/>
                  <a:gd name="connsiteX3" fmla="*/ 114300 w 649528"/>
                  <a:gd name="connsiteY3" fmla="*/ 62551 h 752475"/>
                  <a:gd name="connsiteX4" fmla="*/ 0 w 649528"/>
                  <a:gd name="connsiteY4" fmla="*/ 62551 h 752475"/>
                  <a:gd name="connsiteX5" fmla="*/ 0 w 649528"/>
                  <a:gd name="connsiteY5" fmla="*/ 255908 h 752475"/>
                  <a:gd name="connsiteX6" fmla="*/ 52549 w 649528"/>
                  <a:gd name="connsiteY6" fmla="*/ 385067 h 752475"/>
                  <a:gd name="connsiteX7" fmla="*/ 256908 w 649528"/>
                  <a:gd name="connsiteY7" fmla="*/ 466392 h 752475"/>
                  <a:gd name="connsiteX8" fmla="*/ 264947 w 649528"/>
                  <a:gd name="connsiteY8" fmla="*/ 475450 h 752475"/>
                  <a:gd name="connsiteX9" fmla="*/ 284798 w 649528"/>
                  <a:gd name="connsiteY9" fmla="*/ 514912 h 752475"/>
                  <a:gd name="connsiteX10" fmla="*/ 285750 w 649528"/>
                  <a:gd name="connsiteY10" fmla="*/ 527856 h 752475"/>
                  <a:gd name="connsiteX11" fmla="*/ 285750 w 649528"/>
                  <a:gd name="connsiteY11" fmla="*/ 638175 h 752475"/>
                  <a:gd name="connsiteX12" fmla="*/ 247650 w 649528"/>
                  <a:gd name="connsiteY12" fmla="*/ 638175 h 752475"/>
                  <a:gd name="connsiteX13" fmla="*/ 200025 w 649528"/>
                  <a:gd name="connsiteY13" fmla="*/ 685800 h 752475"/>
                  <a:gd name="connsiteX14" fmla="*/ 171450 w 649528"/>
                  <a:gd name="connsiteY14" fmla="*/ 685800 h 752475"/>
                  <a:gd name="connsiteX15" fmla="*/ 123825 w 649528"/>
                  <a:gd name="connsiteY15" fmla="*/ 733425 h 752475"/>
                  <a:gd name="connsiteX16" fmla="*/ 123825 w 649528"/>
                  <a:gd name="connsiteY16" fmla="*/ 752475 h 752475"/>
                  <a:gd name="connsiteX17" fmla="*/ 523875 w 649528"/>
                  <a:gd name="connsiteY17" fmla="*/ 752475 h 752475"/>
                  <a:gd name="connsiteX18" fmla="*/ 523875 w 649528"/>
                  <a:gd name="connsiteY18" fmla="*/ 733425 h 752475"/>
                  <a:gd name="connsiteX19" fmla="*/ 476250 w 649528"/>
                  <a:gd name="connsiteY19" fmla="*/ 685800 h 752475"/>
                  <a:gd name="connsiteX20" fmla="*/ 447675 w 649528"/>
                  <a:gd name="connsiteY20" fmla="*/ 685800 h 752475"/>
                  <a:gd name="connsiteX21" fmla="*/ 400050 w 649528"/>
                  <a:gd name="connsiteY21" fmla="*/ 638175 h 752475"/>
                  <a:gd name="connsiteX22" fmla="*/ 361950 w 649528"/>
                  <a:gd name="connsiteY22" fmla="*/ 638175 h 752475"/>
                  <a:gd name="connsiteX23" fmla="*/ 361950 w 649528"/>
                  <a:gd name="connsiteY23" fmla="*/ 528809 h 752475"/>
                  <a:gd name="connsiteX24" fmla="*/ 364246 w 649528"/>
                  <a:gd name="connsiteY24" fmla="*/ 509568 h 752475"/>
                  <a:gd name="connsiteX25" fmla="*/ 381953 w 649528"/>
                  <a:gd name="connsiteY25" fmla="*/ 477126 h 752475"/>
                  <a:gd name="connsiteX26" fmla="*/ 391297 w 649528"/>
                  <a:gd name="connsiteY26" fmla="*/ 466411 h 752475"/>
                  <a:gd name="connsiteX27" fmla="*/ 597037 w 649528"/>
                  <a:gd name="connsiteY27" fmla="*/ 384981 h 752475"/>
                  <a:gd name="connsiteX28" fmla="*/ 649529 w 649528"/>
                  <a:gd name="connsiteY28" fmla="*/ 255880 h 752475"/>
                  <a:gd name="connsiteX29" fmla="*/ 649529 w 649528"/>
                  <a:gd name="connsiteY29" fmla="*/ 62522 h 752475"/>
                  <a:gd name="connsiteX30" fmla="*/ 66313 w 649528"/>
                  <a:gd name="connsiteY30" fmla="*/ 371866 h 752475"/>
                  <a:gd name="connsiteX31" fmla="*/ 19050 w 649528"/>
                  <a:gd name="connsiteY31" fmla="*/ 255880 h 752475"/>
                  <a:gd name="connsiteX32" fmla="*/ 19050 w 649528"/>
                  <a:gd name="connsiteY32" fmla="*/ 81572 h 752475"/>
                  <a:gd name="connsiteX33" fmla="*/ 114300 w 649528"/>
                  <a:gd name="connsiteY33" fmla="*/ 81572 h 752475"/>
                  <a:gd name="connsiteX34" fmla="*/ 114300 w 649528"/>
                  <a:gd name="connsiteY34" fmla="*/ 242983 h 752475"/>
                  <a:gd name="connsiteX35" fmla="*/ 141399 w 649528"/>
                  <a:gd name="connsiteY35" fmla="*/ 338433 h 752475"/>
                  <a:gd name="connsiteX36" fmla="*/ 141608 w 649528"/>
                  <a:gd name="connsiteY36" fmla="*/ 338309 h 752475"/>
                  <a:gd name="connsiteX37" fmla="*/ 164268 w 649528"/>
                  <a:gd name="connsiteY37" fmla="*/ 368322 h 752475"/>
                  <a:gd name="connsiteX38" fmla="*/ 164268 w 649528"/>
                  <a:gd name="connsiteY38" fmla="*/ 368322 h 752475"/>
                  <a:gd name="connsiteX39" fmla="*/ 206369 w 649528"/>
                  <a:gd name="connsiteY39" fmla="*/ 411718 h 752475"/>
                  <a:gd name="connsiteX40" fmla="*/ 212941 w 649528"/>
                  <a:gd name="connsiteY40" fmla="*/ 418109 h 752475"/>
                  <a:gd name="connsiteX41" fmla="*/ 229905 w 649528"/>
                  <a:gd name="connsiteY41" fmla="*/ 435988 h 752475"/>
                  <a:gd name="connsiteX42" fmla="*/ 239087 w 649528"/>
                  <a:gd name="connsiteY42" fmla="*/ 446322 h 752475"/>
                  <a:gd name="connsiteX43" fmla="*/ 66313 w 649528"/>
                  <a:gd name="connsiteY43" fmla="*/ 371866 h 752475"/>
                  <a:gd name="connsiteX44" fmla="*/ 476250 w 649528"/>
                  <a:gd name="connsiteY44" fmla="*/ 704850 h 752475"/>
                  <a:gd name="connsiteX45" fmla="*/ 476250 w 649528"/>
                  <a:gd name="connsiteY45" fmla="*/ 704850 h 752475"/>
                  <a:gd name="connsiteX46" fmla="*/ 504825 w 649528"/>
                  <a:gd name="connsiteY46" fmla="*/ 733425 h 752475"/>
                  <a:gd name="connsiteX47" fmla="*/ 142875 w 649528"/>
                  <a:gd name="connsiteY47" fmla="*/ 733425 h 752475"/>
                  <a:gd name="connsiteX48" fmla="*/ 142875 w 649528"/>
                  <a:gd name="connsiteY48" fmla="*/ 733425 h 752475"/>
                  <a:gd name="connsiteX49" fmla="*/ 171450 w 649528"/>
                  <a:gd name="connsiteY49" fmla="*/ 704850 h 752475"/>
                  <a:gd name="connsiteX50" fmla="*/ 476250 w 649528"/>
                  <a:gd name="connsiteY50" fmla="*/ 704850 h 752475"/>
                  <a:gd name="connsiteX51" fmla="*/ 400050 w 649528"/>
                  <a:gd name="connsiteY51" fmla="*/ 657225 h 752475"/>
                  <a:gd name="connsiteX52" fmla="*/ 428625 w 649528"/>
                  <a:gd name="connsiteY52" fmla="*/ 685800 h 752475"/>
                  <a:gd name="connsiteX53" fmla="*/ 219075 w 649528"/>
                  <a:gd name="connsiteY53" fmla="*/ 685800 h 752475"/>
                  <a:gd name="connsiteX54" fmla="*/ 247650 w 649528"/>
                  <a:gd name="connsiteY54" fmla="*/ 657225 h 752475"/>
                  <a:gd name="connsiteX55" fmla="*/ 295275 w 649528"/>
                  <a:gd name="connsiteY55" fmla="*/ 657225 h 752475"/>
                  <a:gd name="connsiteX56" fmla="*/ 352425 w 649528"/>
                  <a:gd name="connsiteY56" fmla="*/ 657225 h 752475"/>
                  <a:gd name="connsiteX57" fmla="*/ 367608 w 649528"/>
                  <a:gd name="connsiteY57" fmla="*/ 464591 h 752475"/>
                  <a:gd name="connsiteX58" fmla="*/ 345700 w 649528"/>
                  <a:gd name="connsiteY58" fmla="*/ 505082 h 752475"/>
                  <a:gd name="connsiteX59" fmla="*/ 342843 w 649528"/>
                  <a:gd name="connsiteY59" fmla="*/ 528809 h 752475"/>
                  <a:gd name="connsiteX60" fmla="*/ 342843 w 649528"/>
                  <a:gd name="connsiteY60" fmla="*/ 638175 h 752475"/>
                  <a:gd name="connsiteX61" fmla="*/ 304800 w 649528"/>
                  <a:gd name="connsiteY61" fmla="*/ 638175 h 752475"/>
                  <a:gd name="connsiteX62" fmla="*/ 304800 w 649528"/>
                  <a:gd name="connsiteY62" fmla="*/ 527856 h 752475"/>
                  <a:gd name="connsiteX63" fmla="*/ 303533 w 649528"/>
                  <a:gd name="connsiteY63" fmla="*/ 511893 h 752475"/>
                  <a:gd name="connsiteX64" fmla="*/ 279178 w 649528"/>
                  <a:gd name="connsiteY64" fmla="*/ 462763 h 752475"/>
                  <a:gd name="connsiteX65" fmla="*/ 244126 w 649528"/>
                  <a:gd name="connsiteY65" fmla="*/ 423329 h 752475"/>
                  <a:gd name="connsiteX66" fmla="*/ 226238 w 649528"/>
                  <a:gd name="connsiteY66" fmla="*/ 404479 h 752475"/>
                  <a:gd name="connsiteX67" fmla="*/ 219627 w 649528"/>
                  <a:gd name="connsiteY67" fmla="*/ 398059 h 752475"/>
                  <a:gd name="connsiteX68" fmla="*/ 178184 w 649528"/>
                  <a:gd name="connsiteY68" fmla="*/ 355340 h 752475"/>
                  <a:gd name="connsiteX69" fmla="*/ 159068 w 649528"/>
                  <a:gd name="connsiteY69" fmla="*/ 330918 h 752475"/>
                  <a:gd name="connsiteX70" fmla="*/ 157686 w 649528"/>
                  <a:gd name="connsiteY70" fmla="*/ 328546 h 752475"/>
                  <a:gd name="connsiteX71" fmla="*/ 133350 w 649528"/>
                  <a:gd name="connsiteY71" fmla="*/ 242983 h 752475"/>
                  <a:gd name="connsiteX72" fmla="*/ 133350 w 649528"/>
                  <a:gd name="connsiteY72" fmla="*/ 19050 h 752475"/>
                  <a:gd name="connsiteX73" fmla="*/ 514350 w 649528"/>
                  <a:gd name="connsiteY73" fmla="*/ 19050 h 752475"/>
                  <a:gd name="connsiteX74" fmla="*/ 514350 w 649528"/>
                  <a:gd name="connsiteY74" fmla="*/ 71323 h 752475"/>
                  <a:gd name="connsiteX75" fmla="*/ 513398 w 649528"/>
                  <a:gd name="connsiteY75" fmla="*/ 129597 h 752475"/>
                  <a:gd name="connsiteX76" fmla="*/ 513398 w 649528"/>
                  <a:gd name="connsiteY76" fmla="*/ 243897 h 752475"/>
                  <a:gd name="connsiteX77" fmla="*/ 489061 w 649528"/>
                  <a:gd name="connsiteY77" fmla="*/ 329460 h 752475"/>
                  <a:gd name="connsiteX78" fmla="*/ 487766 w 649528"/>
                  <a:gd name="connsiteY78" fmla="*/ 331594 h 752475"/>
                  <a:gd name="connsiteX79" fmla="*/ 467954 w 649528"/>
                  <a:gd name="connsiteY79" fmla="*/ 356930 h 752475"/>
                  <a:gd name="connsiteX80" fmla="*/ 430235 w 649528"/>
                  <a:gd name="connsiteY80" fmla="*/ 396240 h 752475"/>
                  <a:gd name="connsiteX81" fmla="*/ 395945 w 649528"/>
                  <a:gd name="connsiteY81" fmla="*/ 432140 h 752475"/>
                  <a:gd name="connsiteX82" fmla="*/ 630498 w 649528"/>
                  <a:gd name="connsiteY82" fmla="*/ 255880 h 752475"/>
                  <a:gd name="connsiteX83" fmla="*/ 583292 w 649528"/>
                  <a:gd name="connsiteY83" fmla="*/ 371808 h 752475"/>
                  <a:gd name="connsiteX84" fmla="*/ 408737 w 649528"/>
                  <a:gd name="connsiteY84" fmla="*/ 446446 h 752475"/>
                  <a:gd name="connsiteX85" fmla="*/ 410318 w 649528"/>
                  <a:gd name="connsiteY85" fmla="*/ 444637 h 752475"/>
                  <a:gd name="connsiteX86" fmla="*/ 443408 w 649528"/>
                  <a:gd name="connsiteY86" fmla="*/ 409966 h 752475"/>
                  <a:gd name="connsiteX87" fmla="*/ 482460 w 649528"/>
                  <a:gd name="connsiteY87" fmla="*/ 369351 h 752475"/>
                  <a:gd name="connsiteX88" fmla="*/ 505149 w 649528"/>
                  <a:gd name="connsiteY88" fmla="*/ 339242 h 752475"/>
                  <a:gd name="connsiteX89" fmla="*/ 505387 w 649528"/>
                  <a:gd name="connsiteY89" fmla="*/ 339385 h 752475"/>
                  <a:gd name="connsiteX90" fmla="*/ 532448 w 649528"/>
                  <a:gd name="connsiteY90" fmla="*/ 243935 h 752475"/>
                  <a:gd name="connsiteX91" fmla="*/ 532448 w 649528"/>
                  <a:gd name="connsiteY91" fmla="*/ 129759 h 752475"/>
                  <a:gd name="connsiteX92" fmla="*/ 533238 w 649528"/>
                  <a:gd name="connsiteY92" fmla="*/ 81601 h 752475"/>
                  <a:gd name="connsiteX93" fmla="*/ 630498 w 649528"/>
                  <a:gd name="connsiteY93" fmla="*/ 81601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49528" h="752475">
                    <a:moveTo>
                      <a:pt x="533400" y="62551"/>
                    </a:moveTo>
                    <a:lnTo>
                      <a:pt x="533400" y="0"/>
                    </a:lnTo>
                    <a:lnTo>
                      <a:pt x="114300" y="0"/>
                    </a:lnTo>
                    <a:lnTo>
                      <a:pt x="114300" y="62551"/>
                    </a:lnTo>
                    <a:lnTo>
                      <a:pt x="0" y="62551"/>
                    </a:lnTo>
                    <a:lnTo>
                      <a:pt x="0" y="255908"/>
                    </a:lnTo>
                    <a:cubicBezTo>
                      <a:pt x="505" y="304067"/>
                      <a:pt x="19289" y="350235"/>
                      <a:pt x="52549" y="385067"/>
                    </a:cubicBezTo>
                    <a:cubicBezTo>
                      <a:pt x="104213" y="438626"/>
                      <a:pt x="165564" y="463039"/>
                      <a:pt x="256908" y="466392"/>
                    </a:cubicBezTo>
                    <a:lnTo>
                      <a:pt x="264947" y="475450"/>
                    </a:lnTo>
                    <a:cubicBezTo>
                      <a:pt x="275179" y="486450"/>
                      <a:pt x="282065" y="500139"/>
                      <a:pt x="284798" y="514912"/>
                    </a:cubicBezTo>
                    <a:cubicBezTo>
                      <a:pt x="285456" y="519195"/>
                      <a:pt x="285774" y="523524"/>
                      <a:pt x="285750" y="527856"/>
                    </a:cubicBezTo>
                    <a:lnTo>
                      <a:pt x="285750" y="638175"/>
                    </a:lnTo>
                    <a:lnTo>
                      <a:pt x="247650" y="638175"/>
                    </a:lnTo>
                    <a:cubicBezTo>
                      <a:pt x="221360" y="638206"/>
                      <a:pt x="200056" y="659510"/>
                      <a:pt x="200025" y="685800"/>
                    </a:cubicBezTo>
                    <a:lnTo>
                      <a:pt x="171450" y="685800"/>
                    </a:lnTo>
                    <a:cubicBezTo>
                      <a:pt x="145173" y="685863"/>
                      <a:pt x="123888" y="707148"/>
                      <a:pt x="123825" y="733425"/>
                    </a:cubicBezTo>
                    <a:lnTo>
                      <a:pt x="123825" y="752475"/>
                    </a:lnTo>
                    <a:lnTo>
                      <a:pt x="523875" y="752475"/>
                    </a:lnTo>
                    <a:lnTo>
                      <a:pt x="523875" y="733425"/>
                    </a:lnTo>
                    <a:cubicBezTo>
                      <a:pt x="523827" y="707142"/>
                      <a:pt x="502533" y="685848"/>
                      <a:pt x="476250" y="685800"/>
                    </a:cubicBezTo>
                    <a:lnTo>
                      <a:pt x="447675" y="685800"/>
                    </a:lnTo>
                    <a:cubicBezTo>
                      <a:pt x="447644" y="659510"/>
                      <a:pt x="426340" y="638206"/>
                      <a:pt x="400050" y="638175"/>
                    </a:cubicBezTo>
                    <a:lnTo>
                      <a:pt x="361950" y="638175"/>
                    </a:lnTo>
                    <a:lnTo>
                      <a:pt x="361950" y="528809"/>
                    </a:lnTo>
                    <a:cubicBezTo>
                      <a:pt x="361949" y="522327"/>
                      <a:pt x="362720" y="515868"/>
                      <a:pt x="364246" y="509568"/>
                    </a:cubicBezTo>
                    <a:cubicBezTo>
                      <a:pt x="367438" y="497482"/>
                      <a:pt x="373514" y="486349"/>
                      <a:pt x="381953" y="477126"/>
                    </a:cubicBezTo>
                    <a:lnTo>
                      <a:pt x="391297" y="466411"/>
                    </a:lnTo>
                    <a:cubicBezTo>
                      <a:pt x="483365" y="463248"/>
                      <a:pt x="545106" y="438788"/>
                      <a:pt x="597037" y="384981"/>
                    </a:cubicBezTo>
                    <a:cubicBezTo>
                      <a:pt x="630267" y="350158"/>
                      <a:pt x="649031" y="304012"/>
                      <a:pt x="649529" y="255880"/>
                    </a:cubicBezTo>
                    <a:lnTo>
                      <a:pt x="649529" y="62522"/>
                    </a:lnTo>
                    <a:close/>
                    <a:moveTo>
                      <a:pt x="66313" y="371866"/>
                    </a:moveTo>
                    <a:cubicBezTo>
                      <a:pt x="36646" y="340450"/>
                      <a:pt x="19789" y="299083"/>
                      <a:pt x="19050" y="255880"/>
                    </a:cubicBezTo>
                    <a:lnTo>
                      <a:pt x="19050" y="81572"/>
                    </a:lnTo>
                    <a:lnTo>
                      <a:pt x="114300" y="81572"/>
                    </a:lnTo>
                    <a:lnTo>
                      <a:pt x="114300" y="242983"/>
                    </a:lnTo>
                    <a:cubicBezTo>
                      <a:pt x="114301" y="276697"/>
                      <a:pt x="123684" y="309747"/>
                      <a:pt x="141399" y="338433"/>
                    </a:cubicBezTo>
                    <a:lnTo>
                      <a:pt x="141608" y="338309"/>
                    </a:lnTo>
                    <a:cubicBezTo>
                      <a:pt x="148261" y="348962"/>
                      <a:pt x="155844" y="359006"/>
                      <a:pt x="164268" y="368322"/>
                    </a:cubicBezTo>
                    <a:lnTo>
                      <a:pt x="164268" y="368322"/>
                    </a:lnTo>
                    <a:cubicBezTo>
                      <a:pt x="178241" y="384400"/>
                      <a:pt x="192538" y="398288"/>
                      <a:pt x="206369" y="411718"/>
                    </a:cubicBezTo>
                    <a:lnTo>
                      <a:pt x="212941" y="418109"/>
                    </a:lnTo>
                    <a:cubicBezTo>
                      <a:pt x="218399" y="423453"/>
                      <a:pt x="223952" y="429301"/>
                      <a:pt x="229905" y="435988"/>
                    </a:cubicBezTo>
                    <a:lnTo>
                      <a:pt x="239087" y="446322"/>
                    </a:lnTo>
                    <a:cubicBezTo>
                      <a:pt x="162487" y="440788"/>
                      <a:pt x="111300" y="418500"/>
                      <a:pt x="66313" y="371866"/>
                    </a:cubicBezTo>
                    <a:close/>
                    <a:moveTo>
                      <a:pt x="476250" y="704850"/>
                    </a:moveTo>
                    <a:lnTo>
                      <a:pt x="476250" y="704850"/>
                    </a:lnTo>
                    <a:cubicBezTo>
                      <a:pt x="492010" y="704902"/>
                      <a:pt x="504773" y="717665"/>
                      <a:pt x="504825" y="733425"/>
                    </a:cubicBezTo>
                    <a:lnTo>
                      <a:pt x="142875" y="733425"/>
                    </a:lnTo>
                    <a:lnTo>
                      <a:pt x="142875" y="733425"/>
                    </a:lnTo>
                    <a:cubicBezTo>
                      <a:pt x="142932" y="717667"/>
                      <a:pt x="155693" y="704907"/>
                      <a:pt x="171450" y="704850"/>
                    </a:cubicBezTo>
                    <a:lnTo>
                      <a:pt x="476250" y="704850"/>
                    </a:lnTo>
                    <a:close/>
                    <a:moveTo>
                      <a:pt x="400050" y="657225"/>
                    </a:moveTo>
                    <a:cubicBezTo>
                      <a:pt x="415832" y="657225"/>
                      <a:pt x="428625" y="670018"/>
                      <a:pt x="428625" y="685800"/>
                    </a:cubicBezTo>
                    <a:lnTo>
                      <a:pt x="219075" y="685800"/>
                    </a:lnTo>
                    <a:cubicBezTo>
                      <a:pt x="219075" y="670018"/>
                      <a:pt x="231868" y="657225"/>
                      <a:pt x="247650" y="657225"/>
                    </a:cubicBezTo>
                    <a:lnTo>
                      <a:pt x="295275" y="657225"/>
                    </a:lnTo>
                    <a:lnTo>
                      <a:pt x="352425" y="657225"/>
                    </a:lnTo>
                    <a:close/>
                    <a:moveTo>
                      <a:pt x="367608" y="464591"/>
                    </a:moveTo>
                    <a:cubicBezTo>
                      <a:pt x="357136" y="476117"/>
                      <a:pt x="349618" y="490011"/>
                      <a:pt x="345700" y="505082"/>
                    </a:cubicBezTo>
                    <a:cubicBezTo>
                      <a:pt x="343812" y="512850"/>
                      <a:pt x="342852" y="520815"/>
                      <a:pt x="342843" y="528809"/>
                    </a:cubicBezTo>
                    <a:lnTo>
                      <a:pt x="342843" y="638175"/>
                    </a:lnTo>
                    <a:lnTo>
                      <a:pt x="304800" y="638175"/>
                    </a:lnTo>
                    <a:lnTo>
                      <a:pt x="304800" y="527856"/>
                    </a:lnTo>
                    <a:cubicBezTo>
                      <a:pt x="304805" y="522510"/>
                      <a:pt x="304381" y="517171"/>
                      <a:pt x="303533" y="511893"/>
                    </a:cubicBezTo>
                    <a:cubicBezTo>
                      <a:pt x="300250" y="493534"/>
                      <a:pt x="291801" y="476491"/>
                      <a:pt x="279178" y="462763"/>
                    </a:cubicBezTo>
                    <a:lnTo>
                      <a:pt x="244126" y="423329"/>
                    </a:lnTo>
                    <a:cubicBezTo>
                      <a:pt x="237877" y="416300"/>
                      <a:pt x="232029" y="410137"/>
                      <a:pt x="226238" y="404479"/>
                    </a:cubicBezTo>
                    <a:lnTo>
                      <a:pt x="219627" y="398059"/>
                    </a:lnTo>
                    <a:cubicBezTo>
                      <a:pt x="206083" y="384896"/>
                      <a:pt x="192081" y="371294"/>
                      <a:pt x="178184" y="355340"/>
                    </a:cubicBezTo>
                    <a:cubicBezTo>
                      <a:pt x="171259" y="347647"/>
                      <a:pt x="164872" y="339487"/>
                      <a:pt x="159068" y="330918"/>
                    </a:cubicBezTo>
                    <a:lnTo>
                      <a:pt x="157686" y="328546"/>
                    </a:lnTo>
                    <a:cubicBezTo>
                      <a:pt x="141792" y="302836"/>
                      <a:pt x="133365" y="273209"/>
                      <a:pt x="133350" y="242983"/>
                    </a:cubicBezTo>
                    <a:lnTo>
                      <a:pt x="133350" y="19050"/>
                    </a:lnTo>
                    <a:lnTo>
                      <a:pt x="514350" y="19050"/>
                    </a:lnTo>
                    <a:lnTo>
                      <a:pt x="514350" y="71323"/>
                    </a:lnTo>
                    <a:lnTo>
                      <a:pt x="513398" y="129597"/>
                    </a:lnTo>
                    <a:lnTo>
                      <a:pt x="513398" y="243897"/>
                    </a:lnTo>
                    <a:cubicBezTo>
                      <a:pt x="513382" y="274124"/>
                      <a:pt x="504956" y="303750"/>
                      <a:pt x="489061" y="329460"/>
                    </a:cubicBezTo>
                    <a:lnTo>
                      <a:pt x="487766" y="331594"/>
                    </a:lnTo>
                    <a:cubicBezTo>
                      <a:pt x="484432" y="336356"/>
                      <a:pt x="474355" y="349691"/>
                      <a:pt x="467954" y="356930"/>
                    </a:cubicBezTo>
                    <a:cubicBezTo>
                      <a:pt x="456173" y="370771"/>
                      <a:pt x="443577" y="383898"/>
                      <a:pt x="430235" y="396240"/>
                    </a:cubicBezTo>
                    <a:cubicBezTo>
                      <a:pt x="418462" y="407508"/>
                      <a:pt x="406927" y="419586"/>
                      <a:pt x="395945" y="432140"/>
                    </a:cubicBezTo>
                    <a:close/>
                    <a:moveTo>
                      <a:pt x="630498" y="255880"/>
                    </a:moveTo>
                    <a:cubicBezTo>
                      <a:pt x="629765" y="299056"/>
                      <a:pt x="612929" y="340402"/>
                      <a:pt x="583292" y="371808"/>
                    </a:cubicBezTo>
                    <a:cubicBezTo>
                      <a:pt x="537943" y="418814"/>
                      <a:pt x="486280" y="441122"/>
                      <a:pt x="408737" y="446446"/>
                    </a:cubicBezTo>
                    <a:lnTo>
                      <a:pt x="410318" y="444637"/>
                    </a:lnTo>
                    <a:cubicBezTo>
                      <a:pt x="420900" y="432511"/>
                      <a:pt x="432035" y="420824"/>
                      <a:pt x="443408" y="409966"/>
                    </a:cubicBezTo>
                    <a:cubicBezTo>
                      <a:pt x="457224" y="397219"/>
                      <a:pt x="470265" y="383657"/>
                      <a:pt x="482460" y="369351"/>
                    </a:cubicBezTo>
                    <a:cubicBezTo>
                      <a:pt x="490864" y="359977"/>
                      <a:pt x="498455" y="349905"/>
                      <a:pt x="505149" y="339242"/>
                    </a:cubicBezTo>
                    <a:lnTo>
                      <a:pt x="505387" y="339385"/>
                    </a:lnTo>
                    <a:cubicBezTo>
                      <a:pt x="523090" y="310696"/>
                      <a:pt x="532460" y="277647"/>
                      <a:pt x="532448" y="243935"/>
                    </a:cubicBezTo>
                    <a:lnTo>
                      <a:pt x="532448" y="129759"/>
                    </a:lnTo>
                    <a:lnTo>
                      <a:pt x="533238" y="81601"/>
                    </a:lnTo>
                    <a:lnTo>
                      <a:pt x="630498" y="81601"/>
                    </a:lnTo>
                    <a:close/>
                  </a:path>
                </a:pathLst>
              </a:custGeom>
              <a:solidFill>
                <a:schemeClr val="accent1"/>
              </a:solidFill>
              <a:ln w="9525" cap="flat">
                <a:noFill/>
                <a:prstDash val="solid"/>
                <a:miter/>
              </a:ln>
            </p:spPr>
            <p:txBody>
              <a:bodyPr rtlCol="0" anchor="ctr"/>
              <a:lstStyle/>
              <a:p>
                <a:endParaRPr lang="zh-CN" altLang="en-US"/>
              </a:p>
            </p:txBody>
          </p:sp>
          <p:sp>
            <p:nvSpPr>
              <p:cNvPr id="72" name="星形: 五角 71"/>
              <p:cNvSpPr/>
              <p:nvPr userDrawn="1"/>
            </p:nvSpPr>
            <p:spPr>
              <a:xfrm>
                <a:off x="1306849" y="4155183"/>
                <a:ext cx="101905" cy="101905"/>
              </a:xfrm>
              <a:prstGeom prst="star5">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TextBox 66"/>
            <p:cNvSpPr txBox="1"/>
            <p:nvPr/>
          </p:nvSpPr>
          <p:spPr>
            <a:xfrm>
              <a:off x="4238254" y="4349729"/>
              <a:ext cx="615553" cy="246221"/>
            </a:xfrm>
            <a:prstGeom prst="rect">
              <a:avLst/>
            </a:prstGeom>
            <a:noFill/>
          </p:spPr>
          <p:txBody>
            <a:bodyPr wrap="none" lIns="0" tIns="0" rIns="0" bIns="0" rtlCol="0" anchor="ctr">
              <a:spAutoFit/>
            </a:bodyPr>
            <a:lstStyle/>
            <a:p>
              <a:r>
                <a:rPr lang="zh-CN" altLang="en-US" sz="1600" b="1" dirty="0">
                  <a:solidFill>
                    <a:schemeClr val="accent1"/>
                  </a:solidFill>
                  <a:latin typeface="+mj-ea"/>
                  <a:ea typeface="+mj-ea"/>
                  <a:cs typeface="Open Sans SemiBold" panose="020B0606030504020204" pitchFamily="34" charset="0"/>
                </a:rPr>
                <a:t>宣传奖</a:t>
              </a:r>
              <a:endParaRPr lang="en-US" sz="1600" b="1" dirty="0">
                <a:solidFill>
                  <a:schemeClr val="accent1"/>
                </a:solidFill>
                <a:latin typeface="+mj-ea"/>
                <a:ea typeface="+mj-ea"/>
                <a:cs typeface="Open Sans SemiBold" panose="020B0606030504020204" pitchFamily="34" charset="0"/>
              </a:endParaRPr>
            </a:p>
          </p:txBody>
        </p:sp>
        <p:sp>
          <p:nvSpPr>
            <p:cNvPr id="70" name="TextBox 67"/>
            <p:cNvSpPr txBox="1"/>
            <p:nvPr/>
          </p:nvSpPr>
          <p:spPr>
            <a:xfrm>
              <a:off x="4045178" y="4677375"/>
              <a:ext cx="1103607" cy="696794"/>
            </a:xfrm>
            <a:prstGeom prst="rect">
              <a:avLst/>
            </a:prstGeom>
            <a:noFill/>
          </p:spPr>
          <p:txBody>
            <a:bodyPr wrap="square" lIns="0" tIns="0" rIns="0" bIns="0" rtlCol="0">
              <a:spAutoFit/>
            </a:bodyPr>
            <a:lstStyle/>
            <a:p>
              <a:pPr algn="ctr">
                <a:lnSpc>
                  <a:spcPct val="130000"/>
                </a:lnSpc>
              </a:pPr>
              <a:r>
                <a:rPr lang="zh-CN" altLang="en-US" sz="1200" dirty="0">
                  <a:solidFill>
                    <a:schemeClr val="accent1"/>
                  </a:solidFill>
                  <a:latin typeface="+mn-ea"/>
                  <a:cs typeface="+mn-ea"/>
                  <a:sym typeface="Arial" panose="020B0604020202020204" pitchFamily="34" charset="0"/>
                </a:rPr>
                <a:t>线上线下一起做宣传工作，宣传渠道多且速度快。</a:t>
              </a:r>
              <a:endParaRPr lang="zh-CN" altLang="en-US" sz="1400" dirty="0">
                <a:solidFill>
                  <a:schemeClr val="accent1"/>
                </a:solidFill>
                <a:latin typeface="+mn-ea"/>
                <a:cs typeface="+mn-ea"/>
                <a:sym typeface="Arial" panose="020B0604020202020204" pitchFamily="34" charset="0"/>
              </a:endParaRPr>
            </a:p>
          </p:txBody>
        </p:sp>
      </p:grpSp>
      <p:grpSp>
        <p:nvGrpSpPr>
          <p:cNvPr id="7" name="组合 6"/>
          <p:cNvGrpSpPr/>
          <p:nvPr/>
        </p:nvGrpSpPr>
        <p:grpSpPr>
          <a:xfrm>
            <a:off x="7142841" y="3970866"/>
            <a:ext cx="1103607" cy="1403303"/>
            <a:chOff x="7142841" y="3970866"/>
            <a:chExt cx="1103607" cy="1403303"/>
          </a:xfrm>
        </p:grpSpPr>
        <p:grpSp>
          <p:nvGrpSpPr>
            <p:cNvPr id="74" name="组合 73"/>
            <p:cNvGrpSpPr/>
            <p:nvPr/>
          </p:nvGrpSpPr>
          <p:grpSpPr>
            <a:xfrm>
              <a:off x="7515320" y="3970866"/>
              <a:ext cx="256746" cy="297438"/>
              <a:chOff x="1229429" y="4125530"/>
              <a:chExt cx="256746" cy="297438"/>
            </a:xfrm>
          </p:grpSpPr>
          <p:sp>
            <p:nvSpPr>
              <p:cNvPr id="77" name="图形 44" descr="奖杯 轮廓"/>
              <p:cNvSpPr/>
              <p:nvPr userDrawn="1"/>
            </p:nvSpPr>
            <p:spPr>
              <a:xfrm>
                <a:off x="1229429" y="4125530"/>
                <a:ext cx="256746" cy="297438"/>
              </a:xfrm>
              <a:custGeom>
                <a:avLst/>
                <a:gdLst>
                  <a:gd name="connsiteX0" fmla="*/ 533400 w 649528"/>
                  <a:gd name="connsiteY0" fmla="*/ 62551 h 752475"/>
                  <a:gd name="connsiteX1" fmla="*/ 533400 w 649528"/>
                  <a:gd name="connsiteY1" fmla="*/ 0 h 752475"/>
                  <a:gd name="connsiteX2" fmla="*/ 114300 w 649528"/>
                  <a:gd name="connsiteY2" fmla="*/ 0 h 752475"/>
                  <a:gd name="connsiteX3" fmla="*/ 114300 w 649528"/>
                  <a:gd name="connsiteY3" fmla="*/ 62551 h 752475"/>
                  <a:gd name="connsiteX4" fmla="*/ 0 w 649528"/>
                  <a:gd name="connsiteY4" fmla="*/ 62551 h 752475"/>
                  <a:gd name="connsiteX5" fmla="*/ 0 w 649528"/>
                  <a:gd name="connsiteY5" fmla="*/ 255908 h 752475"/>
                  <a:gd name="connsiteX6" fmla="*/ 52549 w 649528"/>
                  <a:gd name="connsiteY6" fmla="*/ 385067 h 752475"/>
                  <a:gd name="connsiteX7" fmla="*/ 256908 w 649528"/>
                  <a:gd name="connsiteY7" fmla="*/ 466392 h 752475"/>
                  <a:gd name="connsiteX8" fmla="*/ 264947 w 649528"/>
                  <a:gd name="connsiteY8" fmla="*/ 475450 h 752475"/>
                  <a:gd name="connsiteX9" fmla="*/ 284798 w 649528"/>
                  <a:gd name="connsiteY9" fmla="*/ 514912 h 752475"/>
                  <a:gd name="connsiteX10" fmla="*/ 285750 w 649528"/>
                  <a:gd name="connsiteY10" fmla="*/ 527856 h 752475"/>
                  <a:gd name="connsiteX11" fmla="*/ 285750 w 649528"/>
                  <a:gd name="connsiteY11" fmla="*/ 638175 h 752475"/>
                  <a:gd name="connsiteX12" fmla="*/ 247650 w 649528"/>
                  <a:gd name="connsiteY12" fmla="*/ 638175 h 752475"/>
                  <a:gd name="connsiteX13" fmla="*/ 200025 w 649528"/>
                  <a:gd name="connsiteY13" fmla="*/ 685800 h 752475"/>
                  <a:gd name="connsiteX14" fmla="*/ 171450 w 649528"/>
                  <a:gd name="connsiteY14" fmla="*/ 685800 h 752475"/>
                  <a:gd name="connsiteX15" fmla="*/ 123825 w 649528"/>
                  <a:gd name="connsiteY15" fmla="*/ 733425 h 752475"/>
                  <a:gd name="connsiteX16" fmla="*/ 123825 w 649528"/>
                  <a:gd name="connsiteY16" fmla="*/ 752475 h 752475"/>
                  <a:gd name="connsiteX17" fmla="*/ 523875 w 649528"/>
                  <a:gd name="connsiteY17" fmla="*/ 752475 h 752475"/>
                  <a:gd name="connsiteX18" fmla="*/ 523875 w 649528"/>
                  <a:gd name="connsiteY18" fmla="*/ 733425 h 752475"/>
                  <a:gd name="connsiteX19" fmla="*/ 476250 w 649528"/>
                  <a:gd name="connsiteY19" fmla="*/ 685800 h 752475"/>
                  <a:gd name="connsiteX20" fmla="*/ 447675 w 649528"/>
                  <a:gd name="connsiteY20" fmla="*/ 685800 h 752475"/>
                  <a:gd name="connsiteX21" fmla="*/ 400050 w 649528"/>
                  <a:gd name="connsiteY21" fmla="*/ 638175 h 752475"/>
                  <a:gd name="connsiteX22" fmla="*/ 361950 w 649528"/>
                  <a:gd name="connsiteY22" fmla="*/ 638175 h 752475"/>
                  <a:gd name="connsiteX23" fmla="*/ 361950 w 649528"/>
                  <a:gd name="connsiteY23" fmla="*/ 528809 h 752475"/>
                  <a:gd name="connsiteX24" fmla="*/ 364246 w 649528"/>
                  <a:gd name="connsiteY24" fmla="*/ 509568 h 752475"/>
                  <a:gd name="connsiteX25" fmla="*/ 381953 w 649528"/>
                  <a:gd name="connsiteY25" fmla="*/ 477126 h 752475"/>
                  <a:gd name="connsiteX26" fmla="*/ 391297 w 649528"/>
                  <a:gd name="connsiteY26" fmla="*/ 466411 h 752475"/>
                  <a:gd name="connsiteX27" fmla="*/ 597037 w 649528"/>
                  <a:gd name="connsiteY27" fmla="*/ 384981 h 752475"/>
                  <a:gd name="connsiteX28" fmla="*/ 649529 w 649528"/>
                  <a:gd name="connsiteY28" fmla="*/ 255880 h 752475"/>
                  <a:gd name="connsiteX29" fmla="*/ 649529 w 649528"/>
                  <a:gd name="connsiteY29" fmla="*/ 62522 h 752475"/>
                  <a:gd name="connsiteX30" fmla="*/ 66313 w 649528"/>
                  <a:gd name="connsiteY30" fmla="*/ 371866 h 752475"/>
                  <a:gd name="connsiteX31" fmla="*/ 19050 w 649528"/>
                  <a:gd name="connsiteY31" fmla="*/ 255880 h 752475"/>
                  <a:gd name="connsiteX32" fmla="*/ 19050 w 649528"/>
                  <a:gd name="connsiteY32" fmla="*/ 81572 h 752475"/>
                  <a:gd name="connsiteX33" fmla="*/ 114300 w 649528"/>
                  <a:gd name="connsiteY33" fmla="*/ 81572 h 752475"/>
                  <a:gd name="connsiteX34" fmla="*/ 114300 w 649528"/>
                  <a:gd name="connsiteY34" fmla="*/ 242983 h 752475"/>
                  <a:gd name="connsiteX35" fmla="*/ 141399 w 649528"/>
                  <a:gd name="connsiteY35" fmla="*/ 338433 h 752475"/>
                  <a:gd name="connsiteX36" fmla="*/ 141608 w 649528"/>
                  <a:gd name="connsiteY36" fmla="*/ 338309 h 752475"/>
                  <a:gd name="connsiteX37" fmla="*/ 164268 w 649528"/>
                  <a:gd name="connsiteY37" fmla="*/ 368322 h 752475"/>
                  <a:gd name="connsiteX38" fmla="*/ 164268 w 649528"/>
                  <a:gd name="connsiteY38" fmla="*/ 368322 h 752475"/>
                  <a:gd name="connsiteX39" fmla="*/ 206369 w 649528"/>
                  <a:gd name="connsiteY39" fmla="*/ 411718 h 752475"/>
                  <a:gd name="connsiteX40" fmla="*/ 212941 w 649528"/>
                  <a:gd name="connsiteY40" fmla="*/ 418109 h 752475"/>
                  <a:gd name="connsiteX41" fmla="*/ 229905 w 649528"/>
                  <a:gd name="connsiteY41" fmla="*/ 435988 h 752475"/>
                  <a:gd name="connsiteX42" fmla="*/ 239087 w 649528"/>
                  <a:gd name="connsiteY42" fmla="*/ 446322 h 752475"/>
                  <a:gd name="connsiteX43" fmla="*/ 66313 w 649528"/>
                  <a:gd name="connsiteY43" fmla="*/ 371866 h 752475"/>
                  <a:gd name="connsiteX44" fmla="*/ 476250 w 649528"/>
                  <a:gd name="connsiteY44" fmla="*/ 704850 h 752475"/>
                  <a:gd name="connsiteX45" fmla="*/ 476250 w 649528"/>
                  <a:gd name="connsiteY45" fmla="*/ 704850 h 752475"/>
                  <a:gd name="connsiteX46" fmla="*/ 504825 w 649528"/>
                  <a:gd name="connsiteY46" fmla="*/ 733425 h 752475"/>
                  <a:gd name="connsiteX47" fmla="*/ 142875 w 649528"/>
                  <a:gd name="connsiteY47" fmla="*/ 733425 h 752475"/>
                  <a:gd name="connsiteX48" fmla="*/ 142875 w 649528"/>
                  <a:gd name="connsiteY48" fmla="*/ 733425 h 752475"/>
                  <a:gd name="connsiteX49" fmla="*/ 171450 w 649528"/>
                  <a:gd name="connsiteY49" fmla="*/ 704850 h 752475"/>
                  <a:gd name="connsiteX50" fmla="*/ 476250 w 649528"/>
                  <a:gd name="connsiteY50" fmla="*/ 704850 h 752475"/>
                  <a:gd name="connsiteX51" fmla="*/ 400050 w 649528"/>
                  <a:gd name="connsiteY51" fmla="*/ 657225 h 752475"/>
                  <a:gd name="connsiteX52" fmla="*/ 428625 w 649528"/>
                  <a:gd name="connsiteY52" fmla="*/ 685800 h 752475"/>
                  <a:gd name="connsiteX53" fmla="*/ 219075 w 649528"/>
                  <a:gd name="connsiteY53" fmla="*/ 685800 h 752475"/>
                  <a:gd name="connsiteX54" fmla="*/ 247650 w 649528"/>
                  <a:gd name="connsiteY54" fmla="*/ 657225 h 752475"/>
                  <a:gd name="connsiteX55" fmla="*/ 295275 w 649528"/>
                  <a:gd name="connsiteY55" fmla="*/ 657225 h 752475"/>
                  <a:gd name="connsiteX56" fmla="*/ 352425 w 649528"/>
                  <a:gd name="connsiteY56" fmla="*/ 657225 h 752475"/>
                  <a:gd name="connsiteX57" fmla="*/ 367608 w 649528"/>
                  <a:gd name="connsiteY57" fmla="*/ 464591 h 752475"/>
                  <a:gd name="connsiteX58" fmla="*/ 345700 w 649528"/>
                  <a:gd name="connsiteY58" fmla="*/ 505082 h 752475"/>
                  <a:gd name="connsiteX59" fmla="*/ 342843 w 649528"/>
                  <a:gd name="connsiteY59" fmla="*/ 528809 h 752475"/>
                  <a:gd name="connsiteX60" fmla="*/ 342843 w 649528"/>
                  <a:gd name="connsiteY60" fmla="*/ 638175 h 752475"/>
                  <a:gd name="connsiteX61" fmla="*/ 304800 w 649528"/>
                  <a:gd name="connsiteY61" fmla="*/ 638175 h 752475"/>
                  <a:gd name="connsiteX62" fmla="*/ 304800 w 649528"/>
                  <a:gd name="connsiteY62" fmla="*/ 527856 h 752475"/>
                  <a:gd name="connsiteX63" fmla="*/ 303533 w 649528"/>
                  <a:gd name="connsiteY63" fmla="*/ 511893 h 752475"/>
                  <a:gd name="connsiteX64" fmla="*/ 279178 w 649528"/>
                  <a:gd name="connsiteY64" fmla="*/ 462763 h 752475"/>
                  <a:gd name="connsiteX65" fmla="*/ 244126 w 649528"/>
                  <a:gd name="connsiteY65" fmla="*/ 423329 h 752475"/>
                  <a:gd name="connsiteX66" fmla="*/ 226238 w 649528"/>
                  <a:gd name="connsiteY66" fmla="*/ 404479 h 752475"/>
                  <a:gd name="connsiteX67" fmla="*/ 219627 w 649528"/>
                  <a:gd name="connsiteY67" fmla="*/ 398059 h 752475"/>
                  <a:gd name="connsiteX68" fmla="*/ 178184 w 649528"/>
                  <a:gd name="connsiteY68" fmla="*/ 355340 h 752475"/>
                  <a:gd name="connsiteX69" fmla="*/ 159068 w 649528"/>
                  <a:gd name="connsiteY69" fmla="*/ 330918 h 752475"/>
                  <a:gd name="connsiteX70" fmla="*/ 157686 w 649528"/>
                  <a:gd name="connsiteY70" fmla="*/ 328546 h 752475"/>
                  <a:gd name="connsiteX71" fmla="*/ 133350 w 649528"/>
                  <a:gd name="connsiteY71" fmla="*/ 242983 h 752475"/>
                  <a:gd name="connsiteX72" fmla="*/ 133350 w 649528"/>
                  <a:gd name="connsiteY72" fmla="*/ 19050 h 752475"/>
                  <a:gd name="connsiteX73" fmla="*/ 514350 w 649528"/>
                  <a:gd name="connsiteY73" fmla="*/ 19050 h 752475"/>
                  <a:gd name="connsiteX74" fmla="*/ 514350 w 649528"/>
                  <a:gd name="connsiteY74" fmla="*/ 71323 h 752475"/>
                  <a:gd name="connsiteX75" fmla="*/ 513398 w 649528"/>
                  <a:gd name="connsiteY75" fmla="*/ 129597 h 752475"/>
                  <a:gd name="connsiteX76" fmla="*/ 513398 w 649528"/>
                  <a:gd name="connsiteY76" fmla="*/ 243897 h 752475"/>
                  <a:gd name="connsiteX77" fmla="*/ 489061 w 649528"/>
                  <a:gd name="connsiteY77" fmla="*/ 329460 h 752475"/>
                  <a:gd name="connsiteX78" fmla="*/ 487766 w 649528"/>
                  <a:gd name="connsiteY78" fmla="*/ 331594 h 752475"/>
                  <a:gd name="connsiteX79" fmla="*/ 467954 w 649528"/>
                  <a:gd name="connsiteY79" fmla="*/ 356930 h 752475"/>
                  <a:gd name="connsiteX80" fmla="*/ 430235 w 649528"/>
                  <a:gd name="connsiteY80" fmla="*/ 396240 h 752475"/>
                  <a:gd name="connsiteX81" fmla="*/ 395945 w 649528"/>
                  <a:gd name="connsiteY81" fmla="*/ 432140 h 752475"/>
                  <a:gd name="connsiteX82" fmla="*/ 630498 w 649528"/>
                  <a:gd name="connsiteY82" fmla="*/ 255880 h 752475"/>
                  <a:gd name="connsiteX83" fmla="*/ 583292 w 649528"/>
                  <a:gd name="connsiteY83" fmla="*/ 371808 h 752475"/>
                  <a:gd name="connsiteX84" fmla="*/ 408737 w 649528"/>
                  <a:gd name="connsiteY84" fmla="*/ 446446 h 752475"/>
                  <a:gd name="connsiteX85" fmla="*/ 410318 w 649528"/>
                  <a:gd name="connsiteY85" fmla="*/ 444637 h 752475"/>
                  <a:gd name="connsiteX86" fmla="*/ 443408 w 649528"/>
                  <a:gd name="connsiteY86" fmla="*/ 409966 h 752475"/>
                  <a:gd name="connsiteX87" fmla="*/ 482460 w 649528"/>
                  <a:gd name="connsiteY87" fmla="*/ 369351 h 752475"/>
                  <a:gd name="connsiteX88" fmla="*/ 505149 w 649528"/>
                  <a:gd name="connsiteY88" fmla="*/ 339242 h 752475"/>
                  <a:gd name="connsiteX89" fmla="*/ 505387 w 649528"/>
                  <a:gd name="connsiteY89" fmla="*/ 339385 h 752475"/>
                  <a:gd name="connsiteX90" fmla="*/ 532448 w 649528"/>
                  <a:gd name="connsiteY90" fmla="*/ 243935 h 752475"/>
                  <a:gd name="connsiteX91" fmla="*/ 532448 w 649528"/>
                  <a:gd name="connsiteY91" fmla="*/ 129759 h 752475"/>
                  <a:gd name="connsiteX92" fmla="*/ 533238 w 649528"/>
                  <a:gd name="connsiteY92" fmla="*/ 81601 h 752475"/>
                  <a:gd name="connsiteX93" fmla="*/ 630498 w 649528"/>
                  <a:gd name="connsiteY93" fmla="*/ 81601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49528" h="752475">
                    <a:moveTo>
                      <a:pt x="533400" y="62551"/>
                    </a:moveTo>
                    <a:lnTo>
                      <a:pt x="533400" y="0"/>
                    </a:lnTo>
                    <a:lnTo>
                      <a:pt x="114300" y="0"/>
                    </a:lnTo>
                    <a:lnTo>
                      <a:pt x="114300" y="62551"/>
                    </a:lnTo>
                    <a:lnTo>
                      <a:pt x="0" y="62551"/>
                    </a:lnTo>
                    <a:lnTo>
                      <a:pt x="0" y="255908"/>
                    </a:lnTo>
                    <a:cubicBezTo>
                      <a:pt x="505" y="304067"/>
                      <a:pt x="19289" y="350235"/>
                      <a:pt x="52549" y="385067"/>
                    </a:cubicBezTo>
                    <a:cubicBezTo>
                      <a:pt x="104213" y="438626"/>
                      <a:pt x="165564" y="463039"/>
                      <a:pt x="256908" y="466392"/>
                    </a:cubicBezTo>
                    <a:lnTo>
                      <a:pt x="264947" y="475450"/>
                    </a:lnTo>
                    <a:cubicBezTo>
                      <a:pt x="275179" y="486450"/>
                      <a:pt x="282065" y="500139"/>
                      <a:pt x="284798" y="514912"/>
                    </a:cubicBezTo>
                    <a:cubicBezTo>
                      <a:pt x="285456" y="519195"/>
                      <a:pt x="285774" y="523524"/>
                      <a:pt x="285750" y="527856"/>
                    </a:cubicBezTo>
                    <a:lnTo>
                      <a:pt x="285750" y="638175"/>
                    </a:lnTo>
                    <a:lnTo>
                      <a:pt x="247650" y="638175"/>
                    </a:lnTo>
                    <a:cubicBezTo>
                      <a:pt x="221360" y="638206"/>
                      <a:pt x="200056" y="659510"/>
                      <a:pt x="200025" y="685800"/>
                    </a:cubicBezTo>
                    <a:lnTo>
                      <a:pt x="171450" y="685800"/>
                    </a:lnTo>
                    <a:cubicBezTo>
                      <a:pt x="145173" y="685863"/>
                      <a:pt x="123888" y="707148"/>
                      <a:pt x="123825" y="733425"/>
                    </a:cubicBezTo>
                    <a:lnTo>
                      <a:pt x="123825" y="752475"/>
                    </a:lnTo>
                    <a:lnTo>
                      <a:pt x="523875" y="752475"/>
                    </a:lnTo>
                    <a:lnTo>
                      <a:pt x="523875" y="733425"/>
                    </a:lnTo>
                    <a:cubicBezTo>
                      <a:pt x="523827" y="707142"/>
                      <a:pt x="502533" y="685848"/>
                      <a:pt x="476250" y="685800"/>
                    </a:cubicBezTo>
                    <a:lnTo>
                      <a:pt x="447675" y="685800"/>
                    </a:lnTo>
                    <a:cubicBezTo>
                      <a:pt x="447644" y="659510"/>
                      <a:pt x="426340" y="638206"/>
                      <a:pt x="400050" y="638175"/>
                    </a:cubicBezTo>
                    <a:lnTo>
                      <a:pt x="361950" y="638175"/>
                    </a:lnTo>
                    <a:lnTo>
                      <a:pt x="361950" y="528809"/>
                    </a:lnTo>
                    <a:cubicBezTo>
                      <a:pt x="361949" y="522327"/>
                      <a:pt x="362720" y="515868"/>
                      <a:pt x="364246" y="509568"/>
                    </a:cubicBezTo>
                    <a:cubicBezTo>
                      <a:pt x="367438" y="497482"/>
                      <a:pt x="373514" y="486349"/>
                      <a:pt x="381953" y="477126"/>
                    </a:cubicBezTo>
                    <a:lnTo>
                      <a:pt x="391297" y="466411"/>
                    </a:lnTo>
                    <a:cubicBezTo>
                      <a:pt x="483365" y="463248"/>
                      <a:pt x="545106" y="438788"/>
                      <a:pt x="597037" y="384981"/>
                    </a:cubicBezTo>
                    <a:cubicBezTo>
                      <a:pt x="630267" y="350158"/>
                      <a:pt x="649031" y="304012"/>
                      <a:pt x="649529" y="255880"/>
                    </a:cubicBezTo>
                    <a:lnTo>
                      <a:pt x="649529" y="62522"/>
                    </a:lnTo>
                    <a:close/>
                    <a:moveTo>
                      <a:pt x="66313" y="371866"/>
                    </a:moveTo>
                    <a:cubicBezTo>
                      <a:pt x="36646" y="340450"/>
                      <a:pt x="19789" y="299083"/>
                      <a:pt x="19050" y="255880"/>
                    </a:cubicBezTo>
                    <a:lnTo>
                      <a:pt x="19050" y="81572"/>
                    </a:lnTo>
                    <a:lnTo>
                      <a:pt x="114300" y="81572"/>
                    </a:lnTo>
                    <a:lnTo>
                      <a:pt x="114300" y="242983"/>
                    </a:lnTo>
                    <a:cubicBezTo>
                      <a:pt x="114301" y="276697"/>
                      <a:pt x="123684" y="309747"/>
                      <a:pt x="141399" y="338433"/>
                    </a:cubicBezTo>
                    <a:lnTo>
                      <a:pt x="141608" y="338309"/>
                    </a:lnTo>
                    <a:cubicBezTo>
                      <a:pt x="148261" y="348962"/>
                      <a:pt x="155844" y="359006"/>
                      <a:pt x="164268" y="368322"/>
                    </a:cubicBezTo>
                    <a:lnTo>
                      <a:pt x="164268" y="368322"/>
                    </a:lnTo>
                    <a:cubicBezTo>
                      <a:pt x="178241" y="384400"/>
                      <a:pt x="192538" y="398288"/>
                      <a:pt x="206369" y="411718"/>
                    </a:cubicBezTo>
                    <a:lnTo>
                      <a:pt x="212941" y="418109"/>
                    </a:lnTo>
                    <a:cubicBezTo>
                      <a:pt x="218399" y="423453"/>
                      <a:pt x="223952" y="429301"/>
                      <a:pt x="229905" y="435988"/>
                    </a:cubicBezTo>
                    <a:lnTo>
                      <a:pt x="239087" y="446322"/>
                    </a:lnTo>
                    <a:cubicBezTo>
                      <a:pt x="162487" y="440788"/>
                      <a:pt x="111300" y="418500"/>
                      <a:pt x="66313" y="371866"/>
                    </a:cubicBezTo>
                    <a:close/>
                    <a:moveTo>
                      <a:pt x="476250" y="704850"/>
                    </a:moveTo>
                    <a:lnTo>
                      <a:pt x="476250" y="704850"/>
                    </a:lnTo>
                    <a:cubicBezTo>
                      <a:pt x="492010" y="704902"/>
                      <a:pt x="504773" y="717665"/>
                      <a:pt x="504825" y="733425"/>
                    </a:cubicBezTo>
                    <a:lnTo>
                      <a:pt x="142875" y="733425"/>
                    </a:lnTo>
                    <a:lnTo>
                      <a:pt x="142875" y="733425"/>
                    </a:lnTo>
                    <a:cubicBezTo>
                      <a:pt x="142932" y="717667"/>
                      <a:pt x="155693" y="704907"/>
                      <a:pt x="171450" y="704850"/>
                    </a:cubicBezTo>
                    <a:lnTo>
                      <a:pt x="476250" y="704850"/>
                    </a:lnTo>
                    <a:close/>
                    <a:moveTo>
                      <a:pt x="400050" y="657225"/>
                    </a:moveTo>
                    <a:cubicBezTo>
                      <a:pt x="415832" y="657225"/>
                      <a:pt x="428625" y="670018"/>
                      <a:pt x="428625" y="685800"/>
                    </a:cubicBezTo>
                    <a:lnTo>
                      <a:pt x="219075" y="685800"/>
                    </a:lnTo>
                    <a:cubicBezTo>
                      <a:pt x="219075" y="670018"/>
                      <a:pt x="231868" y="657225"/>
                      <a:pt x="247650" y="657225"/>
                    </a:cubicBezTo>
                    <a:lnTo>
                      <a:pt x="295275" y="657225"/>
                    </a:lnTo>
                    <a:lnTo>
                      <a:pt x="352425" y="657225"/>
                    </a:lnTo>
                    <a:close/>
                    <a:moveTo>
                      <a:pt x="367608" y="464591"/>
                    </a:moveTo>
                    <a:cubicBezTo>
                      <a:pt x="357136" y="476117"/>
                      <a:pt x="349618" y="490011"/>
                      <a:pt x="345700" y="505082"/>
                    </a:cubicBezTo>
                    <a:cubicBezTo>
                      <a:pt x="343812" y="512850"/>
                      <a:pt x="342852" y="520815"/>
                      <a:pt x="342843" y="528809"/>
                    </a:cubicBezTo>
                    <a:lnTo>
                      <a:pt x="342843" y="638175"/>
                    </a:lnTo>
                    <a:lnTo>
                      <a:pt x="304800" y="638175"/>
                    </a:lnTo>
                    <a:lnTo>
                      <a:pt x="304800" y="527856"/>
                    </a:lnTo>
                    <a:cubicBezTo>
                      <a:pt x="304805" y="522510"/>
                      <a:pt x="304381" y="517171"/>
                      <a:pt x="303533" y="511893"/>
                    </a:cubicBezTo>
                    <a:cubicBezTo>
                      <a:pt x="300250" y="493534"/>
                      <a:pt x="291801" y="476491"/>
                      <a:pt x="279178" y="462763"/>
                    </a:cubicBezTo>
                    <a:lnTo>
                      <a:pt x="244126" y="423329"/>
                    </a:lnTo>
                    <a:cubicBezTo>
                      <a:pt x="237877" y="416300"/>
                      <a:pt x="232029" y="410137"/>
                      <a:pt x="226238" y="404479"/>
                    </a:cubicBezTo>
                    <a:lnTo>
                      <a:pt x="219627" y="398059"/>
                    </a:lnTo>
                    <a:cubicBezTo>
                      <a:pt x="206083" y="384896"/>
                      <a:pt x="192081" y="371294"/>
                      <a:pt x="178184" y="355340"/>
                    </a:cubicBezTo>
                    <a:cubicBezTo>
                      <a:pt x="171259" y="347647"/>
                      <a:pt x="164872" y="339487"/>
                      <a:pt x="159068" y="330918"/>
                    </a:cubicBezTo>
                    <a:lnTo>
                      <a:pt x="157686" y="328546"/>
                    </a:lnTo>
                    <a:cubicBezTo>
                      <a:pt x="141792" y="302836"/>
                      <a:pt x="133365" y="273209"/>
                      <a:pt x="133350" y="242983"/>
                    </a:cubicBezTo>
                    <a:lnTo>
                      <a:pt x="133350" y="19050"/>
                    </a:lnTo>
                    <a:lnTo>
                      <a:pt x="514350" y="19050"/>
                    </a:lnTo>
                    <a:lnTo>
                      <a:pt x="514350" y="71323"/>
                    </a:lnTo>
                    <a:lnTo>
                      <a:pt x="513398" y="129597"/>
                    </a:lnTo>
                    <a:lnTo>
                      <a:pt x="513398" y="243897"/>
                    </a:lnTo>
                    <a:cubicBezTo>
                      <a:pt x="513382" y="274124"/>
                      <a:pt x="504956" y="303750"/>
                      <a:pt x="489061" y="329460"/>
                    </a:cubicBezTo>
                    <a:lnTo>
                      <a:pt x="487766" y="331594"/>
                    </a:lnTo>
                    <a:cubicBezTo>
                      <a:pt x="484432" y="336356"/>
                      <a:pt x="474355" y="349691"/>
                      <a:pt x="467954" y="356930"/>
                    </a:cubicBezTo>
                    <a:cubicBezTo>
                      <a:pt x="456173" y="370771"/>
                      <a:pt x="443577" y="383898"/>
                      <a:pt x="430235" y="396240"/>
                    </a:cubicBezTo>
                    <a:cubicBezTo>
                      <a:pt x="418462" y="407508"/>
                      <a:pt x="406927" y="419586"/>
                      <a:pt x="395945" y="432140"/>
                    </a:cubicBezTo>
                    <a:close/>
                    <a:moveTo>
                      <a:pt x="630498" y="255880"/>
                    </a:moveTo>
                    <a:cubicBezTo>
                      <a:pt x="629765" y="299056"/>
                      <a:pt x="612929" y="340402"/>
                      <a:pt x="583292" y="371808"/>
                    </a:cubicBezTo>
                    <a:cubicBezTo>
                      <a:pt x="537943" y="418814"/>
                      <a:pt x="486280" y="441122"/>
                      <a:pt x="408737" y="446446"/>
                    </a:cubicBezTo>
                    <a:lnTo>
                      <a:pt x="410318" y="444637"/>
                    </a:lnTo>
                    <a:cubicBezTo>
                      <a:pt x="420900" y="432511"/>
                      <a:pt x="432035" y="420824"/>
                      <a:pt x="443408" y="409966"/>
                    </a:cubicBezTo>
                    <a:cubicBezTo>
                      <a:pt x="457224" y="397219"/>
                      <a:pt x="470265" y="383657"/>
                      <a:pt x="482460" y="369351"/>
                    </a:cubicBezTo>
                    <a:cubicBezTo>
                      <a:pt x="490864" y="359977"/>
                      <a:pt x="498455" y="349905"/>
                      <a:pt x="505149" y="339242"/>
                    </a:cubicBezTo>
                    <a:lnTo>
                      <a:pt x="505387" y="339385"/>
                    </a:lnTo>
                    <a:cubicBezTo>
                      <a:pt x="523090" y="310696"/>
                      <a:pt x="532460" y="277647"/>
                      <a:pt x="532448" y="243935"/>
                    </a:cubicBezTo>
                    <a:lnTo>
                      <a:pt x="532448" y="129759"/>
                    </a:lnTo>
                    <a:lnTo>
                      <a:pt x="533238" y="81601"/>
                    </a:lnTo>
                    <a:lnTo>
                      <a:pt x="630498" y="81601"/>
                    </a:lnTo>
                    <a:close/>
                  </a:path>
                </a:pathLst>
              </a:custGeom>
              <a:solidFill>
                <a:schemeClr val="accent1"/>
              </a:solidFill>
              <a:ln w="9525" cap="flat">
                <a:noFill/>
                <a:prstDash val="solid"/>
                <a:miter/>
              </a:ln>
            </p:spPr>
            <p:txBody>
              <a:bodyPr rtlCol="0" anchor="ctr"/>
              <a:lstStyle/>
              <a:p>
                <a:endParaRPr lang="zh-CN" altLang="en-US"/>
              </a:p>
            </p:txBody>
          </p:sp>
          <p:sp>
            <p:nvSpPr>
              <p:cNvPr id="78" name="星形: 五角 77"/>
              <p:cNvSpPr/>
              <p:nvPr userDrawn="1"/>
            </p:nvSpPr>
            <p:spPr>
              <a:xfrm>
                <a:off x="1306849" y="4155183"/>
                <a:ext cx="101905" cy="101905"/>
              </a:xfrm>
              <a:prstGeom prst="star5">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5" name="TextBox 66"/>
            <p:cNvSpPr txBox="1"/>
            <p:nvPr/>
          </p:nvSpPr>
          <p:spPr>
            <a:xfrm>
              <a:off x="7335917" y="4349729"/>
              <a:ext cx="615553" cy="246221"/>
            </a:xfrm>
            <a:prstGeom prst="rect">
              <a:avLst/>
            </a:prstGeom>
            <a:noFill/>
          </p:spPr>
          <p:txBody>
            <a:bodyPr wrap="none" lIns="0" tIns="0" rIns="0" bIns="0" rtlCol="0" anchor="ctr">
              <a:spAutoFit/>
            </a:bodyPr>
            <a:lstStyle/>
            <a:p>
              <a:r>
                <a:rPr lang="zh-CN" altLang="en-US" sz="1600" b="1" dirty="0">
                  <a:solidFill>
                    <a:schemeClr val="accent1"/>
                  </a:solidFill>
                  <a:latin typeface="+mj-ea"/>
                  <a:ea typeface="+mj-ea"/>
                  <a:cs typeface="Open Sans SemiBold" panose="020B0606030504020204" pitchFamily="34" charset="0"/>
                </a:rPr>
                <a:t>爱心奖</a:t>
              </a:r>
              <a:endParaRPr lang="en-US" sz="1600" b="1" dirty="0">
                <a:solidFill>
                  <a:schemeClr val="accent1"/>
                </a:solidFill>
                <a:latin typeface="+mj-ea"/>
                <a:ea typeface="+mj-ea"/>
                <a:cs typeface="Open Sans SemiBold" panose="020B0606030504020204" pitchFamily="34" charset="0"/>
              </a:endParaRPr>
            </a:p>
          </p:txBody>
        </p:sp>
        <p:sp>
          <p:nvSpPr>
            <p:cNvPr id="76" name="TextBox 67"/>
            <p:cNvSpPr txBox="1"/>
            <p:nvPr/>
          </p:nvSpPr>
          <p:spPr>
            <a:xfrm>
              <a:off x="7142841" y="4677375"/>
              <a:ext cx="1103607" cy="696794"/>
            </a:xfrm>
            <a:prstGeom prst="rect">
              <a:avLst/>
            </a:prstGeom>
            <a:noFill/>
          </p:spPr>
          <p:txBody>
            <a:bodyPr wrap="square" lIns="0" tIns="0" rIns="0" bIns="0" rtlCol="0">
              <a:spAutoFit/>
            </a:bodyPr>
            <a:lstStyle/>
            <a:p>
              <a:pPr algn="ctr">
                <a:lnSpc>
                  <a:spcPct val="130000"/>
                </a:lnSpc>
              </a:pPr>
              <a:r>
                <a:rPr lang="zh-CN" altLang="en-US" sz="1200" dirty="0">
                  <a:solidFill>
                    <a:schemeClr val="accent1"/>
                  </a:solidFill>
                  <a:latin typeface="+mn-ea"/>
                  <a:cs typeface="+mn-ea"/>
                  <a:sym typeface="Arial" panose="020B0604020202020204" pitchFamily="34" charset="0"/>
                </a:rPr>
                <a:t>定期举办公益活动，把募捐的财物捐给希望工程。</a:t>
              </a:r>
              <a:endParaRPr lang="zh-CN" altLang="en-US" sz="1400" dirty="0">
                <a:solidFill>
                  <a:schemeClr val="accent1"/>
                </a:solidFill>
                <a:latin typeface="+mn-ea"/>
                <a:cs typeface="+mn-ea"/>
                <a:sym typeface="Arial" panose="020B0604020202020204" pitchFamily="34" charset="0"/>
              </a:endParaRPr>
            </a:p>
          </p:txBody>
        </p:sp>
      </p:grpSp>
      <p:grpSp>
        <p:nvGrpSpPr>
          <p:cNvPr id="9" name="组合 8"/>
          <p:cNvGrpSpPr/>
          <p:nvPr/>
        </p:nvGrpSpPr>
        <p:grpSpPr>
          <a:xfrm>
            <a:off x="10242778" y="3970866"/>
            <a:ext cx="1103607" cy="1643369"/>
            <a:chOff x="10242778" y="3970866"/>
            <a:chExt cx="1103607" cy="1643369"/>
          </a:xfrm>
        </p:grpSpPr>
        <p:grpSp>
          <p:nvGrpSpPr>
            <p:cNvPr id="80" name="组合 79"/>
            <p:cNvGrpSpPr/>
            <p:nvPr/>
          </p:nvGrpSpPr>
          <p:grpSpPr>
            <a:xfrm>
              <a:off x="10615257" y="3970866"/>
              <a:ext cx="256746" cy="297438"/>
              <a:chOff x="1229429" y="4125530"/>
              <a:chExt cx="256746" cy="297438"/>
            </a:xfrm>
          </p:grpSpPr>
          <p:sp>
            <p:nvSpPr>
              <p:cNvPr id="83" name="图形 44" descr="奖杯 轮廓"/>
              <p:cNvSpPr/>
              <p:nvPr userDrawn="1"/>
            </p:nvSpPr>
            <p:spPr>
              <a:xfrm>
                <a:off x="1229429" y="4125530"/>
                <a:ext cx="256746" cy="297438"/>
              </a:xfrm>
              <a:custGeom>
                <a:avLst/>
                <a:gdLst>
                  <a:gd name="connsiteX0" fmla="*/ 533400 w 649528"/>
                  <a:gd name="connsiteY0" fmla="*/ 62551 h 752475"/>
                  <a:gd name="connsiteX1" fmla="*/ 533400 w 649528"/>
                  <a:gd name="connsiteY1" fmla="*/ 0 h 752475"/>
                  <a:gd name="connsiteX2" fmla="*/ 114300 w 649528"/>
                  <a:gd name="connsiteY2" fmla="*/ 0 h 752475"/>
                  <a:gd name="connsiteX3" fmla="*/ 114300 w 649528"/>
                  <a:gd name="connsiteY3" fmla="*/ 62551 h 752475"/>
                  <a:gd name="connsiteX4" fmla="*/ 0 w 649528"/>
                  <a:gd name="connsiteY4" fmla="*/ 62551 h 752475"/>
                  <a:gd name="connsiteX5" fmla="*/ 0 w 649528"/>
                  <a:gd name="connsiteY5" fmla="*/ 255908 h 752475"/>
                  <a:gd name="connsiteX6" fmla="*/ 52549 w 649528"/>
                  <a:gd name="connsiteY6" fmla="*/ 385067 h 752475"/>
                  <a:gd name="connsiteX7" fmla="*/ 256908 w 649528"/>
                  <a:gd name="connsiteY7" fmla="*/ 466392 h 752475"/>
                  <a:gd name="connsiteX8" fmla="*/ 264947 w 649528"/>
                  <a:gd name="connsiteY8" fmla="*/ 475450 h 752475"/>
                  <a:gd name="connsiteX9" fmla="*/ 284798 w 649528"/>
                  <a:gd name="connsiteY9" fmla="*/ 514912 h 752475"/>
                  <a:gd name="connsiteX10" fmla="*/ 285750 w 649528"/>
                  <a:gd name="connsiteY10" fmla="*/ 527856 h 752475"/>
                  <a:gd name="connsiteX11" fmla="*/ 285750 w 649528"/>
                  <a:gd name="connsiteY11" fmla="*/ 638175 h 752475"/>
                  <a:gd name="connsiteX12" fmla="*/ 247650 w 649528"/>
                  <a:gd name="connsiteY12" fmla="*/ 638175 h 752475"/>
                  <a:gd name="connsiteX13" fmla="*/ 200025 w 649528"/>
                  <a:gd name="connsiteY13" fmla="*/ 685800 h 752475"/>
                  <a:gd name="connsiteX14" fmla="*/ 171450 w 649528"/>
                  <a:gd name="connsiteY14" fmla="*/ 685800 h 752475"/>
                  <a:gd name="connsiteX15" fmla="*/ 123825 w 649528"/>
                  <a:gd name="connsiteY15" fmla="*/ 733425 h 752475"/>
                  <a:gd name="connsiteX16" fmla="*/ 123825 w 649528"/>
                  <a:gd name="connsiteY16" fmla="*/ 752475 h 752475"/>
                  <a:gd name="connsiteX17" fmla="*/ 523875 w 649528"/>
                  <a:gd name="connsiteY17" fmla="*/ 752475 h 752475"/>
                  <a:gd name="connsiteX18" fmla="*/ 523875 w 649528"/>
                  <a:gd name="connsiteY18" fmla="*/ 733425 h 752475"/>
                  <a:gd name="connsiteX19" fmla="*/ 476250 w 649528"/>
                  <a:gd name="connsiteY19" fmla="*/ 685800 h 752475"/>
                  <a:gd name="connsiteX20" fmla="*/ 447675 w 649528"/>
                  <a:gd name="connsiteY20" fmla="*/ 685800 h 752475"/>
                  <a:gd name="connsiteX21" fmla="*/ 400050 w 649528"/>
                  <a:gd name="connsiteY21" fmla="*/ 638175 h 752475"/>
                  <a:gd name="connsiteX22" fmla="*/ 361950 w 649528"/>
                  <a:gd name="connsiteY22" fmla="*/ 638175 h 752475"/>
                  <a:gd name="connsiteX23" fmla="*/ 361950 w 649528"/>
                  <a:gd name="connsiteY23" fmla="*/ 528809 h 752475"/>
                  <a:gd name="connsiteX24" fmla="*/ 364246 w 649528"/>
                  <a:gd name="connsiteY24" fmla="*/ 509568 h 752475"/>
                  <a:gd name="connsiteX25" fmla="*/ 381953 w 649528"/>
                  <a:gd name="connsiteY25" fmla="*/ 477126 h 752475"/>
                  <a:gd name="connsiteX26" fmla="*/ 391297 w 649528"/>
                  <a:gd name="connsiteY26" fmla="*/ 466411 h 752475"/>
                  <a:gd name="connsiteX27" fmla="*/ 597037 w 649528"/>
                  <a:gd name="connsiteY27" fmla="*/ 384981 h 752475"/>
                  <a:gd name="connsiteX28" fmla="*/ 649529 w 649528"/>
                  <a:gd name="connsiteY28" fmla="*/ 255880 h 752475"/>
                  <a:gd name="connsiteX29" fmla="*/ 649529 w 649528"/>
                  <a:gd name="connsiteY29" fmla="*/ 62522 h 752475"/>
                  <a:gd name="connsiteX30" fmla="*/ 66313 w 649528"/>
                  <a:gd name="connsiteY30" fmla="*/ 371866 h 752475"/>
                  <a:gd name="connsiteX31" fmla="*/ 19050 w 649528"/>
                  <a:gd name="connsiteY31" fmla="*/ 255880 h 752475"/>
                  <a:gd name="connsiteX32" fmla="*/ 19050 w 649528"/>
                  <a:gd name="connsiteY32" fmla="*/ 81572 h 752475"/>
                  <a:gd name="connsiteX33" fmla="*/ 114300 w 649528"/>
                  <a:gd name="connsiteY33" fmla="*/ 81572 h 752475"/>
                  <a:gd name="connsiteX34" fmla="*/ 114300 w 649528"/>
                  <a:gd name="connsiteY34" fmla="*/ 242983 h 752475"/>
                  <a:gd name="connsiteX35" fmla="*/ 141399 w 649528"/>
                  <a:gd name="connsiteY35" fmla="*/ 338433 h 752475"/>
                  <a:gd name="connsiteX36" fmla="*/ 141608 w 649528"/>
                  <a:gd name="connsiteY36" fmla="*/ 338309 h 752475"/>
                  <a:gd name="connsiteX37" fmla="*/ 164268 w 649528"/>
                  <a:gd name="connsiteY37" fmla="*/ 368322 h 752475"/>
                  <a:gd name="connsiteX38" fmla="*/ 164268 w 649528"/>
                  <a:gd name="connsiteY38" fmla="*/ 368322 h 752475"/>
                  <a:gd name="connsiteX39" fmla="*/ 206369 w 649528"/>
                  <a:gd name="connsiteY39" fmla="*/ 411718 h 752475"/>
                  <a:gd name="connsiteX40" fmla="*/ 212941 w 649528"/>
                  <a:gd name="connsiteY40" fmla="*/ 418109 h 752475"/>
                  <a:gd name="connsiteX41" fmla="*/ 229905 w 649528"/>
                  <a:gd name="connsiteY41" fmla="*/ 435988 h 752475"/>
                  <a:gd name="connsiteX42" fmla="*/ 239087 w 649528"/>
                  <a:gd name="connsiteY42" fmla="*/ 446322 h 752475"/>
                  <a:gd name="connsiteX43" fmla="*/ 66313 w 649528"/>
                  <a:gd name="connsiteY43" fmla="*/ 371866 h 752475"/>
                  <a:gd name="connsiteX44" fmla="*/ 476250 w 649528"/>
                  <a:gd name="connsiteY44" fmla="*/ 704850 h 752475"/>
                  <a:gd name="connsiteX45" fmla="*/ 476250 w 649528"/>
                  <a:gd name="connsiteY45" fmla="*/ 704850 h 752475"/>
                  <a:gd name="connsiteX46" fmla="*/ 504825 w 649528"/>
                  <a:gd name="connsiteY46" fmla="*/ 733425 h 752475"/>
                  <a:gd name="connsiteX47" fmla="*/ 142875 w 649528"/>
                  <a:gd name="connsiteY47" fmla="*/ 733425 h 752475"/>
                  <a:gd name="connsiteX48" fmla="*/ 142875 w 649528"/>
                  <a:gd name="connsiteY48" fmla="*/ 733425 h 752475"/>
                  <a:gd name="connsiteX49" fmla="*/ 171450 w 649528"/>
                  <a:gd name="connsiteY49" fmla="*/ 704850 h 752475"/>
                  <a:gd name="connsiteX50" fmla="*/ 476250 w 649528"/>
                  <a:gd name="connsiteY50" fmla="*/ 704850 h 752475"/>
                  <a:gd name="connsiteX51" fmla="*/ 400050 w 649528"/>
                  <a:gd name="connsiteY51" fmla="*/ 657225 h 752475"/>
                  <a:gd name="connsiteX52" fmla="*/ 428625 w 649528"/>
                  <a:gd name="connsiteY52" fmla="*/ 685800 h 752475"/>
                  <a:gd name="connsiteX53" fmla="*/ 219075 w 649528"/>
                  <a:gd name="connsiteY53" fmla="*/ 685800 h 752475"/>
                  <a:gd name="connsiteX54" fmla="*/ 247650 w 649528"/>
                  <a:gd name="connsiteY54" fmla="*/ 657225 h 752475"/>
                  <a:gd name="connsiteX55" fmla="*/ 295275 w 649528"/>
                  <a:gd name="connsiteY55" fmla="*/ 657225 h 752475"/>
                  <a:gd name="connsiteX56" fmla="*/ 352425 w 649528"/>
                  <a:gd name="connsiteY56" fmla="*/ 657225 h 752475"/>
                  <a:gd name="connsiteX57" fmla="*/ 367608 w 649528"/>
                  <a:gd name="connsiteY57" fmla="*/ 464591 h 752475"/>
                  <a:gd name="connsiteX58" fmla="*/ 345700 w 649528"/>
                  <a:gd name="connsiteY58" fmla="*/ 505082 h 752475"/>
                  <a:gd name="connsiteX59" fmla="*/ 342843 w 649528"/>
                  <a:gd name="connsiteY59" fmla="*/ 528809 h 752475"/>
                  <a:gd name="connsiteX60" fmla="*/ 342843 w 649528"/>
                  <a:gd name="connsiteY60" fmla="*/ 638175 h 752475"/>
                  <a:gd name="connsiteX61" fmla="*/ 304800 w 649528"/>
                  <a:gd name="connsiteY61" fmla="*/ 638175 h 752475"/>
                  <a:gd name="connsiteX62" fmla="*/ 304800 w 649528"/>
                  <a:gd name="connsiteY62" fmla="*/ 527856 h 752475"/>
                  <a:gd name="connsiteX63" fmla="*/ 303533 w 649528"/>
                  <a:gd name="connsiteY63" fmla="*/ 511893 h 752475"/>
                  <a:gd name="connsiteX64" fmla="*/ 279178 w 649528"/>
                  <a:gd name="connsiteY64" fmla="*/ 462763 h 752475"/>
                  <a:gd name="connsiteX65" fmla="*/ 244126 w 649528"/>
                  <a:gd name="connsiteY65" fmla="*/ 423329 h 752475"/>
                  <a:gd name="connsiteX66" fmla="*/ 226238 w 649528"/>
                  <a:gd name="connsiteY66" fmla="*/ 404479 h 752475"/>
                  <a:gd name="connsiteX67" fmla="*/ 219627 w 649528"/>
                  <a:gd name="connsiteY67" fmla="*/ 398059 h 752475"/>
                  <a:gd name="connsiteX68" fmla="*/ 178184 w 649528"/>
                  <a:gd name="connsiteY68" fmla="*/ 355340 h 752475"/>
                  <a:gd name="connsiteX69" fmla="*/ 159068 w 649528"/>
                  <a:gd name="connsiteY69" fmla="*/ 330918 h 752475"/>
                  <a:gd name="connsiteX70" fmla="*/ 157686 w 649528"/>
                  <a:gd name="connsiteY70" fmla="*/ 328546 h 752475"/>
                  <a:gd name="connsiteX71" fmla="*/ 133350 w 649528"/>
                  <a:gd name="connsiteY71" fmla="*/ 242983 h 752475"/>
                  <a:gd name="connsiteX72" fmla="*/ 133350 w 649528"/>
                  <a:gd name="connsiteY72" fmla="*/ 19050 h 752475"/>
                  <a:gd name="connsiteX73" fmla="*/ 514350 w 649528"/>
                  <a:gd name="connsiteY73" fmla="*/ 19050 h 752475"/>
                  <a:gd name="connsiteX74" fmla="*/ 514350 w 649528"/>
                  <a:gd name="connsiteY74" fmla="*/ 71323 h 752475"/>
                  <a:gd name="connsiteX75" fmla="*/ 513398 w 649528"/>
                  <a:gd name="connsiteY75" fmla="*/ 129597 h 752475"/>
                  <a:gd name="connsiteX76" fmla="*/ 513398 w 649528"/>
                  <a:gd name="connsiteY76" fmla="*/ 243897 h 752475"/>
                  <a:gd name="connsiteX77" fmla="*/ 489061 w 649528"/>
                  <a:gd name="connsiteY77" fmla="*/ 329460 h 752475"/>
                  <a:gd name="connsiteX78" fmla="*/ 487766 w 649528"/>
                  <a:gd name="connsiteY78" fmla="*/ 331594 h 752475"/>
                  <a:gd name="connsiteX79" fmla="*/ 467954 w 649528"/>
                  <a:gd name="connsiteY79" fmla="*/ 356930 h 752475"/>
                  <a:gd name="connsiteX80" fmla="*/ 430235 w 649528"/>
                  <a:gd name="connsiteY80" fmla="*/ 396240 h 752475"/>
                  <a:gd name="connsiteX81" fmla="*/ 395945 w 649528"/>
                  <a:gd name="connsiteY81" fmla="*/ 432140 h 752475"/>
                  <a:gd name="connsiteX82" fmla="*/ 630498 w 649528"/>
                  <a:gd name="connsiteY82" fmla="*/ 255880 h 752475"/>
                  <a:gd name="connsiteX83" fmla="*/ 583292 w 649528"/>
                  <a:gd name="connsiteY83" fmla="*/ 371808 h 752475"/>
                  <a:gd name="connsiteX84" fmla="*/ 408737 w 649528"/>
                  <a:gd name="connsiteY84" fmla="*/ 446446 h 752475"/>
                  <a:gd name="connsiteX85" fmla="*/ 410318 w 649528"/>
                  <a:gd name="connsiteY85" fmla="*/ 444637 h 752475"/>
                  <a:gd name="connsiteX86" fmla="*/ 443408 w 649528"/>
                  <a:gd name="connsiteY86" fmla="*/ 409966 h 752475"/>
                  <a:gd name="connsiteX87" fmla="*/ 482460 w 649528"/>
                  <a:gd name="connsiteY87" fmla="*/ 369351 h 752475"/>
                  <a:gd name="connsiteX88" fmla="*/ 505149 w 649528"/>
                  <a:gd name="connsiteY88" fmla="*/ 339242 h 752475"/>
                  <a:gd name="connsiteX89" fmla="*/ 505387 w 649528"/>
                  <a:gd name="connsiteY89" fmla="*/ 339385 h 752475"/>
                  <a:gd name="connsiteX90" fmla="*/ 532448 w 649528"/>
                  <a:gd name="connsiteY90" fmla="*/ 243935 h 752475"/>
                  <a:gd name="connsiteX91" fmla="*/ 532448 w 649528"/>
                  <a:gd name="connsiteY91" fmla="*/ 129759 h 752475"/>
                  <a:gd name="connsiteX92" fmla="*/ 533238 w 649528"/>
                  <a:gd name="connsiteY92" fmla="*/ 81601 h 752475"/>
                  <a:gd name="connsiteX93" fmla="*/ 630498 w 649528"/>
                  <a:gd name="connsiteY93" fmla="*/ 81601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49528" h="752475">
                    <a:moveTo>
                      <a:pt x="533400" y="62551"/>
                    </a:moveTo>
                    <a:lnTo>
                      <a:pt x="533400" y="0"/>
                    </a:lnTo>
                    <a:lnTo>
                      <a:pt x="114300" y="0"/>
                    </a:lnTo>
                    <a:lnTo>
                      <a:pt x="114300" y="62551"/>
                    </a:lnTo>
                    <a:lnTo>
                      <a:pt x="0" y="62551"/>
                    </a:lnTo>
                    <a:lnTo>
                      <a:pt x="0" y="255908"/>
                    </a:lnTo>
                    <a:cubicBezTo>
                      <a:pt x="505" y="304067"/>
                      <a:pt x="19289" y="350235"/>
                      <a:pt x="52549" y="385067"/>
                    </a:cubicBezTo>
                    <a:cubicBezTo>
                      <a:pt x="104213" y="438626"/>
                      <a:pt x="165564" y="463039"/>
                      <a:pt x="256908" y="466392"/>
                    </a:cubicBezTo>
                    <a:lnTo>
                      <a:pt x="264947" y="475450"/>
                    </a:lnTo>
                    <a:cubicBezTo>
                      <a:pt x="275179" y="486450"/>
                      <a:pt x="282065" y="500139"/>
                      <a:pt x="284798" y="514912"/>
                    </a:cubicBezTo>
                    <a:cubicBezTo>
                      <a:pt x="285456" y="519195"/>
                      <a:pt x="285774" y="523524"/>
                      <a:pt x="285750" y="527856"/>
                    </a:cubicBezTo>
                    <a:lnTo>
                      <a:pt x="285750" y="638175"/>
                    </a:lnTo>
                    <a:lnTo>
                      <a:pt x="247650" y="638175"/>
                    </a:lnTo>
                    <a:cubicBezTo>
                      <a:pt x="221360" y="638206"/>
                      <a:pt x="200056" y="659510"/>
                      <a:pt x="200025" y="685800"/>
                    </a:cubicBezTo>
                    <a:lnTo>
                      <a:pt x="171450" y="685800"/>
                    </a:lnTo>
                    <a:cubicBezTo>
                      <a:pt x="145173" y="685863"/>
                      <a:pt x="123888" y="707148"/>
                      <a:pt x="123825" y="733425"/>
                    </a:cubicBezTo>
                    <a:lnTo>
                      <a:pt x="123825" y="752475"/>
                    </a:lnTo>
                    <a:lnTo>
                      <a:pt x="523875" y="752475"/>
                    </a:lnTo>
                    <a:lnTo>
                      <a:pt x="523875" y="733425"/>
                    </a:lnTo>
                    <a:cubicBezTo>
                      <a:pt x="523827" y="707142"/>
                      <a:pt x="502533" y="685848"/>
                      <a:pt x="476250" y="685800"/>
                    </a:cubicBezTo>
                    <a:lnTo>
                      <a:pt x="447675" y="685800"/>
                    </a:lnTo>
                    <a:cubicBezTo>
                      <a:pt x="447644" y="659510"/>
                      <a:pt x="426340" y="638206"/>
                      <a:pt x="400050" y="638175"/>
                    </a:cubicBezTo>
                    <a:lnTo>
                      <a:pt x="361950" y="638175"/>
                    </a:lnTo>
                    <a:lnTo>
                      <a:pt x="361950" y="528809"/>
                    </a:lnTo>
                    <a:cubicBezTo>
                      <a:pt x="361949" y="522327"/>
                      <a:pt x="362720" y="515868"/>
                      <a:pt x="364246" y="509568"/>
                    </a:cubicBezTo>
                    <a:cubicBezTo>
                      <a:pt x="367438" y="497482"/>
                      <a:pt x="373514" y="486349"/>
                      <a:pt x="381953" y="477126"/>
                    </a:cubicBezTo>
                    <a:lnTo>
                      <a:pt x="391297" y="466411"/>
                    </a:lnTo>
                    <a:cubicBezTo>
                      <a:pt x="483365" y="463248"/>
                      <a:pt x="545106" y="438788"/>
                      <a:pt x="597037" y="384981"/>
                    </a:cubicBezTo>
                    <a:cubicBezTo>
                      <a:pt x="630267" y="350158"/>
                      <a:pt x="649031" y="304012"/>
                      <a:pt x="649529" y="255880"/>
                    </a:cubicBezTo>
                    <a:lnTo>
                      <a:pt x="649529" y="62522"/>
                    </a:lnTo>
                    <a:close/>
                    <a:moveTo>
                      <a:pt x="66313" y="371866"/>
                    </a:moveTo>
                    <a:cubicBezTo>
                      <a:pt x="36646" y="340450"/>
                      <a:pt x="19789" y="299083"/>
                      <a:pt x="19050" y="255880"/>
                    </a:cubicBezTo>
                    <a:lnTo>
                      <a:pt x="19050" y="81572"/>
                    </a:lnTo>
                    <a:lnTo>
                      <a:pt x="114300" y="81572"/>
                    </a:lnTo>
                    <a:lnTo>
                      <a:pt x="114300" y="242983"/>
                    </a:lnTo>
                    <a:cubicBezTo>
                      <a:pt x="114301" y="276697"/>
                      <a:pt x="123684" y="309747"/>
                      <a:pt x="141399" y="338433"/>
                    </a:cubicBezTo>
                    <a:lnTo>
                      <a:pt x="141608" y="338309"/>
                    </a:lnTo>
                    <a:cubicBezTo>
                      <a:pt x="148261" y="348962"/>
                      <a:pt x="155844" y="359006"/>
                      <a:pt x="164268" y="368322"/>
                    </a:cubicBezTo>
                    <a:lnTo>
                      <a:pt x="164268" y="368322"/>
                    </a:lnTo>
                    <a:cubicBezTo>
                      <a:pt x="178241" y="384400"/>
                      <a:pt x="192538" y="398288"/>
                      <a:pt x="206369" y="411718"/>
                    </a:cubicBezTo>
                    <a:lnTo>
                      <a:pt x="212941" y="418109"/>
                    </a:lnTo>
                    <a:cubicBezTo>
                      <a:pt x="218399" y="423453"/>
                      <a:pt x="223952" y="429301"/>
                      <a:pt x="229905" y="435988"/>
                    </a:cubicBezTo>
                    <a:lnTo>
                      <a:pt x="239087" y="446322"/>
                    </a:lnTo>
                    <a:cubicBezTo>
                      <a:pt x="162487" y="440788"/>
                      <a:pt x="111300" y="418500"/>
                      <a:pt x="66313" y="371866"/>
                    </a:cubicBezTo>
                    <a:close/>
                    <a:moveTo>
                      <a:pt x="476250" y="704850"/>
                    </a:moveTo>
                    <a:lnTo>
                      <a:pt x="476250" y="704850"/>
                    </a:lnTo>
                    <a:cubicBezTo>
                      <a:pt x="492010" y="704902"/>
                      <a:pt x="504773" y="717665"/>
                      <a:pt x="504825" y="733425"/>
                    </a:cubicBezTo>
                    <a:lnTo>
                      <a:pt x="142875" y="733425"/>
                    </a:lnTo>
                    <a:lnTo>
                      <a:pt x="142875" y="733425"/>
                    </a:lnTo>
                    <a:cubicBezTo>
                      <a:pt x="142932" y="717667"/>
                      <a:pt x="155693" y="704907"/>
                      <a:pt x="171450" y="704850"/>
                    </a:cubicBezTo>
                    <a:lnTo>
                      <a:pt x="476250" y="704850"/>
                    </a:lnTo>
                    <a:close/>
                    <a:moveTo>
                      <a:pt x="400050" y="657225"/>
                    </a:moveTo>
                    <a:cubicBezTo>
                      <a:pt x="415832" y="657225"/>
                      <a:pt x="428625" y="670018"/>
                      <a:pt x="428625" y="685800"/>
                    </a:cubicBezTo>
                    <a:lnTo>
                      <a:pt x="219075" y="685800"/>
                    </a:lnTo>
                    <a:cubicBezTo>
                      <a:pt x="219075" y="670018"/>
                      <a:pt x="231868" y="657225"/>
                      <a:pt x="247650" y="657225"/>
                    </a:cubicBezTo>
                    <a:lnTo>
                      <a:pt x="295275" y="657225"/>
                    </a:lnTo>
                    <a:lnTo>
                      <a:pt x="352425" y="657225"/>
                    </a:lnTo>
                    <a:close/>
                    <a:moveTo>
                      <a:pt x="367608" y="464591"/>
                    </a:moveTo>
                    <a:cubicBezTo>
                      <a:pt x="357136" y="476117"/>
                      <a:pt x="349618" y="490011"/>
                      <a:pt x="345700" y="505082"/>
                    </a:cubicBezTo>
                    <a:cubicBezTo>
                      <a:pt x="343812" y="512850"/>
                      <a:pt x="342852" y="520815"/>
                      <a:pt x="342843" y="528809"/>
                    </a:cubicBezTo>
                    <a:lnTo>
                      <a:pt x="342843" y="638175"/>
                    </a:lnTo>
                    <a:lnTo>
                      <a:pt x="304800" y="638175"/>
                    </a:lnTo>
                    <a:lnTo>
                      <a:pt x="304800" y="527856"/>
                    </a:lnTo>
                    <a:cubicBezTo>
                      <a:pt x="304805" y="522510"/>
                      <a:pt x="304381" y="517171"/>
                      <a:pt x="303533" y="511893"/>
                    </a:cubicBezTo>
                    <a:cubicBezTo>
                      <a:pt x="300250" y="493534"/>
                      <a:pt x="291801" y="476491"/>
                      <a:pt x="279178" y="462763"/>
                    </a:cubicBezTo>
                    <a:lnTo>
                      <a:pt x="244126" y="423329"/>
                    </a:lnTo>
                    <a:cubicBezTo>
                      <a:pt x="237877" y="416300"/>
                      <a:pt x="232029" y="410137"/>
                      <a:pt x="226238" y="404479"/>
                    </a:cubicBezTo>
                    <a:lnTo>
                      <a:pt x="219627" y="398059"/>
                    </a:lnTo>
                    <a:cubicBezTo>
                      <a:pt x="206083" y="384896"/>
                      <a:pt x="192081" y="371294"/>
                      <a:pt x="178184" y="355340"/>
                    </a:cubicBezTo>
                    <a:cubicBezTo>
                      <a:pt x="171259" y="347647"/>
                      <a:pt x="164872" y="339487"/>
                      <a:pt x="159068" y="330918"/>
                    </a:cubicBezTo>
                    <a:lnTo>
                      <a:pt x="157686" y="328546"/>
                    </a:lnTo>
                    <a:cubicBezTo>
                      <a:pt x="141792" y="302836"/>
                      <a:pt x="133365" y="273209"/>
                      <a:pt x="133350" y="242983"/>
                    </a:cubicBezTo>
                    <a:lnTo>
                      <a:pt x="133350" y="19050"/>
                    </a:lnTo>
                    <a:lnTo>
                      <a:pt x="514350" y="19050"/>
                    </a:lnTo>
                    <a:lnTo>
                      <a:pt x="514350" y="71323"/>
                    </a:lnTo>
                    <a:lnTo>
                      <a:pt x="513398" y="129597"/>
                    </a:lnTo>
                    <a:lnTo>
                      <a:pt x="513398" y="243897"/>
                    </a:lnTo>
                    <a:cubicBezTo>
                      <a:pt x="513382" y="274124"/>
                      <a:pt x="504956" y="303750"/>
                      <a:pt x="489061" y="329460"/>
                    </a:cubicBezTo>
                    <a:lnTo>
                      <a:pt x="487766" y="331594"/>
                    </a:lnTo>
                    <a:cubicBezTo>
                      <a:pt x="484432" y="336356"/>
                      <a:pt x="474355" y="349691"/>
                      <a:pt x="467954" y="356930"/>
                    </a:cubicBezTo>
                    <a:cubicBezTo>
                      <a:pt x="456173" y="370771"/>
                      <a:pt x="443577" y="383898"/>
                      <a:pt x="430235" y="396240"/>
                    </a:cubicBezTo>
                    <a:cubicBezTo>
                      <a:pt x="418462" y="407508"/>
                      <a:pt x="406927" y="419586"/>
                      <a:pt x="395945" y="432140"/>
                    </a:cubicBezTo>
                    <a:close/>
                    <a:moveTo>
                      <a:pt x="630498" y="255880"/>
                    </a:moveTo>
                    <a:cubicBezTo>
                      <a:pt x="629765" y="299056"/>
                      <a:pt x="612929" y="340402"/>
                      <a:pt x="583292" y="371808"/>
                    </a:cubicBezTo>
                    <a:cubicBezTo>
                      <a:pt x="537943" y="418814"/>
                      <a:pt x="486280" y="441122"/>
                      <a:pt x="408737" y="446446"/>
                    </a:cubicBezTo>
                    <a:lnTo>
                      <a:pt x="410318" y="444637"/>
                    </a:lnTo>
                    <a:cubicBezTo>
                      <a:pt x="420900" y="432511"/>
                      <a:pt x="432035" y="420824"/>
                      <a:pt x="443408" y="409966"/>
                    </a:cubicBezTo>
                    <a:cubicBezTo>
                      <a:pt x="457224" y="397219"/>
                      <a:pt x="470265" y="383657"/>
                      <a:pt x="482460" y="369351"/>
                    </a:cubicBezTo>
                    <a:cubicBezTo>
                      <a:pt x="490864" y="359977"/>
                      <a:pt x="498455" y="349905"/>
                      <a:pt x="505149" y="339242"/>
                    </a:cubicBezTo>
                    <a:lnTo>
                      <a:pt x="505387" y="339385"/>
                    </a:lnTo>
                    <a:cubicBezTo>
                      <a:pt x="523090" y="310696"/>
                      <a:pt x="532460" y="277647"/>
                      <a:pt x="532448" y="243935"/>
                    </a:cubicBezTo>
                    <a:lnTo>
                      <a:pt x="532448" y="129759"/>
                    </a:lnTo>
                    <a:lnTo>
                      <a:pt x="533238" y="81601"/>
                    </a:lnTo>
                    <a:lnTo>
                      <a:pt x="630498" y="81601"/>
                    </a:lnTo>
                    <a:close/>
                  </a:path>
                </a:pathLst>
              </a:custGeom>
              <a:solidFill>
                <a:schemeClr val="accent1"/>
              </a:solidFill>
              <a:ln w="9525" cap="flat">
                <a:noFill/>
                <a:prstDash val="solid"/>
                <a:miter/>
              </a:ln>
            </p:spPr>
            <p:txBody>
              <a:bodyPr rtlCol="0" anchor="ctr"/>
              <a:lstStyle/>
              <a:p>
                <a:endParaRPr lang="zh-CN" altLang="en-US"/>
              </a:p>
            </p:txBody>
          </p:sp>
          <p:sp>
            <p:nvSpPr>
              <p:cNvPr id="84" name="星形: 五角 83"/>
              <p:cNvSpPr/>
              <p:nvPr userDrawn="1"/>
            </p:nvSpPr>
            <p:spPr>
              <a:xfrm>
                <a:off x="1306849" y="4155183"/>
                <a:ext cx="101905" cy="101905"/>
              </a:xfrm>
              <a:prstGeom prst="star5">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TextBox 66"/>
            <p:cNvSpPr txBox="1"/>
            <p:nvPr/>
          </p:nvSpPr>
          <p:spPr>
            <a:xfrm>
              <a:off x="10435854" y="4349729"/>
              <a:ext cx="615553" cy="246221"/>
            </a:xfrm>
            <a:prstGeom prst="rect">
              <a:avLst/>
            </a:prstGeom>
            <a:noFill/>
          </p:spPr>
          <p:txBody>
            <a:bodyPr wrap="none" lIns="0" tIns="0" rIns="0" bIns="0" rtlCol="0" anchor="ctr">
              <a:spAutoFit/>
            </a:bodyPr>
            <a:lstStyle/>
            <a:p>
              <a:r>
                <a:rPr lang="zh-CN" altLang="en-US" sz="1600" b="1" dirty="0">
                  <a:solidFill>
                    <a:schemeClr val="accent1"/>
                  </a:solidFill>
                  <a:latin typeface="+mj-ea"/>
                  <a:ea typeface="+mj-ea"/>
                  <a:cs typeface="Open Sans SemiBold" panose="020B0606030504020204" pitchFamily="34" charset="0"/>
                </a:rPr>
                <a:t>模范奖</a:t>
              </a:r>
              <a:endParaRPr lang="en-US" sz="1600" b="1" dirty="0">
                <a:solidFill>
                  <a:schemeClr val="accent1"/>
                </a:solidFill>
                <a:latin typeface="+mj-ea"/>
                <a:ea typeface="+mj-ea"/>
                <a:cs typeface="Open Sans SemiBold" panose="020B0606030504020204" pitchFamily="34" charset="0"/>
              </a:endParaRPr>
            </a:p>
          </p:txBody>
        </p:sp>
        <p:sp>
          <p:nvSpPr>
            <p:cNvPr id="82" name="TextBox 67"/>
            <p:cNvSpPr txBox="1"/>
            <p:nvPr/>
          </p:nvSpPr>
          <p:spPr>
            <a:xfrm>
              <a:off x="10242778" y="4677375"/>
              <a:ext cx="1103607" cy="936860"/>
            </a:xfrm>
            <a:prstGeom prst="rect">
              <a:avLst/>
            </a:prstGeom>
            <a:noFill/>
          </p:spPr>
          <p:txBody>
            <a:bodyPr wrap="square" lIns="0" tIns="0" rIns="0" bIns="0" rtlCol="0">
              <a:spAutoFit/>
            </a:bodyPr>
            <a:lstStyle/>
            <a:p>
              <a:pPr algn="ctr">
                <a:lnSpc>
                  <a:spcPct val="130000"/>
                </a:lnSpc>
              </a:pPr>
              <a:r>
                <a:rPr lang="zh-CN" altLang="en-US" sz="1200" dirty="0">
                  <a:solidFill>
                    <a:schemeClr val="accent1"/>
                  </a:solidFill>
                  <a:latin typeface="+mn-ea"/>
                  <a:cs typeface="+mn-ea"/>
                  <a:sym typeface="Arial" panose="020B0604020202020204" pitchFamily="34" charset="0"/>
                </a:rPr>
                <a:t>从酒店设计、服务、环境和餐饮四大项被业内评选为模范酒店。</a:t>
              </a:r>
              <a:endParaRPr lang="zh-CN" altLang="en-US" sz="1400" dirty="0">
                <a:solidFill>
                  <a:schemeClr val="accent1"/>
                </a:solidFill>
                <a:latin typeface="+mn-ea"/>
                <a:cs typeface="+mn-ea"/>
                <a:sym typeface="Arial" panose="020B0604020202020204" pitchFamily="34" charset="0"/>
              </a:endParaRPr>
            </a:p>
          </p:txBody>
        </p:sp>
      </p:grpSp>
      <p:grpSp>
        <p:nvGrpSpPr>
          <p:cNvPr id="6" name="组合 5"/>
          <p:cNvGrpSpPr/>
          <p:nvPr/>
        </p:nvGrpSpPr>
        <p:grpSpPr>
          <a:xfrm>
            <a:off x="5588993" y="2083820"/>
            <a:ext cx="1103607" cy="1403303"/>
            <a:chOff x="5588993" y="2083820"/>
            <a:chExt cx="1103607" cy="1403303"/>
          </a:xfrm>
        </p:grpSpPr>
        <p:grpSp>
          <p:nvGrpSpPr>
            <p:cNvPr id="86" name="组合 85"/>
            <p:cNvGrpSpPr/>
            <p:nvPr/>
          </p:nvGrpSpPr>
          <p:grpSpPr>
            <a:xfrm>
              <a:off x="5961472" y="2083820"/>
              <a:ext cx="256746" cy="297438"/>
              <a:chOff x="1229429" y="4125530"/>
              <a:chExt cx="256746" cy="297438"/>
            </a:xfrm>
          </p:grpSpPr>
          <p:sp>
            <p:nvSpPr>
              <p:cNvPr id="89" name="图形 44" descr="奖杯 轮廓"/>
              <p:cNvSpPr/>
              <p:nvPr userDrawn="1"/>
            </p:nvSpPr>
            <p:spPr>
              <a:xfrm>
                <a:off x="1229429" y="4125530"/>
                <a:ext cx="256746" cy="297438"/>
              </a:xfrm>
              <a:custGeom>
                <a:avLst/>
                <a:gdLst>
                  <a:gd name="connsiteX0" fmla="*/ 533400 w 649528"/>
                  <a:gd name="connsiteY0" fmla="*/ 62551 h 752475"/>
                  <a:gd name="connsiteX1" fmla="*/ 533400 w 649528"/>
                  <a:gd name="connsiteY1" fmla="*/ 0 h 752475"/>
                  <a:gd name="connsiteX2" fmla="*/ 114300 w 649528"/>
                  <a:gd name="connsiteY2" fmla="*/ 0 h 752475"/>
                  <a:gd name="connsiteX3" fmla="*/ 114300 w 649528"/>
                  <a:gd name="connsiteY3" fmla="*/ 62551 h 752475"/>
                  <a:gd name="connsiteX4" fmla="*/ 0 w 649528"/>
                  <a:gd name="connsiteY4" fmla="*/ 62551 h 752475"/>
                  <a:gd name="connsiteX5" fmla="*/ 0 w 649528"/>
                  <a:gd name="connsiteY5" fmla="*/ 255908 h 752475"/>
                  <a:gd name="connsiteX6" fmla="*/ 52549 w 649528"/>
                  <a:gd name="connsiteY6" fmla="*/ 385067 h 752475"/>
                  <a:gd name="connsiteX7" fmla="*/ 256908 w 649528"/>
                  <a:gd name="connsiteY7" fmla="*/ 466392 h 752475"/>
                  <a:gd name="connsiteX8" fmla="*/ 264947 w 649528"/>
                  <a:gd name="connsiteY8" fmla="*/ 475450 h 752475"/>
                  <a:gd name="connsiteX9" fmla="*/ 284798 w 649528"/>
                  <a:gd name="connsiteY9" fmla="*/ 514912 h 752475"/>
                  <a:gd name="connsiteX10" fmla="*/ 285750 w 649528"/>
                  <a:gd name="connsiteY10" fmla="*/ 527856 h 752475"/>
                  <a:gd name="connsiteX11" fmla="*/ 285750 w 649528"/>
                  <a:gd name="connsiteY11" fmla="*/ 638175 h 752475"/>
                  <a:gd name="connsiteX12" fmla="*/ 247650 w 649528"/>
                  <a:gd name="connsiteY12" fmla="*/ 638175 h 752475"/>
                  <a:gd name="connsiteX13" fmla="*/ 200025 w 649528"/>
                  <a:gd name="connsiteY13" fmla="*/ 685800 h 752475"/>
                  <a:gd name="connsiteX14" fmla="*/ 171450 w 649528"/>
                  <a:gd name="connsiteY14" fmla="*/ 685800 h 752475"/>
                  <a:gd name="connsiteX15" fmla="*/ 123825 w 649528"/>
                  <a:gd name="connsiteY15" fmla="*/ 733425 h 752475"/>
                  <a:gd name="connsiteX16" fmla="*/ 123825 w 649528"/>
                  <a:gd name="connsiteY16" fmla="*/ 752475 h 752475"/>
                  <a:gd name="connsiteX17" fmla="*/ 523875 w 649528"/>
                  <a:gd name="connsiteY17" fmla="*/ 752475 h 752475"/>
                  <a:gd name="connsiteX18" fmla="*/ 523875 w 649528"/>
                  <a:gd name="connsiteY18" fmla="*/ 733425 h 752475"/>
                  <a:gd name="connsiteX19" fmla="*/ 476250 w 649528"/>
                  <a:gd name="connsiteY19" fmla="*/ 685800 h 752475"/>
                  <a:gd name="connsiteX20" fmla="*/ 447675 w 649528"/>
                  <a:gd name="connsiteY20" fmla="*/ 685800 h 752475"/>
                  <a:gd name="connsiteX21" fmla="*/ 400050 w 649528"/>
                  <a:gd name="connsiteY21" fmla="*/ 638175 h 752475"/>
                  <a:gd name="connsiteX22" fmla="*/ 361950 w 649528"/>
                  <a:gd name="connsiteY22" fmla="*/ 638175 h 752475"/>
                  <a:gd name="connsiteX23" fmla="*/ 361950 w 649528"/>
                  <a:gd name="connsiteY23" fmla="*/ 528809 h 752475"/>
                  <a:gd name="connsiteX24" fmla="*/ 364246 w 649528"/>
                  <a:gd name="connsiteY24" fmla="*/ 509568 h 752475"/>
                  <a:gd name="connsiteX25" fmla="*/ 381953 w 649528"/>
                  <a:gd name="connsiteY25" fmla="*/ 477126 h 752475"/>
                  <a:gd name="connsiteX26" fmla="*/ 391297 w 649528"/>
                  <a:gd name="connsiteY26" fmla="*/ 466411 h 752475"/>
                  <a:gd name="connsiteX27" fmla="*/ 597037 w 649528"/>
                  <a:gd name="connsiteY27" fmla="*/ 384981 h 752475"/>
                  <a:gd name="connsiteX28" fmla="*/ 649529 w 649528"/>
                  <a:gd name="connsiteY28" fmla="*/ 255880 h 752475"/>
                  <a:gd name="connsiteX29" fmla="*/ 649529 w 649528"/>
                  <a:gd name="connsiteY29" fmla="*/ 62522 h 752475"/>
                  <a:gd name="connsiteX30" fmla="*/ 66313 w 649528"/>
                  <a:gd name="connsiteY30" fmla="*/ 371866 h 752475"/>
                  <a:gd name="connsiteX31" fmla="*/ 19050 w 649528"/>
                  <a:gd name="connsiteY31" fmla="*/ 255880 h 752475"/>
                  <a:gd name="connsiteX32" fmla="*/ 19050 w 649528"/>
                  <a:gd name="connsiteY32" fmla="*/ 81572 h 752475"/>
                  <a:gd name="connsiteX33" fmla="*/ 114300 w 649528"/>
                  <a:gd name="connsiteY33" fmla="*/ 81572 h 752475"/>
                  <a:gd name="connsiteX34" fmla="*/ 114300 w 649528"/>
                  <a:gd name="connsiteY34" fmla="*/ 242983 h 752475"/>
                  <a:gd name="connsiteX35" fmla="*/ 141399 w 649528"/>
                  <a:gd name="connsiteY35" fmla="*/ 338433 h 752475"/>
                  <a:gd name="connsiteX36" fmla="*/ 141608 w 649528"/>
                  <a:gd name="connsiteY36" fmla="*/ 338309 h 752475"/>
                  <a:gd name="connsiteX37" fmla="*/ 164268 w 649528"/>
                  <a:gd name="connsiteY37" fmla="*/ 368322 h 752475"/>
                  <a:gd name="connsiteX38" fmla="*/ 164268 w 649528"/>
                  <a:gd name="connsiteY38" fmla="*/ 368322 h 752475"/>
                  <a:gd name="connsiteX39" fmla="*/ 206369 w 649528"/>
                  <a:gd name="connsiteY39" fmla="*/ 411718 h 752475"/>
                  <a:gd name="connsiteX40" fmla="*/ 212941 w 649528"/>
                  <a:gd name="connsiteY40" fmla="*/ 418109 h 752475"/>
                  <a:gd name="connsiteX41" fmla="*/ 229905 w 649528"/>
                  <a:gd name="connsiteY41" fmla="*/ 435988 h 752475"/>
                  <a:gd name="connsiteX42" fmla="*/ 239087 w 649528"/>
                  <a:gd name="connsiteY42" fmla="*/ 446322 h 752475"/>
                  <a:gd name="connsiteX43" fmla="*/ 66313 w 649528"/>
                  <a:gd name="connsiteY43" fmla="*/ 371866 h 752475"/>
                  <a:gd name="connsiteX44" fmla="*/ 476250 w 649528"/>
                  <a:gd name="connsiteY44" fmla="*/ 704850 h 752475"/>
                  <a:gd name="connsiteX45" fmla="*/ 476250 w 649528"/>
                  <a:gd name="connsiteY45" fmla="*/ 704850 h 752475"/>
                  <a:gd name="connsiteX46" fmla="*/ 504825 w 649528"/>
                  <a:gd name="connsiteY46" fmla="*/ 733425 h 752475"/>
                  <a:gd name="connsiteX47" fmla="*/ 142875 w 649528"/>
                  <a:gd name="connsiteY47" fmla="*/ 733425 h 752475"/>
                  <a:gd name="connsiteX48" fmla="*/ 142875 w 649528"/>
                  <a:gd name="connsiteY48" fmla="*/ 733425 h 752475"/>
                  <a:gd name="connsiteX49" fmla="*/ 171450 w 649528"/>
                  <a:gd name="connsiteY49" fmla="*/ 704850 h 752475"/>
                  <a:gd name="connsiteX50" fmla="*/ 476250 w 649528"/>
                  <a:gd name="connsiteY50" fmla="*/ 704850 h 752475"/>
                  <a:gd name="connsiteX51" fmla="*/ 400050 w 649528"/>
                  <a:gd name="connsiteY51" fmla="*/ 657225 h 752475"/>
                  <a:gd name="connsiteX52" fmla="*/ 428625 w 649528"/>
                  <a:gd name="connsiteY52" fmla="*/ 685800 h 752475"/>
                  <a:gd name="connsiteX53" fmla="*/ 219075 w 649528"/>
                  <a:gd name="connsiteY53" fmla="*/ 685800 h 752475"/>
                  <a:gd name="connsiteX54" fmla="*/ 247650 w 649528"/>
                  <a:gd name="connsiteY54" fmla="*/ 657225 h 752475"/>
                  <a:gd name="connsiteX55" fmla="*/ 295275 w 649528"/>
                  <a:gd name="connsiteY55" fmla="*/ 657225 h 752475"/>
                  <a:gd name="connsiteX56" fmla="*/ 352425 w 649528"/>
                  <a:gd name="connsiteY56" fmla="*/ 657225 h 752475"/>
                  <a:gd name="connsiteX57" fmla="*/ 367608 w 649528"/>
                  <a:gd name="connsiteY57" fmla="*/ 464591 h 752475"/>
                  <a:gd name="connsiteX58" fmla="*/ 345700 w 649528"/>
                  <a:gd name="connsiteY58" fmla="*/ 505082 h 752475"/>
                  <a:gd name="connsiteX59" fmla="*/ 342843 w 649528"/>
                  <a:gd name="connsiteY59" fmla="*/ 528809 h 752475"/>
                  <a:gd name="connsiteX60" fmla="*/ 342843 w 649528"/>
                  <a:gd name="connsiteY60" fmla="*/ 638175 h 752475"/>
                  <a:gd name="connsiteX61" fmla="*/ 304800 w 649528"/>
                  <a:gd name="connsiteY61" fmla="*/ 638175 h 752475"/>
                  <a:gd name="connsiteX62" fmla="*/ 304800 w 649528"/>
                  <a:gd name="connsiteY62" fmla="*/ 527856 h 752475"/>
                  <a:gd name="connsiteX63" fmla="*/ 303533 w 649528"/>
                  <a:gd name="connsiteY63" fmla="*/ 511893 h 752475"/>
                  <a:gd name="connsiteX64" fmla="*/ 279178 w 649528"/>
                  <a:gd name="connsiteY64" fmla="*/ 462763 h 752475"/>
                  <a:gd name="connsiteX65" fmla="*/ 244126 w 649528"/>
                  <a:gd name="connsiteY65" fmla="*/ 423329 h 752475"/>
                  <a:gd name="connsiteX66" fmla="*/ 226238 w 649528"/>
                  <a:gd name="connsiteY66" fmla="*/ 404479 h 752475"/>
                  <a:gd name="connsiteX67" fmla="*/ 219627 w 649528"/>
                  <a:gd name="connsiteY67" fmla="*/ 398059 h 752475"/>
                  <a:gd name="connsiteX68" fmla="*/ 178184 w 649528"/>
                  <a:gd name="connsiteY68" fmla="*/ 355340 h 752475"/>
                  <a:gd name="connsiteX69" fmla="*/ 159068 w 649528"/>
                  <a:gd name="connsiteY69" fmla="*/ 330918 h 752475"/>
                  <a:gd name="connsiteX70" fmla="*/ 157686 w 649528"/>
                  <a:gd name="connsiteY70" fmla="*/ 328546 h 752475"/>
                  <a:gd name="connsiteX71" fmla="*/ 133350 w 649528"/>
                  <a:gd name="connsiteY71" fmla="*/ 242983 h 752475"/>
                  <a:gd name="connsiteX72" fmla="*/ 133350 w 649528"/>
                  <a:gd name="connsiteY72" fmla="*/ 19050 h 752475"/>
                  <a:gd name="connsiteX73" fmla="*/ 514350 w 649528"/>
                  <a:gd name="connsiteY73" fmla="*/ 19050 h 752475"/>
                  <a:gd name="connsiteX74" fmla="*/ 514350 w 649528"/>
                  <a:gd name="connsiteY74" fmla="*/ 71323 h 752475"/>
                  <a:gd name="connsiteX75" fmla="*/ 513398 w 649528"/>
                  <a:gd name="connsiteY75" fmla="*/ 129597 h 752475"/>
                  <a:gd name="connsiteX76" fmla="*/ 513398 w 649528"/>
                  <a:gd name="connsiteY76" fmla="*/ 243897 h 752475"/>
                  <a:gd name="connsiteX77" fmla="*/ 489061 w 649528"/>
                  <a:gd name="connsiteY77" fmla="*/ 329460 h 752475"/>
                  <a:gd name="connsiteX78" fmla="*/ 487766 w 649528"/>
                  <a:gd name="connsiteY78" fmla="*/ 331594 h 752475"/>
                  <a:gd name="connsiteX79" fmla="*/ 467954 w 649528"/>
                  <a:gd name="connsiteY79" fmla="*/ 356930 h 752475"/>
                  <a:gd name="connsiteX80" fmla="*/ 430235 w 649528"/>
                  <a:gd name="connsiteY80" fmla="*/ 396240 h 752475"/>
                  <a:gd name="connsiteX81" fmla="*/ 395945 w 649528"/>
                  <a:gd name="connsiteY81" fmla="*/ 432140 h 752475"/>
                  <a:gd name="connsiteX82" fmla="*/ 630498 w 649528"/>
                  <a:gd name="connsiteY82" fmla="*/ 255880 h 752475"/>
                  <a:gd name="connsiteX83" fmla="*/ 583292 w 649528"/>
                  <a:gd name="connsiteY83" fmla="*/ 371808 h 752475"/>
                  <a:gd name="connsiteX84" fmla="*/ 408737 w 649528"/>
                  <a:gd name="connsiteY84" fmla="*/ 446446 h 752475"/>
                  <a:gd name="connsiteX85" fmla="*/ 410318 w 649528"/>
                  <a:gd name="connsiteY85" fmla="*/ 444637 h 752475"/>
                  <a:gd name="connsiteX86" fmla="*/ 443408 w 649528"/>
                  <a:gd name="connsiteY86" fmla="*/ 409966 h 752475"/>
                  <a:gd name="connsiteX87" fmla="*/ 482460 w 649528"/>
                  <a:gd name="connsiteY87" fmla="*/ 369351 h 752475"/>
                  <a:gd name="connsiteX88" fmla="*/ 505149 w 649528"/>
                  <a:gd name="connsiteY88" fmla="*/ 339242 h 752475"/>
                  <a:gd name="connsiteX89" fmla="*/ 505387 w 649528"/>
                  <a:gd name="connsiteY89" fmla="*/ 339385 h 752475"/>
                  <a:gd name="connsiteX90" fmla="*/ 532448 w 649528"/>
                  <a:gd name="connsiteY90" fmla="*/ 243935 h 752475"/>
                  <a:gd name="connsiteX91" fmla="*/ 532448 w 649528"/>
                  <a:gd name="connsiteY91" fmla="*/ 129759 h 752475"/>
                  <a:gd name="connsiteX92" fmla="*/ 533238 w 649528"/>
                  <a:gd name="connsiteY92" fmla="*/ 81601 h 752475"/>
                  <a:gd name="connsiteX93" fmla="*/ 630498 w 649528"/>
                  <a:gd name="connsiteY93" fmla="*/ 81601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49528" h="752475">
                    <a:moveTo>
                      <a:pt x="533400" y="62551"/>
                    </a:moveTo>
                    <a:lnTo>
                      <a:pt x="533400" y="0"/>
                    </a:lnTo>
                    <a:lnTo>
                      <a:pt x="114300" y="0"/>
                    </a:lnTo>
                    <a:lnTo>
                      <a:pt x="114300" y="62551"/>
                    </a:lnTo>
                    <a:lnTo>
                      <a:pt x="0" y="62551"/>
                    </a:lnTo>
                    <a:lnTo>
                      <a:pt x="0" y="255908"/>
                    </a:lnTo>
                    <a:cubicBezTo>
                      <a:pt x="505" y="304067"/>
                      <a:pt x="19289" y="350235"/>
                      <a:pt x="52549" y="385067"/>
                    </a:cubicBezTo>
                    <a:cubicBezTo>
                      <a:pt x="104213" y="438626"/>
                      <a:pt x="165564" y="463039"/>
                      <a:pt x="256908" y="466392"/>
                    </a:cubicBezTo>
                    <a:lnTo>
                      <a:pt x="264947" y="475450"/>
                    </a:lnTo>
                    <a:cubicBezTo>
                      <a:pt x="275179" y="486450"/>
                      <a:pt x="282065" y="500139"/>
                      <a:pt x="284798" y="514912"/>
                    </a:cubicBezTo>
                    <a:cubicBezTo>
                      <a:pt x="285456" y="519195"/>
                      <a:pt x="285774" y="523524"/>
                      <a:pt x="285750" y="527856"/>
                    </a:cubicBezTo>
                    <a:lnTo>
                      <a:pt x="285750" y="638175"/>
                    </a:lnTo>
                    <a:lnTo>
                      <a:pt x="247650" y="638175"/>
                    </a:lnTo>
                    <a:cubicBezTo>
                      <a:pt x="221360" y="638206"/>
                      <a:pt x="200056" y="659510"/>
                      <a:pt x="200025" y="685800"/>
                    </a:cubicBezTo>
                    <a:lnTo>
                      <a:pt x="171450" y="685800"/>
                    </a:lnTo>
                    <a:cubicBezTo>
                      <a:pt x="145173" y="685863"/>
                      <a:pt x="123888" y="707148"/>
                      <a:pt x="123825" y="733425"/>
                    </a:cubicBezTo>
                    <a:lnTo>
                      <a:pt x="123825" y="752475"/>
                    </a:lnTo>
                    <a:lnTo>
                      <a:pt x="523875" y="752475"/>
                    </a:lnTo>
                    <a:lnTo>
                      <a:pt x="523875" y="733425"/>
                    </a:lnTo>
                    <a:cubicBezTo>
                      <a:pt x="523827" y="707142"/>
                      <a:pt x="502533" y="685848"/>
                      <a:pt x="476250" y="685800"/>
                    </a:cubicBezTo>
                    <a:lnTo>
                      <a:pt x="447675" y="685800"/>
                    </a:lnTo>
                    <a:cubicBezTo>
                      <a:pt x="447644" y="659510"/>
                      <a:pt x="426340" y="638206"/>
                      <a:pt x="400050" y="638175"/>
                    </a:cubicBezTo>
                    <a:lnTo>
                      <a:pt x="361950" y="638175"/>
                    </a:lnTo>
                    <a:lnTo>
                      <a:pt x="361950" y="528809"/>
                    </a:lnTo>
                    <a:cubicBezTo>
                      <a:pt x="361949" y="522327"/>
                      <a:pt x="362720" y="515868"/>
                      <a:pt x="364246" y="509568"/>
                    </a:cubicBezTo>
                    <a:cubicBezTo>
                      <a:pt x="367438" y="497482"/>
                      <a:pt x="373514" y="486349"/>
                      <a:pt x="381953" y="477126"/>
                    </a:cubicBezTo>
                    <a:lnTo>
                      <a:pt x="391297" y="466411"/>
                    </a:lnTo>
                    <a:cubicBezTo>
                      <a:pt x="483365" y="463248"/>
                      <a:pt x="545106" y="438788"/>
                      <a:pt x="597037" y="384981"/>
                    </a:cubicBezTo>
                    <a:cubicBezTo>
                      <a:pt x="630267" y="350158"/>
                      <a:pt x="649031" y="304012"/>
                      <a:pt x="649529" y="255880"/>
                    </a:cubicBezTo>
                    <a:lnTo>
                      <a:pt x="649529" y="62522"/>
                    </a:lnTo>
                    <a:close/>
                    <a:moveTo>
                      <a:pt x="66313" y="371866"/>
                    </a:moveTo>
                    <a:cubicBezTo>
                      <a:pt x="36646" y="340450"/>
                      <a:pt x="19789" y="299083"/>
                      <a:pt x="19050" y="255880"/>
                    </a:cubicBezTo>
                    <a:lnTo>
                      <a:pt x="19050" y="81572"/>
                    </a:lnTo>
                    <a:lnTo>
                      <a:pt x="114300" y="81572"/>
                    </a:lnTo>
                    <a:lnTo>
                      <a:pt x="114300" y="242983"/>
                    </a:lnTo>
                    <a:cubicBezTo>
                      <a:pt x="114301" y="276697"/>
                      <a:pt x="123684" y="309747"/>
                      <a:pt x="141399" y="338433"/>
                    </a:cubicBezTo>
                    <a:lnTo>
                      <a:pt x="141608" y="338309"/>
                    </a:lnTo>
                    <a:cubicBezTo>
                      <a:pt x="148261" y="348962"/>
                      <a:pt x="155844" y="359006"/>
                      <a:pt x="164268" y="368322"/>
                    </a:cubicBezTo>
                    <a:lnTo>
                      <a:pt x="164268" y="368322"/>
                    </a:lnTo>
                    <a:cubicBezTo>
                      <a:pt x="178241" y="384400"/>
                      <a:pt x="192538" y="398288"/>
                      <a:pt x="206369" y="411718"/>
                    </a:cubicBezTo>
                    <a:lnTo>
                      <a:pt x="212941" y="418109"/>
                    </a:lnTo>
                    <a:cubicBezTo>
                      <a:pt x="218399" y="423453"/>
                      <a:pt x="223952" y="429301"/>
                      <a:pt x="229905" y="435988"/>
                    </a:cubicBezTo>
                    <a:lnTo>
                      <a:pt x="239087" y="446322"/>
                    </a:lnTo>
                    <a:cubicBezTo>
                      <a:pt x="162487" y="440788"/>
                      <a:pt x="111300" y="418500"/>
                      <a:pt x="66313" y="371866"/>
                    </a:cubicBezTo>
                    <a:close/>
                    <a:moveTo>
                      <a:pt x="476250" y="704850"/>
                    </a:moveTo>
                    <a:lnTo>
                      <a:pt x="476250" y="704850"/>
                    </a:lnTo>
                    <a:cubicBezTo>
                      <a:pt x="492010" y="704902"/>
                      <a:pt x="504773" y="717665"/>
                      <a:pt x="504825" y="733425"/>
                    </a:cubicBezTo>
                    <a:lnTo>
                      <a:pt x="142875" y="733425"/>
                    </a:lnTo>
                    <a:lnTo>
                      <a:pt x="142875" y="733425"/>
                    </a:lnTo>
                    <a:cubicBezTo>
                      <a:pt x="142932" y="717667"/>
                      <a:pt x="155693" y="704907"/>
                      <a:pt x="171450" y="704850"/>
                    </a:cubicBezTo>
                    <a:lnTo>
                      <a:pt x="476250" y="704850"/>
                    </a:lnTo>
                    <a:close/>
                    <a:moveTo>
                      <a:pt x="400050" y="657225"/>
                    </a:moveTo>
                    <a:cubicBezTo>
                      <a:pt x="415832" y="657225"/>
                      <a:pt x="428625" y="670018"/>
                      <a:pt x="428625" y="685800"/>
                    </a:cubicBezTo>
                    <a:lnTo>
                      <a:pt x="219075" y="685800"/>
                    </a:lnTo>
                    <a:cubicBezTo>
                      <a:pt x="219075" y="670018"/>
                      <a:pt x="231868" y="657225"/>
                      <a:pt x="247650" y="657225"/>
                    </a:cubicBezTo>
                    <a:lnTo>
                      <a:pt x="295275" y="657225"/>
                    </a:lnTo>
                    <a:lnTo>
                      <a:pt x="352425" y="657225"/>
                    </a:lnTo>
                    <a:close/>
                    <a:moveTo>
                      <a:pt x="367608" y="464591"/>
                    </a:moveTo>
                    <a:cubicBezTo>
                      <a:pt x="357136" y="476117"/>
                      <a:pt x="349618" y="490011"/>
                      <a:pt x="345700" y="505082"/>
                    </a:cubicBezTo>
                    <a:cubicBezTo>
                      <a:pt x="343812" y="512850"/>
                      <a:pt x="342852" y="520815"/>
                      <a:pt x="342843" y="528809"/>
                    </a:cubicBezTo>
                    <a:lnTo>
                      <a:pt x="342843" y="638175"/>
                    </a:lnTo>
                    <a:lnTo>
                      <a:pt x="304800" y="638175"/>
                    </a:lnTo>
                    <a:lnTo>
                      <a:pt x="304800" y="527856"/>
                    </a:lnTo>
                    <a:cubicBezTo>
                      <a:pt x="304805" y="522510"/>
                      <a:pt x="304381" y="517171"/>
                      <a:pt x="303533" y="511893"/>
                    </a:cubicBezTo>
                    <a:cubicBezTo>
                      <a:pt x="300250" y="493534"/>
                      <a:pt x="291801" y="476491"/>
                      <a:pt x="279178" y="462763"/>
                    </a:cubicBezTo>
                    <a:lnTo>
                      <a:pt x="244126" y="423329"/>
                    </a:lnTo>
                    <a:cubicBezTo>
                      <a:pt x="237877" y="416300"/>
                      <a:pt x="232029" y="410137"/>
                      <a:pt x="226238" y="404479"/>
                    </a:cubicBezTo>
                    <a:lnTo>
                      <a:pt x="219627" y="398059"/>
                    </a:lnTo>
                    <a:cubicBezTo>
                      <a:pt x="206083" y="384896"/>
                      <a:pt x="192081" y="371294"/>
                      <a:pt x="178184" y="355340"/>
                    </a:cubicBezTo>
                    <a:cubicBezTo>
                      <a:pt x="171259" y="347647"/>
                      <a:pt x="164872" y="339487"/>
                      <a:pt x="159068" y="330918"/>
                    </a:cubicBezTo>
                    <a:lnTo>
                      <a:pt x="157686" y="328546"/>
                    </a:lnTo>
                    <a:cubicBezTo>
                      <a:pt x="141792" y="302836"/>
                      <a:pt x="133365" y="273209"/>
                      <a:pt x="133350" y="242983"/>
                    </a:cubicBezTo>
                    <a:lnTo>
                      <a:pt x="133350" y="19050"/>
                    </a:lnTo>
                    <a:lnTo>
                      <a:pt x="514350" y="19050"/>
                    </a:lnTo>
                    <a:lnTo>
                      <a:pt x="514350" y="71323"/>
                    </a:lnTo>
                    <a:lnTo>
                      <a:pt x="513398" y="129597"/>
                    </a:lnTo>
                    <a:lnTo>
                      <a:pt x="513398" y="243897"/>
                    </a:lnTo>
                    <a:cubicBezTo>
                      <a:pt x="513382" y="274124"/>
                      <a:pt x="504956" y="303750"/>
                      <a:pt x="489061" y="329460"/>
                    </a:cubicBezTo>
                    <a:lnTo>
                      <a:pt x="487766" y="331594"/>
                    </a:lnTo>
                    <a:cubicBezTo>
                      <a:pt x="484432" y="336356"/>
                      <a:pt x="474355" y="349691"/>
                      <a:pt x="467954" y="356930"/>
                    </a:cubicBezTo>
                    <a:cubicBezTo>
                      <a:pt x="456173" y="370771"/>
                      <a:pt x="443577" y="383898"/>
                      <a:pt x="430235" y="396240"/>
                    </a:cubicBezTo>
                    <a:cubicBezTo>
                      <a:pt x="418462" y="407508"/>
                      <a:pt x="406927" y="419586"/>
                      <a:pt x="395945" y="432140"/>
                    </a:cubicBezTo>
                    <a:close/>
                    <a:moveTo>
                      <a:pt x="630498" y="255880"/>
                    </a:moveTo>
                    <a:cubicBezTo>
                      <a:pt x="629765" y="299056"/>
                      <a:pt x="612929" y="340402"/>
                      <a:pt x="583292" y="371808"/>
                    </a:cubicBezTo>
                    <a:cubicBezTo>
                      <a:pt x="537943" y="418814"/>
                      <a:pt x="486280" y="441122"/>
                      <a:pt x="408737" y="446446"/>
                    </a:cubicBezTo>
                    <a:lnTo>
                      <a:pt x="410318" y="444637"/>
                    </a:lnTo>
                    <a:cubicBezTo>
                      <a:pt x="420900" y="432511"/>
                      <a:pt x="432035" y="420824"/>
                      <a:pt x="443408" y="409966"/>
                    </a:cubicBezTo>
                    <a:cubicBezTo>
                      <a:pt x="457224" y="397219"/>
                      <a:pt x="470265" y="383657"/>
                      <a:pt x="482460" y="369351"/>
                    </a:cubicBezTo>
                    <a:cubicBezTo>
                      <a:pt x="490864" y="359977"/>
                      <a:pt x="498455" y="349905"/>
                      <a:pt x="505149" y="339242"/>
                    </a:cubicBezTo>
                    <a:lnTo>
                      <a:pt x="505387" y="339385"/>
                    </a:lnTo>
                    <a:cubicBezTo>
                      <a:pt x="523090" y="310696"/>
                      <a:pt x="532460" y="277647"/>
                      <a:pt x="532448" y="243935"/>
                    </a:cubicBezTo>
                    <a:lnTo>
                      <a:pt x="532448" y="129759"/>
                    </a:lnTo>
                    <a:lnTo>
                      <a:pt x="533238" y="81601"/>
                    </a:lnTo>
                    <a:lnTo>
                      <a:pt x="630498" y="81601"/>
                    </a:lnTo>
                    <a:close/>
                  </a:path>
                </a:pathLst>
              </a:custGeom>
              <a:solidFill>
                <a:schemeClr val="accent1"/>
              </a:solidFill>
              <a:ln w="9525" cap="flat">
                <a:noFill/>
                <a:prstDash val="solid"/>
                <a:miter/>
              </a:ln>
            </p:spPr>
            <p:txBody>
              <a:bodyPr rtlCol="0" anchor="ctr"/>
              <a:lstStyle/>
              <a:p>
                <a:endParaRPr lang="zh-CN" altLang="en-US"/>
              </a:p>
            </p:txBody>
          </p:sp>
          <p:sp>
            <p:nvSpPr>
              <p:cNvPr id="90" name="星形: 五角 89"/>
              <p:cNvSpPr/>
              <p:nvPr userDrawn="1"/>
            </p:nvSpPr>
            <p:spPr>
              <a:xfrm>
                <a:off x="1306849" y="4155183"/>
                <a:ext cx="101905" cy="101905"/>
              </a:xfrm>
              <a:prstGeom prst="star5">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TextBox 66"/>
            <p:cNvSpPr txBox="1"/>
            <p:nvPr/>
          </p:nvSpPr>
          <p:spPr>
            <a:xfrm>
              <a:off x="5782069" y="2462683"/>
              <a:ext cx="615553" cy="246221"/>
            </a:xfrm>
            <a:prstGeom prst="rect">
              <a:avLst/>
            </a:prstGeom>
            <a:noFill/>
          </p:spPr>
          <p:txBody>
            <a:bodyPr wrap="none" lIns="0" tIns="0" rIns="0" bIns="0" rtlCol="0" anchor="ctr">
              <a:spAutoFit/>
            </a:bodyPr>
            <a:lstStyle/>
            <a:p>
              <a:r>
                <a:rPr lang="zh-CN" altLang="en-US" sz="1600" b="1" dirty="0">
                  <a:solidFill>
                    <a:schemeClr val="accent1"/>
                  </a:solidFill>
                  <a:latin typeface="+mj-ea"/>
                  <a:ea typeface="+mj-ea"/>
                  <a:cs typeface="Open Sans SemiBold" panose="020B0606030504020204" pitchFamily="34" charset="0"/>
                </a:rPr>
                <a:t>服务奖</a:t>
              </a:r>
              <a:endParaRPr lang="en-US" sz="1600" b="1" dirty="0">
                <a:solidFill>
                  <a:schemeClr val="accent1"/>
                </a:solidFill>
                <a:latin typeface="+mj-ea"/>
                <a:ea typeface="+mj-ea"/>
                <a:cs typeface="Open Sans SemiBold" panose="020B0606030504020204" pitchFamily="34" charset="0"/>
              </a:endParaRPr>
            </a:p>
          </p:txBody>
        </p:sp>
        <p:sp>
          <p:nvSpPr>
            <p:cNvPr id="88" name="TextBox 67"/>
            <p:cNvSpPr txBox="1"/>
            <p:nvPr/>
          </p:nvSpPr>
          <p:spPr>
            <a:xfrm>
              <a:off x="5588993" y="2790329"/>
              <a:ext cx="1103607" cy="696794"/>
            </a:xfrm>
            <a:prstGeom prst="rect">
              <a:avLst/>
            </a:prstGeom>
            <a:noFill/>
          </p:spPr>
          <p:txBody>
            <a:bodyPr wrap="square" lIns="0" tIns="0" rIns="0" bIns="0" rtlCol="0">
              <a:spAutoFit/>
            </a:bodyPr>
            <a:lstStyle/>
            <a:p>
              <a:pPr algn="ctr">
                <a:lnSpc>
                  <a:spcPct val="130000"/>
                </a:lnSpc>
              </a:pPr>
              <a:r>
                <a:rPr lang="zh-CN" altLang="en-US" sz="1200" dirty="0">
                  <a:solidFill>
                    <a:schemeClr val="accent1"/>
                  </a:solidFill>
                  <a:latin typeface="+mn-ea"/>
                  <a:cs typeface="+mn-ea"/>
                  <a:sym typeface="Arial" panose="020B0604020202020204" pitchFamily="34" charset="0"/>
                </a:rPr>
                <a:t>倡导服务至上，连续</a:t>
              </a:r>
              <a:r>
                <a:rPr lang="en-US" altLang="zh-CN" sz="1200" dirty="0">
                  <a:solidFill>
                    <a:schemeClr val="accent1"/>
                  </a:solidFill>
                  <a:latin typeface="+mn-ea"/>
                  <a:cs typeface="+mn-ea"/>
                  <a:sym typeface="Arial" panose="020B0604020202020204" pitchFamily="34" charset="0"/>
                </a:rPr>
                <a:t>5</a:t>
              </a:r>
              <a:r>
                <a:rPr lang="zh-CN" altLang="en-US" sz="1200" dirty="0">
                  <a:solidFill>
                    <a:schemeClr val="accent1"/>
                  </a:solidFill>
                  <a:latin typeface="+mn-ea"/>
                  <a:cs typeface="+mn-ea"/>
                  <a:sym typeface="Arial" panose="020B0604020202020204" pitchFamily="34" charset="0"/>
                </a:rPr>
                <a:t>年被评为最佳服务酒店。</a:t>
              </a:r>
              <a:endParaRPr lang="zh-CN" altLang="en-US" sz="1400" dirty="0">
                <a:solidFill>
                  <a:schemeClr val="accent1"/>
                </a:solidFill>
                <a:latin typeface="+mn-ea"/>
                <a:cs typeface="+mn-ea"/>
                <a:sym typeface="Arial" panose="020B0604020202020204" pitchFamily="34" charset="0"/>
              </a:endParaRPr>
            </a:p>
          </p:txBody>
        </p:sp>
      </p:grpSp>
      <p:grpSp>
        <p:nvGrpSpPr>
          <p:cNvPr id="8" name="组合 7"/>
          <p:cNvGrpSpPr/>
          <p:nvPr/>
        </p:nvGrpSpPr>
        <p:grpSpPr>
          <a:xfrm>
            <a:off x="8679412" y="2083820"/>
            <a:ext cx="1103607" cy="1403303"/>
            <a:chOff x="8679412" y="2083820"/>
            <a:chExt cx="1103607" cy="1403303"/>
          </a:xfrm>
        </p:grpSpPr>
        <p:grpSp>
          <p:nvGrpSpPr>
            <p:cNvPr id="92" name="组合 91"/>
            <p:cNvGrpSpPr/>
            <p:nvPr/>
          </p:nvGrpSpPr>
          <p:grpSpPr>
            <a:xfrm>
              <a:off x="9051891" y="2083820"/>
              <a:ext cx="256746" cy="297438"/>
              <a:chOff x="1229429" y="4125530"/>
              <a:chExt cx="256746" cy="297438"/>
            </a:xfrm>
          </p:grpSpPr>
          <p:sp>
            <p:nvSpPr>
              <p:cNvPr id="95" name="图形 44" descr="奖杯 轮廓"/>
              <p:cNvSpPr/>
              <p:nvPr userDrawn="1"/>
            </p:nvSpPr>
            <p:spPr>
              <a:xfrm>
                <a:off x="1229429" y="4125530"/>
                <a:ext cx="256746" cy="297438"/>
              </a:xfrm>
              <a:custGeom>
                <a:avLst/>
                <a:gdLst>
                  <a:gd name="connsiteX0" fmla="*/ 533400 w 649528"/>
                  <a:gd name="connsiteY0" fmla="*/ 62551 h 752475"/>
                  <a:gd name="connsiteX1" fmla="*/ 533400 w 649528"/>
                  <a:gd name="connsiteY1" fmla="*/ 0 h 752475"/>
                  <a:gd name="connsiteX2" fmla="*/ 114300 w 649528"/>
                  <a:gd name="connsiteY2" fmla="*/ 0 h 752475"/>
                  <a:gd name="connsiteX3" fmla="*/ 114300 w 649528"/>
                  <a:gd name="connsiteY3" fmla="*/ 62551 h 752475"/>
                  <a:gd name="connsiteX4" fmla="*/ 0 w 649528"/>
                  <a:gd name="connsiteY4" fmla="*/ 62551 h 752475"/>
                  <a:gd name="connsiteX5" fmla="*/ 0 w 649528"/>
                  <a:gd name="connsiteY5" fmla="*/ 255908 h 752475"/>
                  <a:gd name="connsiteX6" fmla="*/ 52549 w 649528"/>
                  <a:gd name="connsiteY6" fmla="*/ 385067 h 752475"/>
                  <a:gd name="connsiteX7" fmla="*/ 256908 w 649528"/>
                  <a:gd name="connsiteY7" fmla="*/ 466392 h 752475"/>
                  <a:gd name="connsiteX8" fmla="*/ 264947 w 649528"/>
                  <a:gd name="connsiteY8" fmla="*/ 475450 h 752475"/>
                  <a:gd name="connsiteX9" fmla="*/ 284798 w 649528"/>
                  <a:gd name="connsiteY9" fmla="*/ 514912 h 752475"/>
                  <a:gd name="connsiteX10" fmla="*/ 285750 w 649528"/>
                  <a:gd name="connsiteY10" fmla="*/ 527856 h 752475"/>
                  <a:gd name="connsiteX11" fmla="*/ 285750 w 649528"/>
                  <a:gd name="connsiteY11" fmla="*/ 638175 h 752475"/>
                  <a:gd name="connsiteX12" fmla="*/ 247650 w 649528"/>
                  <a:gd name="connsiteY12" fmla="*/ 638175 h 752475"/>
                  <a:gd name="connsiteX13" fmla="*/ 200025 w 649528"/>
                  <a:gd name="connsiteY13" fmla="*/ 685800 h 752475"/>
                  <a:gd name="connsiteX14" fmla="*/ 171450 w 649528"/>
                  <a:gd name="connsiteY14" fmla="*/ 685800 h 752475"/>
                  <a:gd name="connsiteX15" fmla="*/ 123825 w 649528"/>
                  <a:gd name="connsiteY15" fmla="*/ 733425 h 752475"/>
                  <a:gd name="connsiteX16" fmla="*/ 123825 w 649528"/>
                  <a:gd name="connsiteY16" fmla="*/ 752475 h 752475"/>
                  <a:gd name="connsiteX17" fmla="*/ 523875 w 649528"/>
                  <a:gd name="connsiteY17" fmla="*/ 752475 h 752475"/>
                  <a:gd name="connsiteX18" fmla="*/ 523875 w 649528"/>
                  <a:gd name="connsiteY18" fmla="*/ 733425 h 752475"/>
                  <a:gd name="connsiteX19" fmla="*/ 476250 w 649528"/>
                  <a:gd name="connsiteY19" fmla="*/ 685800 h 752475"/>
                  <a:gd name="connsiteX20" fmla="*/ 447675 w 649528"/>
                  <a:gd name="connsiteY20" fmla="*/ 685800 h 752475"/>
                  <a:gd name="connsiteX21" fmla="*/ 400050 w 649528"/>
                  <a:gd name="connsiteY21" fmla="*/ 638175 h 752475"/>
                  <a:gd name="connsiteX22" fmla="*/ 361950 w 649528"/>
                  <a:gd name="connsiteY22" fmla="*/ 638175 h 752475"/>
                  <a:gd name="connsiteX23" fmla="*/ 361950 w 649528"/>
                  <a:gd name="connsiteY23" fmla="*/ 528809 h 752475"/>
                  <a:gd name="connsiteX24" fmla="*/ 364246 w 649528"/>
                  <a:gd name="connsiteY24" fmla="*/ 509568 h 752475"/>
                  <a:gd name="connsiteX25" fmla="*/ 381953 w 649528"/>
                  <a:gd name="connsiteY25" fmla="*/ 477126 h 752475"/>
                  <a:gd name="connsiteX26" fmla="*/ 391297 w 649528"/>
                  <a:gd name="connsiteY26" fmla="*/ 466411 h 752475"/>
                  <a:gd name="connsiteX27" fmla="*/ 597037 w 649528"/>
                  <a:gd name="connsiteY27" fmla="*/ 384981 h 752475"/>
                  <a:gd name="connsiteX28" fmla="*/ 649529 w 649528"/>
                  <a:gd name="connsiteY28" fmla="*/ 255880 h 752475"/>
                  <a:gd name="connsiteX29" fmla="*/ 649529 w 649528"/>
                  <a:gd name="connsiteY29" fmla="*/ 62522 h 752475"/>
                  <a:gd name="connsiteX30" fmla="*/ 66313 w 649528"/>
                  <a:gd name="connsiteY30" fmla="*/ 371866 h 752475"/>
                  <a:gd name="connsiteX31" fmla="*/ 19050 w 649528"/>
                  <a:gd name="connsiteY31" fmla="*/ 255880 h 752475"/>
                  <a:gd name="connsiteX32" fmla="*/ 19050 w 649528"/>
                  <a:gd name="connsiteY32" fmla="*/ 81572 h 752475"/>
                  <a:gd name="connsiteX33" fmla="*/ 114300 w 649528"/>
                  <a:gd name="connsiteY33" fmla="*/ 81572 h 752475"/>
                  <a:gd name="connsiteX34" fmla="*/ 114300 w 649528"/>
                  <a:gd name="connsiteY34" fmla="*/ 242983 h 752475"/>
                  <a:gd name="connsiteX35" fmla="*/ 141399 w 649528"/>
                  <a:gd name="connsiteY35" fmla="*/ 338433 h 752475"/>
                  <a:gd name="connsiteX36" fmla="*/ 141608 w 649528"/>
                  <a:gd name="connsiteY36" fmla="*/ 338309 h 752475"/>
                  <a:gd name="connsiteX37" fmla="*/ 164268 w 649528"/>
                  <a:gd name="connsiteY37" fmla="*/ 368322 h 752475"/>
                  <a:gd name="connsiteX38" fmla="*/ 164268 w 649528"/>
                  <a:gd name="connsiteY38" fmla="*/ 368322 h 752475"/>
                  <a:gd name="connsiteX39" fmla="*/ 206369 w 649528"/>
                  <a:gd name="connsiteY39" fmla="*/ 411718 h 752475"/>
                  <a:gd name="connsiteX40" fmla="*/ 212941 w 649528"/>
                  <a:gd name="connsiteY40" fmla="*/ 418109 h 752475"/>
                  <a:gd name="connsiteX41" fmla="*/ 229905 w 649528"/>
                  <a:gd name="connsiteY41" fmla="*/ 435988 h 752475"/>
                  <a:gd name="connsiteX42" fmla="*/ 239087 w 649528"/>
                  <a:gd name="connsiteY42" fmla="*/ 446322 h 752475"/>
                  <a:gd name="connsiteX43" fmla="*/ 66313 w 649528"/>
                  <a:gd name="connsiteY43" fmla="*/ 371866 h 752475"/>
                  <a:gd name="connsiteX44" fmla="*/ 476250 w 649528"/>
                  <a:gd name="connsiteY44" fmla="*/ 704850 h 752475"/>
                  <a:gd name="connsiteX45" fmla="*/ 476250 w 649528"/>
                  <a:gd name="connsiteY45" fmla="*/ 704850 h 752475"/>
                  <a:gd name="connsiteX46" fmla="*/ 504825 w 649528"/>
                  <a:gd name="connsiteY46" fmla="*/ 733425 h 752475"/>
                  <a:gd name="connsiteX47" fmla="*/ 142875 w 649528"/>
                  <a:gd name="connsiteY47" fmla="*/ 733425 h 752475"/>
                  <a:gd name="connsiteX48" fmla="*/ 142875 w 649528"/>
                  <a:gd name="connsiteY48" fmla="*/ 733425 h 752475"/>
                  <a:gd name="connsiteX49" fmla="*/ 171450 w 649528"/>
                  <a:gd name="connsiteY49" fmla="*/ 704850 h 752475"/>
                  <a:gd name="connsiteX50" fmla="*/ 476250 w 649528"/>
                  <a:gd name="connsiteY50" fmla="*/ 704850 h 752475"/>
                  <a:gd name="connsiteX51" fmla="*/ 400050 w 649528"/>
                  <a:gd name="connsiteY51" fmla="*/ 657225 h 752475"/>
                  <a:gd name="connsiteX52" fmla="*/ 428625 w 649528"/>
                  <a:gd name="connsiteY52" fmla="*/ 685800 h 752475"/>
                  <a:gd name="connsiteX53" fmla="*/ 219075 w 649528"/>
                  <a:gd name="connsiteY53" fmla="*/ 685800 h 752475"/>
                  <a:gd name="connsiteX54" fmla="*/ 247650 w 649528"/>
                  <a:gd name="connsiteY54" fmla="*/ 657225 h 752475"/>
                  <a:gd name="connsiteX55" fmla="*/ 295275 w 649528"/>
                  <a:gd name="connsiteY55" fmla="*/ 657225 h 752475"/>
                  <a:gd name="connsiteX56" fmla="*/ 352425 w 649528"/>
                  <a:gd name="connsiteY56" fmla="*/ 657225 h 752475"/>
                  <a:gd name="connsiteX57" fmla="*/ 367608 w 649528"/>
                  <a:gd name="connsiteY57" fmla="*/ 464591 h 752475"/>
                  <a:gd name="connsiteX58" fmla="*/ 345700 w 649528"/>
                  <a:gd name="connsiteY58" fmla="*/ 505082 h 752475"/>
                  <a:gd name="connsiteX59" fmla="*/ 342843 w 649528"/>
                  <a:gd name="connsiteY59" fmla="*/ 528809 h 752475"/>
                  <a:gd name="connsiteX60" fmla="*/ 342843 w 649528"/>
                  <a:gd name="connsiteY60" fmla="*/ 638175 h 752475"/>
                  <a:gd name="connsiteX61" fmla="*/ 304800 w 649528"/>
                  <a:gd name="connsiteY61" fmla="*/ 638175 h 752475"/>
                  <a:gd name="connsiteX62" fmla="*/ 304800 w 649528"/>
                  <a:gd name="connsiteY62" fmla="*/ 527856 h 752475"/>
                  <a:gd name="connsiteX63" fmla="*/ 303533 w 649528"/>
                  <a:gd name="connsiteY63" fmla="*/ 511893 h 752475"/>
                  <a:gd name="connsiteX64" fmla="*/ 279178 w 649528"/>
                  <a:gd name="connsiteY64" fmla="*/ 462763 h 752475"/>
                  <a:gd name="connsiteX65" fmla="*/ 244126 w 649528"/>
                  <a:gd name="connsiteY65" fmla="*/ 423329 h 752475"/>
                  <a:gd name="connsiteX66" fmla="*/ 226238 w 649528"/>
                  <a:gd name="connsiteY66" fmla="*/ 404479 h 752475"/>
                  <a:gd name="connsiteX67" fmla="*/ 219627 w 649528"/>
                  <a:gd name="connsiteY67" fmla="*/ 398059 h 752475"/>
                  <a:gd name="connsiteX68" fmla="*/ 178184 w 649528"/>
                  <a:gd name="connsiteY68" fmla="*/ 355340 h 752475"/>
                  <a:gd name="connsiteX69" fmla="*/ 159068 w 649528"/>
                  <a:gd name="connsiteY69" fmla="*/ 330918 h 752475"/>
                  <a:gd name="connsiteX70" fmla="*/ 157686 w 649528"/>
                  <a:gd name="connsiteY70" fmla="*/ 328546 h 752475"/>
                  <a:gd name="connsiteX71" fmla="*/ 133350 w 649528"/>
                  <a:gd name="connsiteY71" fmla="*/ 242983 h 752475"/>
                  <a:gd name="connsiteX72" fmla="*/ 133350 w 649528"/>
                  <a:gd name="connsiteY72" fmla="*/ 19050 h 752475"/>
                  <a:gd name="connsiteX73" fmla="*/ 514350 w 649528"/>
                  <a:gd name="connsiteY73" fmla="*/ 19050 h 752475"/>
                  <a:gd name="connsiteX74" fmla="*/ 514350 w 649528"/>
                  <a:gd name="connsiteY74" fmla="*/ 71323 h 752475"/>
                  <a:gd name="connsiteX75" fmla="*/ 513398 w 649528"/>
                  <a:gd name="connsiteY75" fmla="*/ 129597 h 752475"/>
                  <a:gd name="connsiteX76" fmla="*/ 513398 w 649528"/>
                  <a:gd name="connsiteY76" fmla="*/ 243897 h 752475"/>
                  <a:gd name="connsiteX77" fmla="*/ 489061 w 649528"/>
                  <a:gd name="connsiteY77" fmla="*/ 329460 h 752475"/>
                  <a:gd name="connsiteX78" fmla="*/ 487766 w 649528"/>
                  <a:gd name="connsiteY78" fmla="*/ 331594 h 752475"/>
                  <a:gd name="connsiteX79" fmla="*/ 467954 w 649528"/>
                  <a:gd name="connsiteY79" fmla="*/ 356930 h 752475"/>
                  <a:gd name="connsiteX80" fmla="*/ 430235 w 649528"/>
                  <a:gd name="connsiteY80" fmla="*/ 396240 h 752475"/>
                  <a:gd name="connsiteX81" fmla="*/ 395945 w 649528"/>
                  <a:gd name="connsiteY81" fmla="*/ 432140 h 752475"/>
                  <a:gd name="connsiteX82" fmla="*/ 630498 w 649528"/>
                  <a:gd name="connsiteY82" fmla="*/ 255880 h 752475"/>
                  <a:gd name="connsiteX83" fmla="*/ 583292 w 649528"/>
                  <a:gd name="connsiteY83" fmla="*/ 371808 h 752475"/>
                  <a:gd name="connsiteX84" fmla="*/ 408737 w 649528"/>
                  <a:gd name="connsiteY84" fmla="*/ 446446 h 752475"/>
                  <a:gd name="connsiteX85" fmla="*/ 410318 w 649528"/>
                  <a:gd name="connsiteY85" fmla="*/ 444637 h 752475"/>
                  <a:gd name="connsiteX86" fmla="*/ 443408 w 649528"/>
                  <a:gd name="connsiteY86" fmla="*/ 409966 h 752475"/>
                  <a:gd name="connsiteX87" fmla="*/ 482460 w 649528"/>
                  <a:gd name="connsiteY87" fmla="*/ 369351 h 752475"/>
                  <a:gd name="connsiteX88" fmla="*/ 505149 w 649528"/>
                  <a:gd name="connsiteY88" fmla="*/ 339242 h 752475"/>
                  <a:gd name="connsiteX89" fmla="*/ 505387 w 649528"/>
                  <a:gd name="connsiteY89" fmla="*/ 339385 h 752475"/>
                  <a:gd name="connsiteX90" fmla="*/ 532448 w 649528"/>
                  <a:gd name="connsiteY90" fmla="*/ 243935 h 752475"/>
                  <a:gd name="connsiteX91" fmla="*/ 532448 w 649528"/>
                  <a:gd name="connsiteY91" fmla="*/ 129759 h 752475"/>
                  <a:gd name="connsiteX92" fmla="*/ 533238 w 649528"/>
                  <a:gd name="connsiteY92" fmla="*/ 81601 h 752475"/>
                  <a:gd name="connsiteX93" fmla="*/ 630498 w 649528"/>
                  <a:gd name="connsiteY93" fmla="*/ 81601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49528" h="752475">
                    <a:moveTo>
                      <a:pt x="533400" y="62551"/>
                    </a:moveTo>
                    <a:lnTo>
                      <a:pt x="533400" y="0"/>
                    </a:lnTo>
                    <a:lnTo>
                      <a:pt x="114300" y="0"/>
                    </a:lnTo>
                    <a:lnTo>
                      <a:pt x="114300" y="62551"/>
                    </a:lnTo>
                    <a:lnTo>
                      <a:pt x="0" y="62551"/>
                    </a:lnTo>
                    <a:lnTo>
                      <a:pt x="0" y="255908"/>
                    </a:lnTo>
                    <a:cubicBezTo>
                      <a:pt x="505" y="304067"/>
                      <a:pt x="19289" y="350235"/>
                      <a:pt x="52549" y="385067"/>
                    </a:cubicBezTo>
                    <a:cubicBezTo>
                      <a:pt x="104213" y="438626"/>
                      <a:pt x="165564" y="463039"/>
                      <a:pt x="256908" y="466392"/>
                    </a:cubicBezTo>
                    <a:lnTo>
                      <a:pt x="264947" y="475450"/>
                    </a:lnTo>
                    <a:cubicBezTo>
                      <a:pt x="275179" y="486450"/>
                      <a:pt x="282065" y="500139"/>
                      <a:pt x="284798" y="514912"/>
                    </a:cubicBezTo>
                    <a:cubicBezTo>
                      <a:pt x="285456" y="519195"/>
                      <a:pt x="285774" y="523524"/>
                      <a:pt x="285750" y="527856"/>
                    </a:cubicBezTo>
                    <a:lnTo>
                      <a:pt x="285750" y="638175"/>
                    </a:lnTo>
                    <a:lnTo>
                      <a:pt x="247650" y="638175"/>
                    </a:lnTo>
                    <a:cubicBezTo>
                      <a:pt x="221360" y="638206"/>
                      <a:pt x="200056" y="659510"/>
                      <a:pt x="200025" y="685800"/>
                    </a:cubicBezTo>
                    <a:lnTo>
                      <a:pt x="171450" y="685800"/>
                    </a:lnTo>
                    <a:cubicBezTo>
                      <a:pt x="145173" y="685863"/>
                      <a:pt x="123888" y="707148"/>
                      <a:pt x="123825" y="733425"/>
                    </a:cubicBezTo>
                    <a:lnTo>
                      <a:pt x="123825" y="752475"/>
                    </a:lnTo>
                    <a:lnTo>
                      <a:pt x="523875" y="752475"/>
                    </a:lnTo>
                    <a:lnTo>
                      <a:pt x="523875" y="733425"/>
                    </a:lnTo>
                    <a:cubicBezTo>
                      <a:pt x="523827" y="707142"/>
                      <a:pt x="502533" y="685848"/>
                      <a:pt x="476250" y="685800"/>
                    </a:cubicBezTo>
                    <a:lnTo>
                      <a:pt x="447675" y="685800"/>
                    </a:lnTo>
                    <a:cubicBezTo>
                      <a:pt x="447644" y="659510"/>
                      <a:pt x="426340" y="638206"/>
                      <a:pt x="400050" y="638175"/>
                    </a:cubicBezTo>
                    <a:lnTo>
                      <a:pt x="361950" y="638175"/>
                    </a:lnTo>
                    <a:lnTo>
                      <a:pt x="361950" y="528809"/>
                    </a:lnTo>
                    <a:cubicBezTo>
                      <a:pt x="361949" y="522327"/>
                      <a:pt x="362720" y="515868"/>
                      <a:pt x="364246" y="509568"/>
                    </a:cubicBezTo>
                    <a:cubicBezTo>
                      <a:pt x="367438" y="497482"/>
                      <a:pt x="373514" y="486349"/>
                      <a:pt x="381953" y="477126"/>
                    </a:cubicBezTo>
                    <a:lnTo>
                      <a:pt x="391297" y="466411"/>
                    </a:lnTo>
                    <a:cubicBezTo>
                      <a:pt x="483365" y="463248"/>
                      <a:pt x="545106" y="438788"/>
                      <a:pt x="597037" y="384981"/>
                    </a:cubicBezTo>
                    <a:cubicBezTo>
                      <a:pt x="630267" y="350158"/>
                      <a:pt x="649031" y="304012"/>
                      <a:pt x="649529" y="255880"/>
                    </a:cubicBezTo>
                    <a:lnTo>
                      <a:pt x="649529" y="62522"/>
                    </a:lnTo>
                    <a:close/>
                    <a:moveTo>
                      <a:pt x="66313" y="371866"/>
                    </a:moveTo>
                    <a:cubicBezTo>
                      <a:pt x="36646" y="340450"/>
                      <a:pt x="19789" y="299083"/>
                      <a:pt x="19050" y="255880"/>
                    </a:cubicBezTo>
                    <a:lnTo>
                      <a:pt x="19050" y="81572"/>
                    </a:lnTo>
                    <a:lnTo>
                      <a:pt x="114300" y="81572"/>
                    </a:lnTo>
                    <a:lnTo>
                      <a:pt x="114300" y="242983"/>
                    </a:lnTo>
                    <a:cubicBezTo>
                      <a:pt x="114301" y="276697"/>
                      <a:pt x="123684" y="309747"/>
                      <a:pt x="141399" y="338433"/>
                    </a:cubicBezTo>
                    <a:lnTo>
                      <a:pt x="141608" y="338309"/>
                    </a:lnTo>
                    <a:cubicBezTo>
                      <a:pt x="148261" y="348962"/>
                      <a:pt x="155844" y="359006"/>
                      <a:pt x="164268" y="368322"/>
                    </a:cubicBezTo>
                    <a:lnTo>
                      <a:pt x="164268" y="368322"/>
                    </a:lnTo>
                    <a:cubicBezTo>
                      <a:pt x="178241" y="384400"/>
                      <a:pt x="192538" y="398288"/>
                      <a:pt x="206369" y="411718"/>
                    </a:cubicBezTo>
                    <a:lnTo>
                      <a:pt x="212941" y="418109"/>
                    </a:lnTo>
                    <a:cubicBezTo>
                      <a:pt x="218399" y="423453"/>
                      <a:pt x="223952" y="429301"/>
                      <a:pt x="229905" y="435988"/>
                    </a:cubicBezTo>
                    <a:lnTo>
                      <a:pt x="239087" y="446322"/>
                    </a:lnTo>
                    <a:cubicBezTo>
                      <a:pt x="162487" y="440788"/>
                      <a:pt x="111300" y="418500"/>
                      <a:pt x="66313" y="371866"/>
                    </a:cubicBezTo>
                    <a:close/>
                    <a:moveTo>
                      <a:pt x="476250" y="704850"/>
                    </a:moveTo>
                    <a:lnTo>
                      <a:pt x="476250" y="704850"/>
                    </a:lnTo>
                    <a:cubicBezTo>
                      <a:pt x="492010" y="704902"/>
                      <a:pt x="504773" y="717665"/>
                      <a:pt x="504825" y="733425"/>
                    </a:cubicBezTo>
                    <a:lnTo>
                      <a:pt x="142875" y="733425"/>
                    </a:lnTo>
                    <a:lnTo>
                      <a:pt x="142875" y="733425"/>
                    </a:lnTo>
                    <a:cubicBezTo>
                      <a:pt x="142932" y="717667"/>
                      <a:pt x="155693" y="704907"/>
                      <a:pt x="171450" y="704850"/>
                    </a:cubicBezTo>
                    <a:lnTo>
                      <a:pt x="476250" y="704850"/>
                    </a:lnTo>
                    <a:close/>
                    <a:moveTo>
                      <a:pt x="400050" y="657225"/>
                    </a:moveTo>
                    <a:cubicBezTo>
                      <a:pt x="415832" y="657225"/>
                      <a:pt x="428625" y="670018"/>
                      <a:pt x="428625" y="685800"/>
                    </a:cubicBezTo>
                    <a:lnTo>
                      <a:pt x="219075" y="685800"/>
                    </a:lnTo>
                    <a:cubicBezTo>
                      <a:pt x="219075" y="670018"/>
                      <a:pt x="231868" y="657225"/>
                      <a:pt x="247650" y="657225"/>
                    </a:cubicBezTo>
                    <a:lnTo>
                      <a:pt x="295275" y="657225"/>
                    </a:lnTo>
                    <a:lnTo>
                      <a:pt x="352425" y="657225"/>
                    </a:lnTo>
                    <a:close/>
                    <a:moveTo>
                      <a:pt x="367608" y="464591"/>
                    </a:moveTo>
                    <a:cubicBezTo>
                      <a:pt x="357136" y="476117"/>
                      <a:pt x="349618" y="490011"/>
                      <a:pt x="345700" y="505082"/>
                    </a:cubicBezTo>
                    <a:cubicBezTo>
                      <a:pt x="343812" y="512850"/>
                      <a:pt x="342852" y="520815"/>
                      <a:pt x="342843" y="528809"/>
                    </a:cubicBezTo>
                    <a:lnTo>
                      <a:pt x="342843" y="638175"/>
                    </a:lnTo>
                    <a:lnTo>
                      <a:pt x="304800" y="638175"/>
                    </a:lnTo>
                    <a:lnTo>
                      <a:pt x="304800" y="527856"/>
                    </a:lnTo>
                    <a:cubicBezTo>
                      <a:pt x="304805" y="522510"/>
                      <a:pt x="304381" y="517171"/>
                      <a:pt x="303533" y="511893"/>
                    </a:cubicBezTo>
                    <a:cubicBezTo>
                      <a:pt x="300250" y="493534"/>
                      <a:pt x="291801" y="476491"/>
                      <a:pt x="279178" y="462763"/>
                    </a:cubicBezTo>
                    <a:lnTo>
                      <a:pt x="244126" y="423329"/>
                    </a:lnTo>
                    <a:cubicBezTo>
                      <a:pt x="237877" y="416300"/>
                      <a:pt x="232029" y="410137"/>
                      <a:pt x="226238" y="404479"/>
                    </a:cubicBezTo>
                    <a:lnTo>
                      <a:pt x="219627" y="398059"/>
                    </a:lnTo>
                    <a:cubicBezTo>
                      <a:pt x="206083" y="384896"/>
                      <a:pt x="192081" y="371294"/>
                      <a:pt x="178184" y="355340"/>
                    </a:cubicBezTo>
                    <a:cubicBezTo>
                      <a:pt x="171259" y="347647"/>
                      <a:pt x="164872" y="339487"/>
                      <a:pt x="159068" y="330918"/>
                    </a:cubicBezTo>
                    <a:lnTo>
                      <a:pt x="157686" y="328546"/>
                    </a:lnTo>
                    <a:cubicBezTo>
                      <a:pt x="141792" y="302836"/>
                      <a:pt x="133365" y="273209"/>
                      <a:pt x="133350" y="242983"/>
                    </a:cubicBezTo>
                    <a:lnTo>
                      <a:pt x="133350" y="19050"/>
                    </a:lnTo>
                    <a:lnTo>
                      <a:pt x="514350" y="19050"/>
                    </a:lnTo>
                    <a:lnTo>
                      <a:pt x="514350" y="71323"/>
                    </a:lnTo>
                    <a:lnTo>
                      <a:pt x="513398" y="129597"/>
                    </a:lnTo>
                    <a:lnTo>
                      <a:pt x="513398" y="243897"/>
                    </a:lnTo>
                    <a:cubicBezTo>
                      <a:pt x="513382" y="274124"/>
                      <a:pt x="504956" y="303750"/>
                      <a:pt x="489061" y="329460"/>
                    </a:cubicBezTo>
                    <a:lnTo>
                      <a:pt x="487766" y="331594"/>
                    </a:lnTo>
                    <a:cubicBezTo>
                      <a:pt x="484432" y="336356"/>
                      <a:pt x="474355" y="349691"/>
                      <a:pt x="467954" y="356930"/>
                    </a:cubicBezTo>
                    <a:cubicBezTo>
                      <a:pt x="456173" y="370771"/>
                      <a:pt x="443577" y="383898"/>
                      <a:pt x="430235" y="396240"/>
                    </a:cubicBezTo>
                    <a:cubicBezTo>
                      <a:pt x="418462" y="407508"/>
                      <a:pt x="406927" y="419586"/>
                      <a:pt x="395945" y="432140"/>
                    </a:cubicBezTo>
                    <a:close/>
                    <a:moveTo>
                      <a:pt x="630498" y="255880"/>
                    </a:moveTo>
                    <a:cubicBezTo>
                      <a:pt x="629765" y="299056"/>
                      <a:pt x="612929" y="340402"/>
                      <a:pt x="583292" y="371808"/>
                    </a:cubicBezTo>
                    <a:cubicBezTo>
                      <a:pt x="537943" y="418814"/>
                      <a:pt x="486280" y="441122"/>
                      <a:pt x="408737" y="446446"/>
                    </a:cubicBezTo>
                    <a:lnTo>
                      <a:pt x="410318" y="444637"/>
                    </a:lnTo>
                    <a:cubicBezTo>
                      <a:pt x="420900" y="432511"/>
                      <a:pt x="432035" y="420824"/>
                      <a:pt x="443408" y="409966"/>
                    </a:cubicBezTo>
                    <a:cubicBezTo>
                      <a:pt x="457224" y="397219"/>
                      <a:pt x="470265" y="383657"/>
                      <a:pt x="482460" y="369351"/>
                    </a:cubicBezTo>
                    <a:cubicBezTo>
                      <a:pt x="490864" y="359977"/>
                      <a:pt x="498455" y="349905"/>
                      <a:pt x="505149" y="339242"/>
                    </a:cubicBezTo>
                    <a:lnTo>
                      <a:pt x="505387" y="339385"/>
                    </a:lnTo>
                    <a:cubicBezTo>
                      <a:pt x="523090" y="310696"/>
                      <a:pt x="532460" y="277647"/>
                      <a:pt x="532448" y="243935"/>
                    </a:cubicBezTo>
                    <a:lnTo>
                      <a:pt x="532448" y="129759"/>
                    </a:lnTo>
                    <a:lnTo>
                      <a:pt x="533238" y="81601"/>
                    </a:lnTo>
                    <a:lnTo>
                      <a:pt x="630498" y="81601"/>
                    </a:lnTo>
                    <a:close/>
                  </a:path>
                </a:pathLst>
              </a:custGeom>
              <a:solidFill>
                <a:schemeClr val="accent1"/>
              </a:solidFill>
              <a:ln w="9525" cap="flat">
                <a:noFill/>
                <a:prstDash val="solid"/>
                <a:miter/>
              </a:ln>
            </p:spPr>
            <p:txBody>
              <a:bodyPr rtlCol="0" anchor="ctr"/>
              <a:lstStyle/>
              <a:p>
                <a:endParaRPr lang="zh-CN" altLang="en-US"/>
              </a:p>
            </p:txBody>
          </p:sp>
          <p:sp>
            <p:nvSpPr>
              <p:cNvPr id="96" name="星形: 五角 95"/>
              <p:cNvSpPr/>
              <p:nvPr userDrawn="1"/>
            </p:nvSpPr>
            <p:spPr>
              <a:xfrm>
                <a:off x="1306849" y="4155183"/>
                <a:ext cx="101905" cy="101905"/>
              </a:xfrm>
              <a:prstGeom prst="star5">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3" name="TextBox 66"/>
            <p:cNvSpPr txBox="1"/>
            <p:nvPr/>
          </p:nvSpPr>
          <p:spPr>
            <a:xfrm>
              <a:off x="8872488" y="2462683"/>
              <a:ext cx="615553" cy="246221"/>
            </a:xfrm>
            <a:prstGeom prst="rect">
              <a:avLst/>
            </a:prstGeom>
            <a:noFill/>
          </p:spPr>
          <p:txBody>
            <a:bodyPr wrap="none" lIns="0" tIns="0" rIns="0" bIns="0" rtlCol="0" anchor="ctr">
              <a:spAutoFit/>
            </a:bodyPr>
            <a:lstStyle/>
            <a:p>
              <a:r>
                <a:rPr lang="zh-CN" altLang="en-US" sz="1600" b="1" dirty="0">
                  <a:solidFill>
                    <a:schemeClr val="accent1"/>
                  </a:solidFill>
                  <a:latin typeface="+mj-ea"/>
                  <a:ea typeface="+mj-ea"/>
                  <a:cs typeface="Open Sans SemiBold" panose="020B0606030504020204" pitchFamily="34" charset="0"/>
                </a:rPr>
                <a:t>美食奖</a:t>
              </a:r>
              <a:endParaRPr lang="en-US" sz="1600" b="1" dirty="0">
                <a:solidFill>
                  <a:schemeClr val="accent1"/>
                </a:solidFill>
                <a:latin typeface="+mj-ea"/>
                <a:ea typeface="+mj-ea"/>
                <a:cs typeface="Open Sans SemiBold" panose="020B0606030504020204" pitchFamily="34" charset="0"/>
              </a:endParaRPr>
            </a:p>
          </p:txBody>
        </p:sp>
        <p:sp>
          <p:nvSpPr>
            <p:cNvPr id="94" name="TextBox 67"/>
            <p:cNvSpPr txBox="1"/>
            <p:nvPr/>
          </p:nvSpPr>
          <p:spPr>
            <a:xfrm>
              <a:off x="8679412" y="2790329"/>
              <a:ext cx="1103607" cy="696794"/>
            </a:xfrm>
            <a:prstGeom prst="rect">
              <a:avLst/>
            </a:prstGeom>
            <a:noFill/>
          </p:spPr>
          <p:txBody>
            <a:bodyPr wrap="square" lIns="0" tIns="0" rIns="0" bIns="0" rtlCol="0">
              <a:spAutoFit/>
            </a:bodyPr>
            <a:lstStyle/>
            <a:p>
              <a:pPr algn="ctr">
                <a:lnSpc>
                  <a:spcPct val="130000"/>
                </a:lnSpc>
              </a:pPr>
              <a:r>
                <a:rPr lang="zh-CN" altLang="en-US" sz="1200" dirty="0">
                  <a:solidFill>
                    <a:schemeClr val="accent1"/>
                  </a:solidFill>
                  <a:latin typeface="+mn-ea"/>
                  <a:cs typeface="+mn-ea"/>
                  <a:sym typeface="Arial" panose="020B0604020202020204" pitchFamily="34" charset="0"/>
                </a:rPr>
                <a:t>中餐厅和西餐厅被</a:t>
              </a:r>
              <a:r>
                <a:rPr lang="en-US" altLang="zh-CN" sz="1200" dirty="0">
                  <a:solidFill>
                    <a:schemeClr val="accent1"/>
                  </a:solidFill>
                  <a:latin typeface="+mn-ea"/>
                  <a:cs typeface="+mn-ea"/>
                  <a:sym typeface="Arial" panose="020B0604020202020204" pitchFamily="34" charset="0"/>
                </a:rPr>
                <a:t>xxx</a:t>
              </a:r>
              <a:r>
                <a:rPr lang="zh-CN" altLang="en-US" sz="1200" dirty="0">
                  <a:solidFill>
                    <a:schemeClr val="accent1"/>
                  </a:solidFill>
                  <a:latin typeface="+mn-ea"/>
                  <a:cs typeface="+mn-ea"/>
                  <a:sym typeface="Arial" panose="020B0604020202020204" pitchFamily="34" charset="0"/>
                </a:rPr>
                <a:t>杂志评为最优最佳美食。</a:t>
              </a:r>
              <a:endParaRPr lang="zh-CN" altLang="en-US" sz="1400" dirty="0">
                <a:solidFill>
                  <a:schemeClr val="accent1"/>
                </a:solidFill>
                <a:latin typeface="+mn-ea"/>
                <a:cs typeface="+mn-ea"/>
                <a:sym typeface="Arial" panose="020B0604020202020204" pitchFamily="34" charset="0"/>
              </a:endParaRPr>
            </a:p>
          </p:txBody>
        </p:sp>
      </p:grpSp>
      <p:grpSp>
        <p:nvGrpSpPr>
          <p:cNvPr id="3" name="组合 2"/>
          <p:cNvGrpSpPr/>
          <p:nvPr/>
        </p:nvGrpSpPr>
        <p:grpSpPr>
          <a:xfrm>
            <a:off x="2510883" y="2083820"/>
            <a:ext cx="1103607" cy="1403303"/>
            <a:chOff x="2510883" y="2083820"/>
            <a:chExt cx="1103607" cy="1403303"/>
          </a:xfrm>
        </p:grpSpPr>
        <p:grpSp>
          <p:nvGrpSpPr>
            <p:cNvPr id="98" name="组合 97"/>
            <p:cNvGrpSpPr/>
            <p:nvPr/>
          </p:nvGrpSpPr>
          <p:grpSpPr>
            <a:xfrm>
              <a:off x="2883362" y="2083820"/>
              <a:ext cx="256746" cy="297438"/>
              <a:chOff x="1229429" y="4125530"/>
              <a:chExt cx="256746" cy="297438"/>
            </a:xfrm>
          </p:grpSpPr>
          <p:sp>
            <p:nvSpPr>
              <p:cNvPr id="101" name="图形 44" descr="奖杯 轮廓"/>
              <p:cNvSpPr/>
              <p:nvPr userDrawn="1"/>
            </p:nvSpPr>
            <p:spPr>
              <a:xfrm>
                <a:off x="1229429" y="4125530"/>
                <a:ext cx="256746" cy="297438"/>
              </a:xfrm>
              <a:custGeom>
                <a:avLst/>
                <a:gdLst>
                  <a:gd name="connsiteX0" fmla="*/ 533400 w 649528"/>
                  <a:gd name="connsiteY0" fmla="*/ 62551 h 752475"/>
                  <a:gd name="connsiteX1" fmla="*/ 533400 w 649528"/>
                  <a:gd name="connsiteY1" fmla="*/ 0 h 752475"/>
                  <a:gd name="connsiteX2" fmla="*/ 114300 w 649528"/>
                  <a:gd name="connsiteY2" fmla="*/ 0 h 752475"/>
                  <a:gd name="connsiteX3" fmla="*/ 114300 w 649528"/>
                  <a:gd name="connsiteY3" fmla="*/ 62551 h 752475"/>
                  <a:gd name="connsiteX4" fmla="*/ 0 w 649528"/>
                  <a:gd name="connsiteY4" fmla="*/ 62551 h 752475"/>
                  <a:gd name="connsiteX5" fmla="*/ 0 w 649528"/>
                  <a:gd name="connsiteY5" fmla="*/ 255908 h 752475"/>
                  <a:gd name="connsiteX6" fmla="*/ 52549 w 649528"/>
                  <a:gd name="connsiteY6" fmla="*/ 385067 h 752475"/>
                  <a:gd name="connsiteX7" fmla="*/ 256908 w 649528"/>
                  <a:gd name="connsiteY7" fmla="*/ 466392 h 752475"/>
                  <a:gd name="connsiteX8" fmla="*/ 264947 w 649528"/>
                  <a:gd name="connsiteY8" fmla="*/ 475450 h 752475"/>
                  <a:gd name="connsiteX9" fmla="*/ 284798 w 649528"/>
                  <a:gd name="connsiteY9" fmla="*/ 514912 h 752475"/>
                  <a:gd name="connsiteX10" fmla="*/ 285750 w 649528"/>
                  <a:gd name="connsiteY10" fmla="*/ 527856 h 752475"/>
                  <a:gd name="connsiteX11" fmla="*/ 285750 w 649528"/>
                  <a:gd name="connsiteY11" fmla="*/ 638175 h 752475"/>
                  <a:gd name="connsiteX12" fmla="*/ 247650 w 649528"/>
                  <a:gd name="connsiteY12" fmla="*/ 638175 h 752475"/>
                  <a:gd name="connsiteX13" fmla="*/ 200025 w 649528"/>
                  <a:gd name="connsiteY13" fmla="*/ 685800 h 752475"/>
                  <a:gd name="connsiteX14" fmla="*/ 171450 w 649528"/>
                  <a:gd name="connsiteY14" fmla="*/ 685800 h 752475"/>
                  <a:gd name="connsiteX15" fmla="*/ 123825 w 649528"/>
                  <a:gd name="connsiteY15" fmla="*/ 733425 h 752475"/>
                  <a:gd name="connsiteX16" fmla="*/ 123825 w 649528"/>
                  <a:gd name="connsiteY16" fmla="*/ 752475 h 752475"/>
                  <a:gd name="connsiteX17" fmla="*/ 523875 w 649528"/>
                  <a:gd name="connsiteY17" fmla="*/ 752475 h 752475"/>
                  <a:gd name="connsiteX18" fmla="*/ 523875 w 649528"/>
                  <a:gd name="connsiteY18" fmla="*/ 733425 h 752475"/>
                  <a:gd name="connsiteX19" fmla="*/ 476250 w 649528"/>
                  <a:gd name="connsiteY19" fmla="*/ 685800 h 752475"/>
                  <a:gd name="connsiteX20" fmla="*/ 447675 w 649528"/>
                  <a:gd name="connsiteY20" fmla="*/ 685800 h 752475"/>
                  <a:gd name="connsiteX21" fmla="*/ 400050 w 649528"/>
                  <a:gd name="connsiteY21" fmla="*/ 638175 h 752475"/>
                  <a:gd name="connsiteX22" fmla="*/ 361950 w 649528"/>
                  <a:gd name="connsiteY22" fmla="*/ 638175 h 752475"/>
                  <a:gd name="connsiteX23" fmla="*/ 361950 w 649528"/>
                  <a:gd name="connsiteY23" fmla="*/ 528809 h 752475"/>
                  <a:gd name="connsiteX24" fmla="*/ 364246 w 649528"/>
                  <a:gd name="connsiteY24" fmla="*/ 509568 h 752475"/>
                  <a:gd name="connsiteX25" fmla="*/ 381953 w 649528"/>
                  <a:gd name="connsiteY25" fmla="*/ 477126 h 752475"/>
                  <a:gd name="connsiteX26" fmla="*/ 391297 w 649528"/>
                  <a:gd name="connsiteY26" fmla="*/ 466411 h 752475"/>
                  <a:gd name="connsiteX27" fmla="*/ 597037 w 649528"/>
                  <a:gd name="connsiteY27" fmla="*/ 384981 h 752475"/>
                  <a:gd name="connsiteX28" fmla="*/ 649529 w 649528"/>
                  <a:gd name="connsiteY28" fmla="*/ 255880 h 752475"/>
                  <a:gd name="connsiteX29" fmla="*/ 649529 w 649528"/>
                  <a:gd name="connsiteY29" fmla="*/ 62522 h 752475"/>
                  <a:gd name="connsiteX30" fmla="*/ 66313 w 649528"/>
                  <a:gd name="connsiteY30" fmla="*/ 371866 h 752475"/>
                  <a:gd name="connsiteX31" fmla="*/ 19050 w 649528"/>
                  <a:gd name="connsiteY31" fmla="*/ 255880 h 752475"/>
                  <a:gd name="connsiteX32" fmla="*/ 19050 w 649528"/>
                  <a:gd name="connsiteY32" fmla="*/ 81572 h 752475"/>
                  <a:gd name="connsiteX33" fmla="*/ 114300 w 649528"/>
                  <a:gd name="connsiteY33" fmla="*/ 81572 h 752475"/>
                  <a:gd name="connsiteX34" fmla="*/ 114300 w 649528"/>
                  <a:gd name="connsiteY34" fmla="*/ 242983 h 752475"/>
                  <a:gd name="connsiteX35" fmla="*/ 141399 w 649528"/>
                  <a:gd name="connsiteY35" fmla="*/ 338433 h 752475"/>
                  <a:gd name="connsiteX36" fmla="*/ 141608 w 649528"/>
                  <a:gd name="connsiteY36" fmla="*/ 338309 h 752475"/>
                  <a:gd name="connsiteX37" fmla="*/ 164268 w 649528"/>
                  <a:gd name="connsiteY37" fmla="*/ 368322 h 752475"/>
                  <a:gd name="connsiteX38" fmla="*/ 164268 w 649528"/>
                  <a:gd name="connsiteY38" fmla="*/ 368322 h 752475"/>
                  <a:gd name="connsiteX39" fmla="*/ 206369 w 649528"/>
                  <a:gd name="connsiteY39" fmla="*/ 411718 h 752475"/>
                  <a:gd name="connsiteX40" fmla="*/ 212941 w 649528"/>
                  <a:gd name="connsiteY40" fmla="*/ 418109 h 752475"/>
                  <a:gd name="connsiteX41" fmla="*/ 229905 w 649528"/>
                  <a:gd name="connsiteY41" fmla="*/ 435988 h 752475"/>
                  <a:gd name="connsiteX42" fmla="*/ 239087 w 649528"/>
                  <a:gd name="connsiteY42" fmla="*/ 446322 h 752475"/>
                  <a:gd name="connsiteX43" fmla="*/ 66313 w 649528"/>
                  <a:gd name="connsiteY43" fmla="*/ 371866 h 752475"/>
                  <a:gd name="connsiteX44" fmla="*/ 476250 w 649528"/>
                  <a:gd name="connsiteY44" fmla="*/ 704850 h 752475"/>
                  <a:gd name="connsiteX45" fmla="*/ 476250 w 649528"/>
                  <a:gd name="connsiteY45" fmla="*/ 704850 h 752475"/>
                  <a:gd name="connsiteX46" fmla="*/ 504825 w 649528"/>
                  <a:gd name="connsiteY46" fmla="*/ 733425 h 752475"/>
                  <a:gd name="connsiteX47" fmla="*/ 142875 w 649528"/>
                  <a:gd name="connsiteY47" fmla="*/ 733425 h 752475"/>
                  <a:gd name="connsiteX48" fmla="*/ 142875 w 649528"/>
                  <a:gd name="connsiteY48" fmla="*/ 733425 h 752475"/>
                  <a:gd name="connsiteX49" fmla="*/ 171450 w 649528"/>
                  <a:gd name="connsiteY49" fmla="*/ 704850 h 752475"/>
                  <a:gd name="connsiteX50" fmla="*/ 476250 w 649528"/>
                  <a:gd name="connsiteY50" fmla="*/ 704850 h 752475"/>
                  <a:gd name="connsiteX51" fmla="*/ 400050 w 649528"/>
                  <a:gd name="connsiteY51" fmla="*/ 657225 h 752475"/>
                  <a:gd name="connsiteX52" fmla="*/ 428625 w 649528"/>
                  <a:gd name="connsiteY52" fmla="*/ 685800 h 752475"/>
                  <a:gd name="connsiteX53" fmla="*/ 219075 w 649528"/>
                  <a:gd name="connsiteY53" fmla="*/ 685800 h 752475"/>
                  <a:gd name="connsiteX54" fmla="*/ 247650 w 649528"/>
                  <a:gd name="connsiteY54" fmla="*/ 657225 h 752475"/>
                  <a:gd name="connsiteX55" fmla="*/ 295275 w 649528"/>
                  <a:gd name="connsiteY55" fmla="*/ 657225 h 752475"/>
                  <a:gd name="connsiteX56" fmla="*/ 352425 w 649528"/>
                  <a:gd name="connsiteY56" fmla="*/ 657225 h 752475"/>
                  <a:gd name="connsiteX57" fmla="*/ 367608 w 649528"/>
                  <a:gd name="connsiteY57" fmla="*/ 464591 h 752475"/>
                  <a:gd name="connsiteX58" fmla="*/ 345700 w 649528"/>
                  <a:gd name="connsiteY58" fmla="*/ 505082 h 752475"/>
                  <a:gd name="connsiteX59" fmla="*/ 342843 w 649528"/>
                  <a:gd name="connsiteY59" fmla="*/ 528809 h 752475"/>
                  <a:gd name="connsiteX60" fmla="*/ 342843 w 649528"/>
                  <a:gd name="connsiteY60" fmla="*/ 638175 h 752475"/>
                  <a:gd name="connsiteX61" fmla="*/ 304800 w 649528"/>
                  <a:gd name="connsiteY61" fmla="*/ 638175 h 752475"/>
                  <a:gd name="connsiteX62" fmla="*/ 304800 w 649528"/>
                  <a:gd name="connsiteY62" fmla="*/ 527856 h 752475"/>
                  <a:gd name="connsiteX63" fmla="*/ 303533 w 649528"/>
                  <a:gd name="connsiteY63" fmla="*/ 511893 h 752475"/>
                  <a:gd name="connsiteX64" fmla="*/ 279178 w 649528"/>
                  <a:gd name="connsiteY64" fmla="*/ 462763 h 752475"/>
                  <a:gd name="connsiteX65" fmla="*/ 244126 w 649528"/>
                  <a:gd name="connsiteY65" fmla="*/ 423329 h 752475"/>
                  <a:gd name="connsiteX66" fmla="*/ 226238 w 649528"/>
                  <a:gd name="connsiteY66" fmla="*/ 404479 h 752475"/>
                  <a:gd name="connsiteX67" fmla="*/ 219627 w 649528"/>
                  <a:gd name="connsiteY67" fmla="*/ 398059 h 752475"/>
                  <a:gd name="connsiteX68" fmla="*/ 178184 w 649528"/>
                  <a:gd name="connsiteY68" fmla="*/ 355340 h 752475"/>
                  <a:gd name="connsiteX69" fmla="*/ 159068 w 649528"/>
                  <a:gd name="connsiteY69" fmla="*/ 330918 h 752475"/>
                  <a:gd name="connsiteX70" fmla="*/ 157686 w 649528"/>
                  <a:gd name="connsiteY70" fmla="*/ 328546 h 752475"/>
                  <a:gd name="connsiteX71" fmla="*/ 133350 w 649528"/>
                  <a:gd name="connsiteY71" fmla="*/ 242983 h 752475"/>
                  <a:gd name="connsiteX72" fmla="*/ 133350 w 649528"/>
                  <a:gd name="connsiteY72" fmla="*/ 19050 h 752475"/>
                  <a:gd name="connsiteX73" fmla="*/ 514350 w 649528"/>
                  <a:gd name="connsiteY73" fmla="*/ 19050 h 752475"/>
                  <a:gd name="connsiteX74" fmla="*/ 514350 w 649528"/>
                  <a:gd name="connsiteY74" fmla="*/ 71323 h 752475"/>
                  <a:gd name="connsiteX75" fmla="*/ 513398 w 649528"/>
                  <a:gd name="connsiteY75" fmla="*/ 129597 h 752475"/>
                  <a:gd name="connsiteX76" fmla="*/ 513398 w 649528"/>
                  <a:gd name="connsiteY76" fmla="*/ 243897 h 752475"/>
                  <a:gd name="connsiteX77" fmla="*/ 489061 w 649528"/>
                  <a:gd name="connsiteY77" fmla="*/ 329460 h 752475"/>
                  <a:gd name="connsiteX78" fmla="*/ 487766 w 649528"/>
                  <a:gd name="connsiteY78" fmla="*/ 331594 h 752475"/>
                  <a:gd name="connsiteX79" fmla="*/ 467954 w 649528"/>
                  <a:gd name="connsiteY79" fmla="*/ 356930 h 752475"/>
                  <a:gd name="connsiteX80" fmla="*/ 430235 w 649528"/>
                  <a:gd name="connsiteY80" fmla="*/ 396240 h 752475"/>
                  <a:gd name="connsiteX81" fmla="*/ 395945 w 649528"/>
                  <a:gd name="connsiteY81" fmla="*/ 432140 h 752475"/>
                  <a:gd name="connsiteX82" fmla="*/ 630498 w 649528"/>
                  <a:gd name="connsiteY82" fmla="*/ 255880 h 752475"/>
                  <a:gd name="connsiteX83" fmla="*/ 583292 w 649528"/>
                  <a:gd name="connsiteY83" fmla="*/ 371808 h 752475"/>
                  <a:gd name="connsiteX84" fmla="*/ 408737 w 649528"/>
                  <a:gd name="connsiteY84" fmla="*/ 446446 h 752475"/>
                  <a:gd name="connsiteX85" fmla="*/ 410318 w 649528"/>
                  <a:gd name="connsiteY85" fmla="*/ 444637 h 752475"/>
                  <a:gd name="connsiteX86" fmla="*/ 443408 w 649528"/>
                  <a:gd name="connsiteY86" fmla="*/ 409966 h 752475"/>
                  <a:gd name="connsiteX87" fmla="*/ 482460 w 649528"/>
                  <a:gd name="connsiteY87" fmla="*/ 369351 h 752475"/>
                  <a:gd name="connsiteX88" fmla="*/ 505149 w 649528"/>
                  <a:gd name="connsiteY88" fmla="*/ 339242 h 752475"/>
                  <a:gd name="connsiteX89" fmla="*/ 505387 w 649528"/>
                  <a:gd name="connsiteY89" fmla="*/ 339385 h 752475"/>
                  <a:gd name="connsiteX90" fmla="*/ 532448 w 649528"/>
                  <a:gd name="connsiteY90" fmla="*/ 243935 h 752475"/>
                  <a:gd name="connsiteX91" fmla="*/ 532448 w 649528"/>
                  <a:gd name="connsiteY91" fmla="*/ 129759 h 752475"/>
                  <a:gd name="connsiteX92" fmla="*/ 533238 w 649528"/>
                  <a:gd name="connsiteY92" fmla="*/ 81601 h 752475"/>
                  <a:gd name="connsiteX93" fmla="*/ 630498 w 649528"/>
                  <a:gd name="connsiteY93" fmla="*/ 81601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49528" h="752475">
                    <a:moveTo>
                      <a:pt x="533400" y="62551"/>
                    </a:moveTo>
                    <a:lnTo>
                      <a:pt x="533400" y="0"/>
                    </a:lnTo>
                    <a:lnTo>
                      <a:pt x="114300" y="0"/>
                    </a:lnTo>
                    <a:lnTo>
                      <a:pt x="114300" y="62551"/>
                    </a:lnTo>
                    <a:lnTo>
                      <a:pt x="0" y="62551"/>
                    </a:lnTo>
                    <a:lnTo>
                      <a:pt x="0" y="255908"/>
                    </a:lnTo>
                    <a:cubicBezTo>
                      <a:pt x="505" y="304067"/>
                      <a:pt x="19289" y="350235"/>
                      <a:pt x="52549" y="385067"/>
                    </a:cubicBezTo>
                    <a:cubicBezTo>
                      <a:pt x="104213" y="438626"/>
                      <a:pt x="165564" y="463039"/>
                      <a:pt x="256908" y="466392"/>
                    </a:cubicBezTo>
                    <a:lnTo>
                      <a:pt x="264947" y="475450"/>
                    </a:lnTo>
                    <a:cubicBezTo>
                      <a:pt x="275179" y="486450"/>
                      <a:pt x="282065" y="500139"/>
                      <a:pt x="284798" y="514912"/>
                    </a:cubicBezTo>
                    <a:cubicBezTo>
                      <a:pt x="285456" y="519195"/>
                      <a:pt x="285774" y="523524"/>
                      <a:pt x="285750" y="527856"/>
                    </a:cubicBezTo>
                    <a:lnTo>
                      <a:pt x="285750" y="638175"/>
                    </a:lnTo>
                    <a:lnTo>
                      <a:pt x="247650" y="638175"/>
                    </a:lnTo>
                    <a:cubicBezTo>
                      <a:pt x="221360" y="638206"/>
                      <a:pt x="200056" y="659510"/>
                      <a:pt x="200025" y="685800"/>
                    </a:cubicBezTo>
                    <a:lnTo>
                      <a:pt x="171450" y="685800"/>
                    </a:lnTo>
                    <a:cubicBezTo>
                      <a:pt x="145173" y="685863"/>
                      <a:pt x="123888" y="707148"/>
                      <a:pt x="123825" y="733425"/>
                    </a:cubicBezTo>
                    <a:lnTo>
                      <a:pt x="123825" y="752475"/>
                    </a:lnTo>
                    <a:lnTo>
                      <a:pt x="523875" y="752475"/>
                    </a:lnTo>
                    <a:lnTo>
                      <a:pt x="523875" y="733425"/>
                    </a:lnTo>
                    <a:cubicBezTo>
                      <a:pt x="523827" y="707142"/>
                      <a:pt x="502533" y="685848"/>
                      <a:pt x="476250" y="685800"/>
                    </a:cubicBezTo>
                    <a:lnTo>
                      <a:pt x="447675" y="685800"/>
                    </a:lnTo>
                    <a:cubicBezTo>
                      <a:pt x="447644" y="659510"/>
                      <a:pt x="426340" y="638206"/>
                      <a:pt x="400050" y="638175"/>
                    </a:cubicBezTo>
                    <a:lnTo>
                      <a:pt x="361950" y="638175"/>
                    </a:lnTo>
                    <a:lnTo>
                      <a:pt x="361950" y="528809"/>
                    </a:lnTo>
                    <a:cubicBezTo>
                      <a:pt x="361949" y="522327"/>
                      <a:pt x="362720" y="515868"/>
                      <a:pt x="364246" y="509568"/>
                    </a:cubicBezTo>
                    <a:cubicBezTo>
                      <a:pt x="367438" y="497482"/>
                      <a:pt x="373514" y="486349"/>
                      <a:pt x="381953" y="477126"/>
                    </a:cubicBezTo>
                    <a:lnTo>
                      <a:pt x="391297" y="466411"/>
                    </a:lnTo>
                    <a:cubicBezTo>
                      <a:pt x="483365" y="463248"/>
                      <a:pt x="545106" y="438788"/>
                      <a:pt x="597037" y="384981"/>
                    </a:cubicBezTo>
                    <a:cubicBezTo>
                      <a:pt x="630267" y="350158"/>
                      <a:pt x="649031" y="304012"/>
                      <a:pt x="649529" y="255880"/>
                    </a:cubicBezTo>
                    <a:lnTo>
                      <a:pt x="649529" y="62522"/>
                    </a:lnTo>
                    <a:close/>
                    <a:moveTo>
                      <a:pt x="66313" y="371866"/>
                    </a:moveTo>
                    <a:cubicBezTo>
                      <a:pt x="36646" y="340450"/>
                      <a:pt x="19789" y="299083"/>
                      <a:pt x="19050" y="255880"/>
                    </a:cubicBezTo>
                    <a:lnTo>
                      <a:pt x="19050" y="81572"/>
                    </a:lnTo>
                    <a:lnTo>
                      <a:pt x="114300" y="81572"/>
                    </a:lnTo>
                    <a:lnTo>
                      <a:pt x="114300" y="242983"/>
                    </a:lnTo>
                    <a:cubicBezTo>
                      <a:pt x="114301" y="276697"/>
                      <a:pt x="123684" y="309747"/>
                      <a:pt x="141399" y="338433"/>
                    </a:cubicBezTo>
                    <a:lnTo>
                      <a:pt x="141608" y="338309"/>
                    </a:lnTo>
                    <a:cubicBezTo>
                      <a:pt x="148261" y="348962"/>
                      <a:pt x="155844" y="359006"/>
                      <a:pt x="164268" y="368322"/>
                    </a:cubicBezTo>
                    <a:lnTo>
                      <a:pt x="164268" y="368322"/>
                    </a:lnTo>
                    <a:cubicBezTo>
                      <a:pt x="178241" y="384400"/>
                      <a:pt x="192538" y="398288"/>
                      <a:pt x="206369" y="411718"/>
                    </a:cubicBezTo>
                    <a:lnTo>
                      <a:pt x="212941" y="418109"/>
                    </a:lnTo>
                    <a:cubicBezTo>
                      <a:pt x="218399" y="423453"/>
                      <a:pt x="223952" y="429301"/>
                      <a:pt x="229905" y="435988"/>
                    </a:cubicBezTo>
                    <a:lnTo>
                      <a:pt x="239087" y="446322"/>
                    </a:lnTo>
                    <a:cubicBezTo>
                      <a:pt x="162487" y="440788"/>
                      <a:pt x="111300" y="418500"/>
                      <a:pt x="66313" y="371866"/>
                    </a:cubicBezTo>
                    <a:close/>
                    <a:moveTo>
                      <a:pt x="476250" y="704850"/>
                    </a:moveTo>
                    <a:lnTo>
                      <a:pt x="476250" y="704850"/>
                    </a:lnTo>
                    <a:cubicBezTo>
                      <a:pt x="492010" y="704902"/>
                      <a:pt x="504773" y="717665"/>
                      <a:pt x="504825" y="733425"/>
                    </a:cubicBezTo>
                    <a:lnTo>
                      <a:pt x="142875" y="733425"/>
                    </a:lnTo>
                    <a:lnTo>
                      <a:pt x="142875" y="733425"/>
                    </a:lnTo>
                    <a:cubicBezTo>
                      <a:pt x="142932" y="717667"/>
                      <a:pt x="155693" y="704907"/>
                      <a:pt x="171450" y="704850"/>
                    </a:cubicBezTo>
                    <a:lnTo>
                      <a:pt x="476250" y="704850"/>
                    </a:lnTo>
                    <a:close/>
                    <a:moveTo>
                      <a:pt x="400050" y="657225"/>
                    </a:moveTo>
                    <a:cubicBezTo>
                      <a:pt x="415832" y="657225"/>
                      <a:pt x="428625" y="670018"/>
                      <a:pt x="428625" y="685800"/>
                    </a:cubicBezTo>
                    <a:lnTo>
                      <a:pt x="219075" y="685800"/>
                    </a:lnTo>
                    <a:cubicBezTo>
                      <a:pt x="219075" y="670018"/>
                      <a:pt x="231868" y="657225"/>
                      <a:pt x="247650" y="657225"/>
                    </a:cubicBezTo>
                    <a:lnTo>
                      <a:pt x="295275" y="657225"/>
                    </a:lnTo>
                    <a:lnTo>
                      <a:pt x="352425" y="657225"/>
                    </a:lnTo>
                    <a:close/>
                    <a:moveTo>
                      <a:pt x="367608" y="464591"/>
                    </a:moveTo>
                    <a:cubicBezTo>
                      <a:pt x="357136" y="476117"/>
                      <a:pt x="349618" y="490011"/>
                      <a:pt x="345700" y="505082"/>
                    </a:cubicBezTo>
                    <a:cubicBezTo>
                      <a:pt x="343812" y="512850"/>
                      <a:pt x="342852" y="520815"/>
                      <a:pt x="342843" y="528809"/>
                    </a:cubicBezTo>
                    <a:lnTo>
                      <a:pt x="342843" y="638175"/>
                    </a:lnTo>
                    <a:lnTo>
                      <a:pt x="304800" y="638175"/>
                    </a:lnTo>
                    <a:lnTo>
                      <a:pt x="304800" y="527856"/>
                    </a:lnTo>
                    <a:cubicBezTo>
                      <a:pt x="304805" y="522510"/>
                      <a:pt x="304381" y="517171"/>
                      <a:pt x="303533" y="511893"/>
                    </a:cubicBezTo>
                    <a:cubicBezTo>
                      <a:pt x="300250" y="493534"/>
                      <a:pt x="291801" y="476491"/>
                      <a:pt x="279178" y="462763"/>
                    </a:cubicBezTo>
                    <a:lnTo>
                      <a:pt x="244126" y="423329"/>
                    </a:lnTo>
                    <a:cubicBezTo>
                      <a:pt x="237877" y="416300"/>
                      <a:pt x="232029" y="410137"/>
                      <a:pt x="226238" y="404479"/>
                    </a:cubicBezTo>
                    <a:lnTo>
                      <a:pt x="219627" y="398059"/>
                    </a:lnTo>
                    <a:cubicBezTo>
                      <a:pt x="206083" y="384896"/>
                      <a:pt x="192081" y="371294"/>
                      <a:pt x="178184" y="355340"/>
                    </a:cubicBezTo>
                    <a:cubicBezTo>
                      <a:pt x="171259" y="347647"/>
                      <a:pt x="164872" y="339487"/>
                      <a:pt x="159068" y="330918"/>
                    </a:cubicBezTo>
                    <a:lnTo>
                      <a:pt x="157686" y="328546"/>
                    </a:lnTo>
                    <a:cubicBezTo>
                      <a:pt x="141792" y="302836"/>
                      <a:pt x="133365" y="273209"/>
                      <a:pt x="133350" y="242983"/>
                    </a:cubicBezTo>
                    <a:lnTo>
                      <a:pt x="133350" y="19050"/>
                    </a:lnTo>
                    <a:lnTo>
                      <a:pt x="514350" y="19050"/>
                    </a:lnTo>
                    <a:lnTo>
                      <a:pt x="514350" y="71323"/>
                    </a:lnTo>
                    <a:lnTo>
                      <a:pt x="513398" y="129597"/>
                    </a:lnTo>
                    <a:lnTo>
                      <a:pt x="513398" y="243897"/>
                    </a:lnTo>
                    <a:cubicBezTo>
                      <a:pt x="513382" y="274124"/>
                      <a:pt x="504956" y="303750"/>
                      <a:pt x="489061" y="329460"/>
                    </a:cubicBezTo>
                    <a:lnTo>
                      <a:pt x="487766" y="331594"/>
                    </a:lnTo>
                    <a:cubicBezTo>
                      <a:pt x="484432" y="336356"/>
                      <a:pt x="474355" y="349691"/>
                      <a:pt x="467954" y="356930"/>
                    </a:cubicBezTo>
                    <a:cubicBezTo>
                      <a:pt x="456173" y="370771"/>
                      <a:pt x="443577" y="383898"/>
                      <a:pt x="430235" y="396240"/>
                    </a:cubicBezTo>
                    <a:cubicBezTo>
                      <a:pt x="418462" y="407508"/>
                      <a:pt x="406927" y="419586"/>
                      <a:pt x="395945" y="432140"/>
                    </a:cubicBezTo>
                    <a:close/>
                    <a:moveTo>
                      <a:pt x="630498" y="255880"/>
                    </a:moveTo>
                    <a:cubicBezTo>
                      <a:pt x="629765" y="299056"/>
                      <a:pt x="612929" y="340402"/>
                      <a:pt x="583292" y="371808"/>
                    </a:cubicBezTo>
                    <a:cubicBezTo>
                      <a:pt x="537943" y="418814"/>
                      <a:pt x="486280" y="441122"/>
                      <a:pt x="408737" y="446446"/>
                    </a:cubicBezTo>
                    <a:lnTo>
                      <a:pt x="410318" y="444637"/>
                    </a:lnTo>
                    <a:cubicBezTo>
                      <a:pt x="420900" y="432511"/>
                      <a:pt x="432035" y="420824"/>
                      <a:pt x="443408" y="409966"/>
                    </a:cubicBezTo>
                    <a:cubicBezTo>
                      <a:pt x="457224" y="397219"/>
                      <a:pt x="470265" y="383657"/>
                      <a:pt x="482460" y="369351"/>
                    </a:cubicBezTo>
                    <a:cubicBezTo>
                      <a:pt x="490864" y="359977"/>
                      <a:pt x="498455" y="349905"/>
                      <a:pt x="505149" y="339242"/>
                    </a:cubicBezTo>
                    <a:lnTo>
                      <a:pt x="505387" y="339385"/>
                    </a:lnTo>
                    <a:cubicBezTo>
                      <a:pt x="523090" y="310696"/>
                      <a:pt x="532460" y="277647"/>
                      <a:pt x="532448" y="243935"/>
                    </a:cubicBezTo>
                    <a:lnTo>
                      <a:pt x="532448" y="129759"/>
                    </a:lnTo>
                    <a:lnTo>
                      <a:pt x="533238" y="81601"/>
                    </a:lnTo>
                    <a:lnTo>
                      <a:pt x="630498" y="81601"/>
                    </a:lnTo>
                    <a:close/>
                  </a:path>
                </a:pathLst>
              </a:custGeom>
              <a:solidFill>
                <a:schemeClr val="accent1"/>
              </a:solidFill>
              <a:ln w="9525" cap="flat">
                <a:noFill/>
                <a:prstDash val="solid"/>
                <a:miter/>
              </a:ln>
            </p:spPr>
            <p:txBody>
              <a:bodyPr rtlCol="0" anchor="ctr"/>
              <a:lstStyle/>
              <a:p>
                <a:endParaRPr lang="zh-CN" altLang="en-US"/>
              </a:p>
            </p:txBody>
          </p:sp>
          <p:sp>
            <p:nvSpPr>
              <p:cNvPr id="102" name="星形: 五角 101"/>
              <p:cNvSpPr/>
              <p:nvPr userDrawn="1"/>
            </p:nvSpPr>
            <p:spPr>
              <a:xfrm>
                <a:off x="1306849" y="4155183"/>
                <a:ext cx="101905" cy="101905"/>
              </a:xfrm>
              <a:prstGeom prst="star5">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9" name="TextBox 66"/>
            <p:cNvSpPr txBox="1"/>
            <p:nvPr/>
          </p:nvSpPr>
          <p:spPr>
            <a:xfrm>
              <a:off x="2703959" y="2462683"/>
              <a:ext cx="615553" cy="246221"/>
            </a:xfrm>
            <a:prstGeom prst="rect">
              <a:avLst/>
            </a:prstGeom>
            <a:noFill/>
          </p:spPr>
          <p:txBody>
            <a:bodyPr wrap="none" lIns="0" tIns="0" rIns="0" bIns="0" rtlCol="0" anchor="ctr">
              <a:spAutoFit/>
            </a:bodyPr>
            <a:lstStyle/>
            <a:p>
              <a:r>
                <a:rPr lang="zh-CN" altLang="en-US" sz="1600" b="1" dirty="0">
                  <a:solidFill>
                    <a:schemeClr val="accent1"/>
                  </a:solidFill>
                  <a:latin typeface="+mj-ea"/>
                  <a:ea typeface="+mj-ea"/>
                  <a:cs typeface="Open Sans SemiBold" panose="020B0606030504020204" pitchFamily="34" charset="0"/>
                </a:rPr>
                <a:t>组织奖</a:t>
              </a:r>
              <a:endParaRPr lang="en-US" sz="1600" b="1" dirty="0">
                <a:solidFill>
                  <a:schemeClr val="accent1"/>
                </a:solidFill>
                <a:latin typeface="+mj-ea"/>
                <a:ea typeface="+mj-ea"/>
                <a:cs typeface="Open Sans SemiBold" panose="020B0606030504020204" pitchFamily="34" charset="0"/>
              </a:endParaRPr>
            </a:p>
          </p:txBody>
        </p:sp>
        <p:sp>
          <p:nvSpPr>
            <p:cNvPr id="100" name="TextBox 67"/>
            <p:cNvSpPr txBox="1"/>
            <p:nvPr/>
          </p:nvSpPr>
          <p:spPr>
            <a:xfrm>
              <a:off x="2510883" y="2790329"/>
              <a:ext cx="1103607" cy="696794"/>
            </a:xfrm>
            <a:prstGeom prst="rect">
              <a:avLst/>
            </a:prstGeom>
            <a:noFill/>
          </p:spPr>
          <p:txBody>
            <a:bodyPr wrap="square" lIns="0" tIns="0" rIns="0" bIns="0" rtlCol="0">
              <a:spAutoFit/>
            </a:bodyPr>
            <a:lstStyle/>
            <a:p>
              <a:pPr algn="ctr">
                <a:lnSpc>
                  <a:spcPct val="130000"/>
                </a:lnSpc>
              </a:pPr>
              <a:r>
                <a:rPr lang="zh-CN" altLang="en-US" sz="1200" dirty="0">
                  <a:solidFill>
                    <a:schemeClr val="accent1"/>
                  </a:solidFill>
                  <a:latin typeface="+mn-ea"/>
                  <a:cs typeface="+mn-ea"/>
                  <a:sym typeface="Arial" panose="020B0604020202020204" pitchFamily="34" charset="0"/>
                </a:rPr>
                <a:t>酒店组织文化艺术节，积极宣扬中国传统 文化。</a:t>
              </a:r>
              <a:endParaRPr lang="zh-CN" altLang="en-US" sz="1400" dirty="0">
                <a:solidFill>
                  <a:schemeClr val="accent1"/>
                </a:solidFill>
                <a:latin typeface="+mn-ea"/>
                <a:cs typeface="+mn-ea"/>
                <a:sym typeface="Arial" panose="020B0604020202020204" pitchFamily="34" charset="0"/>
              </a:endParaRPr>
            </a:p>
          </p:txBody>
        </p:sp>
      </p:grpSp>
      <p:pic>
        <p:nvPicPr>
          <p:cNvPr id="119" name="图片占位符 118" descr="雨中的建筑&#10;&#10;描述已自动生成"/>
          <p:cNvPicPr>
            <a:picLocks noGrp="1" noChangeAspect="1"/>
          </p:cNvPicPr>
          <p:nvPr>
            <p:ph type="pic" sz="quarter" idx="27"/>
          </p:nvPr>
        </p:nvPicPr>
        <p:blipFill>
          <a:blip r:embed="rId8" cstate="screen">
            <a:duotone>
              <a:prstClr val="black"/>
              <a:srgbClr val="D9C3A5">
                <a:tint val="50000"/>
                <a:satMod val="180000"/>
              </a:srgbClr>
            </a:duotone>
          </a:blip>
          <a:srcRect/>
          <a:stretch>
            <a:fillRect/>
          </a:stretch>
        </p:blipFill>
        <p:spPr/>
      </p:pic>
      <p:pic>
        <p:nvPicPr>
          <p:cNvPr id="125" name="图片占位符 124" descr="桌子上有许多椅子的房间&#10;&#10;中度可信度描述已自动生成"/>
          <p:cNvPicPr>
            <a:picLocks noGrp="1" noChangeAspect="1"/>
          </p:cNvPicPr>
          <p:nvPr>
            <p:ph type="pic" sz="quarter" idx="30"/>
          </p:nvPr>
        </p:nvPicPr>
        <p:blipFill>
          <a:blip r:embed="rId9" cstate="screen">
            <a:duotone>
              <a:prstClr val="black"/>
              <a:srgbClr val="D9C3A5">
                <a:tint val="50000"/>
                <a:satMod val="180000"/>
              </a:srgbClr>
            </a:duotone>
          </a:blip>
          <a:srcRect/>
          <a:stretch>
            <a:fillRect/>
          </a:stretch>
        </p:blip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flip="none" rotWithShape="1">
          <a:gsLst>
            <a:gs pos="10000">
              <a:schemeClr val="bg1"/>
            </a:gs>
            <a:gs pos="100000">
              <a:schemeClr val="accent5"/>
            </a:gs>
          </a:gsLst>
          <a:lin ang="5400000" scaled="1"/>
          <a:tileRect/>
        </a:gradFill>
        <a:effectLst/>
      </p:bgPr>
    </p:bg>
    <p:spTree>
      <p:nvGrpSpPr>
        <p:cNvPr id="1" name=""/>
        <p:cNvGrpSpPr/>
        <p:nvPr/>
      </p:nvGrpSpPr>
      <p:grpSpPr>
        <a:xfrm>
          <a:off x="0" y="0"/>
          <a:ext cx="0" cy="0"/>
          <a:chOff x="0" y="0"/>
          <a:chExt cx="0" cy="0"/>
        </a:xfrm>
      </p:grpSpPr>
      <p:grpSp>
        <p:nvGrpSpPr>
          <p:cNvPr id="4" name="组合 3"/>
          <p:cNvGrpSpPr/>
          <p:nvPr/>
        </p:nvGrpSpPr>
        <p:grpSpPr>
          <a:xfrm>
            <a:off x="919027" y="2769112"/>
            <a:ext cx="10337753" cy="2073902"/>
            <a:chOff x="919027" y="2769112"/>
            <a:chExt cx="10337753" cy="2073902"/>
          </a:xfrm>
        </p:grpSpPr>
        <p:sp>
          <p:nvSpPr>
            <p:cNvPr id="57" name="椭圆 56"/>
            <p:cNvSpPr/>
            <p:nvPr/>
          </p:nvSpPr>
          <p:spPr>
            <a:xfrm>
              <a:off x="9538225" y="3120105"/>
              <a:ext cx="1369557" cy="136955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358091" y="3120105"/>
              <a:ext cx="1369557" cy="13695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1260427" y="3120105"/>
              <a:ext cx="1369557" cy="1369557"/>
            </a:xfrm>
            <a:prstGeom prst="ellipse">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Arc 4"/>
            <p:cNvSpPr/>
            <p:nvPr/>
          </p:nvSpPr>
          <p:spPr>
            <a:xfrm>
              <a:off x="919027" y="2769112"/>
              <a:ext cx="2067551" cy="2067550"/>
            </a:xfrm>
            <a:prstGeom prst="arc">
              <a:avLst>
                <a:gd name="adj1" fmla="val 15698"/>
                <a:gd name="adj2" fmla="val 10801070"/>
              </a:avLst>
            </a:prstGeom>
            <a:ln w="254000">
              <a:gradFill flip="none" rotWithShape="1">
                <a:gsLst>
                  <a:gs pos="0">
                    <a:schemeClr val="accent1"/>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Montserrat"/>
                <a:ea typeface="+mn-ea"/>
                <a:cs typeface="+mn-cs"/>
              </a:endParaRPr>
            </a:p>
          </p:txBody>
        </p:sp>
        <p:sp>
          <p:nvSpPr>
            <p:cNvPr id="10" name="Arc 9"/>
            <p:cNvSpPr/>
            <p:nvPr/>
          </p:nvSpPr>
          <p:spPr>
            <a:xfrm>
              <a:off x="2986578" y="2775462"/>
              <a:ext cx="2067551" cy="2067550"/>
            </a:xfrm>
            <a:prstGeom prst="arc">
              <a:avLst>
                <a:gd name="adj1" fmla="val 10802931"/>
                <a:gd name="adj2" fmla="val 5806"/>
              </a:avLst>
            </a:prstGeom>
            <a:ln w="254000">
              <a:gradFill>
                <a:gsLst>
                  <a:gs pos="0">
                    <a:schemeClr val="accent2"/>
                  </a:gs>
                  <a:gs pos="100000">
                    <a:schemeClr val="accent6"/>
                  </a:gs>
                </a:gsLst>
                <a:lin ang="0" scaled="0"/>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Montserrat"/>
                <a:ea typeface="+mn-ea"/>
                <a:cs typeface="+mn-cs"/>
              </a:endParaRPr>
            </a:p>
          </p:txBody>
        </p:sp>
        <p:sp>
          <p:nvSpPr>
            <p:cNvPr id="11" name="Arc 11"/>
            <p:cNvSpPr/>
            <p:nvPr/>
          </p:nvSpPr>
          <p:spPr>
            <a:xfrm>
              <a:off x="5054128" y="2769112"/>
              <a:ext cx="2067551" cy="2067550"/>
            </a:xfrm>
            <a:prstGeom prst="arc">
              <a:avLst>
                <a:gd name="adj1" fmla="val 15698"/>
                <a:gd name="adj2" fmla="val 10801070"/>
              </a:avLst>
            </a:prstGeom>
            <a:ln w="254000">
              <a:gradFill>
                <a:gsLst>
                  <a:gs pos="0">
                    <a:schemeClr val="accent6"/>
                  </a:gs>
                  <a:gs pos="100000">
                    <a:schemeClr val="accent3"/>
                  </a:gs>
                </a:gsLst>
                <a:lin ang="0" scaled="0"/>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Montserrat"/>
                <a:ea typeface="+mn-ea"/>
                <a:cs typeface="+mn-cs"/>
              </a:endParaRPr>
            </a:p>
          </p:txBody>
        </p:sp>
        <p:sp>
          <p:nvSpPr>
            <p:cNvPr id="13" name="Arc 15"/>
            <p:cNvSpPr/>
            <p:nvPr/>
          </p:nvSpPr>
          <p:spPr>
            <a:xfrm>
              <a:off x="7121679" y="2775464"/>
              <a:ext cx="2067551" cy="2067550"/>
            </a:xfrm>
            <a:prstGeom prst="arc">
              <a:avLst>
                <a:gd name="adj1" fmla="val 10802931"/>
                <a:gd name="adj2" fmla="val 5806"/>
              </a:avLst>
            </a:prstGeom>
            <a:ln w="254000">
              <a:gradFill>
                <a:gsLst>
                  <a:gs pos="0">
                    <a:schemeClr val="accent3"/>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Montserrat"/>
                <a:ea typeface="+mn-ea"/>
                <a:cs typeface="+mn-cs"/>
              </a:endParaRPr>
            </a:p>
          </p:txBody>
        </p:sp>
        <p:sp>
          <p:nvSpPr>
            <p:cNvPr id="47" name="Arc 4"/>
            <p:cNvSpPr/>
            <p:nvPr/>
          </p:nvSpPr>
          <p:spPr>
            <a:xfrm>
              <a:off x="9189229" y="2769112"/>
              <a:ext cx="2067551" cy="2067550"/>
            </a:xfrm>
            <a:prstGeom prst="arc">
              <a:avLst>
                <a:gd name="adj1" fmla="val 15698"/>
                <a:gd name="adj2" fmla="val 10801070"/>
              </a:avLst>
            </a:prstGeom>
            <a:ln w="254000">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Montserrat"/>
                <a:ea typeface="+mn-ea"/>
                <a:cs typeface="+mn-cs"/>
              </a:endParaRPr>
            </a:p>
          </p:txBody>
        </p:sp>
        <p:sp>
          <p:nvSpPr>
            <p:cNvPr id="55" name="椭圆 54"/>
            <p:cNvSpPr/>
            <p:nvPr/>
          </p:nvSpPr>
          <p:spPr>
            <a:xfrm>
              <a:off x="5411221" y="3120105"/>
              <a:ext cx="1369557" cy="136955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489642" y="3120105"/>
              <a:ext cx="1369557" cy="136955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占位符 1"/>
          <p:cNvSpPr>
            <a:spLocks noGrp="1"/>
          </p:cNvSpPr>
          <p:nvPr>
            <p:ph type="body" sz="quarter" idx="25"/>
          </p:nvPr>
        </p:nvSpPr>
        <p:spPr>
          <a:xfrm>
            <a:off x="695325" y="549276"/>
            <a:ext cx="1970873" cy="387798"/>
          </a:xfrm>
        </p:spPr>
        <p:txBody>
          <a:bodyPr/>
          <a:lstStyle/>
          <a:p>
            <a:r>
              <a:rPr lang="zh-CN" altLang="en-US" dirty="0"/>
              <a:t>文化荣誉</a:t>
            </a:r>
            <a:endParaRPr lang="zh-CN" altLang="en-US" dirty="0"/>
          </a:p>
        </p:txBody>
      </p:sp>
      <p:grpSp>
        <p:nvGrpSpPr>
          <p:cNvPr id="5" name="组合 4"/>
          <p:cNvGrpSpPr/>
          <p:nvPr/>
        </p:nvGrpSpPr>
        <p:grpSpPr>
          <a:xfrm>
            <a:off x="1377022" y="3429246"/>
            <a:ext cx="1136368" cy="727240"/>
            <a:chOff x="1377022" y="3429246"/>
            <a:chExt cx="1136368" cy="727240"/>
          </a:xfrm>
        </p:grpSpPr>
        <p:sp>
          <p:nvSpPr>
            <p:cNvPr id="26" name="TextBox 32"/>
            <p:cNvSpPr txBox="1"/>
            <p:nvPr/>
          </p:nvSpPr>
          <p:spPr>
            <a:xfrm>
              <a:off x="1377022" y="3884167"/>
              <a:ext cx="1136368" cy="272319"/>
            </a:xfrm>
            <a:prstGeom prst="rect">
              <a:avLst/>
            </a:prstGeom>
            <a:noFill/>
          </p:spPr>
          <p:txBody>
            <a:bodyPr wrap="square" numCol="1" spcCol="0" rtlCol="0" anchor="ctr">
              <a:spAutoFit/>
            </a:bodyPr>
            <a:lstStyle/>
            <a:p>
              <a:pPr marL="0" marR="0" lvl="0" indent="0" algn="ctr" defTabSz="914400" rtl="0" eaLnBrk="1" fontAlgn="auto" latinLnBrk="0" hangingPunct="1">
                <a:lnSpc>
                  <a:spcPts val="1300"/>
                </a:lnSpc>
                <a:spcBef>
                  <a:spcPts val="0"/>
                </a:spcBef>
                <a:spcAft>
                  <a:spcPts val="0"/>
                </a:spcAft>
                <a:buClrTx/>
                <a:buSzTx/>
                <a:buFontTx/>
                <a:buNone/>
                <a:defRPr/>
              </a:pPr>
              <a:r>
                <a:rPr kumimoji="0" lang="zh-CN" altLang="en-US" b="1" i="0" u="none" strike="noStrike" kern="1200" cap="none" spc="0" normalizeH="0" baseline="0" noProof="0" dirty="0">
                  <a:ln>
                    <a:noFill/>
                  </a:ln>
                  <a:solidFill>
                    <a:srgbClr val="FEFEFE"/>
                  </a:solidFill>
                  <a:effectLst/>
                  <a:uLnTx/>
                  <a:uFillTx/>
                  <a:latin typeface="+mj-ea"/>
                  <a:ea typeface="+mj-ea"/>
                  <a:cs typeface="Montserrat" charset="0"/>
                </a:rPr>
                <a:t>表情</a:t>
              </a:r>
              <a:endParaRPr kumimoji="0" lang="en-US" b="1" i="0" u="none" strike="noStrike" kern="1200" cap="none" spc="0" normalizeH="0" baseline="0" noProof="0" dirty="0">
                <a:ln>
                  <a:noFill/>
                </a:ln>
                <a:solidFill>
                  <a:srgbClr val="FEFEFE"/>
                </a:solidFill>
                <a:effectLst/>
                <a:uLnTx/>
                <a:uFillTx/>
                <a:latin typeface="+mj-ea"/>
                <a:ea typeface="+mj-ea"/>
                <a:cs typeface="Montserrat" charset="0"/>
              </a:endParaRPr>
            </a:p>
          </p:txBody>
        </p:sp>
        <p:sp>
          <p:nvSpPr>
            <p:cNvPr id="38" name="文本占位符 1"/>
            <p:cNvSpPr txBox="1"/>
            <p:nvPr/>
          </p:nvSpPr>
          <p:spPr>
            <a:xfrm>
              <a:off x="1711416" y="3429246"/>
              <a:ext cx="576781" cy="373129"/>
            </a:xfrm>
            <a:prstGeom prst="rect">
              <a:avLst/>
            </a:prstGeom>
          </p:spPr>
          <p:txBody>
            <a:bodyPr wrap="squar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chemeClr val="bg1"/>
                  </a:solidFill>
                </a:rPr>
                <a:t>01</a:t>
              </a:r>
              <a:endParaRPr lang="zh-CN" altLang="en-US" dirty="0">
                <a:solidFill>
                  <a:schemeClr val="bg1"/>
                </a:solidFill>
              </a:endParaRPr>
            </a:p>
          </p:txBody>
        </p:sp>
      </p:grpSp>
      <p:grpSp>
        <p:nvGrpSpPr>
          <p:cNvPr id="6" name="组合 5"/>
          <p:cNvGrpSpPr/>
          <p:nvPr/>
        </p:nvGrpSpPr>
        <p:grpSpPr>
          <a:xfrm>
            <a:off x="3452169" y="3429246"/>
            <a:ext cx="1136368" cy="727240"/>
            <a:chOff x="3452169" y="3429246"/>
            <a:chExt cx="1136368" cy="727240"/>
          </a:xfrm>
        </p:grpSpPr>
        <p:sp>
          <p:nvSpPr>
            <p:cNvPr id="44" name="TextBox 32"/>
            <p:cNvSpPr txBox="1"/>
            <p:nvPr/>
          </p:nvSpPr>
          <p:spPr>
            <a:xfrm>
              <a:off x="3452169" y="3884167"/>
              <a:ext cx="1136368" cy="272319"/>
            </a:xfrm>
            <a:prstGeom prst="rect">
              <a:avLst/>
            </a:prstGeom>
            <a:noFill/>
          </p:spPr>
          <p:txBody>
            <a:bodyPr wrap="square" numCol="1" spcCol="0" rtlCol="0" anchor="ctr">
              <a:spAutoFit/>
            </a:bodyPr>
            <a:lstStyle/>
            <a:p>
              <a:pPr marL="0" marR="0" lvl="0" indent="0" algn="ctr" defTabSz="914400" rtl="0" eaLnBrk="1" fontAlgn="auto" latinLnBrk="0" hangingPunct="1">
                <a:lnSpc>
                  <a:spcPts val="1300"/>
                </a:lnSpc>
                <a:spcBef>
                  <a:spcPts val="0"/>
                </a:spcBef>
                <a:spcAft>
                  <a:spcPts val="0"/>
                </a:spcAft>
                <a:buClrTx/>
                <a:buSzTx/>
                <a:buFontTx/>
                <a:buNone/>
                <a:defRPr/>
              </a:pPr>
              <a:r>
                <a:rPr lang="zh-CN" altLang="en-US" b="1" dirty="0">
                  <a:solidFill>
                    <a:srgbClr val="FEFEFE"/>
                  </a:solidFill>
                  <a:latin typeface="+mj-ea"/>
                  <a:ea typeface="+mj-ea"/>
                  <a:cs typeface="Montserrat" charset="0"/>
                </a:rPr>
                <a:t>态度</a:t>
              </a:r>
              <a:endParaRPr kumimoji="0" lang="en-US" b="1" i="0" u="none" strike="noStrike" kern="1200" cap="none" spc="0" normalizeH="0" baseline="0" noProof="0" dirty="0">
                <a:ln>
                  <a:noFill/>
                </a:ln>
                <a:solidFill>
                  <a:srgbClr val="FEFEFE"/>
                </a:solidFill>
                <a:effectLst/>
                <a:uLnTx/>
                <a:uFillTx/>
                <a:latin typeface="+mj-ea"/>
                <a:ea typeface="+mj-ea"/>
                <a:cs typeface="Montserrat" charset="0"/>
              </a:endParaRPr>
            </a:p>
          </p:txBody>
        </p:sp>
        <p:sp>
          <p:nvSpPr>
            <p:cNvPr id="45" name="文本占位符 1"/>
            <p:cNvSpPr txBox="1"/>
            <p:nvPr/>
          </p:nvSpPr>
          <p:spPr>
            <a:xfrm>
              <a:off x="3786563" y="3429246"/>
              <a:ext cx="576781" cy="373129"/>
            </a:xfrm>
            <a:prstGeom prst="rect">
              <a:avLst/>
            </a:prstGeom>
          </p:spPr>
          <p:txBody>
            <a:bodyPr wrap="squar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chemeClr val="bg1"/>
                  </a:solidFill>
                </a:rPr>
                <a:t>02</a:t>
              </a:r>
              <a:endParaRPr lang="zh-CN" altLang="en-US" dirty="0">
                <a:solidFill>
                  <a:schemeClr val="bg1"/>
                </a:solidFill>
              </a:endParaRPr>
            </a:p>
          </p:txBody>
        </p:sp>
      </p:grpSp>
      <p:grpSp>
        <p:nvGrpSpPr>
          <p:cNvPr id="12" name="组合 11"/>
          <p:cNvGrpSpPr/>
          <p:nvPr/>
        </p:nvGrpSpPr>
        <p:grpSpPr>
          <a:xfrm>
            <a:off x="9663417" y="3429246"/>
            <a:ext cx="1136368" cy="727240"/>
            <a:chOff x="9663417" y="3429246"/>
            <a:chExt cx="1136368" cy="727240"/>
          </a:xfrm>
        </p:grpSpPr>
        <p:sp>
          <p:nvSpPr>
            <p:cNvPr id="50" name="TextBox 32"/>
            <p:cNvSpPr txBox="1"/>
            <p:nvPr/>
          </p:nvSpPr>
          <p:spPr>
            <a:xfrm>
              <a:off x="9663417" y="3884167"/>
              <a:ext cx="1136368" cy="272319"/>
            </a:xfrm>
            <a:prstGeom prst="rect">
              <a:avLst/>
            </a:prstGeom>
            <a:noFill/>
          </p:spPr>
          <p:txBody>
            <a:bodyPr wrap="square" numCol="1" spcCol="0" rtlCol="0" anchor="ctr">
              <a:spAutoFit/>
            </a:bodyPr>
            <a:lstStyle/>
            <a:p>
              <a:pPr marL="0" marR="0" lvl="0" indent="0" algn="ctr" defTabSz="914400" rtl="0" eaLnBrk="1" fontAlgn="auto" latinLnBrk="0" hangingPunct="1">
                <a:lnSpc>
                  <a:spcPts val="1300"/>
                </a:lnSpc>
                <a:spcBef>
                  <a:spcPts val="0"/>
                </a:spcBef>
                <a:spcAft>
                  <a:spcPts val="0"/>
                </a:spcAft>
                <a:buClrTx/>
                <a:buSzTx/>
                <a:buFontTx/>
                <a:buNone/>
                <a:defRPr/>
              </a:pPr>
              <a:r>
                <a:rPr kumimoji="0" lang="zh-CN" altLang="en-US" b="1" i="0" u="none" strike="noStrike" kern="1200" cap="none" spc="0" normalizeH="0" baseline="0" noProof="0" dirty="0">
                  <a:ln>
                    <a:noFill/>
                  </a:ln>
                  <a:solidFill>
                    <a:srgbClr val="FEFEFE"/>
                  </a:solidFill>
                  <a:effectLst/>
                  <a:uLnTx/>
                  <a:uFillTx/>
                  <a:latin typeface="+mj-ea"/>
                  <a:ea typeface="+mj-ea"/>
                  <a:cs typeface="Montserrat" charset="0"/>
                </a:rPr>
                <a:t>培训</a:t>
              </a:r>
              <a:endParaRPr kumimoji="0" lang="en-US" b="1" i="0" u="none" strike="noStrike" kern="1200" cap="none" spc="0" normalizeH="0" baseline="0" noProof="0" dirty="0">
                <a:ln>
                  <a:noFill/>
                </a:ln>
                <a:solidFill>
                  <a:srgbClr val="FEFEFE"/>
                </a:solidFill>
                <a:effectLst/>
                <a:uLnTx/>
                <a:uFillTx/>
                <a:latin typeface="+mj-ea"/>
                <a:ea typeface="+mj-ea"/>
                <a:cs typeface="Montserrat" charset="0"/>
              </a:endParaRPr>
            </a:p>
          </p:txBody>
        </p:sp>
        <p:sp>
          <p:nvSpPr>
            <p:cNvPr id="51" name="文本占位符 1"/>
            <p:cNvSpPr txBox="1"/>
            <p:nvPr/>
          </p:nvSpPr>
          <p:spPr>
            <a:xfrm>
              <a:off x="9997811" y="3429246"/>
              <a:ext cx="576781" cy="387798"/>
            </a:xfrm>
            <a:prstGeom prst="rect">
              <a:avLst/>
            </a:prstGeom>
          </p:spPr>
          <p:txBody>
            <a:bodyPr wrap="squar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chemeClr val="bg1"/>
                  </a:solidFill>
                </a:rPr>
                <a:t>05</a:t>
              </a:r>
              <a:endParaRPr lang="zh-CN" altLang="en-US" dirty="0">
                <a:solidFill>
                  <a:schemeClr val="bg1"/>
                </a:solidFill>
              </a:endParaRPr>
            </a:p>
          </p:txBody>
        </p:sp>
      </p:grpSp>
      <p:grpSp>
        <p:nvGrpSpPr>
          <p:cNvPr id="7" name="组合 6"/>
          <p:cNvGrpSpPr/>
          <p:nvPr/>
        </p:nvGrpSpPr>
        <p:grpSpPr>
          <a:xfrm>
            <a:off x="5519719" y="3429246"/>
            <a:ext cx="1136368" cy="727240"/>
            <a:chOff x="5519719" y="3429246"/>
            <a:chExt cx="1136368" cy="727240"/>
          </a:xfrm>
        </p:grpSpPr>
        <p:sp>
          <p:nvSpPr>
            <p:cNvPr id="58" name="TextBox 32"/>
            <p:cNvSpPr txBox="1"/>
            <p:nvPr/>
          </p:nvSpPr>
          <p:spPr>
            <a:xfrm>
              <a:off x="5519719" y="3884167"/>
              <a:ext cx="1136368" cy="272319"/>
            </a:xfrm>
            <a:prstGeom prst="rect">
              <a:avLst/>
            </a:prstGeom>
            <a:noFill/>
          </p:spPr>
          <p:txBody>
            <a:bodyPr wrap="square" numCol="1" spcCol="0" rtlCol="0" anchor="ctr">
              <a:spAutoFit/>
            </a:bodyPr>
            <a:lstStyle/>
            <a:p>
              <a:pPr marL="0" marR="0" lvl="0" indent="0" algn="ctr" defTabSz="914400" rtl="0" eaLnBrk="1" fontAlgn="auto" latinLnBrk="0" hangingPunct="1">
                <a:lnSpc>
                  <a:spcPts val="1300"/>
                </a:lnSpc>
                <a:spcBef>
                  <a:spcPts val="0"/>
                </a:spcBef>
                <a:spcAft>
                  <a:spcPts val="0"/>
                </a:spcAft>
                <a:buClrTx/>
                <a:buSzTx/>
                <a:buFontTx/>
                <a:buNone/>
                <a:defRPr/>
              </a:pPr>
              <a:r>
                <a:rPr kumimoji="0" lang="zh-CN" altLang="en-US" b="1" i="0" u="none" strike="noStrike" kern="1200" cap="none" spc="0" normalizeH="0" baseline="0" noProof="0" dirty="0">
                  <a:ln>
                    <a:noFill/>
                  </a:ln>
                  <a:solidFill>
                    <a:srgbClr val="FEFEFE"/>
                  </a:solidFill>
                  <a:effectLst/>
                  <a:uLnTx/>
                  <a:uFillTx/>
                  <a:latin typeface="+mj-ea"/>
                  <a:ea typeface="+mj-ea"/>
                  <a:cs typeface="Montserrat" charset="0"/>
                </a:rPr>
                <a:t>反应</a:t>
              </a:r>
              <a:endParaRPr kumimoji="0" lang="en-US" b="1" i="0" u="none" strike="noStrike" kern="1200" cap="none" spc="0" normalizeH="0" baseline="0" noProof="0" dirty="0">
                <a:ln>
                  <a:noFill/>
                </a:ln>
                <a:solidFill>
                  <a:srgbClr val="FEFEFE"/>
                </a:solidFill>
                <a:effectLst/>
                <a:uLnTx/>
                <a:uFillTx/>
                <a:latin typeface="+mj-ea"/>
                <a:ea typeface="+mj-ea"/>
                <a:cs typeface="Montserrat" charset="0"/>
              </a:endParaRPr>
            </a:p>
          </p:txBody>
        </p:sp>
        <p:sp>
          <p:nvSpPr>
            <p:cNvPr id="59" name="文本占位符 1"/>
            <p:cNvSpPr txBox="1"/>
            <p:nvPr/>
          </p:nvSpPr>
          <p:spPr>
            <a:xfrm>
              <a:off x="5854113" y="3429246"/>
              <a:ext cx="576781" cy="387798"/>
            </a:xfrm>
            <a:prstGeom prst="rect">
              <a:avLst/>
            </a:prstGeom>
          </p:spPr>
          <p:txBody>
            <a:bodyPr wrap="squar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chemeClr val="bg1"/>
                  </a:solidFill>
                </a:rPr>
                <a:t>03</a:t>
              </a:r>
              <a:endParaRPr lang="zh-CN" altLang="en-US" dirty="0">
                <a:solidFill>
                  <a:schemeClr val="bg1"/>
                </a:solidFill>
              </a:endParaRPr>
            </a:p>
          </p:txBody>
        </p:sp>
      </p:grpSp>
      <p:grpSp>
        <p:nvGrpSpPr>
          <p:cNvPr id="8" name="组合 7"/>
          <p:cNvGrpSpPr/>
          <p:nvPr/>
        </p:nvGrpSpPr>
        <p:grpSpPr>
          <a:xfrm>
            <a:off x="7564571" y="3429246"/>
            <a:ext cx="1136368" cy="727240"/>
            <a:chOff x="7564571" y="3429246"/>
            <a:chExt cx="1136368" cy="727240"/>
          </a:xfrm>
        </p:grpSpPr>
        <p:sp>
          <p:nvSpPr>
            <p:cNvPr id="61" name="TextBox 32"/>
            <p:cNvSpPr txBox="1"/>
            <p:nvPr/>
          </p:nvSpPr>
          <p:spPr>
            <a:xfrm>
              <a:off x="7564571" y="3884167"/>
              <a:ext cx="1136368" cy="272319"/>
            </a:xfrm>
            <a:prstGeom prst="rect">
              <a:avLst/>
            </a:prstGeom>
            <a:noFill/>
          </p:spPr>
          <p:txBody>
            <a:bodyPr wrap="square" numCol="1" spcCol="0" rtlCol="0" anchor="ctr">
              <a:spAutoFit/>
            </a:bodyPr>
            <a:lstStyle/>
            <a:p>
              <a:pPr marL="0" marR="0" lvl="0" indent="0" algn="ctr" defTabSz="914400" rtl="0" eaLnBrk="1" fontAlgn="auto" latinLnBrk="0" hangingPunct="1">
                <a:lnSpc>
                  <a:spcPts val="1300"/>
                </a:lnSpc>
                <a:spcBef>
                  <a:spcPts val="0"/>
                </a:spcBef>
                <a:spcAft>
                  <a:spcPts val="0"/>
                </a:spcAft>
                <a:buClrTx/>
                <a:buSzTx/>
                <a:buFontTx/>
                <a:buNone/>
                <a:defRPr/>
              </a:pPr>
              <a:r>
                <a:rPr kumimoji="0" lang="zh-CN" altLang="en-US" b="1" i="0" u="none" strike="noStrike" kern="1200" cap="none" spc="0" normalizeH="0" baseline="0" noProof="0" dirty="0">
                  <a:ln>
                    <a:noFill/>
                  </a:ln>
                  <a:solidFill>
                    <a:srgbClr val="FEFEFE"/>
                  </a:solidFill>
                  <a:effectLst/>
                  <a:uLnTx/>
                  <a:uFillTx/>
                  <a:latin typeface="+mj-ea"/>
                  <a:ea typeface="+mj-ea"/>
                  <a:cs typeface="Montserrat" charset="0"/>
                </a:rPr>
                <a:t>行动</a:t>
              </a:r>
              <a:endParaRPr kumimoji="0" lang="en-US" b="1" i="0" u="none" strike="noStrike" kern="1200" cap="none" spc="0" normalizeH="0" baseline="0" noProof="0" dirty="0">
                <a:ln>
                  <a:noFill/>
                </a:ln>
                <a:solidFill>
                  <a:srgbClr val="FEFEFE"/>
                </a:solidFill>
                <a:effectLst/>
                <a:uLnTx/>
                <a:uFillTx/>
                <a:latin typeface="+mj-ea"/>
                <a:ea typeface="+mj-ea"/>
                <a:cs typeface="Montserrat" charset="0"/>
              </a:endParaRPr>
            </a:p>
          </p:txBody>
        </p:sp>
        <p:sp>
          <p:nvSpPr>
            <p:cNvPr id="62" name="文本占位符 1"/>
            <p:cNvSpPr txBox="1"/>
            <p:nvPr/>
          </p:nvSpPr>
          <p:spPr>
            <a:xfrm>
              <a:off x="7898965" y="3429246"/>
              <a:ext cx="576781" cy="387798"/>
            </a:xfrm>
            <a:prstGeom prst="rect">
              <a:avLst/>
            </a:prstGeom>
          </p:spPr>
          <p:txBody>
            <a:bodyPr wrap="squar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chemeClr val="bg1"/>
                  </a:solidFill>
                </a:rPr>
                <a:t>04</a:t>
              </a:r>
              <a:endParaRPr lang="zh-CN" altLang="en-US" dirty="0">
                <a:solidFill>
                  <a:schemeClr val="bg1"/>
                </a:solidFill>
              </a:endParaRPr>
            </a:p>
          </p:txBody>
        </p:sp>
      </p:grpSp>
      <p:sp>
        <p:nvSpPr>
          <p:cNvPr id="63" name="文本框 62"/>
          <p:cNvSpPr txBox="1"/>
          <p:nvPr/>
        </p:nvSpPr>
        <p:spPr>
          <a:xfrm>
            <a:off x="935219" y="2177916"/>
            <a:ext cx="1970873" cy="609013"/>
          </a:xfrm>
          <a:prstGeom prst="rect">
            <a:avLst/>
          </a:prstGeom>
          <a:noFill/>
        </p:spPr>
        <p:txBody>
          <a:bodyPr wrap="square" lIns="0" tIns="0" rIns="0" bIns="0">
            <a:spAutoFit/>
          </a:bodyPr>
          <a:lstStyle/>
          <a:p>
            <a:pPr defTabSz="914400">
              <a:lnSpc>
                <a:spcPct val="130000"/>
              </a:lnSpc>
            </a:pPr>
            <a:r>
              <a:rPr lang="zh-CN" altLang="en-US" sz="1600" dirty="0">
                <a:solidFill>
                  <a:schemeClr val="tx2"/>
                </a:solidFill>
                <a:latin typeface="+mn-ea"/>
                <a:cs typeface="+mn-ea"/>
              </a:rPr>
              <a:t>遇见客人时，先微笑，然后礼貌地打个招呼。</a:t>
            </a:r>
            <a:endParaRPr lang="zh-CN" altLang="en-US" sz="1600" dirty="0">
              <a:solidFill>
                <a:schemeClr val="tx2"/>
              </a:solidFill>
              <a:latin typeface="+mn-ea"/>
              <a:cs typeface="+mn-ea"/>
              <a:sym typeface="Arial" panose="020B0604020202020204" pitchFamily="34" charset="0"/>
            </a:endParaRPr>
          </a:p>
        </p:txBody>
      </p:sp>
      <p:sp>
        <p:nvSpPr>
          <p:cNvPr id="64" name="文本框 63"/>
          <p:cNvSpPr txBox="1"/>
          <p:nvPr/>
        </p:nvSpPr>
        <p:spPr>
          <a:xfrm>
            <a:off x="3241109" y="4730403"/>
            <a:ext cx="1781135" cy="609013"/>
          </a:xfrm>
          <a:prstGeom prst="rect">
            <a:avLst/>
          </a:prstGeom>
          <a:noFill/>
        </p:spPr>
        <p:txBody>
          <a:bodyPr wrap="square" lIns="0" tIns="0" rIns="0" bIns="0">
            <a:spAutoFit/>
          </a:bodyPr>
          <a:lstStyle/>
          <a:p>
            <a:pPr defTabSz="914400">
              <a:lnSpc>
                <a:spcPct val="130000"/>
              </a:lnSpc>
            </a:pPr>
            <a:r>
              <a:rPr lang="zh-CN" altLang="en-US" sz="1600" dirty="0">
                <a:solidFill>
                  <a:schemeClr val="tx2"/>
                </a:solidFill>
                <a:latin typeface="+mn-ea"/>
                <a:cs typeface="+mn-ea"/>
              </a:rPr>
              <a:t>用友善热诚和礼貌</a:t>
            </a:r>
            <a:endParaRPr lang="en-US" altLang="zh-CN" sz="1600" dirty="0">
              <a:solidFill>
                <a:schemeClr val="tx2"/>
              </a:solidFill>
              <a:latin typeface="+mn-ea"/>
              <a:cs typeface="+mn-ea"/>
            </a:endParaRPr>
          </a:p>
          <a:p>
            <a:pPr defTabSz="914400">
              <a:lnSpc>
                <a:spcPct val="130000"/>
              </a:lnSpc>
            </a:pPr>
            <a:r>
              <a:rPr lang="zh-CN" altLang="en-US" sz="1600" dirty="0">
                <a:solidFill>
                  <a:schemeClr val="tx2"/>
                </a:solidFill>
                <a:latin typeface="+mn-ea"/>
                <a:cs typeface="+mn-ea"/>
              </a:rPr>
              <a:t>的语气与客人说话</a:t>
            </a:r>
            <a:endParaRPr lang="zh-CN" altLang="en-US" sz="1600" dirty="0">
              <a:solidFill>
                <a:schemeClr val="tx2"/>
              </a:solidFill>
              <a:latin typeface="+mn-ea"/>
              <a:cs typeface="+mn-ea"/>
              <a:sym typeface="Arial" panose="020B0604020202020204" pitchFamily="34" charset="0"/>
            </a:endParaRPr>
          </a:p>
        </p:txBody>
      </p:sp>
      <p:sp>
        <p:nvSpPr>
          <p:cNvPr id="65" name="文本框 64"/>
          <p:cNvSpPr txBox="1"/>
          <p:nvPr/>
        </p:nvSpPr>
        <p:spPr>
          <a:xfrm>
            <a:off x="5098674" y="2181949"/>
            <a:ext cx="2145930" cy="609013"/>
          </a:xfrm>
          <a:prstGeom prst="rect">
            <a:avLst/>
          </a:prstGeom>
          <a:noFill/>
        </p:spPr>
        <p:txBody>
          <a:bodyPr wrap="square" lIns="0" tIns="0" rIns="0" bIns="0">
            <a:spAutoFit/>
          </a:bodyPr>
          <a:lstStyle/>
          <a:p>
            <a:pPr defTabSz="914400">
              <a:lnSpc>
                <a:spcPct val="130000"/>
              </a:lnSpc>
            </a:pPr>
            <a:r>
              <a:rPr lang="zh-CN" altLang="en-US" sz="1600" dirty="0">
                <a:solidFill>
                  <a:schemeClr val="tx2"/>
                </a:solidFill>
                <a:latin typeface="+mn-ea"/>
                <a:cs typeface="+mn-ea"/>
              </a:rPr>
              <a:t>迅速回答客人的问题，并主动为客人找出答案。</a:t>
            </a:r>
            <a:endParaRPr lang="zh-CN" altLang="en-US" sz="1600" dirty="0">
              <a:solidFill>
                <a:schemeClr val="tx2"/>
              </a:solidFill>
              <a:latin typeface="+mn-ea"/>
              <a:cs typeface="+mn-ea"/>
              <a:sym typeface="Arial" panose="020B0604020202020204" pitchFamily="34" charset="0"/>
            </a:endParaRPr>
          </a:p>
        </p:txBody>
      </p:sp>
      <p:sp>
        <p:nvSpPr>
          <p:cNvPr id="66" name="文本框 65"/>
          <p:cNvSpPr txBox="1"/>
          <p:nvPr/>
        </p:nvSpPr>
        <p:spPr>
          <a:xfrm>
            <a:off x="7567352" y="4727188"/>
            <a:ext cx="1970873" cy="609013"/>
          </a:xfrm>
          <a:prstGeom prst="rect">
            <a:avLst/>
          </a:prstGeom>
          <a:noFill/>
        </p:spPr>
        <p:txBody>
          <a:bodyPr wrap="square" lIns="0" tIns="0" rIns="0" bIns="0">
            <a:spAutoFit/>
          </a:bodyPr>
          <a:lstStyle/>
          <a:p>
            <a:pPr defTabSz="914400">
              <a:lnSpc>
                <a:spcPct val="130000"/>
              </a:lnSpc>
            </a:pPr>
            <a:r>
              <a:rPr lang="zh-CN" altLang="en-US" sz="1600" dirty="0">
                <a:solidFill>
                  <a:schemeClr val="tx2"/>
                </a:solidFill>
                <a:latin typeface="+mn-ea"/>
                <a:cs typeface="+mn-ea"/>
              </a:rPr>
              <a:t>预计客人需求，</a:t>
            </a:r>
            <a:endParaRPr lang="en-US" altLang="zh-CN" sz="1600" dirty="0">
              <a:solidFill>
                <a:schemeClr val="tx2"/>
              </a:solidFill>
              <a:latin typeface="+mn-ea"/>
              <a:cs typeface="+mn-ea"/>
            </a:endParaRPr>
          </a:p>
          <a:p>
            <a:pPr defTabSz="914400">
              <a:lnSpc>
                <a:spcPct val="130000"/>
              </a:lnSpc>
            </a:pPr>
            <a:r>
              <a:rPr lang="zh-CN" altLang="en-US" sz="1600" dirty="0">
                <a:solidFill>
                  <a:schemeClr val="tx2"/>
                </a:solidFill>
                <a:latin typeface="+mn-ea"/>
                <a:cs typeface="+mn-ea"/>
              </a:rPr>
              <a:t>并帮助解决问题。</a:t>
            </a:r>
            <a:endParaRPr lang="zh-CN" altLang="en-US" sz="1600" dirty="0">
              <a:solidFill>
                <a:schemeClr val="tx2"/>
              </a:solidFill>
              <a:latin typeface="+mn-ea"/>
              <a:cs typeface="+mn-ea"/>
              <a:sym typeface="Arial" panose="020B0604020202020204" pitchFamily="34" charset="0"/>
            </a:endParaRPr>
          </a:p>
        </p:txBody>
      </p:sp>
      <p:sp>
        <p:nvSpPr>
          <p:cNvPr id="67" name="文本框 66"/>
          <p:cNvSpPr txBox="1"/>
          <p:nvPr/>
        </p:nvSpPr>
        <p:spPr>
          <a:xfrm>
            <a:off x="9356700" y="2163259"/>
            <a:ext cx="1970873" cy="609013"/>
          </a:xfrm>
          <a:prstGeom prst="rect">
            <a:avLst/>
          </a:prstGeom>
          <a:noFill/>
        </p:spPr>
        <p:txBody>
          <a:bodyPr wrap="square" lIns="0" tIns="0" rIns="0" bIns="0">
            <a:spAutoFit/>
          </a:bodyPr>
          <a:lstStyle/>
          <a:p>
            <a:pPr defTabSz="914400">
              <a:lnSpc>
                <a:spcPct val="130000"/>
              </a:lnSpc>
            </a:pPr>
            <a:r>
              <a:rPr lang="zh-CN" altLang="en-US" sz="1600" dirty="0">
                <a:solidFill>
                  <a:schemeClr val="tx2"/>
                </a:solidFill>
                <a:latin typeface="+mn-ea"/>
                <a:cs typeface="+mn-ea"/>
                <a:sym typeface="Arial" panose="020B0604020202020204" pitchFamily="34" charset="0"/>
              </a:rPr>
              <a:t>定期参加专业的培训课程，提升服务意识</a:t>
            </a:r>
            <a:endParaRPr lang="zh-CN" altLang="en-US" dirty="0">
              <a:solidFill>
                <a:schemeClr val="tx2"/>
              </a:solidFill>
              <a:latin typeface="+mn-ea"/>
              <a:cs typeface="+mn-ea"/>
              <a:sym typeface="Arial" panose="020B0604020202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25"/>
          </p:nvPr>
        </p:nvSpPr>
        <p:spPr>
          <a:prstGeom prst="rect">
            <a:avLst/>
          </a:prstGeom>
        </p:spPr>
        <p:txBody>
          <a:bodyPr/>
          <a:lstStyle/>
          <a:p>
            <a:r>
              <a:rPr lang="zh-CN" altLang="en-US" dirty="0"/>
              <a:t>文化荣誉</a:t>
            </a:r>
            <a:endParaRPr lang="zh-CN" altLang="en-US" dirty="0"/>
          </a:p>
        </p:txBody>
      </p:sp>
      <p:grpSp>
        <p:nvGrpSpPr>
          <p:cNvPr id="8" name="组合 7"/>
          <p:cNvGrpSpPr/>
          <p:nvPr/>
        </p:nvGrpSpPr>
        <p:grpSpPr>
          <a:xfrm>
            <a:off x="706003" y="1346200"/>
            <a:ext cx="10779994" cy="4591050"/>
            <a:chOff x="706003" y="1346200"/>
            <a:chExt cx="10779994" cy="4591050"/>
          </a:xfrm>
        </p:grpSpPr>
        <p:grpSp>
          <p:nvGrpSpPr>
            <p:cNvPr id="4" name="组合 3"/>
            <p:cNvGrpSpPr/>
            <p:nvPr/>
          </p:nvGrpSpPr>
          <p:grpSpPr>
            <a:xfrm>
              <a:off x="6894947" y="1346200"/>
              <a:ext cx="4591050" cy="4591050"/>
              <a:chOff x="6894947" y="1346200"/>
              <a:chExt cx="4591050" cy="4591050"/>
            </a:xfrm>
          </p:grpSpPr>
          <p:sp>
            <p:nvSpPr>
              <p:cNvPr id="17" name="椭圆 16"/>
              <p:cNvSpPr/>
              <p:nvPr/>
            </p:nvSpPr>
            <p:spPr>
              <a:xfrm>
                <a:off x="6894947" y="1346200"/>
                <a:ext cx="4591050" cy="4591050"/>
              </a:xfrm>
              <a:prstGeom prst="ellipse">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7282297" y="1733550"/>
                <a:ext cx="3816350" cy="38163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椭圆 14"/>
              <p:cNvSpPr/>
              <p:nvPr/>
            </p:nvSpPr>
            <p:spPr>
              <a:xfrm>
                <a:off x="8387197" y="2870200"/>
                <a:ext cx="1663700" cy="16637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8741130" y="3215878"/>
                <a:ext cx="898683" cy="1041117"/>
                <a:chOff x="1229429" y="4125530"/>
                <a:chExt cx="256746" cy="297438"/>
              </a:xfrm>
            </p:grpSpPr>
            <p:sp>
              <p:nvSpPr>
                <p:cNvPr id="19" name="图形 44" descr="奖杯 轮廓"/>
                <p:cNvSpPr/>
                <p:nvPr userDrawn="1"/>
              </p:nvSpPr>
              <p:spPr>
                <a:xfrm>
                  <a:off x="1229429" y="4125530"/>
                  <a:ext cx="256746" cy="297438"/>
                </a:xfrm>
                <a:custGeom>
                  <a:avLst/>
                  <a:gdLst>
                    <a:gd name="connsiteX0" fmla="*/ 533400 w 649528"/>
                    <a:gd name="connsiteY0" fmla="*/ 62551 h 752475"/>
                    <a:gd name="connsiteX1" fmla="*/ 533400 w 649528"/>
                    <a:gd name="connsiteY1" fmla="*/ 0 h 752475"/>
                    <a:gd name="connsiteX2" fmla="*/ 114300 w 649528"/>
                    <a:gd name="connsiteY2" fmla="*/ 0 h 752475"/>
                    <a:gd name="connsiteX3" fmla="*/ 114300 w 649528"/>
                    <a:gd name="connsiteY3" fmla="*/ 62551 h 752475"/>
                    <a:gd name="connsiteX4" fmla="*/ 0 w 649528"/>
                    <a:gd name="connsiteY4" fmla="*/ 62551 h 752475"/>
                    <a:gd name="connsiteX5" fmla="*/ 0 w 649528"/>
                    <a:gd name="connsiteY5" fmla="*/ 255908 h 752475"/>
                    <a:gd name="connsiteX6" fmla="*/ 52549 w 649528"/>
                    <a:gd name="connsiteY6" fmla="*/ 385067 h 752475"/>
                    <a:gd name="connsiteX7" fmla="*/ 256908 w 649528"/>
                    <a:gd name="connsiteY7" fmla="*/ 466392 h 752475"/>
                    <a:gd name="connsiteX8" fmla="*/ 264947 w 649528"/>
                    <a:gd name="connsiteY8" fmla="*/ 475450 h 752475"/>
                    <a:gd name="connsiteX9" fmla="*/ 284798 w 649528"/>
                    <a:gd name="connsiteY9" fmla="*/ 514912 h 752475"/>
                    <a:gd name="connsiteX10" fmla="*/ 285750 w 649528"/>
                    <a:gd name="connsiteY10" fmla="*/ 527856 h 752475"/>
                    <a:gd name="connsiteX11" fmla="*/ 285750 w 649528"/>
                    <a:gd name="connsiteY11" fmla="*/ 638175 h 752475"/>
                    <a:gd name="connsiteX12" fmla="*/ 247650 w 649528"/>
                    <a:gd name="connsiteY12" fmla="*/ 638175 h 752475"/>
                    <a:gd name="connsiteX13" fmla="*/ 200025 w 649528"/>
                    <a:gd name="connsiteY13" fmla="*/ 685800 h 752475"/>
                    <a:gd name="connsiteX14" fmla="*/ 171450 w 649528"/>
                    <a:gd name="connsiteY14" fmla="*/ 685800 h 752475"/>
                    <a:gd name="connsiteX15" fmla="*/ 123825 w 649528"/>
                    <a:gd name="connsiteY15" fmla="*/ 733425 h 752475"/>
                    <a:gd name="connsiteX16" fmla="*/ 123825 w 649528"/>
                    <a:gd name="connsiteY16" fmla="*/ 752475 h 752475"/>
                    <a:gd name="connsiteX17" fmla="*/ 523875 w 649528"/>
                    <a:gd name="connsiteY17" fmla="*/ 752475 h 752475"/>
                    <a:gd name="connsiteX18" fmla="*/ 523875 w 649528"/>
                    <a:gd name="connsiteY18" fmla="*/ 733425 h 752475"/>
                    <a:gd name="connsiteX19" fmla="*/ 476250 w 649528"/>
                    <a:gd name="connsiteY19" fmla="*/ 685800 h 752475"/>
                    <a:gd name="connsiteX20" fmla="*/ 447675 w 649528"/>
                    <a:gd name="connsiteY20" fmla="*/ 685800 h 752475"/>
                    <a:gd name="connsiteX21" fmla="*/ 400050 w 649528"/>
                    <a:gd name="connsiteY21" fmla="*/ 638175 h 752475"/>
                    <a:gd name="connsiteX22" fmla="*/ 361950 w 649528"/>
                    <a:gd name="connsiteY22" fmla="*/ 638175 h 752475"/>
                    <a:gd name="connsiteX23" fmla="*/ 361950 w 649528"/>
                    <a:gd name="connsiteY23" fmla="*/ 528809 h 752475"/>
                    <a:gd name="connsiteX24" fmla="*/ 364246 w 649528"/>
                    <a:gd name="connsiteY24" fmla="*/ 509568 h 752475"/>
                    <a:gd name="connsiteX25" fmla="*/ 381953 w 649528"/>
                    <a:gd name="connsiteY25" fmla="*/ 477126 h 752475"/>
                    <a:gd name="connsiteX26" fmla="*/ 391297 w 649528"/>
                    <a:gd name="connsiteY26" fmla="*/ 466411 h 752475"/>
                    <a:gd name="connsiteX27" fmla="*/ 597037 w 649528"/>
                    <a:gd name="connsiteY27" fmla="*/ 384981 h 752475"/>
                    <a:gd name="connsiteX28" fmla="*/ 649529 w 649528"/>
                    <a:gd name="connsiteY28" fmla="*/ 255880 h 752475"/>
                    <a:gd name="connsiteX29" fmla="*/ 649529 w 649528"/>
                    <a:gd name="connsiteY29" fmla="*/ 62522 h 752475"/>
                    <a:gd name="connsiteX30" fmla="*/ 66313 w 649528"/>
                    <a:gd name="connsiteY30" fmla="*/ 371866 h 752475"/>
                    <a:gd name="connsiteX31" fmla="*/ 19050 w 649528"/>
                    <a:gd name="connsiteY31" fmla="*/ 255880 h 752475"/>
                    <a:gd name="connsiteX32" fmla="*/ 19050 w 649528"/>
                    <a:gd name="connsiteY32" fmla="*/ 81572 h 752475"/>
                    <a:gd name="connsiteX33" fmla="*/ 114300 w 649528"/>
                    <a:gd name="connsiteY33" fmla="*/ 81572 h 752475"/>
                    <a:gd name="connsiteX34" fmla="*/ 114300 w 649528"/>
                    <a:gd name="connsiteY34" fmla="*/ 242983 h 752475"/>
                    <a:gd name="connsiteX35" fmla="*/ 141399 w 649528"/>
                    <a:gd name="connsiteY35" fmla="*/ 338433 h 752475"/>
                    <a:gd name="connsiteX36" fmla="*/ 141608 w 649528"/>
                    <a:gd name="connsiteY36" fmla="*/ 338309 h 752475"/>
                    <a:gd name="connsiteX37" fmla="*/ 164268 w 649528"/>
                    <a:gd name="connsiteY37" fmla="*/ 368322 h 752475"/>
                    <a:gd name="connsiteX38" fmla="*/ 164268 w 649528"/>
                    <a:gd name="connsiteY38" fmla="*/ 368322 h 752475"/>
                    <a:gd name="connsiteX39" fmla="*/ 206369 w 649528"/>
                    <a:gd name="connsiteY39" fmla="*/ 411718 h 752475"/>
                    <a:gd name="connsiteX40" fmla="*/ 212941 w 649528"/>
                    <a:gd name="connsiteY40" fmla="*/ 418109 h 752475"/>
                    <a:gd name="connsiteX41" fmla="*/ 229905 w 649528"/>
                    <a:gd name="connsiteY41" fmla="*/ 435988 h 752475"/>
                    <a:gd name="connsiteX42" fmla="*/ 239087 w 649528"/>
                    <a:gd name="connsiteY42" fmla="*/ 446322 h 752475"/>
                    <a:gd name="connsiteX43" fmla="*/ 66313 w 649528"/>
                    <a:gd name="connsiteY43" fmla="*/ 371866 h 752475"/>
                    <a:gd name="connsiteX44" fmla="*/ 476250 w 649528"/>
                    <a:gd name="connsiteY44" fmla="*/ 704850 h 752475"/>
                    <a:gd name="connsiteX45" fmla="*/ 476250 w 649528"/>
                    <a:gd name="connsiteY45" fmla="*/ 704850 h 752475"/>
                    <a:gd name="connsiteX46" fmla="*/ 504825 w 649528"/>
                    <a:gd name="connsiteY46" fmla="*/ 733425 h 752475"/>
                    <a:gd name="connsiteX47" fmla="*/ 142875 w 649528"/>
                    <a:gd name="connsiteY47" fmla="*/ 733425 h 752475"/>
                    <a:gd name="connsiteX48" fmla="*/ 142875 w 649528"/>
                    <a:gd name="connsiteY48" fmla="*/ 733425 h 752475"/>
                    <a:gd name="connsiteX49" fmla="*/ 171450 w 649528"/>
                    <a:gd name="connsiteY49" fmla="*/ 704850 h 752475"/>
                    <a:gd name="connsiteX50" fmla="*/ 476250 w 649528"/>
                    <a:gd name="connsiteY50" fmla="*/ 704850 h 752475"/>
                    <a:gd name="connsiteX51" fmla="*/ 400050 w 649528"/>
                    <a:gd name="connsiteY51" fmla="*/ 657225 h 752475"/>
                    <a:gd name="connsiteX52" fmla="*/ 428625 w 649528"/>
                    <a:gd name="connsiteY52" fmla="*/ 685800 h 752475"/>
                    <a:gd name="connsiteX53" fmla="*/ 219075 w 649528"/>
                    <a:gd name="connsiteY53" fmla="*/ 685800 h 752475"/>
                    <a:gd name="connsiteX54" fmla="*/ 247650 w 649528"/>
                    <a:gd name="connsiteY54" fmla="*/ 657225 h 752475"/>
                    <a:gd name="connsiteX55" fmla="*/ 295275 w 649528"/>
                    <a:gd name="connsiteY55" fmla="*/ 657225 h 752475"/>
                    <a:gd name="connsiteX56" fmla="*/ 352425 w 649528"/>
                    <a:gd name="connsiteY56" fmla="*/ 657225 h 752475"/>
                    <a:gd name="connsiteX57" fmla="*/ 367608 w 649528"/>
                    <a:gd name="connsiteY57" fmla="*/ 464591 h 752475"/>
                    <a:gd name="connsiteX58" fmla="*/ 345700 w 649528"/>
                    <a:gd name="connsiteY58" fmla="*/ 505082 h 752475"/>
                    <a:gd name="connsiteX59" fmla="*/ 342843 w 649528"/>
                    <a:gd name="connsiteY59" fmla="*/ 528809 h 752475"/>
                    <a:gd name="connsiteX60" fmla="*/ 342843 w 649528"/>
                    <a:gd name="connsiteY60" fmla="*/ 638175 h 752475"/>
                    <a:gd name="connsiteX61" fmla="*/ 304800 w 649528"/>
                    <a:gd name="connsiteY61" fmla="*/ 638175 h 752475"/>
                    <a:gd name="connsiteX62" fmla="*/ 304800 w 649528"/>
                    <a:gd name="connsiteY62" fmla="*/ 527856 h 752475"/>
                    <a:gd name="connsiteX63" fmla="*/ 303533 w 649528"/>
                    <a:gd name="connsiteY63" fmla="*/ 511893 h 752475"/>
                    <a:gd name="connsiteX64" fmla="*/ 279178 w 649528"/>
                    <a:gd name="connsiteY64" fmla="*/ 462763 h 752475"/>
                    <a:gd name="connsiteX65" fmla="*/ 244126 w 649528"/>
                    <a:gd name="connsiteY65" fmla="*/ 423329 h 752475"/>
                    <a:gd name="connsiteX66" fmla="*/ 226238 w 649528"/>
                    <a:gd name="connsiteY66" fmla="*/ 404479 h 752475"/>
                    <a:gd name="connsiteX67" fmla="*/ 219627 w 649528"/>
                    <a:gd name="connsiteY67" fmla="*/ 398059 h 752475"/>
                    <a:gd name="connsiteX68" fmla="*/ 178184 w 649528"/>
                    <a:gd name="connsiteY68" fmla="*/ 355340 h 752475"/>
                    <a:gd name="connsiteX69" fmla="*/ 159068 w 649528"/>
                    <a:gd name="connsiteY69" fmla="*/ 330918 h 752475"/>
                    <a:gd name="connsiteX70" fmla="*/ 157686 w 649528"/>
                    <a:gd name="connsiteY70" fmla="*/ 328546 h 752475"/>
                    <a:gd name="connsiteX71" fmla="*/ 133350 w 649528"/>
                    <a:gd name="connsiteY71" fmla="*/ 242983 h 752475"/>
                    <a:gd name="connsiteX72" fmla="*/ 133350 w 649528"/>
                    <a:gd name="connsiteY72" fmla="*/ 19050 h 752475"/>
                    <a:gd name="connsiteX73" fmla="*/ 514350 w 649528"/>
                    <a:gd name="connsiteY73" fmla="*/ 19050 h 752475"/>
                    <a:gd name="connsiteX74" fmla="*/ 514350 w 649528"/>
                    <a:gd name="connsiteY74" fmla="*/ 71323 h 752475"/>
                    <a:gd name="connsiteX75" fmla="*/ 513398 w 649528"/>
                    <a:gd name="connsiteY75" fmla="*/ 129597 h 752475"/>
                    <a:gd name="connsiteX76" fmla="*/ 513398 w 649528"/>
                    <a:gd name="connsiteY76" fmla="*/ 243897 h 752475"/>
                    <a:gd name="connsiteX77" fmla="*/ 489061 w 649528"/>
                    <a:gd name="connsiteY77" fmla="*/ 329460 h 752475"/>
                    <a:gd name="connsiteX78" fmla="*/ 487766 w 649528"/>
                    <a:gd name="connsiteY78" fmla="*/ 331594 h 752475"/>
                    <a:gd name="connsiteX79" fmla="*/ 467954 w 649528"/>
                    <a:gd name="connsiteY79" fmla="*/ 356930 h 752475"/>
                    <a:gd name="connsiteX80" fmla="*/ 430235 w 649528"/>
                    <a:gd name="connsiteY80" fmla="*/ 396240 h 752475"/>
                    <a:gd name="connsiteX81" fmla="*/ 395945 w 649528"/>
                    <a:gd name="connsiteY81" fmla="*/ 432140 h 752475"/>
                    <a:gd name="connsiteX82" fmla="*/ 630498 w 649528"/>
                    <a:gd name="connsiteY82" fmla="*/ 255880 h 752475"/>
                    <a:gd name="connsiteX83" fmla="*/ 583292 w 649528"/>
                    <a:gd name="connsiteY83" fmla="*/ 371808 h 752475"/>
                    <a:gd name="connsiteX84" fmla="*/ 408737 w 649528"/>
                    <a:gd name="connsiteY84" fmla="*/ 446446 h 752475"/>
                    <a:gd name="connsiteX85" fmla="*/ 410318 w 649528"/>
                    <a:gd name="connsiteY85" fmla="*/ 444637 h 752475"/>
                    <a:gd name="connsiteX86" fmla="*/ 443408 w 649528"/>
                    <a:gd name="connsiteY86" fmla="*/ 409966 h 752475"/>
                    <a:gd name="connsiteX87" fmla="*/ 482460 w 649528"/>
                    <a:gd name="connsiteY87" fmla="*/ 369351 h 752475"/>
                    <a:gd name="connsiteX88" fmla="*/ 505149 w 649528"/>
                    <a:gd name="connsiteY88" fmla="*/ 339242 h 752475"/>
                    <a:gd name="connsiteX89" fmla="*/ 505387 w 649528"/>
                    <a:gd name="connsiteY89" fmla="*/ 339385 h 752475"/>
                    <a:gd name="connsiteX90" fmla="*/ 532448 w 649528"/>
                    <a:gd name="connsiteY90" fmla="*/ 243935 h 752475"/>
                    <a:gd name="connsiteX91" fmla="*/ 532448 w 649528"/>
                    <a:gd name="connsiteY91" fmla="*/ 129759 h 752475"/>
                    <a:gd name="connsiteX92" fmla="*/ 533238 w 649528"/>
                    <a:gd name="connsiteY92" fmla="*/ 81601 h 752475"/>
                    <a:gd name="connsiteX93" fmla="*/ 630498 w 649528"/>
                    <a:gd name="connsiteY93" fmla="*/ 81601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49528" h="752475">
                      <a:moveTo>
                        <a:pt x="533400" y="62551"/>
                      </a:moveTo>
                      <a:lnTo>
                        <a:pt x="533400" y="0"/>
                      </a:lnTo>
                      <a:lnTo>
                        <a:pt x="114300" y="0"/>
                      </a:lnTo>
                      <a:lnTo>
                        <a:pt x="114300" y="62551"/>
                      </a:lnTo>
                      <a:lnTo>
                        <a:pt x="0" y="62551"/>
                      </a:lnTo>
                      <a:lnTo>
                        <a:pt x="0" y="255908"/>
                      </a:lnTo>
                      <a:cubicBezTo>
                        <a:pt x="505" y="304067"/>
                        <a:pt x="19289" y="350235"/>
                        <a:pt x="52549" y="385067"/>
                      </a:cubicBezTo>
                      <a:cubicBezTo>
                        <a:pt x="104213" y="438626"/>
                        <a:pt x="165564" y="463039"/>
                        <a:pt x="256908" y="466392"/>
                      </a:cubicBezTo>
                      <a:lnTo>
                        <a:pt x="264947" y="475450"/>
                      </a:lnTo>
                      <a:cubicBezTo>
                        <a:pt x="275179" y="486450"/>
                        <a:pt x="282065" y="500139"/>
                        <a:pt x="284798" y="514912"/>
                      </a:cubicBezTo>
                      <a:cubicBezTo>
                        <a:pt x="285456" y="519195"/>
                        <a:pt x="285774" y="523524"/>
                        <a:pt x="285750" y="527856"/>
                      </a:cubicBezTo>
                      <a:lnTo>
                        <a:pt x="285750" y="638175"/>
                      </a:lnTo>
                      <a:lnTo>
                        <a:pt x="247650" y="638175"/>
                      </a:lnTo>
                      <a:cubicBezTo>
                        <a:pt x="221360" y="638206"/>
                        <a:pt x="200056" y="659510"/>
                        <a:pt x="200025" y="685800"/>
                      </a:cubicBezTo>
                      <a:lnTo>
                        <a:pt x="171450" y="685800"/>
                      </a:lnTo>
                      <a:cubicBezTo>
                        <a:pt x="145173" y="685863"/>
                        <a:pt x="123888" y="707148"/>
                        <a:pt x="123825" y="733425"/>
                      </a:cubicBezTo>
                      <a:lnTo>
                        <a:pt x="123825" y="752475"/>
                      </a:lnTo>
                      <a:lnTo>
                        <a:pt x="523875" y="752475"/>
                      </a:lnTo>
                      <a:lnTo>
                        <a:pt x="523875" y="733425"/>
                      </a:lnTo>
                      <a:cubicBezTo>
                        <a:pt x="523827" y="707142"/>
                        <a:pt x="502533" y="685848"/>
                        <a:pt x="476250" y="685800"/>
                      </a:cubicBezTo>
                      <a:lnTo>
                        <a:pt x="447675" y="685800"/>
                      </a:lnTo>
                      <a:cubicBezTo>
                        <a:pt x="447644" y="659510"/>
                        <a:pt x="426340" y="638206"/>
                        <a:pt x="400050" y="638175"/>
                      </a:cubicBezTo>
                      <a:lnTo>
                        <a:pt x="361950" y="638175"/>
                      </a:lnTo>
                      <a:lnTo>
                        <a:pt x="361950" y="528809"/>
                      </a:lnTo>
                      <a:cubicBezTo>
                        <a:pt x="361949" y="522327"/>
                        <a:pt x="362720" y="515868"/>
                        <a:pt x="364246" y="509568"/>
                      </a:cubicBezTo>
                      <a:cubicBezTo>
                        <a:pt x="367438" y="497482"/>
                        <a:pt x="373514" y="486349"/>
                        <a:pt x="381953" y="477126"/>
                      </a:cubicBezTo>
                      <a:lnTo>
                        <a:pt x="391297" y="466411"/>
                      </a:lnTo>
                      <a:cubicBezTo>
                        <a:pt x="483365" y="463248"/>
                        <a:pt x="545106" y="438788"/>
                        <a:pt x="597037" y="384981"/>
                      </a:cubicBezTo>
                      <a:cubicBezTo>
                        <a:pt x="630267" y="350158"/>
                        <a:pt x="649031" y="304012"/>
                        <a:pt x="649529" y="255880"/>
                      </a:cubicBezTo>
                      <a:lnTo>
                        <a:pt x="649529" y="62522"/>
                      </a:lnTo>
                      <a:close/>
                      <a:moveTo>
                        <a:pt x="66313" y="371866"/>
                      </a:moveTo>
                      <a:cubicBezTo>
                        <a:pt x="36646" y="340450"/>
                        <a:pt x="19789" y="299083"/>
                        <a:pt x="19050" y="255880"/>
                      </a:cubicBezTo>
                      <a:lnTo>
                        <a:pt x="19050" y="81572"/>
                      </a:lnTo>
                      <a:lnTo>
                        <a:pt x="114300" y="81572"/>
                      </a:lnTo>
                      <a:lnTo>
                        <a:pt x="114300" y="242983"/>
                      </a:lnTo>
                      <a:cubicBezTo>
                        <a:pt x="114301" y="276697"/>
                        <a:pt x="123684" y="309747"/>
                        <a:pt x="141399" y="338433"/>
                      </a:cubicBezTo>
                      <a:lnTo>
                        <a:pt x="141608" y="338309"/>
                      </a:lnTo>
                      <a:cubicBezTo>
                        <a:pt x="148261" y="348962"/>
                        <a:pt x="155844" y="359006"/>
                        <a:pt x="164268" y="368322"/>
                      </a:cubicBezTo>
                      <a:lnTo>
                        <a:pt x="164268" y="368322"/>
                      </a:lnTo>
                      <a:cubicBezTo>
                        <a:pt x="178241" y="384400"/>
                        <a:pt x="192538" y="398288"/>
                        <a:pt x="206369" y="411718"/>
                      </a:cubicBezTo>
                      <a:lnTo>
                        <a:pt x="212941" y="418109"/>
                      </a:lnTo>
                      <a:cubicBezTo>
                        <a:pt x="218399" y="423453"/>
                        <a:pt x="223952" y="429301"/>
                        <a:pt x="229905" y="435988"/>
                      </a:cubicBezTo>
                      <a:lnTo>
                        <a:pt x="239087" y="446322"/>
                      </a:lnTo>
                      <a:cubicBezTo>
                        <a:pt x="162487" y="440788"/>
                        <a:pt x="111300" y="418500"/>
                        <a:pt x="66313" y="371866"/>
                      </a:cubicBezTo>
                      <a:close/>
                      <a:moveTo>
                        <a:pt x="476250" y="704850"/>
                      </a:moveTo>
                      <a:lnTo>
                        <a:pt x="476250" y="704850"/>
                      </a:lnTo>
                      <a:cubicBezTo>
                        <a:pt x="492010" y="704902"/>
                        <a:pt x="504773" y="717665"/>
                        <a:pt x="504825" y="733425"/>
                      </a:cubicBezTo>
                      <a:lnTo>
                        <a:pt x="142875" y="733425"/>
                      </a:lnTo>
                      <a:lnTo>
                        <a:pt x="142875" y="733425"/>
                      </a:lnTo>
                      <a:cubicBezTo>
                        <a:pt x="142932" y="717667"/>
                        <a:pt x="155693" y="704907"/>
                        <a:pt x="171450" y="704850"/>
                      </a:cubicBezTo>
                      <a:lnTo>
                        <a:pt x="476250" y="704850"/>
                      </a:lnTo>
                      <a:close/>
                      <a:moveTo>
                        <a:pt x="400050" y="657225"/>
                      </a:moveTo>
                      <a:cubicBezTo>
                        <a:pt x="415832" y="657225"/>
                        <a:pt x="428625" y="670018"/>
                        <a:pt x="428625" y="685800"/>
                      </a:cubicBezTo>
                      <a:lnTo>
                        <a:pt x="219075" y="685800"/>
                      </a:lnTo>
                      <a:cubicBezTo>
                        <a:pt x="219075" y="670018"/>
                        <a:pt x="231868" y="657225"/>
                        <a:pt x="247650" y="657225"/>
                      </a:cubicBezTo>
                      <a:lnTo>
                        <a:pt x="295275" y="657225"/>
                      </a:lnTo>
                      <a:lnTo>
                        <a:pt x="352425" y="657225"/>
                      </a:lnTo>
                      <a:close/>
                      <a:moveTo>
                        <a:pt x="367608" y="464591"/>
                      </a:moveTo>
                      <a:cubicBezTo>
                        <a:pt x="357136" y="476117"/>
                        <a:pt x="349618" y="490011"/>
                        <a:pt x="345700" y="505082"/>
                      </a:cubicBezTo>
                      <a:cubicBezTo>
                        <a:pt x="343812" y="512850"/>
                        <a:pt x="342852" y="520815"/>
                        <a:pt x="342843" y="528809"/>
                      </a:cubicBezTo>
                      <a:lnTo>
                        <a:pt x="342843" y="638175"/>
                      </a:lnTo>
                      <a:lnTo>
                        <a:pt x="304800" y="638175"/>
                      </a:lnTo>
                      <a:lnTo>
                        <a:pt x="304800" y="527856"/>
                      </a:lnTo>
                      <a:cubicBezTo>
                        <a:pt x="304805" y="522510"/>
                        <a:pt x="304381" y="517171"/>
                        <a:pt x="303533" y="511893"/>
                      </a:cubicBezTo>
                      <a:cubicBezTo>
                        <a:pt x="300250" y="493534"/>
                        <a:pt x="291801" y="476491"/>
                        <a:pt x="279178" y="462763"/>
                      </a:cubicBezTo>
                      <a:lnTo>
                        <a:pt x="244126" y="423329"/>
                      </a:lnTo>
                      <a:cubicBezTo>
                        <a:pt x="237877" y="416300"/>
                        <a:pt x="232029" y="410137"/>
                        <a:pt x="226238" y="404479"/>
                      </a:cubicBezTo>
                      <a:lnTo>
                        <a:pt x="219627" y="398059"/>
                      </a:lnTo>
                      <a:cubicBezTo>
                        <a:pt x="206083" y="384896"/>
                        <a:pt x="192081" y="371294"/>
                        <a:pt x="178184" y="355340"/>
                      </a:cubicBezTo>
                      <a:cubicBezTo>
                        <a:pt x="171259" y="347647"/>
                        <a:pt x="164872" y="339487"/>
                        <a:pt x="159068" y="330918"/>
                      </a:cubicBezTo>
                      <a:lnTo>
                        <a:pt x="157686" y="328546"/>
                      </a:lnTo>
                      <a:cubicBezTo>
                        <a:pt x="141792" y="302836"/>
                        <a:pt x="133365" y="273209"/>
                        <a:pt x="133350" y="242983"/>
                      </a:cubicBezTo>
                      <a:lnTo>
                        <a:pt x="133350" y="19050"/>
                      </a:lnTo>
                      <a:lnTo>
                        <a:pt x="514350" y="19050"/>
                      </a:lnTo>
                      <a:lnTo>
                        <a:pt x="514350" y="71323"/>
                      </a:lnTo>
                      <a:lnTo>
                        <a:pt x="513398" y="129597"/>
                      </a:lnTo>
                      <a:lnTo>
                        <a:pt x="513398" y="243897"/>
                      </a:lnTo>
                      <a:cubicBezTo>
                        <a:pt x="513382" y="274124"/>
                        <a:pt x="504956" y="303750"/>
                        <a:pt x="489061" y="329460"/>
                      </a:cubicBezTo>
                      <a:lnTo>
                        <a:pt x="487766" y="331594"/>
                      </a:lnTo>
                      <a:cubicBezTo>
                        <a:pt x="484432" y="336356"/>
                        <a:pt x="474355" y="349691"/>
                        <a:pt x="467954" y="356930"/>
                      </a:cubicBezTo>
                      <a:cubicBezTo>
                        <a:pt x="456173" y="370771"/>
                        <a:pt x="443577" y="383898"/>
                        <a:pt x="430235" y="396240"/>
                      </a:cubicBezTo>
                      <a:cubicBezTo>
                        <a:pt x="418462" y="407508"/>
                        <a:pt x="406927" y="419586"/>
                        <a:pt x="395945" y="432140"/>
                      </a:cubicBezTo>
                      <a:close/>
                      <a:moveTo>
                        <a:pt x="630498" y="255880"/>
                      </a:moveTo>
                      <a:cubicBezTo>
                        <a:pt x="629765" y="299056"/>
                        <a:pt x="612929" y="340402"/>
                        <a:pt x="583292" y="371808"/>
                      </a:cubicBezTo>
                      <a:cubicBezTo>
                        <a:pt x="537943" y="418814"/>
                        <a:pt x="486280" y="441122"/>
                        <a:pt x="408737" y="446446"/>
                      </a:cubicBezTo>
                      <a:lnTo>
                        <a:pt x="410318" y="444637"/>
                      </a:lnTo>
                      <a:cubicBezTo>
                        <a:pt x="420900" y="432511"/>
                        <a:pt x="432035" y="420824"/>
                        <a:pt x="443408" y="409966"/>
                      </a:cubicBezTo>
                      <a:cubicBezTo>
                        <a:pt x="457224" y="397219"/>
                        <a:pt x="470265" y="383657"/>
                        <a:pt x="482460" y="369351"/>
                      </a:cubicBezTo>
                      <a:cubicBezTo>
                        <a:pt x="490864" y="359977"/>
                        <a:pt x="498455" y="349905"/>
                        <a:pt x="505149" y="339242"/>
                      </a:cubicBezTo>
                      <a:lnTo>
                        <a:pt x="505387" y="339385"/>
                      </a:lnTo>
                      <a:cubicBezTo>
                        <a:pt x="523090" y="310696"/>
                        <a:pt x="532460" y="277647"/>
                        <a:pt x="532448" y="243935"/>
                      </a:cubicBezTo>
                      <a:lnTo>
                        <a:pt x="532448" y="129759"/>
                      </a:lnTo>
                      <a:lnTo>
                        <a:pt x="533238" y="81601"/>
                      </a:lnTo>
                      <a:lnTo>
                        <a:pt x="630498" y="81601"/>
                      </a:lnTo>
                      <a:close/>
                    </a:path>
                  </a:pathLst>
                </a:custGeom>
                <a:solidFill>
                  <a:schemeClr val="accent1"/>
                </a:solidFill>
                <a:ln w="9525" cap="flat">
                  <a:noFill/>
                  <a:prstDash val="solid"/>
                  <a:miter/>
                </a:ln>
              </p:spPr>
              <p:txBody>
                <a:bodyPr rtlCol="0" anchor="ctr"/>
                <a:lstStyle/>
                <a:p>
                  <a:endParaRPr lang="zh-CN" altLang="en-US"/>
                </a:p>
              </p:txBody>
            </p:sp>
            <p:sp>
              <p:nvSpPr>
                <p:cNvPr id="20" name="星形: 五角 19"/>
                <p:cNvSpPr/>
                <p:nvPr userDrawn="1"/>
              </p:nvSpPr>
              <p:spPr>
                <a:xfrm>
                  <a:off x="1306849" y="4155183"/>
                  <a:ext cx="101905" cy="101905"/>
                </a:xfrm>
                <a:prstGeom prst="star5">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 name="组合 4"/>
            <p:cNvGrpSpPr/>
            <p:nvPr/>
          </p:nvGrpSpPr>
          <p:grpSpPr>
            <a:xfrm>
              <a:off x="1724543" y="1548860"/>
              <a:ext cx="5749737" cy="1310878"/>
              <a:chOff x="1724543" y="1548860"/>
              <a:chExt cx="5749737" cy="1310878"/>
            </a:xfrm>
          </p:grpSpPr>
          <p:cxnSp>
            <p:nvCxnSpPr>
              <p:cNvPr id="34" name="直接连接符 33"/>
              <p:cNvCxnSpPr/>
              <p:nvPr/>
            </p:nvCxnSpPr>
            <p:spPr>
              <a:xfrm>
                <a:off x="5451128" y="2205659"/>
                <a:ext cx="1940794" cy="9221"/>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1724543" y="1548860"/>
                <a:ext cx="4312285" cy="1310878"/>
                <a:chOff x="1724543" y="1548860"/>
                <a:chExt cx="4312285" cy="1310878"/>
              </a:xfrm>
            </p:grpSpPr>
            <p:sp>
              <p:nvSpPr>
                <p:cNvPr id="21" name="矩形: 圆角 20"/>
                <p:cNvSpPr/>
                <p:nvPr/>
              </p:nvSpPr>
              <p:spPr>
                <a:xfrm>
                  <a:off x="1724543" y="1559366"/>
                  <a:ext cx="4305300" cy="1300372"/>
                </a:xfrm>
                <a:prstGeom prst="roundRect">
                  <a:avLst>
                    <a:gd name="adj" fmla="val 3385"/>
                  </a:avLst>
                </a:prstGeom>
                <a:solidFill>
                  <a:schemeClr val="accent5"/>
                </a:solidFill>
                <a:ln>
                  <a:noFill/>
                </a:ln>
                <a:effectLst>
                  <a:outerShdw blurRad="457200" dist="292100" dir="2460000" sx="96000" sy="96000" algn="ctr" rotWithShape="0">
                    <a:schemeClr val="accent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p:cNvSpPr/>
                <p:nvPr/>
              </p:nvSpPr>
              <p:spPr>
                <a:xfrm>
                  <a:off x="5972693" y="1548860"/>
                  <a:ext cx="64135" cy="1310878"/>
                </a:xfrm>
                <a:prstGeom prst="roundRect">
                  <a:avLst>
                    <a:gd name="adj" fmla="val 50000"/>
                  </a:avLst>
                </a:prstGeom>
                <a:solidFill>
                  <a:schemeClr val="accent2"/>
                </a:solidFill>
                <a:ln>
                  <a:noFill/>
                </a:ln>
                <a:effectLst>
                  <a:outerShdw blurRad="50800" dist="50800" dir="10800000" algn="r" rotWithShape="0">
                    <a:schemeClr val="accent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椭圆 34"/>
              <p:cNvSpPr/>
              <p:nvPr/>
            </p:nvSpPr>
            <p:spPr>
              <a:xfrm>
                <a:off x="7323534" y="2130286"/>
                <a:ext cx="150746" cy="15074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2187892" y="4626372"/>
              <a:ext cx="5474621" cy="1310878"/>
              <a:chOff x="2187892" y="4626372"/>
              <a:chExt cx="5474621" cy="1310878"/>
            </a:xfrm>
          </p:grpSpPr>
          <p:cxnSp>
            <p:nvCxnSpPr>
              <p:cNvPr id="36" name="直接连接符 35"/>
              <p:cNvCxnSpPr/>
              <p:nvPr/>
            </p:nvCxnSpPr>
            <p:spPr>
              <a:xfrm>
                <a:off x="6224100" y="5291032"/>
                <a:ext cx="1356055"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2187892" y="4626372"/>
                <a:ext cx="4337368" cy="1310878"/>
                <a:chOff x="2187892" y="4626372"/>
                <a:chExt cx="4337368" cy="1310878"/>
              </a:xfrm>
            </p:grpSpPr>
            <p:sp>
              <p:nvSpPr>
                <p:cNvPr id="25" name="矩形: 圆角 24"/>
                <p:cNvSpPr/>
                <p:nvPr/>
              </p:nvSpPr>
              <p:spPr>
                <a:xfrm>
                  <a:off x="2187892" y="4636878"/>
                  <a:ext cx="4305300" cy="1300372"/>
                </a:xfrm>
                <a:prstGeom prst="roundRect">
                  <a:avLst>
                    <a:gd name="adj" fmla="val 3385"/>
                  </a:avLst>
                </a:prstGeom>
                <a:solidFill>
                  <a:schemeClr val="accent5"/>
                </a:solidFill>
                <a:ln>
                  <a:noFill/>
                </a:ln>
                <a:effectLst>
                  <a:outerShdw blurRad="457200" dist="292100" dir="2460000" sx="96000" sy="96000" algn="ctr" rotWithShape="0">
                    <a:schemeClr val="accent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圆角 25"/>
                <p:cNvSpPr/>
                <p:nvPr/>
              </p:nvSpPr>
              <p:spPr>
                <a:xfrm>
                  <a:off x="6461125" y="4626372"/>
                  <a:ext cx="64135" cy="1310878"/>
                </a:xfrm>
                <a:prstGeom prst="roundRect">
                  <a:avLst>
                    <a:gd name="adj" fmla="val 50000"/>
                  </a:avLst>
                </a:prstGeom>
                <a:solidFill>
                  <a:schemeClr val="accent2"/>
                </a:solidFill>
                <a:ln>
                  <a:noFill/>
                </a:ln>
                <a:effectLst>
                  <a:outerShdw blurRad="50800" dist="50800" dir="10800000" algn="r" rotWithShape="0">
                    <a:schemeClr val="accent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椭圆 36"/>
              <p:cNvSpPr/>
              <p:nvPr/>
            </p:nvSpPr>
            <p:spPr>
              <a:xfrm>
                <a:off x="7511767" y="5206438"/>
                <a:ext cx="150746" cy="15074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706003" y="3087616"/>
              <a:ext cx="6271302" cy="1310878"/>
              <a:chOff x="706003" y="3087616"/>
              <a:chExt cx="6271302" cy="1310878"/>
            </a:xfrm>
          </p:grpSpPr>
          <p:cxnSp>
            <p:nvCxnSpPr>
              <p:cNvPr id="42" name="直接连接符 41"/>
              <p:cNvCxnSpPr/>
              <p:nvPr/>
            </p:nvCxnSpPr>
            <p:spPr>
              <a:xfrm>
                <a:off x="4950947" y="3719880"/>
                <a:ext cx="1944000"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706003" y="3087616"/>
                <a:ext cx="4312285" cy="1310878"/>
                <a:chOff x="706003" y="3175820"/>
                <a:chExt cx="4312285" cy="1310878"/>
              </a:xfrm>
            </p:grpSpPr>
            <p:sp>
              <p:nvSpPr>
                <p:cNvPr id="23" name="矩形: 圆角 22"/>
                <p:cNvSpPr/>
                <p:nvPr/>
              </p:nvSpPr>
              <p:spPr>
                <a:xfrm>
                  <a:off x="706003" y="3186326"/>
                  <a:ext cx="4305300" cy="1300372"/>
                </a:xfrm>
                <a:prstGeom prst="roundRect">
                  <a:avLst>
                    <a:gd name="adj" fmla="val 3385"/>
                  </a:avLst>
                </a:prstGeom>
                <a:solidFill>
                  <a:schemeClr val="accent4"/>
                </a:solidFill>
                <a:ln>
                  <a:noFill/>
                </a:ln>
                <a:effectLst>
                  <a:outerShdw blurRad="457200" dist="292100" dir="2460000" sx="96000" sy="96000" algn="ctr" rotWithShape="0">
                    <a:schemeClr val="accent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圆角 23"/>
                <p:cNvSpPr/>
                <p:nvPr/>
              </p:nvSpPr>
              <p:spPr>
                <a:xfrm>
                  <a:off x="4954153" y="3175820"/>
                  <a:ext cx="64135" cy="1310878"/>
                </a:xfrm>
                <a:prstGeom prst="roundRect">
                  <a:avLst>
                    <a:gd name="adj" fmla="val 50000"/>
                  </a:avLst>
                </a:prstGeom>
                <a:solidFill>
                  <a:schemeClr val="accent5"/>
                </a:solidFill>
                <a:ln>
                  <a:noFill/>
                </a:ln>
                <a:effectLst>
                  <a:outerShdw blurRad="50800" dist="50800" dir="10800000" algn="r" rotWithShape="0">
                    <a:schemeClr val="accent1">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椭圆 42"/>
              <p:cNvSpPr/>
              <p:nvPr/>
            </p:nvSpPr>
            <p:spPr>
              <a:xfrm>
                <a:off x="6826559" y="3635286"/>
                <a:ext cx="150746" cy="15074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5" name="文本占位符 11"/>
          <p:cNvSpPr txBox="1"/>
          <p:nvPr/>
        </p:nvSpPr>
        <p:spPr>
          <a:xfrm>
            <a:off x="4689383" y="1831211"/>
            <a:ext cx="769441" cy="2769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dirty="0">
                <a:solidFill>
                  <a:schemeClr val="accent1"/>
                </a:solidFill>
                <a:latin typeface="+mj-ea"/>
                <a:ea typeface="+mj-ea"/>
              </a:rPr>
              <a:t>自主化</a:t>
            </a:r>
            <a:endParaRPr lang="zh-CN" altLang="en-US" sz="2000" dirty="0">
              <a:solidFill>
                <a:schemeClr val="accent1"/>
              </a:solidFill>
              <a:latin typeface="+mj-ea"/>
              <a:ea typeface="+mj-ea"/>
            </a:endParaRPr>
          </a:p>
        </p:txBody>
      </p:sp>
      <p:sp>
        <p:nvSpPr>
          <p:cNvPr id="46" name="文本框 45"/>
          <p:cNvSpPr txBox="1"/>
          <p:nvPr/>
        </p:nvSpPr>
        <p:spPr>
          <a:xfrm>
            <a:off x="2271353" y="2130286"/>
            <a:ext cx="3179775" cy="609013"/>
          </a:xfrm>
          <a:prstGeom prst="rect">
            <a:avLst/>
          </a:prstGeom>
          <a:noFill/>
        </p:spPr>
        <p:txBody>
          <a:bodyPr wrap="square" lIns="0" tIns="0" rIns="0" bIns="0">
            <a:spAutoFit/>
          </a:bodyPr>
          <a:lstStyle/>
          <a:p>
            <a:pPr algn="r" defTabSz="914400">
              <a:lnSpc>
                <a:spcPct val="130000"/>
              </a:lnSpc>
            </a:pPr>
            <a:r>
              <a:rPr lang="zh-CN" altLang="en-US" sz="1600" dirty="0">
                <a:solidFill>
                  <a:schemeClr val="accent1"/>
                </a:solidFill>
                <a:latin typeface="+mn-ea"/>
                <a:cs typeface="+mn-ea"/>
                <a:sym typeface="Arial" panose="020B0604020202020204" pitchFamily="34" charset="0"/>
              </a:rPr>
              <a:t>给员工一定权限，遇到问题时，可根据客人的情况给予相应的赔偿</a:t>
            </a:r>
            <a:endParaRPr lang="zh-CN" altLang="en-US" dirty="0">
              <a:solidFill>
                <a:schemeClr val="accent1"/>
              </a:solidFill>
              <a:latin typeface="+mn-ea"/>
              <a:cs typeface="+mn-ea"/>
              <a:sym typeface="Arial" panose="020B0604020202020204" pitchFamily="34" charset="0"/>
            </a:endParaRPr>
          </a:p>
        </p:txBody>
      </p:sp>
      <p:sp>
        <p:nvSpPr>
          <p:cNvPr id="47" name="文本占位符 11"/>
          <p:cNvSpPr txBox="1"/>
          <p:nvPr/>
        </p:nvSpPr>
        <p:spPr>
          <a:xfrm>
            <a:off x="3788283" y="3336211"/>
            <a:ext cx="769441" cy="2769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dirty="0">
                <a:solidFill>
                  <a:schemeClr val="accent1"/>
                </a:solidFill>
                <a:latin typeface="+mj-ea"/>
                <a:ea typeface="+mj-ea"/>
              </a:rPr>
              <a:t>民主化</a:t>
            </a:r>
            <a:endParaRPr lang="zh-CN" altLang="en-US" sz="2000" dirty="0">
              <a:solidFill>
                <a:schemeClr val="accent1"/>
              </a:solidFill>
              <a:latin typeface="+mj-ea"/>
              <a:ea typeface="+mj-ea"/>
            </a:endParaRPr>
          </a:p>
        </p:txBody>
      </p:sp>
      <p:sp>
        <p:nvSpPr>
          <p:cNvPr id="48" name="文本框 47"/>
          <p:cNvSpPr txBox="1"/>
          <p:nvPr/>
        </p:nvSpPr>
        <p:spPr>
          <a:xfrm>
            <a:off x="1093353" y="3635286"/>
            <a:ext cx="3532329" cy="609013"/>
          </a:xfrm>
          <a:prstGeom prst="rect">
            <a:avLst/>
          </a:prstGeom>
          <a:noFill/>
        </p:spPr>
        <p:txBody>
          <a:bodyPr wrap="square" lIns="0" tIns="0" rIns="0" bIns="0">
            <a:spAutoFit/>
          </a:bodyPr>
          <a:lstStyle/>
          <a:p>
            <a:pPr defTabSz="914400">
              <a:lnSpc>
                <a:spcPct val="130000"/>
              </a:lnSpc>
            </a:pPr>
            <a:r>
              <a:rPr lang="zh-CN" altLang="en-US" sz="1600" dirty="0">
                <a:solidFill>
                  <a:schemeClr val="accent1"/>
                </a:solidFill>
                <a:latin typeface="+mn-ea"/>
                <a:cs typeface="+mn-ea"/>
                <a:sym typeface="Arial" panose="020B0604020202020204" pitchFamily="34" charset="0"/>
              </a:rPr>
              <a:t>拒绝“空降兵”，提倡从内部选拔。所有主管都由部门内投票选举合适的人员</a:t>
            </a:r>
            <a:endParaRPr lang="zh-CN" altLang="en-US" dirty="0">
              <a:solidFill>
                <a:schemeClr val="accent1"/>
              </a:solidFill>
              <a:latin typeface="+mn-ea"/>
              <a:cs typeface="+mn-ea"/>
              <a:sym typeface="Arial" panose="020B0604020202020204" pitchFamily="34" charset="0"/>
            </a:endParaRPr>
          </a:p>
        </p:txBody>
      </p:sp>
      <p:sp>
        <p:nvSpPr>
          <p:cNvPr id="49" name="文本占位符 11"/>
          <p:cNvSpPr txBox="1"/>
          <p:nvPr/>
        </p:nvSpPr>
        <p:spPr>
          <a:xfrm>
            <a:off x="5175956" y="4876741"/>
            <a:ext cx="769441" cy="2769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dirty="0">
                <a:solidFill>
                  <a:schemeClr val="accent1"/>
                </a:solidFill>
                <a:latin typeface="+mj-ea"/>
                <a:ea typeface="+mj-ea"/>
              </a:rPr>
              <a:t>人性化</a:t>
            </a:r>
            <a:endParaRPr lang="zh-CN" altLang="en-US" sz="2000" dirty="0">
              <a:solidFill>
                <a:schemeClr val="accent1"/>
              </a:solidFill>
              <a:latin typeface="+mj-ea"/>
              <a:ea typeface="+mj-ea"/>
            </a:endParaRPr>
          </a:p>
        </p:txBody>
      </p:sp>
      <p:sp>
        <p:nvSpPr>
          <p:cNvPr id="50" name="文本框 49"/>
          <p:cNvSpPr txBox="1"/>
          <p:nvPr/>
        </p:nvSpPr>
        <p:spPr>
          <a:xfrm>
            <a:off x="2897593" y="5175816"/>
            <a:ext cx="3191890" cy="609013"/>
          </a:xfrm>
          <a:prstGeom prst="rect">
            <a:avLst/>
          </a:prstGeom>
          <a:noFill/>
        </p:spPr>
        <p:txBody>
          <a:bodyPr wrap="square" lIns="0" tIns="0" rIns="0" bIns="0">
            <a:spAutoFit/>
          </a:bodyPr>
          <a:lstStyle/>
          <a:p>
            <a:pPr defTabSz="914400">
              <a:lnSpc>
                <a:spcPct val="130000"/>
              </a:lnSpc>
            </a:pPr>
            <a:r>
              <a:rPr lang="zh-CN" altLang="en-US" sz="1600" dirty="0">
                <a:solidFill>
                  <a:schemeClr val="accent1"/>
                </a:solidFill>
                <a:latin typeface="+mn-ea"/>
                <a:cs typeface="+mn-ea"/>
                <a:sym typeface="Arial" panose="020B0604020202020204" pitchFamily="34" charset="0"/>
              </a:rPr>
              <a:t>一切以人为本，对员工和对客户都是如此，追求员工和客户的满意度</a:t>
            </a:r>
            <a:endParaRPr lang="zh-CN" altLang="en-US" dirty="0">
              <a:solidFill>
                <a:schemeClr val="accent1"/>
              </a:solidFill>
              <a:latin typeface="+mn-ea"/>
              <a:cs typeface="+mn-ea"/>
              <a:sym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占位符 13"/>
          <p:cNvSpPr>
            <a:spLocks noGrp="1"/>
          </p:cNvSpPr>
          <p:nvPr>
            <p:ph type="body" sz="quarter" idx="12"/>
          </p:nvPr>
        </p:nvSpPr>
        <p:spPr/>
        <p:txBody>
          <a:bodyPr/>
          <a:lstStyle/>
          <a:p>
            <a:r>
              <a:rPr lang="en-US" altLang="zh-CN" dirty="0"/>
              <a:t>01</a:t>
            </a:r>
            <a:endParaRPr lang="zh-CN" altLang="en-US" dirty="0"/>
          </a:p>
        </p:txBody>
      </p:sp>
      <p:sp>
        <p:nvSpPr>
          <p:cNvPr id="23" name="文本占位符 22"/>
          <p:cNvSpPr>
            <a:spLocks noGrp="1"/>
          </p:cNvSpPr>
          <p:nvPr>
            <p:ph type="body" sz="quarter" idx="27"/>
          </p:nvPr>
        </p:nvSpPr>
        <p:spPr/>
        <p:txBody>
          <a:bodyPr/>
          <a:lstStyle/>
          <a:p>
            <a:r>
              <a:rPr lang="en-US" altLang="zh-CN" dirty="0"/>
              <a:t>02</a:t>
            </a:r>
            <a:endParaRPr lang="zh-CN" altLang="en-US" dirty="0"/>
          </a:p>
        </p:txBody>
      </p:sp>
      <p:sp>
        <p:nvSpPr>
          <p:cNvPr id="15" name="文本占位符 14"/>
          <p:cNvSpPr>
            <a:spLocks noGrp="1"/>
          </p:cNvSpPr>
          <p:nvPr>
            <p:ph type="body" sz="quarter" idx="16"/>
          </p:nvPr>
        </p:nvSpPr>
        <p:spPr/>
        <p:txBody>
          <a:bodyPr/>
          <a:lstStyle/>
          <a:p>
            <a:r>
              <a:rPr lang="en-US" altLang="zh-CN" dirty="0"/>
              <a:t>04</a:t>
            </a:r>
            <a:endParaRPr lang="zh-CN" altLang="en-US" dirty="0"/>
          </a:p>
        </p:txBody>
      </p:sp>
      <p:sp>
        <p:nvSpPr>
          <p:cNvPr id="20" name="文本占位符 19"/>
          <p:cNvSpPr>
            <a:spLocks noGrp="1"/>
          </p:cNvSpPr>
          <p:nvPr>
            <p:ph type="body" sz="quarter" idx="24"/>
          </p:nvPr>
        </p:nvSpPr>
        <p:spPr/>
        <p:txBody>
          <a:bodyPr/>
          <a:lstStyle/>
          <a:p>
            <a:r>
              <a:rPr lang="en-US" altLang="zh-CN" dirty="0"/>
              <a:t>PART FOUR</a:t>
            </a:r>
            <a:endParaRPr lang="zh-CN" altLang="en-US" dirty="0"/>
          </a:p>
        </p:txBody>
      </p:sp>
      <p:sp>
        <p:nvSpPr>
          <p:cNvPr id="21" name="文本占位符 20"/>
          <p:cNvSpPr>
            <a:spLocks noGrp="1"/>
          </p:cNvSpPr>
          <p:nvPr>
            <p:ph type="body" sz="quarter" idx="25"/>
          </p:nvPr>
        </p:nvSpPr>
        <p:spPr/>
        <p:txBody>
          <a:bodyPr/>
          <a:lstStyle/>
          <a:p>
            <a:r>
              <a:rPr lang="en-US" altLang="zh-CN" dirty="0"/>
              <a:t>PART FOUR</a:t>
            </a:r>
            <a:endParaRPr lang="zh-CN" altLang="en-US" dirty="0"/>
          </a:p>
        </p:txBody>
      </p:sp>
      <p:sp>
        <p:nvSpPr>
          <p:cNvPr id="3" name="文本占位符 2"/>
          <p:cNvSpPr>
            <a:spLocks noGrp="1"/>
          </p:cNvSpPr>
          <p:nvPr>
            <p:ph type="body" sz="quarter" idx="19"/>
          </p:nvPr>
        </p:nvSpPr>
        <p:spPr>
          <a:xfrm>
            <a:off x="2002200" y="3566310"/>
            <a:ext cx="923330" cy="249299"/>
          </a:xfrm>
        </p:spPr>
        <p:txBody>
          <a:bodyPr/>
          <a:lstStyle/>
          <a:p>
            <a:r>
              <a:rPr lang="zh-CN" altLang="en-US" dirty="0"/>
              <a:t>企业概述</a:t>
            </a:r>
            <a:endParaRPr lang="zh-CN" altLang="en-US" dirty="0"/>
          </a:p>
        </p:txBody>
      </p:sp>
      <p:sp>
        <p:nvSpPr>
          <p:cNvPr id="5" name="文本占位符 4"/>
          <p:cNvSpPr>
            <a:spLocks noGrp="1"/>
          </p:cNvSpPr>
          <p:nvPr>
            <p:ph type="body" sz="quarter" idx="26"/>
          </p:nvPr>
        </p:nvSpPr>
        <p:spPr>
          <a:xfrm>
            <a:off x="4357113" y="3566310"/>
            <a:ext cx="923330" cy="249299"/>
          </a:xfrm>
        </p:spPr>
        <p:txBody>
          <a:bodyPr/>
          <a:lstStyle/>
          <a:p>
            <a:r>
              <a:rPr lang="zh-CN" altLang="en-US" dirty="0"/>
              <a:t>团队介绍</a:t>
            </a:r>
            <a:endParaRPr lang="zh-CN" altLang="en-US" dirty="0"/>
          </a:p>
        </p:txBody>
      </p:sp>
      <p:sp>
        <p:nvSpPr>
          <p:cNvPr id="7" name="文本占位符 6"/>
          <p:cNvSpPr>
            <a:spLocks noGrp="1"/>
          </p:cNvSpPr>
          <p:nvPr>
            <p:ph type="body" sz="quarter" idx="22"/>
          </p:nvPr>
        </p:nvSpPr>
        <p:spPr/>
        <p:txBody>
          <a:bodyPr/>
          <a:lstStyle/>
          <a:p>
            <a:r>
              <a:rPr lang="en-US" altLang="zh-CN" dirty="0"/>
              <a:t>03</a:t>
            </a:r>
            <a:endParaRPr lang="zh-CN" altLang="en-US" dirty="0"/>
          </a:p>
        </p:txBody>
      </p:sp>
      <p:sp>
        <p:nvSpPr>
          <p:cNvPr id="9" name="文本占位符 8"/>
          <p:cNvSpPr>
            <a:spLocks noGrp="1"/>
          </p:cNvSpPr>
          <p:nvPr>
            <p:ph type="body" sz="quarter" idx="23"/>
          </p:nvPr>
        </p:nvSpPr>
        <p:spPr>
          <a:xfrm>
            <a:off x="6743650" y="3566310"/>
            <a:ext cx="923330" cy="249299"/>
          </a:xfrm>
        </p:spPr>
        <p:txBody>
          <a:bodyPr/>
          <a:lstStyle/>
          <a:p>
            <a:r>
              <a:rPr lang="zh-CN" altLang="en-US" dirty="0"/>
              <a:t>文化荣誉</a:t>
            </a:r>
            <a:endParaRPr lang="zh-CN" altLang="en-US" dirty="0"/>
          </a:p>
        </p:txBody>
      </p:sp>
      <p:sp>
        <p:nvSpPr>
          <p:cNvPr id="11" name="文本占位符 10"/>
          <p:cNvSpPr>
            <a:spLocks noGrp="1"/>
          </p:cNvSpPr>
          <p:nvPr>
            <p:ph type="body" sz="quarter" idx="21"/>
          </p:nvPr>
        </p:nvSpPr>
        <p:spPr>
          <a:xfrm>
            <a:off x="9111874" y="3446691"/>
            <a:ext cx="1025922" cy="276999"/>
          </a:xfrm>
        </p:spPr>
        <p:txBody>
          <a:bodyPr/>
          <a:lstStyle/>
          <a:p>
            <a:r>
              <a:rPr lang="zh-CN" altLang="en-US" dirty="0"/>
              <a:t>产品服务</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1899889" y="2725082"/>
            <a:ext cx="951828" cy="429589"/>
          </a:xfrm>
        </p:spPr>
        <p:txBody>
          <a:bodyPr/>
          <a:lstStyle/>
          <a:p>
            <a:r>
              <a:rPr lang="en-US" altLang="zh-CN" dirty="0"/>
              <a:t>01</a:t>
            </a:r>
            <a:endParaRPr lang="zh-CN" altLang="en-US" dirty="0"/>
          </a:p>
        </p:txBody>
      </p:sp>
      <p:sp>
        <p:nvSpPr>
          <p:cNvPr id="4" name="文本占位符 3"/>
          <p:cNvSpPr>
            <a:spLocks noGrp="1"/>
          </p:cNvSpPr>
          <p:nvPr>
            <p:ph type="body" sz="quarter" idx="12"/>
          </p:nvPr>
        </p:nvSpPr>
        <p:spPr>
          <a:xfrm>
            <a:off x="4247858" y="2725082"/>
            <a:ext cx="951828" cy="429589"/>
          </a:xfrm>
        </p:spPr>
        <p:txBody>
          <a:bodyPr/>
          <a:lstStyle/>
          <a:p>
            <a:r>
              <a:rPr lang="en-US" altLang="zh-CN" dirty="0"/>
              <a:t>02</a:t>
            </a:r>
            <a:endParaRPr lang="zh-CN" altLang="en-US" dirty="0"/>
          </a:p>
        </p:txBody>
      </p:sp>
      <p:sp>
        <p:nvSpPr>
          <p:cNvPr id="5" name="文本占位符 4"/>
          <p:cNvSpPr>
            <a:spLocks noGrp="1"/>
          </p:cNvSpPr>
          <p:nvPr>
            <p:ph type="body" sz="quarter" idx="14"/>
          </p:nvPr>
        </p:nvSpPr>
        <p:spPr>
          <a:xfrm>
            <a:off x="6620301" y="2725082"/>
            <a:ext cx="951828" cy="429589"/>
          </a:xfrm>
        </p:spPr>
        <p:txBody>
          <a:bodyPr/>
          <a:lstStyle/>
          <a:p>
            <a:r>
              <a:rPr lang="en-US" altLang="zh-CN" dirty="0"/>
              <a:t>03</a:t>
            </a:r>
            <a:endParaRPr lang="zh-CN" altLang="en-US" dirty="0"/>
          </a:p>
        </p:txBody>
      </p:sp>
      <p:sp>
        <p:nvSpPr>
          <p:cNvPr id="6" name="文本占位符 5"/>
          <p:cNvSpPr>
            <a:spLocks noGrp="1"/>
          </p:cNvSpPr>
          <p:nvPr>
            <p:ph type="body" sz="quarter" idx="16"/>
          </p:nvPr>
        </p:nvSpPr>
        <p:spPr>
          <a:xfrm>
            <a:off x="8940241" y="2725082"/>
            <a:ext cx="951828" cy="429589"/>
          </a:xfrm>
        </p:spPr>
        <p:txBody>
          <a:bodyPr/>
          <a:lstStyle/>
          <a:p>
            <a:r>
              <a:rPr lang="en-US" altLang="zh-CN" dirty="0"/>
              <a:t>04</a:t>
            </a:r>
            <a:endParaRPr lang="zh-CN" altLang="en-US" dirty="0"/>
          </a:p>
        </p:txBody>
      </p:sp>
      <p:sp>
        <p:nvSpPr>
          <p:cNvPr id="7" name="文本占位符 6"/>
          <p:cNvSpPr>
            <a:spLocks noGrp="1"/>
          </p:cNvSpPr>
          <p:nvPr>
            <p:ph type="body" sz="quarter" idx="18"/>
          </p:nvPr>
        </p:nvSpPr>
        <p:spPr>
          <a:xfrm>
            <a:off x="2072056" y="3446691"/>
            <a:ext cx="1025922" cy="276999"/>
          </a:xfrm>
        </p:spPr>
        <p:txBody>
          <a:bodyPr/>
          <a:lstStyle/>
          <a:p>
            <a:r>
              <a:rPr lang="zh-CN" altLang="en-US" dirty="0"/>
              <a:t>企业概述</a:t>
            </a:r>
            <a:endParaRPr lang="zh-CN" altLang="en-US" dirty="0"/>
          </a:p>
        </p:txBody>
      </p:sp>
      <p:sp>
        <p:nvSpPr>
          <p:cNvPr id="8" name="文本占位符 7"/>
          <p:cNvSpPr>
            <a:spLocks noGrp="1"/>
          </p:cNvSpPr>
          <p:nvPr>
            <p:ph type="body" sz="quarter" idx="19"/>
          </p:nvPr>
        </p:nvSpPr>
        <p:spPr>
          <a:xfrm>
            <a:off x="4418661" y="3446691"/>
            <a:ext cx="1025922" cy="276999"/>
          </a:xfrm>
        </p:spPr>
        <p:txBody>
          <a:bodyPr/>
          <a:lstStyle/>
          <a:p>
            <a:r>
              <a:rPr lang="zh-CN" altLang="en-US" dirty="0"/>
              <a:t>团队介绍</a:t>
            </a:r>
            <a:endParaRPr lang="zh-CN" altLang="en-US" dirty="0"/>
          </a:p>
        </p:txBody>
      </p:sp>
      <p:sp>
        <p:nvSpPr>
          <p:cNvPr id="9" name="文本占位符 8"/>
          <p:cNvSpPr>
            <a:spLocks noGrp="1"/>
          </p:cNvSpPr>
          <p:nvPr>
            <p:ph type="body" sz="quarter" idx="20"/>
          </p:nvPr>
        </p:nvSpPr>
        <p:spPr>
          <a:xfrm>
            <a:off x="6761226" y="3446691"/>
            <a:ext cx="1025922" cy="276999"/>
          </a:xfrm>
        </p:spPr>
        <p:txBody>
          <a:bodyPr/>
          <a:lstStyle/>
          <a:p>
            <a:r>
              <a:rPr lang="zh-CN" altLang="en-US" dirty="0"/>
              <a:t>文化荣誉</a:t>
            </a:r>
            <a:endParaRPr lang="zh-CN" altLang="en-US" dirty="0"/>
          </a:p>
        </p:txBody>
      </p:sp>
      <p:sp>
        <p:nvSpPr>
          <p:cNvPr id="10" name="文本占位符 9"/>
          <p:cNvSpPr>
            <a:spLocks noGrp="1"/>
          </p:cNvSpPr>
          <p:nvPr>
            <p:ph type="body" sz="quarter" idx="21"/>
          </p:nvPr>
        </p:nvSpPr>
        <p:spPr>
          <a:xfrm>
            <a:off x="9112250" y="3446463"/>
            <a:ext cx="1025922" cy="276999"/>
          </a:xfrm>
        </p:spPr>
        <p:txBody>
          <a:bodyPr/>
          <a:lstStyle/>
          <a:p>
            <a:r>
              <a:rPr lang="zh-CN" altLang="en-US" dirty="0"/>
              <a:t>产品服务</a:t>
            </a:r>
            <a:endParaRPr lang="zh-CN" altLang="en-US" dirty="0"/>
          </a:p>
        </p:txBody>
      </p:sp>
      <p:sp>
        <p:nvSpPr>
          <p:cNvPr id="25" name="文本占位符 24"/>
          <p:cNvSpPr>
            <a:spLocks noGrp="1"/>
          </p:cNvSpPr>
          <p:nvPr>
            <p:ph type="body" sz="quarter" idx="22"/>
          </p:nvPr>
        </p:nvSpPr>
        <p:spPr/>
        <p:txBody>
          <a:bodyPr/>
          <a:lstStyle/>
          <a:p>
            <a:r>
              <a:rPr lang="en-US" altLang="zh-CN" dirty="0"/>
              <a:t>CONTENT</a:t>
            </a:r>
            <a:endParaRPr lang="zh-CN" altLang="en-US" dirty="0"/>
          </a:p>
        </p:txBody>
      </p:sp>
      <p:sp>
        <p:nvSpPr>
          <p:cNvPr id="27" name="文本占位符 26"/>
          <p:cNvSpPr>
            <a:spLocks noGrp="1"/>
          </p:cNvSpPr>
          <p:nvPr>
            <p:ph type="body" sz="quarter" idx="23"/>
          </p:nvPr>
        </p:nvSpPr>
        <p:spPr/>
        <p:txBody>
          <a:bodyPr/>
          <a:lstStyle/>
          <a:p>
            <a:r>
              <a:rPr lang="en-US" altLang="zh-CN" dirty="0"/>
              <a:t>CONTENT</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gradFill flip="none" rotWithShape="1">
          <a:gsLst>
            <a:gs pos="10000">
              <a:schemeClr val="bg1"/>
            </a:gs>
            <a:gs pos="100000">
              <a:schemeClr val="accent5"/>
            </a:gs>
          </a:gsLst>
          <a:lin ang="5400000" scaled="1"/>
          <a:tileRect/>
        </a:gradFill>
        <a:effectLst/>
      </p:bgPr>
    </p:bg>
    <p:spTree>
      <p:nvGrpSpPr>
        <p:cNvPr id="1" name=""/>
        <p:cNvGrpSpPr/>
        <p:nvPr/>
      </p:nvGrpSpPr>
      <p:grpSpPr>
        <a:xfrm>
          <a:off x="0" y="0"/>
          <a:ext cx="0" cy="0"/>
          <a:chOff x="0" y="0"/>
          <a:chExt cx="0" cy="0"/>
        </a:xfrm>
      </p:grpSpPr>
      <p:sp>
        <p:nvSpPr>
          <p:cNvPr id="12" name="文本占位符 11"/>
          <p:cNvSpPr>
            <a:spLocks noGrp="1"/>
          </p:cNvSpPr>
          <p:nvPr>
            <p:ph type="body" sz="quarter" idx="25"/>
          </p:nvPr>
        </p:nvSpPr>
        <p:spPr/>
        <p:txBody>
          <a:bodyPr lIns="0" tIns="0" rIns="0" bIns="0">
            <a:spAutoFit/>
          </a:bodyPr>
          <a:lstStyle/>
          <a:p>
            <a:r>
              <a:rPr lang="zh-CN" altLang="en-US" dirty="0"/>
              <a:t>产品服务</a:t>
            </a:r>
            <a:endParaRPr lang="zh-CN" altLang="en-US" dirty="0"/>
          </a:p>
        </p:txBody>
      </p:sp>
      <p:sp>
        <p:nvSpPr>
          <p:cNvPr id="56" name="文本占位符 11"/>
          <p:cNvSpPr txBox="1"/>
          <p:nvPr/>
        </p:nvSpPr>
        <p:spPr>
          <a:xfrm>
            <a:off x="2097133" y="4461604"/>
            <a:ext cx="1282402" cy="2769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dirty="0">
                <a:solidFill>
                  <a:schemeClr val="accent1"/>
                </a:solidFill>
                <a:latin typeface="+mj-ea"/>
                <a:ea typeface="+mj-ea"/>
              </a:rPr>
              <a:t>金钥匙服务</a:t>
            </a:r>
            <a:endParaRPr lang="zh-CN" altLang="en-US" sz="2000" dirty="0">
              <a:solidFill>
                <a:schemeClr val="accent1"/>
              </a:solidFill>
              <a:latin typeface="+mj-ea"/>
              <a:ea typeface="+mj-ea"/>
            </a:endParaRPr>
          </a:p>
        </p:txBody>
      </p:sp>
      <p:sp>
        <p:nvSpPr>
          <p:cNvPr id="57" name="文本框 56"/>
          <p:cNvSpPr txBox="1"/>
          <p:nvPr/>
        </p:nvSpPr>
        <p:spPr>
          <a:xfrm>
            <a:off x="869281" y="4776126"/>
            <a:ext cx="2629464" cy="929100"/>
          </a:xfrm>
          <a:prstGeom prst="rect">
            <a:avLst/>
          </a:prstGeom>
          <a:noFill/>
        </p:spPr>
        <p:txBody>
          <a:bodyPr wrap="square" lIns="0" tIns="0" rIns="0" bIns="0">
            <a:spAutoFit/>
          </a:bodyPr>
          <a:lstStyle/>
          <a:p>
            <a:pPr defTabSz="914400">
              <a:lnSpc>
                <a:spcPct val="130000"/>
              </a:lnSpc>
            </a:pPr>
            <a:r>
              <a:rPr lang="zh-CN" altLang="en-US" sz="1600" dirty="0">
                <a:solidFill>
                  <a:schemeClr val="tx2"/>
                </a:solidFill>
                <a:latin typeface="+mn-ea"/>
                <a:cs typeface="+mn-ea"/>
                <a:sym typeface="Arial" panose="020B0604020202020204" pitchFamily="34" charset="0"/>
              </a:rPr>
              <a:t>酒店为客人提供委托代办服务，帮助客人解决各种需要，吧服务个性化，极致化。</a:t>
            </a:r>
            <a:endParaRPr lang="zh-CN" altLang="en-US" dirty="0">
              <a:solidFill>
                <a:schemeClr val="tx2"/>
              </a:solidFill>
              <a:latin typeface="+mn-ea"/>
              <a:cs typeface="+mn-ea"/>
              <a:sym typeface="Arial" panose="020B0604020202020204" pitchFamily="34" charset="0"/>
            </a:endParaRPr>
          </a:p>
        </p:txBody>
      </p:sp>
      <p:sp>
        <p:nvSpPr>
          <p:cNvPr id="67" name="文本占位符 11"/>
          <p:cNvSpPr txBox="1"/>
          <p:nvPr/>
        </p:nvSpPr>
        <p:spPr>
          <a:xfrm>
            <a:off x="8911848" y="4423354"/>
            <a:ext cx="1282402" cy="2769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dirty="0">
                <a:solidFill>
                  <a:schemeClr val="accent6"/>
                </a:solidFill>
                <a:latin typeface="+mj-ea"/>
                <a:ea typeface="+mj-ea"/>
              </a:rPr>
              <a:t>会议厅服务</a:t>
            </a:r>
            <a:endParaRPr lang="zh-CN" altLang="en-US" sz="2000" dirty="0">
              <a:solidFill>
                <a:schemeClr val="accent6"/>
              </a:solidFill>
              <a:latin typeface="+mj-ea"/>
              <a:ea typeface="+mj-ea"/>
            </a:endParaRPr>
          </a:p>
        </p:txBody>
      </p:sp>
      <p:sp>
        <p:nvSpPr>
          <p:cNvPr id="68" name="文本框 67"/>
          <p:cNvSpPr txBox="1"/>
          <p:nvPr/>
        </p:nvSpPr>
        <p:spPr>
          <a:xfrm>
            <a:off x="8911848" y="4737876"/>
            <a:ext cx="2591264" cy="929100"/>
          </a:xfrm>
          <a:prstGeom prst="rect">
            <a:avLst/>
          </a:prstGeom>
          <a:noFill/>
        </p:spPr>
        <p:txBody>
          <a:bodyPr wrap="square" lIns="0" tIns="0" rIns="0" bIns="0">
            <a:spAutoFit/>
          </a:bodyPr>
          <a:lstStyle/>
          <a:p>
            <a:pPr defTabSz="914400">
              <a:lnSpc>
                <a:spcPct val="130000"/>
              </a:lnSpc>
            </a:pPr>
            <a:r>
              <a:rPr lang="zh-CN" altLang="en-US" sz="1600" dirty="0">
                <a:solidFill>
                  <a:schemeClr val="tx2"/>
                </a:solidFill>
                <a:latin typeface="+mn-ea"/>
                <a:cs typeface="+mn-ea"/>
                <a:sym typeface="Arial" panose="020B0604020202020204" pitchFamily="34" charset="0"/>
              </a:rPr>
              <a:t>酒店会议室、宴会厅共</a:t>
            </a:r>
            <a:r>
              <a:rPr lang="en-US" altLang="zh-CN" sz="1600" dirty="0">
                <a:solidFill>
                  <a:schemeClr val="tx2"/>
                </a:solidFill>
                <a:latin typeface="+mn-ea"/>
                <a:cs typeface="+mn-ea"/>
                <a:sym typeface="Arial" panose="020B0604020202020204" pitchFamily="34" charset="0"/>
              </a:rPr>
              <a:t>30</a:t>
            </a:r>
            <a:r>
              <a:rPr lang="zh-CN" altLang="en-US" sz="1600" dirty="0">
                <a:solidFill>
                  <a:schemeClr val="tx2"/>
                </a:solidFill>
                <a:latin typeface="+mn-ea"/>
                <a:cs typeface="+mn-ea"/>
                <a:sym typeface="Arial" panose="020B0604020202020204" pitchFamily="34" charset="0"/>
              </a:rPr>
              <a:t>个，</a:t>
            </a:r>
            <a:r>
              <a:rPr lang="zh-CN" altLang="en-US" sz="1600" dirty="0">
                <a:solidFill>
                  <a:schemeClr val="tx2"/>
                </a:solidFill>
                <a:latin typeface="+mn-ea"/>
                <a:cs typeface="Open Sans" panose="020B0606030504020204" pitchFamily="34" charset="0"/>
              </a:rPr>
              <a:t>既灵活又便捷，满足各项会晤和活动的需求。</a:t>
            </a:r>
            <a:endParaRPr lang="zh-CN" altLang="en-US" dirty="0">
              <a:solidFill>
                <a:schemeClr val="tx2"/>
              </a:solidFill>
              <a:latin typeface="+mn-ea"/>
              <a:cs typeface="+mn-ea"/>
              <a:sym typeface="Arial" panose="020B0604020202020204" pitchFamily="34" charset="0"/>
            </a:endParaRPr>
          </a:p>
        </p:txBody>
      </p:sp>
      <p:sp>
        <p:nvSpPr>
          <p:cNvPr id="69" name="文本占位符 11"/>
          <p:cNvSpPr txBox="1"/>
          <p:nvPr/>
        </p:nvSpPr>
        <p:spPr>
          <a:xfrm>
            <a:off x="2755294" y="2190630"/>
            <a:ext cx="1025922" cy="2769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dirty="0">
                <a:solidFill>
                  <a:schemeClr val="accent2"/>
                </a:solidFill>
                <a:latin typeface="+mj-ea"/>
                <a:ea typeface="+mj-ea"/>
              </a:rPr>
              <a:t>客房服务</a:t>
            </a:r>
            <a:endParaRPr lang="zh-CN" altLang="en-US" sz="2000" dirty="0">
              <a:solidFill>
                <a:schemeClr val="accent2"/>
              </a:solidFill>
              <a:latin typeface="+mj-ea"/>
              <a:ea typeface="+mj-ea"/>
            </a:endParaRPr>
          </a:p>
        </p:txBody>
      </p:sp>
      <p:sp>
        <p:nvSpPr>
          <p:cNvPr id="70" name="文本框 69"/>
          <p:cNvSpPr txBox="1"/>
          <p:nvPr/>
        </p:nvSpPr>
        <p:spPr>
          <a:xfrm>
            <a:off x="1151752" y="2505152"/>
            <a:ext cx="2669439" cy="1249188"/>
          </a:xfrm>
          <a:prstGeom prst="rect">
            <a:avLst/>
          </a:prstGeom>
          <a:noFill/>
        </p:spPr>
        <p:txBody>
          <a:bodyPr wrap="square" lIns="0" tIns="0" rIns="0" bIns="0">
            <a:spAutoFit/>
          </a:bodyPr>
          <a:lstStyle>
            <a:defPPr>
              <a:defRPr lang="en-US"/>
            </a:defPPr>
            <a:lvl1pPr defTabSz="914400">
              <a:lnSpc>
                <a:spcPct val="130000"/>
              </a:lnSpc>
              <a:defRPr sz="1600">
                <a:solidFill>
                  <a:schemeClr val="tx2"/>
                </a:solidFill>
                <a:latin typeface="+mn-ea"/>
                <a:cs typeface="+mn-ea"/>
              </a:defRPr>
            </a:lvl1pPr>
          </a:lstStyle>
          <a:p>
            <a:pPr defTabSz="914400">
              <a:lnSpc>
                <a:spcPct val="130000"/>
              </a:lnSpc>
            </a:pPr>
            <a:r>
              <a:rPr lang="en-US" altLang="zh-CN" sz="1600" dirty="0">
                <a:solidFill>
                  <a:schemeClr val="tx2"/>
                </a:solidFill>
                <a:latin typeface="+mn-ea"/>
                <a:cs typeface="+mn-ea"/>
              </a:rPr>
              <a:t>300</a:t>
            </a:r>
            <a:r>
              <a:rPr lang="zh-CN" altLang="en-US" sz="1600" dirty="0">
                <a:solidFill>
                  <a:schemeClr val="tx2"/>
                </a:solidFill>
                <a:latin typeface="+mn-ea"/>
                <a:cs typeface="+mn-ea"/>
              </a:rPr>
              <a:t>间独具特色、功能完善的客房，以甜梦之床、热带雨林冲淋、力学椅等客人独享的设施为代表。</a:t>
            </a:r>
            <a:endParaRPr lang="en-US" altLang="zh-CN" sz="1600" dirty="0">
              <a:solidFill>
                <a:schemeClr val="tx2"/>
              </a:solidFill>
              <a:latin typeface="+mn-ea"/>
              <a:cs typeface="+mn-ea"/>
            </a:endParaRPr>
          </a:p>
        </p:txBody>
      </p:sp>
      <p:sp>
        <p:nvSpPr>
          <p:cNvPr id="71" name="文本占位符 11"/>
          <p:cNvSpPr txBox="1"/>
          <p:nvPr/>
        </p:nvSpPr>
        <p:spPr>
          <a:xfrm>
            <a:off x="8522136" y="2224351"/>
            <a:ext cx="1025922" cy="2769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dirty="0">
                <a:solidFill>
                  <a:schemeClr val="accent3"/>
                </a:solidFill>
                <a:latin typeface="+mj-ea"/>
                <a:ea typeface="+mj-ea"/>
              </a:rPr>
              <a:t>餐厅服务</a:t>
            </a:r>
            <a:endParaRPr lang="zh-CN" altLang="en-US" sz="2000" dirty="0">
              <a:solidFill>
                <a:schemeClr val="accent3"/>
              </a:solidFill>
              <a:latin typeface="+mj-ea"/>
              <a:ea typeface="+mj-ea"/>
            </a:endParaRPr>
          </a:p>
        </p:txBody>
      </p:sp>
      <p:sp>
        <p:nvSpPr>
          <p:cNvPr id="72" name="文本框 71"/>
          <p:cNvSpPr txBox="1"/>
          <p:nvPr/>
        </p:nvSpPr>
        <p:spPr>
          <a:xfrm>
            <a:off x="8522136" y="2538873"/>
            <a:ext cx="2591264" cy="1249188"/>
          </a:xfrm>
          <a:prstGeom prst="rect">
            <a:avLst/>
          </a:prstGeom>
          <a:noFill/>
        </p:spPr>
        <p:txBody>
          <a:bodyPr wrap="square" lIns="0" tIns="0" rIns="0" bIns="0">
            <a:spAutoFit/>
          </a:bodyPr>
          <a:lstStyle/>
          <a:p>
            <a:pPr defTabSz="914400">
              <a:lnSpc>
                <a:spcPct val="130000"/>
              </a:lnSpc>
            </a:pPr>
            <a:r>
              <a:rPr lang="zh-CN" altLang="en-US" sz="1600" dirty="0">
                <a:solidFill>
                  <a:schemeClr val="tx2"/>
                </a:solidFill>
                <a:latin typeface="+mn-ea"/>
                <a:cs typeface="+mn-ea"/>
                <a:sym typeface="Arial" panose="020B0604020202020204" pitchFamily="34" charset="0"/>
              </a:rPr>
              <a:t>酒店设有中餐厅、西餐厅和自助厅，另外开放线上订餐服务，从口味到环境，全方位满足客户的需求。</a:t>
            </a:r>
            <a:endParaRPr lang="zh-CN" altLang="en-US" dirty="0">
              <a:solidFill>
                <a:schemeClr val="tx2"/>
              </a:solidFill>
              <a:latin typeface="+mn-ea"/>
              <a:cs typeface="+mn-ea"/>
              <a:sym typeface="Arial" panose="020B0604020202020204" pitchFamily="34" charset="0"/>
            </a:endParaRPr>
          </a:p>
        </p:txBody>
      </p:sp>
      <p:grpSp>
        <p:nvGrpSpPr>
          <p:cNvPr id="2" name="组合 1"/>
          <p:cNvGrpSpPr/>
          <p:nvPr/>
        </p:nvGrpSpPr>
        <p:grpSpPr>
          <a:xfrm>
            <a:off x="3553455" y="1921933"/>
            <a:ext cx="5104821" cy="5014251"/>
            <a:chOff x="3553455" y="1921933"/>
            <a:chExt cx="5104821" cy="5014251"/>
          </a:xfrm>
        </p:grpSpPr>
        <p:sp>
          <p:nvSpPr>
            <p:cNvPr id="97" name="椭圆 96"/>
            <p:cNvSpPr/>
            <p:nvPr/>
          </p:nvSpPr>
          <p:spPr>
            <a:xfrm>
              <a:off x="4942550" y="2902226"/>
              <a:ext cx="2306900" cy="2306900"/>
            </a:xfrm>
            <a:prstGeom prst="ellipse">
              <a:avLst/>
            </a:prstGeom>
            <a:noFill/>
            <a:ln w="38100">
              <a:gradFill>
                <a:gsLst>
                  <a:gs pos="0">
                    <a:schemeClr val="accent1">
                      <a:lumMod val="5000"/>
                      <a:lumOff val="95000"/>
                    </a:schemeClr>
                  </a:gs>
                  <a:gs pos="100000">
                    <a:schemeClr val="accent5"/>
                  </a:gs>
                </a:gsLst>
                <a:lin ang="16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5047522" y="3007198"/>
              <a:ext cx="2096956" cy="209695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14"/>
            <p:cNvSpPr/>
            <p:nvPr/>
          </p:nvSpPr>
          <p:spPr>
            <a:xfrm>
              <a:off x="4370472" y="4641269"/>
              <a:ext cx="3532137" cy="2279767"/>
            </a:xfrm>
            <a:custGeom>
              <a:avLst/>
              <a:gdLst>
                <a:gd name="connsiteX0" fmla="*/ 0 w 874175"/>
                <a:gd name="connsiteY0" fmla="*/ 2279767 h 2279767"/>
                <a:gd name="connsiteX1" fmla="*/ 437088 w 874175"/>
                <a:gd name="connsiteY1" fmla="*/ 0 h 2279767"/>
                <a:gd name="connsiteX2" fmla="*/ 874175 w 874175"/>
                <a:gd name="connsiteY2" fmla="*/ 2279767 h 2279767"/>
                <a:gd name="connsiteX3" fmla="*/ 0 w 874175"/>
                <a:gd name="connsiteY3" fmla="*/ 2279767 h 2279767"/>
                <a:gd name="connsiteX0-1" fmla="*/ 0 w 874175"/>
                <a:gd name="connsiteY0-2" fmla="*/ 2279767 h 2279767"/>
                <a:gd name="connsiteX1-3" fmla="*/ 437088 w 874175"/>
                <a:gd name="connsiteY1-4" fmla="*/ 0 h 2279767"/>
                <a:gd name="connsiteX2-5" fmla="*/ 648171 w 874175"/>
                <a:gd name="connsiteY2-6" fmla="*/ 1146145 h 2279767"/>
                <a:gd name="connsiteX3-7" fmla="*/ 874175 w 874175"/>
                <a:gd name="connsiteY3-8" fmla="*/ 2279767 h 2279767"/>
                <a:gd name="connsiteX4" fmla="*/ 0 w 874175"/>
                <a:gd name="connsiteY4" fmla="*/ 2279767 h 2279767"/>
                <a:gd name="connsiteX0-9" fmla="*/ 0 w 874175"/>
                <a:gd name="connsiteY0-10" fmla="*/ 2279767 h 2279767"/>
                <a:gd name="connsiteX1-11" fmla="*/ 199491 w 874175"/>
                <a:gd name="connsiteY1-12" fmla="*/ 1157504 h 2279767"/>
                <a:gd name="connsiteX2-13" fmla="*/ 437088 w 874175"/>
                <a:gd name="connsiteY2-14" fmla="*/ 0 h 2279767"/>
                <a:gd name="connsiteX3-15" fmla="*/ 648171 w 874175"/>
                <a:gd name="connsiteY3-16" fmla="*/ 1146145 h 2279767"/>
                <a:gd name="connsiteX4-17" fmla="*/ 874175 w 874175"/>
                <a:gd name="connsiteY4-18" fmla="*/ 2279767 h 2279767"/>
                <a:gd name="connsiteX5" fmla="*/ 0 w 874175"/>
                <a:gd name="connsiteY5" fmla="*/ 2279767 h 2279767"/>
                <a:gd name="connsiteX0-19" fmla="*/ 0 w 874175"/>
                <a:gd name="connsiteY0-20" fmla="*/ 2279767 h 2279767"/>
                <a:gd name="connsiteX1-21" fmla="*/ 437088 w 874175"/>
                <a:gd name="connsiteY1-22" fmla="*/ 0 h 2279767"/>
                <a:gd name="connsiteX2-23" fmla="*/ 648171 w 874175"/>
                <a:gd name="connsiteY2-24" fmla="*/ 1146145 h 2279767"/>
                <a:gd name="connsiteX3-25" fmla="*/ 874175 w 874175"/>
                <a:gd name="connsiteY3-26" fmla="*/ 2279767 h 2279767"/>
                <a:gd name="connsiteX4-27" fmla="*/ 0 w 874175"/>
                <a:gd name="connsiteY4-28" fmla="*/ 2279767 h 2279767"/>
                <a:gd name="connsiteX0-29" fmla="*/ 0 w 874175"/>
                <a:gd name="connsiteY0-30" fmla="*/ 2279767 h 2279767"/>
                <a:gd name="connsiteX1-31" fmla="*/ 437088 w 874175"/>
                <a:gd name="connsiteY1-32" fmla="*/ 0 h 2279767"/>
                <a:gd name="connsiteX2-33" fmla="*/ 602735 w 874175"/>
                <a:gd name="connsiteY2-34" fmla="*/ 1197260 h 2279767"/>
                <a:gd name="connsiteX3-35" fmla="*/ 874175 w 874175"/>
                <a:gd name="connsiteY3-36" fmla="*/ 2279767 h 2279767"/>
                <a:gd name="connsiteX4-37" fmla="*/ 0 w 874175"/>
                <a:gd name="connsiteY4-38" fmla="*/ 2279767 h 2279767"/>
                <a:gd name="connsiteX0-39" fmla="*/ 0 w 874175"/>
                <a:gd name="connsiteY0-40" fmla="*/ 2279767 h 2279767"/>
                <a:gd name="connsiteX1-41" fmla="*/ 437088 w 874175"/>
                <a:gd name="connsiteY1-42" fmla="*/ 0 h 2279767"/>
                <a:gd name="connsiteX2-43" fmla="*/ 874175 w 874175"/>
                <a:gd name="connsiteY2-44" fmla="*/ 2279767 h 2279767"/>
                <a:gd name="connsiteX3-45" fmla="*/ 0 w 874175"/>
                <a:gd name="connsiteY3-46" fmla="*/ 2279767 h 2279767"/>
                <a:gd name="connsiteX0-47" fmla="*/ 0 w 874175"/>
                <a:gd name="connsiteY0-48" fmla="*/ 2279767 h 2279767"/>
                <a:gd name="connsiteX1-49" fmla="*/ 437088 w 874175"/>
                <a:gd name="connsiteY1-50" fmla="*/ 0 h 2279767"/>
                <a:gd name="connsiteX2-51" fmla="*/ 874175 w 874175"/>
                <a:gd name="connsiteY2-52" fmla="*/ 2279767 h 2279767"/>
                <a:gd name="connsiteX3-53" fmla="*/ 0 w 874175"/>
                <a:gd name="connsiteY3-54" fmla="*/ 2279767 h 2279767"/>
                <a:gd name="connsiteX0-55" fmla="*/ 0 w 874175"/>
                <a:gd name="connsiteY0-56" fmla="*/ 2279767 h 2279767"/>
                <a:gd name="connsiteX1-57" fmla="*/ 437088 w 874175"/>
                <a:gd name="connsiteY1-58" fmla="*/ 0 h 2279767"/>
                <a:gd name="connsiteX2-59" fmla="*/ 874175 w 874175"/>
                <a:gd name="connsiteY2-60" fmla="*/ 2279767 h 2279767"/>
                <a:gd name="connsiteX3-61" fmla="*/ 0 w 874175"/>
                <a:gd name="connsiteY3-62" fmla="*/ 2279767 h 2279767"/>
                <a:gd name="connsiteX0-63" fmla="*/ 0 w 874175"/>
                <a:gd name="connsiteY0-64" fmla="*/ 2279767 h 2279767"/>
                <a:gd name="connsiteX1-65" fmla="*/ 437088 w 874175"/>
                <a:gd name="connsiteY1-66" fmla="*/ 0 h 2279767"/>
                <a:gd name="connsiteX2-67" fmla="*/ 874175 w 874175"/>
                <a:gd name="connsiteY2-68" fmla="*/ 2279767 h 2279767"/>
                <a:gd name="connsiteX3-69" fmla="*/ 0 w 874175"/>
                <a:gd name="connsiteY3-70" fmla="*/ 2279767 h 2279767"/>
                <a:gd name="connsiteX0-71" fmla="*/ 0 w 874175"/>
                <a:gd name="connsiteY0-72" fmla="*/ 2279767 h 2279767"/>
                <a:gd name="connsiteX1-73" fmla="*/ 437088 w 874175"/>
                <a:gd name="connsiteY1-74" fmla="*/ 0 h 2279767"/>
                <a:gd name="connsiteX2-75" fmla="*/ 874175 w 874175"/>
                <a:gd name="connsiteY2-76" fmla="*/ 2279767 h 2279767"/>
                <a:gd name="connsiteX3-77" fmla="*/ 0 w 874175"/>
                <a:gd name="connsiteY3-78" fmla="*/ 2279767 h 2279767"/>
                <a:gd name="connsiteX0-79" fmla="*/ 0 w 874175"/>
                <a:gd name="connsiteY0-80" fmla="*/ 2279767 h 2279767"/>
                <a:gd name="connsiteX1-81" fmla="*/ 437088 w 874175"/>
                <a:gd name="connsiteY1-82" fmla="*/ 0 h 2279767"/>
                <a:gd name="connsiteX2-83" fmla="*/ 874175 w 874175"/>
                <a:gd name="connsiteY2-84" fmla="*/ 2279767 h 2279767"/>
                <a:gd name="connsiteX3-85" fmla="*/ 0 w 874175"/>
                <a:gd name="connsiteY3-86" fmla="*/ 2279767 h 2279767"/>
              </a:gdLst>
              <a:ahLst/>
              <a:cxnLst>
                <a:cxn ang="0">
                  <a:pos x="connsiteX0-1" y="connsiteY0-2"/>
                </a:cxn>
                <a:cxn ang="0">
                  <a:pos x="connsiteX1-3" y="connsiteY1-4"/>
                </a:cxn>
                <a:cxn ang="0">
                  <a:pos x="connsiteX2-5" y="connsiteY2-6"/>
                </a:cxn>
                <a:cxn ang="0">
                  <a:pos x="connsiteX3-7" y="connsiteY3-8"/>
                </a:cxn>
              </a:cxnLst>
              <a:rect l="l" t="t" r="r" b="b"/>
              <a:pathLst>
                <a:path w="874175" h="2279767">
                  <a:moveTo>
                    <a:pt x="0" y="2279767"/>
                  </a:moveTo>
                  <a:cubicBezTo>
                    <a:pt x="217662" y="1581228"/>
                    <a:pt x="361242" y="897505"/>
                    <a:pt x="437088" y="0"/>
                  </a:cubicBezTo>
                  <a:cubicBezTo>
                    <a:pt x="489651" y="889039"/>
                    <a:pt x="679796" y="1587578"/>
                    <a:pt x="874175" y="2279767"/>
                  </a:cubicBezTo>
                  <a:lnTo>
                    <a:pt x="0" y="2279767"/>
                  </a:lnTo>
                  <a:close/>
                </a:path>
              </a:pathLst>
            </a:custGeom>
            <a:gradFill>
              <a:gsLst>
                <a:gs pos="27000">
                  <a:schemeClr val="accent2">
                    <a:alpha val="28000"/>
                  </a:schemeClr>
                </a:gs>
                <a:gs pos="100000">
                  <a:schemeClr val="accent5">
                    <a:alpha val="4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弧形 82"/>
            <p:cNvSpPr/>
            <p:nvPr/>
          </p:nvSpPr>
          <p:spPr>
            <a:xfrm>
              <a:off x="3962257" y="1921933"/>
              <a:ext cx="4267486" cy="4267486"/>
            </a:xfrm>
            <a:prstGeom prst="arc">
              <a:avLst>
                <a:gd name="adj1" fmla="val 10229391"/>
                <a:gd name="adj2" fmla="val 1093752"/>
              </a:avLst>
            </a:prstGeom>
            <a:ln w="19050" cap="rnd">
              <a:gradFill>
                <a:gsLst>
                  <a:gs pos="30000">
                    <a:schemeClr val="accent2"/>
                  </a:gs>
                  <a:gs pos="100000">
                    <a:schemeClr val="accent5">
                      <a:alpha val="37000"/>
                    </a:schemeClr>
                  </a:gs>
                </a:gsLst>
                <a:lin ang="5400000" scaled="1"/>
              </a:gra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21" name="组合 20"/>
            <p:cNvGrpSpPr/>
            <p:nvPr/>
          </p:nvGrpSpPr>
          <p:grpSpPr>
            <a:xfrm>
              <a:off x="5018616" y="2807215"/>
              <a:ext cx="2232677" cy="4128969"/>
              <a:chOff x="4863235" y="2807215"/>
              <a:chExt cx="2232677" cy="4128969"/>
            </a:xfrm>
          </p:grpSpPr>
          <p:sp>
            <p:nvSpPr>
              <p:cNvPr id="50" name="等腰三角形 14"/>
              <p:cNvSpPr/>
              <p:nvPr/>
            </p:nvSpPr>
            <p:spPr>
              <a:xfrm>
                <a:off x="4863235" y="4656417"/>
                <a:ext cx="2232677" cy="2279767"/>
              </a:xfrm>
              <a:custGeom>
                <a:avLst/>
                <a:gdLst>
                  <a:gd name="connsiteX0" fmla="*/ 0 w 874175"/>
                  <a:gd name="connsiteY0" fmla="*/ 2279767 h 2279767"/>
                  <a:gd name="connsiteX1" fmla="*/ 437088 w 874175"/>
                  <a:gd name="connsiteY1" fmla="*/ 0 h 2279767"/>
                  <a:gd name="connsiteX2" fmla="*/ 874175 w 874175"/>
                  <a:gd name="connsiteY2" fmla="*/ 2279767 h 2279767"/>
                  <a:gd name="connsiteX3" fmla="*/ 0 w 874175"/>
                  <a:gd name="connsiteY3" fmla="*/ 2279767 h 2279767"/>
                  <a:gd name="connsiteX0-1" fmla="*/ 0 w 874175"/>
                  <a:gd name="connsiteY0-2" fmla="*/ 2279767 h 2279767"/>
                  <a:gd name="connsiteX1-3" fmla="*/ 437088 w 874175"/>
                  <a:gd name="connsiteY1-4" fmla="*/ 0 h 2279767"/>
                  <a:gd name="connsiteX2-5" fmla="*/ 648171 w 874175"/>
                  <a:gd name="connsiteY2-6" fmla="*/ 1146145 h 2279767"/>
                  <a:gd name="connsiteX3-7" fmla="*/ 874175 w 874175"/>
                  <a:gd name="connsiteY3-8" fmla="*/ 2279767 h 2279767"/>
                  <a:gd name="connsiteX4" fmla="*/ 0 w 874175"/>
                  <a:gd name="connsiteY4" fmla="*/ 2279767 h 2279767"/>
                  <a:gd name="connsiteX0-9" fmla="*/ 0 w 874175"/>
                  <a:gd name="connsiteY0-10" fmla="*/ 2279767 h 2279767"/>
                  <a:gd name="connsiteX1-11" fmla="*/ 199491 w 874175"/>
                  <a:gd name="connsiteY1-12" fmla="*/ 1157504 h 2279767"/>
                  <a:gd name="connsiteX2-13" fmla="*/ 437088 w 874175"/>
                  <a:gd name="connsiteY2-14" fmla="*/ 0 h 2279767"/>
                  <a:gd name="connsiteX3-15" fmla="*/ 648171 w 874175"/>
                  <a:gd name="connsiteY3-16" fmla="*/ 1146145 h 2279767"/>
                  <a:gd name="connsiteX4-17" fmla="*/ 874175 w 874175"/>
                  <a:gd name="connsiteY4-18" fmla="*/ 2279767 h 2279767"/>
                  <a:gd name="connsiteX5" fmla="*/ 0 w 874175"/>
                  <a:gd name="connsiteY5" fmla="*/ 2279767 h 2279767"/>
                  <a:gd name="connsiteX0-19" fmla="*/ 0 w 874175"/>
                  <a:gd name="connsiteY0-20" fmla="*/ 2279767 h 2279767"/>
                  <a:gd name="connsiteX1-21" fmla="*/ 437088 w 874175"/>
                  <a:gd name="connsiteY1-22" fmla="*/ 0 h 2279767"/>
                  <a:gd name="connsiteX2-23" fmla="*/ 648171 w 874175"/>
                  <a:gd name="connsiteY2-24" fmla="*/ 1146145 h 2279767"/>
                  <a:gd name="connsiteX3-25" fmla="*/ 874175 w 874175"/>
                  <a:gd name="connsiteY3-26" fmla="*/ 2279767 h 2279767"/>
                  <a:gd name="connsiteX4-27" fmla="*/ 0 w 874175"/>
                  <a:gd name="connsiteY4-28" fmla="*/ 2279767 h 2279767"/>
                  <a:gd name="connsiteX0-29" fmla="*/ 0 w 874175"/>
                  <a:gd name="connsiteY0-30" fmla="*/ 2279767 h 2279767"/>
                  <a:gd name="connsiteX1-31" fmla="*/ 437088 w 874175"/>
                  <a:gd name="connsiteY1-32" fmla="*/ 0 h 2279767"/>
                  <a:gd name="connsiteX2-33" fmla="*/ 602735 w 874175"/>
                  <a:gd name="connsiteY2-34" fmla="*/ 1197260 h 2279767"/>
                  <a:gd name="connsiteX3-35" fmla="*/ 874175 w 874175"/>
                  <a:gd name="connsiteY3-36" fmla="*/ 2279767 h 2279767"/>
                  <a:gd name="connsiteX4-37" fmla="*/ 0 w 874175"/>
                  <a:gd name="connsiteY4-38" fmla="*/ 2279767 h 2279767"/>
                  <a:gd name="connsiteX0-39" fmla="*/ 0 w 874175"/>
                  <a:gd name="connsiteY0-40" fmla="*/ 2279767 h 2279767"/>
                  <a:gd name="connsiteX1-41" fmla="*/ 437088 w 874175"/>
                  <a:gd name="connsiteY1-42" fmla="*/ 0 h 2279767"/>
                  <a:gd name="connsiteX2-43" fmla="*/ 874175 w 874175"/>
                  <a:gd name="connsiteY2-44" fmla="*/ 2279767 h 2279767"/>
                  <a:gd name="connsiteX3-45" fmla="*/ 0 w 874175"/>
                  <a:gd name="connsiteY3-46" fmla="*/ 2279767 h 2279767"/>
                  <a:gd name="connsiteX0-47" fmla="*/ 0 w 874175"/>
                  <a:gd name="connsiteY0-48" fmla="*/ 2279767 h 2279767"/>
                  <a:gd name="connsiteX1-49" fmla="*/ 437088 w 874175"/>
                  <a:gd name="connsiteY1-50" fmla="*/ 0 h 2279767"/>
                  <a:gd name="connsiteX2-51" fmla="*/ 874175 w 874175"/>
                  <a:gd name="connsiteY2-52" fmla="*/ 2279767 h 2279767"/>
                  <a:gd name="connsiteX3-53" fmla="*/ 0 w 874175"/>
                  <a:gd name="connsiteY3-54" fmla="*/ 2279767 h 2279767"/>
                  <a:gd name="connsiteX0-55" fmla="*/ 0 w 874175"/>
                  <a:gd name="connsiteY0-56" fmla="*/ 2279767 h 2279767"/>
                  <a:gd name="connsiteX1-57" fmla="*/ 437088 w 874175"/>
                  <a:gd name="connsiteY1-58" fmla="*/ 0 h 2279767"/>
                  <a:gd name="connsiteX2-59" fmla="*/ 874175 w 874175"/>
                  <a:gd name="connsiteY2-60" fmla="*/ 2279767 h 2279767"/>
                  <a:gd name="connsiteX3-61" fmla="*/ 0 w 874175"/>
                  <a:gd name="connsiteY3-62" fmla="*/ 2279767 h 2279767"/>
                  <a:gd name="connsiteX0-63" fmla="*/ 0 w 874175"/>
                  <a:gd name="connsiteY0-64" fmla="*/ 2279767 h 2279767"/>
                  <a:gd name="connsiteX1-65" fmla="*/ 437088 w 874175"/>
                  <a:gd name="connsiteY1-66" fmla="*/ 0 h 2279767"/>
                  <a:gd name="connsiteX2-67" fmla="*/ 874175 w 874175"/>
                  <a:gd name="connsiteY2-68" fmla="*/ 2279767 h 2279767"/>
                  <a:gd name="connsiteX3-69" fmla="*/ 0 w 874175"/>
                  <a:gd name="connsiteY3-70" fmla="*/ 2279767 h 2279767"/>
                  <a:gd name="connsiteX0-71" fmla="*/ 0 w 874175"/>
                  <a:gd name="connsiteY0-72" fmla="*/ 2279767 h 2279767"/>
                  <a:gd name="connsiteX1-73" fmla="*/ 437088 w 874175"/>
                  <a:gd name="connsiteY1-74" fmla="*/ 0 h 2279767"/>
                  <a:gd name="connsiteX2-75" fmla="*/ 874175 w 874175"/>
                  <a:gd name="connsiteY2-76" fmla="*/ 2279767 h 2279767"/>
                  <a:gd name="connsiteX3-77" fmla="*/ 0 w 874175"/>
                  <a:gd name="connsiteY3-78" fmla="*/ 2279767 h 2279767"/>
                  <a:gd name="connsiteX0-79" fmla="*/ 0 w 874175"/>
                  <a:gd name="connsiteY0-80" fmla="*/ 2279767 h 2279767"/>
                  <a:gd name="connsiteX1-81" fmla="*/ 437088 w 874175"/>
                  <a:gd name="connsiteY1-82" fmla="*/ 0 h 2279767"/>
                  <a:gd name="connsiteX2-83" fmla="*/ 874175 w 874175"/>
                  <a:gd name="connsiteY2-84" fmla="*/ 2279767 h 2279767"/>
                  <a:gd name="connsiteX3-85" fmla="*/ 0 w 874175"/>
                  <a:gd name="connsiteY3-86" fmla="*/ 2279767 h 2279767"/>
                </a:gdLst>
                <a:ahLst/>
                <a:cxnLst>
                  <a:cxn ang="0">
                    <a:pos x="connsiteX0-1" y="connsiteY0-2"/>
                  </a:cxn>
                  <a:cxn ang="0">
                    <a:pos x="connsiteX1-3" y="connsiteY1-4"/>
                  </a:cxn>
                  <a:cxn ang="0">
                    <a:pos x="connsiteX2-5" y="connsiteY2-6"/>
                  </a:cxn>
                  <a:cxn ang="0">
                    <a:pos x="connsiteX3-7" y="connsiteY3-8"/>
                  </a:cxn>
                </a:cxnLst>
                <a:rect l="l" t="t" r="r" b="b"/>
                <a:pathLst>
                  <a:path w="874175" h="2279767">
                    <a:moveTo>
                      <a:pt x="0" y="2279767"/>
                    </a:moveTo>
                    <a:cubicBezTo>
                      <a:pt x="217662" y="1581228"/>
                      <a:pt x="361242" y="897505"/>
                      <a:pt x="437088" y="0"/>
                    </a:cubicBezTo>
                    <a:cubicBezTo>
                      <a:pt x="489651" y="889039"/>
                      <a:pt x="679796" y="1587578"/>
                      <a:pt x="874175" y="2279767"/>
                    </a:cubicBezTo>
                    <a:lnTo>
                      <a:pt x="0" y="2279767"/>
                    </a:lnTo>
                    <a:close/>
                  </a:path>
                </a:pathLst>
              </a:custGeom>
              <a:gradFill>
                <a:gsLst>
                  <a:gs pos="27000">
                    <a:schemeClr val="accent2">
                      <a:alpha val="60000"/>
                    </a:schemeClr>
                  </a:gs>
                  <a:gs pos="100000">
                    <a:schemeClr val="accent5">
                      <a:alpha val="4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图形 4"/>
              <p:cNvSpPr/>
              <p:nvPr/>
            </p:nvSpPr>
            <p:spPr>
              <a:xfrm>
                <a:off x="5297563" y="2807215"/>
                <a:ext cx="1364024" cy="2038014"/>
              </a:xfrm>
              <a:custGeom>
                <a:avLst/>
                <a:gdLst>
                  <a:gd name="connsiteX0" fmla="*/ 1222267 w 1364024"/>
                  <a:gd name="connsiteY0" fmla="*/ 1343401 h 2038014"/>
                  <a:gd name="connsiteX1" fmla="*/ 977866 w 1364024"/>
                  <a:gd name="connsiteY1" fmla="*/ 1394854 h 2038014"/>
                  <a:gd name="connsiteX2" fmla="*/ 760092 w 1364024"/>
                  <a:gd name="connsiteY2" fmla="*/ 24022 h 2038014"/>
                  <a:gd name="connsiteX3" fmla="*/ 604061 w 1364024"/>
                  <a:gd name="connsiteY3" fmla="*/ 24022 h 2038014"/>
                  <a:gd name="connsiteX4" fmla="*/ 386159 w 1364024"/>
                  <a:gd name="connsiteY4" fmla="*/ 1394854 h 2038014"/>
                  <a:gd name="connsiteX5" fmla="*/ 141758 w 1364024"/>
                  <a:gd name="connsiteY5" fmla="*/ 1343401 h 2038014"/>
                  <a:gd name="connsiteX6" fmla="*/ 13126 w 1364024"/>
                  <a:gd name="connsiteY6" fmla="*/ 2038014 h 2038014"/>
                  <a:gd name="connsiteX7" fmla="*/ 514791 w 1364024"/>
                  <a:gd name="connsiteY7" fmla="*/ 1767887 h 2038014"/>
                  <a:gd name="connsiteX8" fmla="*/ 682012 w 1364024"/>
                  <a:gd name="connsiteY8" fmla="*/ 1870793 h 2038014"/>
                  <a:gd name="connsiteX9" fmla="*/ 849234 w 1364024"/>
                  <a:gd name="connsiteY9" fmla="*/ 1767887 h 2038014"/>
                  <a:gd name="connsiteX10" fmla="*/ 1350899 w 1364024"/>
                  <a:gd name="connsiteY10" fmla="*/ 2038014 h 2038014"/>
                  <a:gd name="connsiteX11" fmla="*/ 1222267 w 1364024"/>
                  <a:gd name="connsiteY11" fmla="*/ 1343401 h 2038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4024" h="2038014">
                    <a:moveTo>
                      <a:pt x="1222267" y="1343401"/>
                    </a:moveTo>
                    <a:cubicBezTo>
                      <a:pt x="1222267" y="1343401"/>
                      <a:pt x="1119361" y="1369128"/>
                      <a:pt x="977866" y="1394854"/>
                    </a:cubicBezTo>
                    <a:cubicBezTo>
                      <a:pt x="1280280" y="497774"/>
                      <a:pt x="927057" y="137733"/>
                      <a:pt x="760092" y="24022"/>
                    </a:cubicBezTo>
                    <a:cubicBezTo>
                      <a:pt x="713141" y="-8007"/>
                      <a:pt x="651012" y="-8007"/>
                      <a:pt x="604061" y="24022"/>
                    </a:cubicBezTo>
                    <a:cubicBezTo>
                      <a:pt x="436968" y="137733"/>
                      <a:pt x="83745" y="497774"/>
                      <a:pt x="386159" y="1394854"/>
                    </a:cubicBezTo>
                    <a:cubicBezTo>
                      <a:pt x="244663" y="1369128"/>
                      <a:pt x="141758" y="1343401"/>
                      <a:pt x="141758" y="1343401"/>
                    </a:cubicBezTo>
                    <a:cubicBezTo>
                      <a:pt x="141758" y="1343401"/>
                      <a:pt x="-51190" y="1639255"/>
                      <a:pt x="13126" y="2038014"/>
                    </a:cubicBezTo>
                    <a:cubicBezTo>
                      <a:pt x="116031" y="1973698"/>
                      <a:pt x="514791" y="1767887"/>
                      <a:pt x="514791" y="1767887"/>
                    </a:cubicBezTo>
                    <a:cubicBezTo>
                      <a:pt x="514791" y="1767887"/>
                      <a:pt x="501928" y="1870793"/>
                      <a:pt x="682012" y="1870793"/>
                    </a:cubicBezTo>
                    <a:cubicBezTo>
                      <a:pt x="862097" y="1870793"/>
                      <a:pt x="849234" y="1767887"/>
                      <a:pt x="849234" y="1767887"/>
                    </a:cubicBezTo>
                    <a:cubicBezTo>
                      <a:pt x="849234" y="1767887"/>
                      <a:pt x="1247993" y="1973698"/>
                      <a:pt x="1350899" y="2038014"/>
                    </a:cubicBezTo>
                    <a:cubicBezTo>
                      <a:pt x="1415215" y="1639255"/>
                      <a:pt x="1222267" y="1343401"/>
                      <a:pt x="1222267" y="1343401"/>
                    </a:cubicBezTo>
                    <a:close/>
                  </a:path>
                </a:pathLst>
              </a:custGeom>
              <a:gradFill>
                <a:gsLst>
                  <a:gs pos="10000">
                    <a:schemeClr val="accent1"/>
                  </a:gs>
                  <a:gs pos="100000">
                    <a:schemeClr val="accent2"/>
                  </a:gs>
                </a:gsLst>
                <a:lin ang="5400000" scaled="1"/>
              </a:gradFill>
              <a:ln w="12819" cap="flat">
                <a:noFill/>
                <a:prstDash val="solid"/>
                <a:miter/>
              </a:ln>
            </p:spPr>
            <p:txBody>
              <a:bodyPr rtlCol="0" anchor="ctr"/>
              <a:lstStyle/>
              <a:p>
                <a:endParaRPr lang="zh-CN" altLang="en-US"/>
              </a:p>
            </p:txBody>
          </p:sp>
          <p:sp>
            <p:nvSpPr>
              <p:cNvPr id="15" name="等腰三角形 14"/>
              <p:cNvSpPr/>
              <p:nvPr/>
            </p:nvSpPr>
            <p:spPr>
              <a:xfrm>
                <a:off x="5542487" y="4641269"/>
                <a:ext cx="874175" cy="2279767"/>
              </a:xfrm>
              <a:custGeom>
                <a:avLst/>
                <a:gdLst>
                  <a:gd name="connsiteX0" fmla="*/ 0 w 874175"/>
                  <a:gd name="connsiteY0" fmla="*/ 2279767 h 2279767"/>
                  <a:gd name="connsiteX1" fmla="*/ 437088 w 874175"/>
                  <a:gd name="connsiteY1" fmla="*/ 0 h 2279767"/>
                  <a:gd name="connsiteX2" fmla="*/ 874175 w 874175"/>
                  <a:gd name="connsiteY2" fmla="*/ 2279767 h 2279767"/>
                  <a:gd name="connsiteX3" fmla="*/ 0 w 874175"/>
                  <a:gd name="connsiteY3" fmla="*/ 2279767 h 2279767"/>
                  <a:gd name="connsiteX0-1" fmla="*/ 0 w 874175"/>
                  <a:gd name="connsiteY0-2" fmla="*/ 2279767 h 2279767"/>
                  <a:gd name="connsiteX1-3" fmla="*/ 437088 w 874175"/>
                  <a:gd name="connsiteY1-4" fmla="*/ 0 h 2279767"/>
                  <a:gd name="connsiteX2-5" fmla="*/ 648171 w 874175"/>
                  <a:gd name="connsiteY2-6" fmla="*/ 1146145 h 2279767"/>
                  <a:gd name="connsiteX3-7" fmla="*/ 874175 w 874175"/>
                  <a:gd name="connsiteY3-8" fmla="*/ 2279767 h 2279767"/>
                  <a:gd name="connsiteX4" fmla="*/ 0 w 874175"/>
                  <a:gd name="connsiteY4" fmla="*/ 2279767 h 2279767"/>
                  <a:gd name="connsiteX0-9" fmla="*/ 0 w 874175"/>
                  <a:gd name="connsiteY0-10" fmla="*/ 2279767 h 2279767"/>
                  <a:gd name="connsiteX1-11" fmla="*/ 199491 w 874175"/>
                  <a:gd name="connsiteY1-12" fmla="*/ 1157504 h 2279767"/>
                  <a:gd name="connsiteX2-13" fmla="*/ 437088 w 874175"/>
                  <a:gd name="connsiteY2-14" fmla="*/ 0 h 2279767"/>
                  <a:gd name="connsiteX3-15" fmla="*/ 648171 w 874175"/>
                  <a:gd name="connsiteY3-16" fmla="*/ 1146145 h 2279767"/>
                  <a:gd name="connsiteX4-17" fmla="*/ 874175 w 874175"/>
                  <a:gd name="connsiteY4-18" fmla="*/ 2279767 h 2279767"/>
                  <a:gd name="connsiteX5" fmla="*/ 0 w 874175"/>
                  <a:gd name="connsiteY5" fmla="*/ 2279767 h 2279767"/>
                  <a:gd name="connsiteX0-19" fmla="*/ 0 w 874175"/>
                  <a:gd name="connsiteY0-20" fmla="*/ 2279767 h 2279767"/>
                  <a:gd name="connsiteX1-21" fmla="*/ 437088 w 874175"/>
                  <a:gd name="connsiteY1-22" fmla="*/ 0 h 2279767"/>
                  <a:gd name="connsiteX2-23" fmla="*/ 648171 w 874175"/>
                  <a:gd name="connsiteY2-24" fmla="*/ 1146145 h 2279767"/>
                  <a:gd name="connsiteX3-25" fmla="*/ 874175 w 874175"/>
                  <a:gd name="connsiteY3-26" fmla="*/ 2279767 h 2279767"/>
                  <a:gd name="connsiteX4-27" fmla="*/ 0 w 874175"/>
                  <a:gd name="connsiteY4-28" fmla="*/ 2279767 h 2279767"/>
                  <a:gd name="connsiteX0-29" fmla="*/ 0 w 874175"/>
                  <a:gd name="connsiteY0-30" fmla="*/ 2279767 h 2279767"/>
                  <a:gd name="connsiteX1-31" fmla="*/ 437088 w 874175"/>
                  <a:gd name="connsiteY1-32" fmla="*/ 0 h 2279767"/>
                  <a:gd name="connsiteX2-33" fmla="*/ 602735 w 874175"/>
                  <a:gd name="connsiteY2-34" fmla="*/ 1197260 h 2279767"/>
                  <a:gd name="connsiteX3-35" fmla="*/ 874175 w 874175"/>
                  <a:gd name="connsiteY3-36" fmla="*/ 2279767 h 2279767"/>
                  <a:gd name="connsiteX4-37" fmla="*/ 0 w 874175"/>
                  <a:gd name="connsiteY4-38" fmla="*/ 2279767 h 2279767"/>
                  <a:gd name="connsiteX0-39" fmla="*/ 0 w 874175"/>
                  <a:gd name="connsiteY0-40" fmla="*/ 2279767 h 2279767"/>
                  <a:gd name="connsiteX1-41" fmla="*/ 437088 w 874175"/>
                  <a:gd name="connsiteY1-42" fmla="*/ 0 h 2279767"/>
                  <a:gd name="connsiteX2-43" fmla="*/ 874175 w 874175"/>
                  <a:gd name="connsiteY2-44" fmla="*/ 2279767 h 2279767"/>
                  <a:gd name="connsiteX3-45" fmla="*/ 0 w 874175"/>
                  <a:gd name="connsiteY3-46" fmla="*/ 2279767 h 2279767"/>
                  <a:gd name="connsiteX0-47" fmla="*/ 0 w 874175"/>
                  <a:gd name="connsiteY0-48" fmla="*/ 2279767 h 2279767"/>
                  <a:gd name="connsiteX1-49" fmla="*/ 437088 w 874175"/>
                  <a:gd name="connsiteY1-50" fmla="*/ 0 h 2279767"/>
                  <a:gd name="connsiteX2-51" fmla="*/ 874175 w 874175"/>
                  <a:gd name="connsiteY2-52" fmla="*/ 2279767 h 2279767"/>
                  <a:gd name="connsiteX3-53" fmla="*/ 0 w 874175"/>
                  <a:gd name="connsiteY3-54" fmla="*/ 2279767 h 2279767"/>
                  <a:gd name="connsiteX0-55" fmla="*/ 0 w 874175"/>
                  <a:gd name="connsiteY0-56" fmla="*/ 2279767 h 2279767"/>
                  <a:gd name="connsiteX1-57" fmla="*/ 437088 w 874175"/>
                  <a:gd name="connsiteY1-58" fmla="*/ 0 h 2279767"/>
                  <a:gd name="connsiteX2-59" fmla="*/ 874175 w 874175"/>
                  <a:gd name="connsiteY2-60" fmla="*/ 2279767 h 2279767"/>
                  <a:gd name="connsiteX3-61" fmla="*/ 0 w 874175"/>
                  <a:gd name="connsiteY3-62" fmla="*/ 2279767 h 2279767"/>
                  <a:gd name="connsiteX0-63" fmla="*/ 0 w 874175"/>
                  <a:gd name="connsiteY0-64" fmla="*/ 2279767 h 2279767"/>
                  <a:gd name="connsiteX1-65" fmla="*/ 437088 w 874175"/>
                  <a:gd name="connsiteY1-66" fmla="*/ 0 h 2279767"/>
                  <a:gd name="connsiteX2-67" fmla="*/ 874175 w 874175"/>
                  <a:gd name="connsiteY2-68" fmla="*/ 2279767 h 2279767"/>
                  <a:gd name="connsiteX3-69" fmla="*/ 0 w 874175"/>
                  <a:gd name="connsiteY3-70" fmla="*/ 2279767 h 2279767"/>
                  <a:gd name="connsiteX0-71" fmla="*/ 0 w 874175"/>
                  <a:gd name="connsiteY0-72" fmla="*/ 2279767 h 2279767"/>
                  <a:gd name="connsiteX1-73" fmla="*/ 437088 w 874175"/>
                  <a:gd name="connsiteY1-74" fmla="*/ 0 h 2279767"/>
                  <a:gd name="connsiteX2-75" fmla="*/ 874175 w 874175"/>
                  <a:gd name="connsiteY2-76" fmla="*/ 2279767 h 2279767"/>
                  <a:gd name="connsiteX3-77" fmla="*/ 0 w 874175"/>
                  <a:gd name="connsiteY3-78" fmla="*/ 2279767 h 2279767"/>
                  <a:gd name="connsiteX0-79" fmla="*/ 0 w 874175"/>
                  <a:gd name="connsiteY0-80" fmla="*/ 2279767 h 2279767"/>
                  <a:gd name="connsiteX1-81" fmla="*/ 437088 w 874175"/>
                  <a:gd name="connsiteY1-82" fmla="*/ 0 h 2279767"/>
                  <a:gd name="connsiteX2-83" fmla="*/ 874175 w 874175"/>
                  <a:gd name="connsiteY2-84" fmla="*/ 2279767 h 2279767"/>
                  <a:gd name="connsiteX3-85" fmla="*/ 0 w 874175"/>
                  <a:gd name="connsiteY3-86" fmla="*/ 2279767 h 2279767"/>
                </a:gdLst>
                <a:ahLst/>
                <a:cxnLst>
                  <a:cxn ang="0">
                    <a:pos x="connsiteX0-1" y="connsiteY0-2"/>
                  </a:cxn>
                  <a:cxn ang="0">
                    <a:pos x="connsiteX1-3" y="connsiteY1-4"/>
                  </a:cxn>
                  <a:cxn ang="0">
                    <a:pos x="connsiteX2-5" y="connsiteY2-6"/>
                  </a:cxn>
                  <a:cxn ang="0">
                    <a:pos x="connsiteX3-7" y="connsiteY3-8"/>
                  </a:cxn>
                </a:cxnLst>
                <a:rect l="l" t="t" r="r" b="b"/>
                <a:pathLst>
                  <a:path w="874175" h="2279767">
                    <a:moveTo>
                      <a:pt x="0" y="2279767"/>
                    </a:moveTo>
                    <a:cubicBezTo>
                      <a:pt x="217662" y="1581228"/>
                      <a:pt x="361242" y="897505"/>
                      <a:pt x="437088" y="0"/>
                    </a:cubicBezTo>
                    <a:cubicBezTo>
                      <a:pt x="489651" y="889039"/>
                      <a:pt x="679796" y="1587578"/>
                      <a:pt x="874175" y="2279767"/>
                    </a:cubicBezTo>
                    <a:lnTo>
                      <a:pt x="0" y="2279767"/>
                    </a:lnTo>
                    <a:close/>
                  </a:path>
                </a:pathLst>
              </a:custGeom>
              <a:gradFill>
                <a:gsLst>
                  <a:gs pos="27000">
                    <a:schemeClr val="accent2"/>
                  </a:gs>
                  <a:gs pos="100000">
                    <a:schemeClr val="accent5">
                      <a:alpha val="4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椭圆 50"/>
            <p:cNvSpPr/>
            <p:nvPr/>
          </p:nvSpPr>
          <p:spPr>
            <a:xfrm>
              <a:off x="4047311" y="2205166"/>
              <a:ext cx="937176" cy="9371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600174" y="4416521"/>
              <a:ext cx="937176" cy="9371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260076" y="2205166"/>
              <a:ext cx="937176" cy="93717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7674270" y="4410947"/>
              <a:ext cx="937176" cy="93717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770607" y="3214978"/>
              <a:ext cx="750921" cy="674137"/>
              <a:chOff x="5797310" y="3214978"/>
              <a:chExt cx="750921" cy="674137"/>
            </a:xfrm>
          </p:grpSpPr>
          <p:pic>
            <p:nvPicPr>
              <p:cNvPr id="73" name="图片 72"/>
              <p:cNvPicPr>
                <a:picLocks noChangeAspect="1"/>
              </p:cNvPicPr>
              <p:nvPr/>
            </p:nvPicPr>
            <p:blipFill rotWithShape="1">
              <a:blip r:embed="rId1" cstate="screen">
                <a:alphaModFix amt="82000"/>
              </a:blip>
              <a:srcRect/>
              <a:stretch>
                <a:fillRect/>
              </a:stretch>
            </p:blipFill>
            <p:spPr>
              <a:xfrm>
                <a:off x="5797310" y="3314045"/>
                <a:ext cx="750921" cy="575070"/>
              </a:xfrm>
              <a:prstGeom prst="rect">
                <a:avLst/>
              </a:prstGeom>
            </p:spPr>
          </p:pic>
          <p:pic>
            <p:nvPicPr>
              <p:cNvPr id="75" name="图片 74"/>
              <p:cNvPicPr>
                <a:picLocks noChangeAspect="1"/>
              </p:cNvPicPr>
              <p:nvPr/>
            </p:nvPicPr>
            <p:blipFill rotWithShape="1">
              <a:blip r:embed="rId2" cstate="screen">
                <a:alphaModFix amt="85000"/>
              </a:blip>
              <a:srcRect/>
              <a:stretch>
                <a:fillRect/>
              </a:stretch>
            </p:blipFill>
            <p:spPr>
              <a:xfrm>
                <a:off x="6001202" y="3214978"/>
                <a:ext cx="320909" cy="331493"/>
              </a:xfrm>
              <a:prstGeom prst="rect">
                <a:avLst/>
              </a:prstGeom>
            </p:spPr>
          </p:pic>
        </p:grpSp>
        <p:sp>
          <p:nvSpPr>
            <p:cNvPr id="78" name="弧形 77"/>
            <p:cNvSpPr/>
            <p:nvPr/>
          </p:nvSpPr>
          <p:spPr>
            <a:xfrm>
              <a:off x="4000481" y="2158336"/>
              <a:ext cx="1030836" cy="1030836"/>
            </a:xfrm>
            <a:prstGeom prst="arc">
              <a:avLst>
                <a:gd name="adj1" fmla="val 4688835"/>
                <a:gd name="adj2" fmla="val 295181"/>
              </a:avLst>
            </a:prstGeom>
            <a:ln w="19050" cap="rnd">
              <a:gradFill>
                <a:gsLst>
                  <a:gs pos="30000">
                    <a:schemeClr val="accent2"/>
                  </a:gs>
                  <a:gs pos="100000">
                    <a:schemeClr val="accent5">
                      <a:alpha val="37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9" name="弧形 78"/>
            <p:cNvSpPr/>
            <p:nvPr/>
          </p:nvSpPr>
          <p:spPr>
            <a:xfrm>
              <a:off x="7213246" y="2158336"/>
              <a:ext cx="1030836" cy="1030836"/>
            </a:xfrm>
            <a:prstGeom prst="arc">
              <a:avLst>
                <a:gd name="adj1" fmla="val 10616611"/>
                <a:gd name="adj2" fmla="val 6554047"/>
              </a:avLst>
            </a:prstGeom>
            <a:ln w="19050" cap="rnd">
              <a:gradFill>
                <a:gsLst>
                  <a:gs pos="37000">
                    <a:schemeClr val="accent3"/>
                  </a:gs>
                  <a:gs pos="100000">
                    <a:schemeClr val="accent5">
                      <a:alpha val="37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1" name="弧形 80"/>
            <p:cNvSpPr/>
            <p:nvPr/>
          </p:nvSpPr>
          <p:spPr>
            <a:xfrm>
              <a:off x="7627440" y="4364117"/>
              <a:ext cx="1030836" cy="1030836"/>
            </a:xfrm>
            <a:prstGeom prst="arc">
              <a:avLst>
                <a:gd name="adj1" fmla="val 21222650"/>
                <a:gd name="adj2" fmla="val 13735233"/>
              </a:avLst>
            </a:prstGeom>
            <a:ln w="19050" cap="rnd">
              <a:gradFill>
                <a:gsLst>
                  <a:gs pos="35000">
                    <a:schemeClr val="accent6"/>
                  </a:gs>
                  <a:gs pos="100000">
                    <a:schemeClr val="accent5">
                      <a:alpha val="37000"/>
                    </a:schemeClr>
                  </a:gs>
                </a:gsLst>
                <a:lin ang="270000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2" name="弧形 81"/>
            <p:cNvSpPr/>
            <p:nvPr/>
          </p:nvSpPr>
          <p:spPr>
            <a:xfrm flipH="1">
              <a:off x="3553455" y="4369159"/>
              <a:ext cx="1030836" cy="1030836"/>
            </a:xfrm>
            <a:prstGeom prst="arc">
              <a:avLst>
                <a:gd name="adj1" fmla="val 21222650"/>
                <a:gd name="adj2" fmla="val 13735233"/>
              </a:avLst>
            </a:prstGeom>
            <a:ln w="19050" cap="rnd">
              <a:gradFill>
                <a:gsLst>
                  <a:gs pos="17000">
                    <a:schemeClr val="accent1"/>
                  </a:gs>
                  <a:gs pos="100000">
                    <a:schemeClr val="accent5">
                      <a:alpha val="37000"/>
                    </a:schemeClr>
                  </a:gs>
                </a:gsLst>
                <a:lin ang="270000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85" name="图形 84" descr="上升趋势条形图 轮廓"/>
            <p:cNvPicPr>
              <a:picLocks noChangeAspect="1"/>
            </p:cNvPicPr>
            <p:nvPr/>
          </p:nvPicPr>
          <p:blipFill>
            <a:blip r:embed="rId3" cstate="screen">
              <a:extLst>
                <a:ext uri="{96DAC541-7B7A-43D3-8B79-37D633B846F1}">
                  <asvg:svgBlip xmlns:asvg="http://schemas.microsoft.com/office/drawing/2016/SVG/main" r:embed="rId4"/>
                </a:ext>
              </a:extLst>
            </a:blip>
            <a:stretch>
              <a:fillRect/>
            </a:stretch>
          </p:blipFill>
          <p:spPr>
            <a:xfrm>
              <a:off x="7434914" y="2394513"/>
              <a:ext cx="566948" cy="566948"/>
            </a:xfrm>
            <a:prstGeom prst="rect">
              <a:avLst/>
            </a:prstGeom>
          </p:spPr>
        </p:pic>
        <p:pic>
          <p:nvPicPr>
            <p:cNvPr id="87" name="图形 86" descr="靶心 轮廓"/>
            <p:cNvPicPr>
              <a:picLocks noChangeAspect="1"/>
            </p:cNvPicPr>
            <p:nvPr/>
          </p:nvPicPr>
          <p:blipFill>
            <a:blip r:embed="rId5" cstate="screen">
              <a:extLst>
                <a:ext uri="{96DAC541-7B7A-43D3-8B79-37D633B846F1}">
                  <asvg:svgBlip xmlns:asvg="http://schemas.microsoft.com/office/drawing/2016/SVG/main" r:embed="rId6"/>
                </a:ext>
              </a:extLst>
            </a:blip>
            <a:stretch>
              <a:fillRect/>
            </a:stretch>
          </p:blipFill>
          <p:spPr>
            <a:xfrm>
              <a:off x="3720587" y="4525599"/>
              <a:ext cx="701383" cy="701383"/>
            </a:xfrm>
            <a:prstGeom prst="rect">
              <a:avLst/>
            </a:prstGeom>
          </p:spPr>
        </p:pic>
        <p:pic>
          <p:nvPicPr>
            <p:cNvPr id="93" name="图形 92" descr="集体讨论 轮廓"/>
            <p:cNvPicPr>
              <a:picLocks noChangeAspect="1"/>
            </p:cNvPicPr>
            <p:nvPr/>
          </p:nvPicPr>
          <p:blipFill>
            <a:blip r:embed="rId7" cstate="screen">
              <a:extLst>
                <a:ext uri="{96DAC541-7B7A-43D3-8B79-37D633B846F1}">
                  <asvg:svgBlip xmlns:asvg="http://schemas.microsoft.com/office/drawing/2016/SVG/main" r:embed="rId8"/>
                </a:ext>
              </a:extLst>
            </a:blip>
            <a:stretch>
              <a:fillRect/>
            </a:stretch>
          </p:blipFill>
          <p:spPr>
            <a:xfrm>
              <a:off x="7733534" y="4461604"/>
              <a:ext cx="765378" cy="765378"/>
            </a:xfrm>
            <a:prstGeom prst="rect">
              <a:avLst/>
            </a:prstGeom>
          </p:spPr>
        </p:pic>
        <p:pic>
          <p:nvPicPr>
            <p:cNvPr id="94" name="图形 93" descr="奖牌 轮廓"/>
            <p:cNvPicPr>
              <a:picLocks noChangeAspect="1"/>
            </p:cNvPicPr>
            <p:nvPr/>
          </p:nvPicPr>
          <p:blipFill>
            <a:blip r:embed="rId9" cstate="screen">
              <a:extLst>
                <a:ext uri="{96DAC541-7B7A-43D3-8B79-37D633B846F1}">
                  <asvg:svgBlip xmlns:asvg="http://schemas.microsoft.com/office/drawing/2016/SVG/main" r:embed="rId10"/>
                </a:ext>
              </a:extLst>
            </a:blip>
            <a:stretch>
              <a:fillRect/>
            </a:stretch>
          </p:blipFill>
          <p:spPr>
            <a:xfrm>
              <a:off x="4200738" y="2394513"/>
              <a:ext cx="610993" cy="610993"/>
            </a:xfrm>
            <a:prstGeom prst="rect">
              <a:avLst/>
            </a:prstGeom>
          </p:spPr>
        </p:pic>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gradFill flip="none" rotWithShape="1">
          <a:gsLst>
            <a:gs pos="10000">
              <a:schemeClr val="bg1"/>
            </a:gs>
            <a:gs pos="100000">
              <a:schemeClr val="accent5"/>
            </a:gs>
          </a:gsLst>
          <a:lin ang="5400000" scaled="1"/>
          <a:tileRect/>
        </a:gradFill>
        <a:effectLst/>
      </p:bgPr>
    </p:bg>
    <p:spTree>
      <p:nvGrpSpPr>
        <p:cNvPr id="1" name=""/>
        <p:cNvGrpSpPr/>
        <p:nvPr/>
      </p:nvGrpSpPr>
      <p:grpSpPr>
        <a:xfrm>
          <a:off x="0" y="0"/>
          <a:ext cx="0" cy="0"/>
          <a:chOff x="0" y="0"/>
          <a:chExt cx="0" cy="0"/>
        </a:xfrm>
      </p:grpSpPr>
      <p:sp>
        <p:nvSpPr>
          <p:cNvPr id="2" name="文本占位符 1"/>
          <p:cNvSpPr>
            <a:spLocks noGrp="1"/>
          </p:cNvSpPr>
          <p:nvPr>
            <p:ph type="body" sz="quarter" idx="25"/>
          </p:nvPr>
        </p:nvSpPr>
        <p:spPr/>
        <p:txBody>
          <a:bodyPr/>
          <a:lstStyle/>
          <a:p>
            <a:r>
              <a:rPr lang="zh-CN" altLang="en-US" dirty="0"/>
              <a:t>产品服务</a:t>
            </a:r>
            <a:endParaRPr lang="zh-CN" altLang="en-US" dirty="0"/>
          </a:p>
        </p:txBody>
      </p:sp>
      <p:sp>
        <p:nvSpPr>
          <p:cNvPr id="4" name="矩形: 圆角 3"/>
          <p:cNvSpPr/>
          <p:nvPr/>
        </p:nvSpPr>
        <p:spPr>
          <a:xfrm>
            <a:off x="695325" y="1584325"/>
            <a:ext cx="3508375" cy="1270000"/>
          </a:xfrm>
          <a:prstGeom prst="roundRect">
            <a:avLst>
              <a:gd name="adj" fmla="val 6242"/>
            </a:avLst>
          </a:prstGeom>
          <a:solidFill>
            <a:schemeClr val="bg2">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p:cNvSpPr/>
          <p:nvPr/>
        </p:nvSpPr>
        <p:spPr>
          <a:xfrm>
            <a:off x="7988300" y="1584325"/>
            <a:ext cx="3508375" cy="1270000"/>
          </a:xfrm>
          <a:prstGeom prst="roundRect">
            <a:avLst>
              <a:gd name="adj" fmla="val 6242"/>
            </a:avLst>
          </a:prstGeom>
          <a:solidFill>
            <a:schemeClr val="bg2">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p:cNvSpPr/>
          <p:nvPr/>
        </p:nvSpPr>
        <p:spPr>
          <a:xfrm>
            <a:off x="4341813" y="1584325"/>
            <a:ext cx="3508375" cy="1270000"/>
          </a:xfrm>
          <a:prstGeom prst="roundRect">
            <a:avLst>
              <a:gd name="adj" fmla="val 6242"/>
            </a:avLst>
          </a:prstGeom>
          <a:solidFill>
            <a:schemeClr val="accent1">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p:cNvSpPr/>
          <p:nvPr/>
        </p:nvSpPr>
        <p:spPr>
          <a:xfrm>
            <a:off x="695325" y="2992210"/>
            <a:ext cx="3508375" cy="1270000"/>
          </a:xfrm>
          <a:prstGeom prst="roundRect">
            <a:avLst>
              <a:gd name="adj" fmla="val 6242"/>
            </a:avLst>
          </a:prstGeom>
          <a:solidFill>
            <a:schemeClr val="accent1">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p:cNvSpPr/>
          <p:nvPr/>
        </p:nvSpPr>
        <p:spPr>
          <a:xfrm>
            <a:off x="7988300" y="2992210"/>
            <a:ext cx="3508375" cy="1270000"/>
          </a:xfrm>
          <a:prstGeom prst="roundRect">
            <a:avLst>
              <a:gd name="adj" fmla="val 6242"/>
            </a:avLst>
          </a:prstGeom>
          <a:solidFill>
            <a:schemeClr val="accent1">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圆角 15"/>
          <p:cNvSpPr/>
          <p:nvPr/>
        </p:nvSpPr>
        <p:spPr>
          <a:xfrm>
            <a:off x="4341813" y="2992210"/>
            <a:ext cx="3508375" cy="1270000"/>
          </a:xfrm>
          <a:prstGeom prst="roundRect">
            <a:avLst>
              <a:gd name="adj" fmla="val 6242"/>
            </a:avLst>
          </a:prstGeom>
          <a:solidFill>
            <a:schemeClr val="bg2">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占位符 11"/>
          <p:cNvSpPr txBox="1"/>
          <p:nvPr/>
        </p:nvSpPr>
        <p:spPr>
          <a:xfrm>
            <a:off x="675455" y="4735398"/>
            <a:ext cx="769441" cy="276999"/>
          </a:xfrm>
          <a:prstGeom prst="rect">
            <a:avLst/>
          </a:prstGeom>
        </p:spPr>
        <p:txBody>
          <a:bodyPr wrap="squar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dirty="0">
                <a:solidFill>
                  <a:schemeClr val="tx2"/>
                </a:solidFill>
              </a:rPr>
              <a:t>01</a:t>
            </a:r>
            <a:endParaRPr lang="zh-CN" altLang="en-US" sz="2000" dirty="0">
              <a:solidFill>
                <a:schemeClr val="tx2"/>
              </a:solidFill>
            </a:endParaRPr>
          </a:p>
        </p:txBody>
      </p:sp>
      <p:sp>
        <p:nvSpPr>
          <p:cNvPr id="18" name="文本框 17"/>
          <p:cNvSpPr txBox="1"/>
          <p:nvPr/>
        </p:nvSpPr>
        <p:spPr>
          <a:xfrm>
            <a:off x="695326" y="5086337"/>
            <a:ext cx="3067050" cy="929100"/>
          </a:xfrm>
          <a:prstGeom prst="rect">
            <a:avLst/>
          </a:prstGeom>
          <a:noFill/>
        </p:spPr>
        <p:txBody>
          <a:bodyPr wrap="square" lIns="0" tIns="0" rIns="0" bIns="0">
            <a:spAutoFit/>
          </a:bodyPr>
          <a:lstStyle/>
          <a:p>
            <a:pPr defTabSz="914400">
              <a:lnSpc>
                <a:spcPct val="130000"/>
              </a:lnSpc>
            </a:pPr>
            <a:r>
              <a:rPr lang="zh-CN" altLang="en-US" sz="1600" dirty="0">
                <a:solidFill>
                  <a:schemeClr val="tx2"/>
                </a:solidFill>
                <a:latin typeface="+mn-ea"/>
                <a:cs typeface="+mn-ea"/>
              </a:rPr>
              <a:t>中餐厅聘请专业中餐主厨，餐厅菜式丰富，以传统和新派的淮阳菜以及杭帮菜、川湘菜、粤菜为主。</a:t>
            </a:r>
            <a:endParaRPr lang="zh-CN" altLang="en-US" sz="1600" dirty="0">
              <a:solidFill>
                <a:schemeClr val="tx2"/>
              </a:solidFill>
              <a:latin typeface="+mn-ea"/>
              <a:cs typeface="+mn-ea"/>
              <a:sym typeface="Arial" panose="020B0604020202020204" pitchFamily="34" charset="0"/>
            </a:endParaRPr>
          </a:p>
        </p:txBody>
      </p:sp>
      <p:sp>
        <p:nvSpPr>
          <p:cNvPr id="19" name="文本占位符 11"/>
          <p:cNvSpPr txBox="1"/>
          <p:nvPr/>
        </p:nvSpPr>
        <p:spPr>
          <a:xfrm>
            <a:off x="4593922" y="4735398"/>
            <a:ext cx="769441" cy="276999"/>
          </a:xfrm>
          <a:prstGeom prst="rect">
            <a:avLst/>
          </a:prstGeom>
        </p:spPr>
        <p:txBody>
          <a:bodyPr wrap="squar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dirty="0">
                <a:solidFill>
                  <a:schemeClr val="tx2"/>
                </a:solidFill>
              </a:rPr>
              <a:t>02</a:t>
            </a:r>
            <a:endParaRPr lang="zh-CN" altLang="en-US" sz="2000" dirty="0">
              <a:solidFill>
                <a:schemeClr val="tx2"/>
              </a:solidFill>
            </a:endParaRPr>
          </a:p>
        </p:txBody>
      </p:sp>
      <p:sp>
        <p:nvSpPr>
          <p:cNvPr id="20" name="文本框 19"/>
          <p:cNvSpPr txBox="1"/>
          <p:nvPr/>
        </p:nvSpPr>
        <p:spPr>
          <a:xfrm>
            <a:off x="4593922" y="5086337"/>
            <a:ext cx="3164734" cy="929100"/>
          </a:xfrm>
          <a:prstGeom prst="rect">
            <a:avLst/>
          </a:prstGeom>
          <a:noFill/>
        </p:spPr>
        <p:txBody>
          <a:bodyPr wrap="square" lIns="0" tIns="0" rIns="0" bIns="0">
            <a:spAutoFit/>
          </a:bodyPr>
          <a:lstStyle/>
          <a:p>
            <a:pPr>
              <a:lnSpc>
                <a:spcPct val="130000"/>
              </a:lnSpc>
            </a:pPr>
            <a:r>
              <a:rPr lang="zh-CN" altLang="en-US" sz="1600" dirty="0">
                <a:solidFill>
                  <a:schemeClr val="tx2"/>
                </a:solidFill>
                <a:latin typeface="+mn-ea"/>
                <a:cs typeface="+mn-ea"/>
                <a:sym typeface="Arial" panose="020B0604020202020204" pitchFamily="34" charset="0"/>
              </a:rPr>
              <a:t>西餐厅里聘请的是米其林三星的主厨，菜式主要有法式料理、意式料理和西班牙等特色美食。</a:t>
            </a:r>
            <a:endParaRPr lang="zh-CN" altLang="en-US" sz="1600" dirty="0">
              <a:solidFill>
                <a:schemeClr val="tx2"/>
              </a:solidFill>
              <a:latin typeface="+mn-ea"/>
              <a:cs typeface="+mn-ea"/>
              <a:sym typeface="Arial" panose="020B0604020202020204" pitchFamily="34" charset="0"/>
            </a:endParaRPr>
          </a:p>
        </p:txBody>
      </p:sp>
      <p:sp>
        <p:nvSpPr>
          <p:cNvPr id="21" name="文本占位符 11"/>
          <p:cNvSpPr txBox="1"/>
          <p:nvPr/>
        </p:nvSpPr>
        <p:spPr>
          <a:xfrm>
            <a:off x="8453333" y="4735398"/>
            <a:ext cx="769441" cy="276999"/>
          </a:xfrm>
          <a:prstGeom prst="rect">
            <a:avLst/>
          </a:prstGeom>
        </p:spPr>
        <p:txBody>
          <a:bodyPr wrap="squar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dirty="0">
                <a:solidFill>
                  <a:schemeClr val="tx2"/>
                </a:solidFill>
              </a:rPr>
              <a:t>03</a:t>
            </a:r>
            <a:endParaRPr lang="zh-CN" altLang="en-US" sz="2000" dirty="0">
              <a:solidFill>
                <a:schemeClr val="tx2"/>
              </a:solidFill>
            </a:endParaRPr>
          </a:p>
        </p:txBody>
      </p:sp>
      <p:sp>
        <p:nvSpPr>
          <p:cNvPr id="22" name="文本框 21"/>
          <p:cNvSpPr txBox="1"/>
          <p:nvPr/>
        </p:nvSpPr>
        <p:spPr>
          <a:xfrm>
            <a:off x="8453333" y="5086337"/>
            <a:ext cx="3164734" cy="929100"/>
          </a:xfrm>
          <a:prstGeom prst="rect">
            <a:avLst/>
          </a:prstGeom>
          <a:noFill/>
        </p:spPr>
        <p:txBody>
          <a:bodyPr wrap="square" lIns="0" tIns="0" rIns="0" bIns="0">
            <a:spAutoFit/>
          </a:bodyPr>
          <a:lstStyle/>
          <a:p>
            <a:pPr>
              <a:lnSpc>
                <a:spcPct val="130000"/>
              </a:lnSpc>
            </a:pPr>
            <a:r>
              <a:rPr lang="zh-CN" altLang="en-US" sz="1600" dirty="0">
                <a:solidFill>
                  <a:schemeClr val="tx2"/>
                </a:solidFill>
                <a:latin typeface="+mn-ea"/>
                <a:cs typeface="Open Sans" panose="020B0606030504020204" pitchFamily="34" charset="0"/>
              </a:rPr>
              <a:t>自助餐厅里的菜式品种丰富，主要包含了海鲜、烧烤、日本料理、甜品甜点、英式下午茶等各色美食。</a:t>
            </a:r>
            <a:endParaRPr lang="zh-CN" altLang="en-US" sz="1800" dirty="0">
              <a:solidFill>
                <a:schemeClr val="tx2"/>
              </a:solidFill>
              <a:latin typeface="+mn-ea"/>
              <a:cs typeface="+mn-ea"/>
              <a:sym typeface="Arial" panose="020B0604020202020204" pitchFamily="34" charset="0"/>
            </a:endParaRPr>
          </a:p>
        </p:txBody>
      </p:sp>
      <p:cxnSp>
        <p:nvCxnSpPr>
          <p:cNvPr id="23" name="直接连接符 22"/>
          <p:cNvCxnSpPr/>
          <p:nvPr/>
        </p:nvCxnSpPr>
        <p:spPr>
          <a:xfrm>
            <a:off x="4130675" y="5301719"/>
            <a:ext cx="0" cy="638400"/>
          </a:xfrm>
          <a:prstGeom prst="line">
            <a:avLst/>
          </a:prstGeom>
          <a:ln w="22225" cap="rnd">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8017934" y="5301719"/>
            <a:ext cx="0" cy="638400"/>
          </a:xfrm>
          <a:prstGeom prst="line">
            <a:avLst/>
          </a:prstGeom>
          <a:ln w="22225" cap="rnd">
            <a:solidFill>
              <a:schemeClr val="bg2"/>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914296" y="1856599"/>
            <a:ext cx="2848079" cy="766465"/>
            <a:chOff x="914296" y="1856599"/>
            <a:chExt cx="2848079" cy="766465"/>
          </a:xfrm>
        </p:grpSpPr>
        <p:pic>
          <p:nvPicPr>
            <p:cNvPr id="34" name="图形 33" descr="双击手势 轮廓"/>
            <p:cNvPicPr>
              <a:picLocks noChangeAspect="1"/>
            </p:cNvPicPr>
            <p:nvPr/>
          </p:nvPicPr>
          <p:blipFill>
            <a:blip r:embed="rId1" cstate="screen">
              <a:extLst>
                <a:ext uri="{96DAC541-7B7A-43D3-8B79-37D633B846F1}">
                  <asvg:svgBlip xmlns:asvg="http://schemas.microsoft.com/office/drawing/2016/SVG/main" r:embed="rId2"/>
                </a:ext>
              </a:extLst>
            </a:blip>
            <a:stretch>
              <a:fillRect/>
            </a:stretch>
          </p:blipFill>
          <p:spPr>
            <a:xfrm>
              <a:off x="914296" y="1856599"/>
              <a:ext cx="858614" cy="766465"/>
            </a:xfrm>
            <a:prstGeom prst="rect">
              <a:avLst/>
            </a:prstGeom>
          </p:spPr>
        </p:pic>
        <p:grpSp>
          <p:nvGrpSpPr>
            <p:cNvPr id="3" name="组合 2"/>
            <p:cNvGrpSpPr/>
            <p:nvPr/>
          </p:nvGrpSpPr>
          <p:grpSpPr>
            <a:xfrm>
              <a:off x="1933154" y="1898514"/>
              <a:ext cx="1829221" cy="676891"/>
              <a:chOff x="1933154" y="1898514"/>
              <a:chExt cx="1829221" cy="676891"/>
            </a:xfrm>
          </p:grpSpPr>
          <p:sp>
            <p:nvSpPr>
              <p:cNvPr id="53" name="文本占位符 11"/>
              <p:cNvSpPr txBox="1"/>
              <p:nvPr/>
            </p:nvSpPr>
            <p:spPr>
              <a:xfrm>
                <a:off x="2506474" y="1898514"/>
                <a:ext cx="769441" cy="276999"/>
              </a:xfrm>
              <a:prstGeom prst="rect">
                <a:avLst/>
              </a:prstGeom>
            </p:spPr>
            <p:txBody>
              <a:bodyPr wrap="squar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dirty="0">
                    <a:solidFill>
                      <a:schemeClr val="tx2"/>
                    </a:solidFill>
                    <a:latin typeface="+mj-ea"/>
                    <a:ea typeface="+mj-ea"/>
                  </a:rPr>
                  <a:t>中餐厅</a:t>
                </a:r>
                <a:endParaRPr lang="zh-CN" altLang="en-US" sz="2000" dirty="0">
                  <a:solidFill>
                    <a:schemeClr val="tx2"/>
                  </a:solidFill>
                  <a:latin typeface="+mj-ea"/>
                  <a:ea typeface="+mj-ea"/>
                </a:endParaRPr>
              </a:p>
            </p:txBody>
          </p:sp>
          <p:sp>
            <p:nvSpPr>
              <p:cNvPr id="54" name="文本框 53"/>
              <p:cNvSpPr txBox="1"/>
              <p:nvPr/>
            </p:nvSpPr>
            <p:spPr>
              <a:xfrm>
                <a:off x="1933154" y="2286480"/>
                <a:ext cx="1829221" cy="288925"/>
              </a:xfrm>
              <a:prstGeom prst="rect">
                <a:avLst/>
              </a:prstGeom>
              <a:noFill/>
            </p:spPr>
            <p:txBody>
              <a:bodyPr wrap="square" lIns="0" tIns="0" rIns="0" bIns="0">
                <a:spAutoFit/>
              </a:bodyPr>
              <a:lstStyle/>
              <a:p>
                <a:pPr defTabSz="914400">
                  <a:lnSpc>
                    <a:spcPct val="130000"/>
                  </a:lnSpc>
                </a:pPr>
                <a:r>
                  <a:rPr lang="zh-CN" altLang="en-US" sz="1600" dirty="0">
                    <a:solidFill>
                      <a:schemeClr val="tx2"/>
                    </a:solidFill>
                    <a:latin typeface="+mn-ea"/>
                    <a:cs typeface="+mn-ea"/>
                    <a:sym typeface="Arial" panose="020B0604020202020204" pitchFamily="34" charset="0"/>
                  </a:rPr>
                  <a:t>中式环境，正宗菜系</a:t>
                </a:r>
                <a:endParaRPr lang="en-US" altLang="zh-CN" sz="1600" dirty="0">
                  <a:solidFill>
                    <a:schemeClr val="tx2"/>
                  </a:solidFill>
                  <a:latin typeface="+mn-ea"/>
                  <a:cs typeface="+mn-ea"/>
                  <a:sym typeface="Arial" panose="020B0604020202020204" pitchFamily="34" charset="0"/>
                </a:endParaRPr>
              </a:p>
            </p:txBody>
          </p:sp>
        </p:grpSp>
      </p:grpSp>
      <p:grpSp>
        <p:nvGrpSpPr>
          <p:cNvPr id="11" name="组合 10"/>
          <p:cNvGrpSpPr/>
          <p:nvPr/>
        </p:nvGrpSpPr>
        <p:grpSpPr>
          <a:xfrm>
            <a:off x="1092886" y="3331558"/>
            <a:ext cx="2522497" cy="678096"/>
            <a:chOff x="1092886" y="3331558"/>
            <a:chExt cx="2522497" cy="678096"/>
          </a:xfrm>
        </p:grpSpPr>
        <p:grpSp>
          <p:nvGrpSpPr>
            <p:cNvPr id="49" name="组合 48"/>
            <p:cNvGrpSpPr/>
            <p:nvPr/>
          </p:nvGrpSpPr>
          <p:grpSpPr>
            <a:xfrm>
              <a:off x="1092886" y="3363274"/>
              <a:ext cx="497190" cy="562947"/>
              <a:chOff x="-824537" y="745278"/>
              <a:chExt cx="559746" cy="559780"/>
            </a:xfrm>
          </p:grpSpPr>
          <p:sp>
            <p:nvSpPr>
              <p:cNvPr id="50" name="任意多边形: 形状 49"/>
              <p:cNvSpPr/>
              <p:nvPr/>
            </p:nvSpPr>
            <p:spPr>
              <a:xfrm>
                <a:off x="-644130" y="847725"/>
                <a:ext cx="85329" cy="206375"/>
              </a:xfrm>
              <a:custGeom>
                <a:avLst/>
                <a:gdLst>
                  <a:gd name="connsiteX0" fmla="*/ 0 w 79375"/>
                  <a:gd name="connsiteY0" fmla="*/ 206375 h 206375"/>
                  <a:gd name="connsiteX1" fmla="*/ 34925 w 79375"/>
                  <a:gd name="connsiteY1" fmla="*/ 53975 h 206375"/>
                  <a:gd name="connsiteX2" fmla="*/ 79375 w 79375"/>
                  <a:gd name="connsiteY2" fmla="*/ 0 h 206375"/>
                  <a:gd name="connsiteX0-1" fmla="*/ 0 w 79375"/>
                  <a:gd name="connsiteY0-2" fmla="*/ 206375 h 206375"/>
                  <a:gd name="connsiteX1-3" fmla="*/ 79375 w 79375"/>
                  <a:gd name="connsiteY1-4" fmla="*/ 0 h 206375"/>
                  <a:gd name="connsiteX0-5" fmla="*/ 4679 w 84054"/>
                  <a:gd name="connsiteY0-6" fmla="*/ 206375 h 206375"/>
                  <a:gd name="connsiteX1-7" fmla="*/ 84054 w 84054"/>
                  <a:gd name="connsiteY1-8" fmla="*/ 0 h 206375"/>
                  <a:gd name="connsiteX0-9" fmla="*/ 5954 w 85329"/>
                  <a:gd name="connsiteY0-10" fmla="*/ 206375 h 206375"/>
                  <a:gd name="connsiteX1-11" fmla="*/ 85329 w 85329"/>
                  <a:gd name="connsiteY1-12" fmla="*/ 0 h 206375"/>
                </a:gdLst>
                <a:ahLst/>
                <a:cxnLst>
                  <a:cxn ang="0">
                    <a:pos x="connsiteX0-1" y="connsiteY0-2"/>
                  </a:cxn>
                  <a:cxn ang="0">
                    <a:pos x="connsiteX1-3" y="connsiteY1-4"/>
                  </a:cxn>
                </a:cxnLst>
                <a:rect l="l" t="t" r="r" b="b"/>
                <a:pathLst>
                  <a:path w="85329" h="206375">
                    <a:moveTo>
                      <a:pt x="5954" y="206375"/>
                    </a:moveTo>
                    <a:cubicBezTo>
                      <a:pt x="-18388" y="86783"/>
                      <a:pt x="36646" y="59267"/>
                      <a:pt x="85329" y="0"/>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形状 50"/>
              <p:cNvSpPr/>
              <p:nvPr/>
            </p:nvSpPr>
            <p:spPr>
              <a:xfrm>
                <a:off x="-679450" y="1082676"/>
                <a:ext cx="254000" cy="60925"/>
              </a:xfrm>
              <a:custGeom>
                <a:avLst/>
                <a:gdLst>
                  <a:gd name="connsiteX0" fmla="*/ 0 w 254000"/>
                  <a:gd name="connsiteY0" fmla="*/ 41275 h 41275"/>
                  <a:gd name="connsiteX1" fmla="*/ 254000 w 254000"/>
                  <a:gd name="connsiteY1" fmla="*/ 0 h 41275"/>
                  <a:gd name="connsiteX0-1" fmla="*/ 0 w 254000"/>
                  <a:gd name="connsiteY0-2" fmla="*/ 41275 h 52346"/>
                  <a:gd name="connsiteX1-3" fmla="*/ 254000 w 254000"/>
                  <a:gd name="connsiteY1-4" fmla="*/ 0 h 52346"/>
                  <a:gd name="connsiteX0-5" fmla="*/ 0 w 254000"/>
                  <a:gd name="connsiteY0-6" fmla="*/ 41275 h 74935"/>
                  <a:gd name="connsiteX1-7" fmla="*/ 254000 w 254000"/>
                  <a:gd name="connsiteY1-8" fmla="*/ 0 h 74935"/>
                  <a:gd name="connsiteX0-9" fmla="*/ 0 w 254000"/>
                  <a:gd name="connsiteY0-10" fmla="*/ 41275 h 67217"/>
                  <a:gd name="connsiteX1-11" fmla="*/ 254000 w 254000"/>
                  <a:gd name="connsiteY1-12" fmla="*/ 0 h 67217"/>
                  <a:gd name="connsiteX0-13" fmla="*/ 0 w 254000"/>
                  <a:gd name="connsiteY0-14" fmla="*/ 41275 h 60925"/>
                  <a:gd name="connsiteX1-15" fmla="*/ 254000 w 254000"/>
                  <a:gd name="connsiteY1-16" fmla="*/ 0 h 60925"/>
                </a:gdLst>
                <a:ahLst/>
                <a:cxnLst>
                  <a:cxn ang="0">
                    <a:pos x="connsiteX0-1" y="connsiteY0-2"/>
                  </a:cxn>
                  <a:cxn ang="0">
                    <a:pos x="connsiteX1-3" y="connsiteY1-4"/>
                  </a:cxn>
                </a:cxnLst>
                <a:rect l="l" t="t" r="r" b="b"/>
                <a:pathLst>
                  <a:path w="254000" h="60925">
                    <a:moveTo>
                      <a:pt x="0" y="41275"/>
                    </a:moveTo>
                    <a:cubicBezTo>
                      <a:pt x="78317" y="68792"/>
                      <a:pt x="137583" y="77258"/>
                      <a:pt x="254000" y="0"/>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图形 55" descr="树叶 轮廓"/>
              <p:cNvSpPr/>
              <p:nvPr/>
            </p:nvSpPr>
            <p:spPr>
              <a:xfrm>
                <a:off x="-824537" y="745278"/>
                <a:ext cx="559746" cy="559780"/>
              </a:xfrm>
              <a:custGeom>
                <a:avLst/>
                <a:gdLst>
                  <a:gd name="connsiteX0" fmla="*/ 265659 w 559746"/>
                  <a:gd name="connsiteY0" fmla="*/ 50534 h 559780"/>
                  <a:gd name="connsiteX1" fmla="*/ 255696 w 559746"/>
                  <a:gd name="connsiteY1" fmla="*/ 50405 h 559780"/>
                  <a:gd name="connsiteX2" fmla="*/ 31784 w 559746"/>
                  <a:gd name="connsiteY2" fmla="*/ 283509 h 559780"/>
                  <a:gd name="connsiteX3" fmla="*/ 43142 w 559746"/>
                  <a:gd name="connsiteY3" fmla="*/ 356231 h 559780"/>
                  <a:gd name="connsiteX4" fmla="*/ 75358 w 559746"/>
                  <a:gd name="connsiteY4" fmla="*/ 416323 h 559780"/>
                  <a:gd name="connsiteX5" fmla="*/ 63 w 559746"/>
                  <a:gd name="connsiteY5" fmla="*/ 550662 h 559780"/>
                  <a:gd name="connsiteX6" fmla="*/ 7105 w 559746"/>
                  <a:gd name="connsiteY6" fmla="*/ 559716 h 559780"/>
                  <a:gd name="connsiteX7" fmla="*/ 8079 w 559746"/>
                  <a:gd name="connsiteY7" fmla="*/ 559780 h 559780"/>
                  <a:gd name="connsiteX8" fmla="*/ 16118 w 559746"/>
                  <a:gd name="connsiteY8" fmla="*/ 552674 h 559780"/>
                  <a:gd name="connsiteX9" fmla="*/ 85491 w 559746"/>
                  <a:gd name="connsiteY9" fmla="*/ 429725 h 559780"/>
                  <a:gd name="connsiteX10" fmla="*/ 87795 w 559746"/>
                  <a:gd name="connsiteY10" fmla="*/ 432759 h 559780"/>
                  <a:gd name="connsiteX11" fmla="*/ 215603 w 559746"/>
                  <a:gd name="connsiteY11" fmla="*/ 514138 h 559780"/>
                  <a:gd name="connsiteX12" fmla="*/ 255136 w 559746"/>
                  <a:gd name="connsiteY12" fmla="*/ 517781 h 559780"/>
                  <a:gd name="connsiteX13" fmla="*/ 256499 w 559746"/>
                  <a:gd name="connsiteY13" fmla="*/ 517781 h 559780"/>
                  <a:gd name="connsiteX14" fmla="*/ 366833 w 559746"/>
                  <a:gd name="connsiteY14" fmla="*/ 487033 h 559780"/>
                  <a:gd name="connsiteX15" fmla="*/ 559746 w 559746"/>
                  <a:gd name="connsiteY15" fmla="*/ 0 h 559780"/>
                  <a:gd name="connsiteX16" fmla="*/ 265659 w 559746"/>
                  <a:gd name="connsiteY16" fmla="*/ 50534 h 559780"/>
                  <a:gd name="connsiteX17" fmla="*/ 358469 w 559746"/>
                  <a:gd name="connsiteY17" fmla="*/ 473144 h 559780"/>
                  <a:gd name="connsiteX18" fmla="*/ 256499 w 559746"/>
                  <a:gd name="connsiteY18" fmla="*/ 501539 h 559780"/>
                  <a:gd name="connsiteX19" fmla="*/ 255136 w 559746"/>
                  <a:gd name="connsiteY19" fmla="*/ 501539 h 559780"/>
                  <a:gd name="connsiteX20" fmla="*/ 218564 w 559746"/>
                  <a:gd name="connsiteY20" fmla="*/ 498172 h 559780"/>
                  <a:gd name="connsiteX21" fmla="*/ 100718 w 559746"/>
                  <a:gd name="connsiteY21" fmla="*/ 422926 h 559780"/>
                  <a:gd name="connsiteX22" fmla="*/ 96483 w 559746"/>
                  <a:gd name="connsiteY22" fmla="*/ 417353 h 559780"/>
                  <a:gd name="connsiteX23" fmla="*/ 320866 w 559746"/>
                  <a:gd name="connsiteY23" fmla="*/ 233907 h 559780"/>
                  <a:gd name="connsiteX24" fmla="*/ 323113 w 559746"/>
                  <a:gd name="connsiteY24" fmla="*/ 222655 h 559780"/>
                  <a:gd name="connsiteX25" fmla="*/ 311861 w 559746"/>
                  <a:gd name="connsiteY25" fmla="*/ 220407 h 559780"/>
                  <a:gd name="connsiteX26" fmla="*/ 86464 w 559746"/>
                  <a:gd name="connsiteY26" fmla="*/ 404015 h 559780"/>
                  <a:gd name="connsiteX27" fmla="*/ 58572 w 559746"/>
                  <a:gd name="connsiteY27" fmla="*/ 351283 h 559780"/>
                  <a:gd name="connsiteX28" fmla="*/ 48026 w 559746"/>
                  <a:gd name="connsiteY28" fmla="*/ 283135 h 559780"/>
                  <a:gd name="connsiteX29" fmla="*/ 255712 w 559746"/>
                  <a:gd name="connsiteY29" fmla="*/ 66590 h 559780"/>
                  <a:gd name="connsiteX30" fmla="*/ 265716 w 559746"/>
                  <a:gd name="connsiteY30" fmla="*/ 66711 h 559780"/>
                  <a:gd name="connsiteX31" fmla="*/ 543480 w 559746"/>
                  <a:gd name="connsiteY31" fmla="*/ 21231 h 559780"/>
                  <a:gd name="connsiteX32" fmla="*/ 358469 w 559746"/>
                  <a:gd name="connsiteY32" fmla="*/ 473144 h 559780"/>
                  <a:gd name="connsiteX0-1" fmla="*/ 265659 w 559746"/>
                  <a:gd name="connsiteY0-2" fmla="*/ 50534 h 559780"/>
                  <a:gd name="connsiteX1-3" fmla="*/ 255696 w 559746"/>
                  <a:gd name="connsiteY1-4" fmla="*/ 50405 h 559780"/>
                  <a:gd name="connsiteX2-5" fmla="*/ 31784 w 559746"/>
                  <a:gd name="connsiteY2-6" fmla="*/ 283509 h 559780"/>
                  <a:gd name="connsiteX3-7" fmla="*/ 43142 w 559746"/>
                  <a:gd name="connsiteY3-8" fmla="*/ 356231 h 559780"/>
                  <a:gd name="connsiteX4-9" fmla="*/ 75358 w 559746"/>
                  <a:gd name="connsiteY4-10" fmla="*/ 416323 h 559780"/>
                  <a:gd name="connsiteX5-11" fmla="*/ 63 w 559746"/>
                  <a:gd name="connsiteY5-12" fmla="*/ 550662 h 559780"/>
                  <a:gd name="connsiteX6-13" fmla="*/ 7105 w 559746"/>
                  <a:gd name="connsiteY6-14" fmla="*/ 559716 h 559780"/>
                  <a:gd name="connsiteX7-15" fmla="*/ 8079 w 559746"/>
                  <a:gd name="connsiteY7-16" fmla="*/ 559780 h 559780"/>
                  <a:gd name="connsiteX8-17" fmla="*/ 16118 w 559746"/>
                  <a:gd name="connsiteY8-18" fmla="*/ 552674 h 559780"/>
                  <a:gd name="connsiteX9-19" fmla="*/ 85491 w 559746"/>
                  <a:gd name="connsiteY9-20" fmla="*/ 429725 h 559780"/>
                  <a:gd name="connsiteX10-21" fmla="*/ 87795 w 559746"/>
                  <a:gd name="connsiteY10-22" fmla="*/ 432759 h 559780"/>
                  <a:gd name="connsiteX11-23" fmla="*/ 215603 w 559746"/>
                  <a:gd name="connsiteY11-24" fmla="*/ 514138 h 559780"/>
                  <a:gd name="connsiteX12-25" fmla="*/ 255136 w 559746"/>
                  <a:gd name="connsiteY12-26" fmla="*/ 517781 h 559780"/>
                  <a:gd name="connsiteX13-27" fmla="*/ 256499 w 559746"/>
                  <a:gd name="connsiteY13-28" fmla="*/ 517781 h 559780"/>
                  <a:gd name="connsiteX14-29" fmla="*/ 366833 w 559746"/>
                  <a:gd name="connsiteY14-30" fmla="*/ 487033 h 559780"/>
                  <a:gd name="connsiteX15-31" fmla="*/ 559746 w 559746"/>
                  <a:gd name="connsiteY15-32" fmla="*/ 0 h 559780"/>
                  <a:gd name="connsiteX16-33" fmla="*/ 265659 w 559746"/>
                  <a:gd name="connsiteY16-34" fmla="*/ 50534 h 559780"/>
                  <a:gd name="connsiteX17-35" fmla="*/ 358469 w 559746"/>
                  <a:gd name="connsiteY17-36" fmla="*/ 473144 h 559780"/>
                  <a:gd name="connsiteX18-37" fmla="*/ 256499 w 559746"/>
                  <a:gd name="connsiteY18-38" fmla="*/ 501539 h 559780"/>
                  <a:gd name="connsiteX19-39" fmla="*/ 255136 w 559746"/>
                  <a:gd name="connsiteY19-40" fmla="*/ 501539 h 559780"/>
                  <a:gd name="connsiteX20-41" fmla="*/ 218564 w 559746"/>
                  <a:gd name="connsiteY20-42" fmla="*/ 498172 h 559780"/>
                  <a:gd name="connsiteX21-43" fmla="*/ 100718 w 559746"/>
                  <a:gd name="connsiteY21-44" fmla="*/ 422926 h 559780"/>
                  <a:gd name="connsiteX22-45" fmla="*/ 96483 w 559746"/>
                  <a:gd name="connsiteY22-46" fmla="*/ 417353 h 559780"/>
                  <a:gd name="connsiteX23-47" fmla="*/ 320866 w 559746"/>
                  <a:gd name="connsiteY23-48" fmla="*/ 233907 h 559780"/>
                  <a:gd name="connsiteX24-49" fmla="*/ 412013 w 559746"/>
                  <a:gd name="connsiteY24-50" fmla="*/ 160743 h 559780"/>
                  <a:gd name="connsiteX25-51" fmla="*/ 311861 w 559746"/>
                  <a:gd name="connsiteY25-52" fmla="*/ 220407 h 559780"/>
                  <a:gd name="connsiteX26-53" fmla="*/ 86464 w 559746"/>
                  <a:gd name="connsiteY26-54" fmla="*/ 404015 h 559780"/>
                  <a:gd name="connsiteX27-55" fmla="*/ 58572 w 559746"/>
                  <a:gd name="connsiteY27-56" fmla="*/ 351283 h 559780"/>
                  <a:gd name="connsiteX28-57" fmla="*/ 48026 w 559746"/>
                  <a:gd name="connsiteY28-58" fmla="*/ 283135 h 559780"/>
                  <a:gd name="connsiteX29-59" fmla="*/ 255712 w 559746"/>
                  <a:gd name="connsiteY29-60" fmla="*/ 66590 h 559780"/>
                  <a:gd name="connsiteX30-61" fmla="*/ 265716 w 559746"/>
                  <a:gd name="connsiteY30-62" fmla="*/ 66711 h 559780"/>
                  <a:gd name="connsiteX31-63" fmla="*/ 543480 w 559746"/>
                  <a:gd name="connsiteY31-64" fmla="*/ 21231 h 559780"/>
                  <a:gd name="connsiteX32-65" fmla="*/ 358469 w 559746"/>
                  <a:gd name="connsiteY32-66" fmla="*/ 473144 h 5597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Lst>
                <a:rect l="l" t="t" r="r" b="b"/>
                <a:pathLst>
                  <a:path w="559746" h="559780">
                    <a:moveTo>
                      <a:pt x="265659" y="50534"/>
                    </a:moveTo>
                    <a:cubicBezTo>
                      <a:pt x="262292" y="50534"/>
                      <a:pt x="258958" y="50534"/>
                      <a:pt x="255696" y="50405"/>
                    </a:cubicBezTo>
                    <a:cubicBezTo>
                      <a:pt x="129506" y="52968"/>
                      <a:pt x="29272" y="157317"/>
                      <a:pt x="31784" y="283509"/>
                    </a:cubicBezTo>
                    <a:cubicBezTo>
                      <a:pt x="31818" y="308188"/>
                      <a:pt x="35649" y="332716"/>
                      <a:pt x="43142" y="356231"/>
                    </a:cubicBezTo>
                    <a:cubicBezTo>
                      <a:pt x="50391" y="377946"/>
                      <a:pt x="61285" y="398267"/>
                      <a:pt x="75358" y="416323"/>
                    </a:cubicBezTo>
                    <a:cubicBezTo>
                      <a:pt x="16824" y="482961"/>
                      <a:pt x="2870" y="528173"/>
                      <a:pt x="63" y="550662"/>
                    </a:cubicBezTo>
                    <a:cubicBezTo>
                      <a:pt x="-491" y="555106"/>
                      <a:pt x="2661" y="559159"/>
                      <a:pt x="7105" y="559716"/>
                    </a:cubicBezTo>
                    <a:cubicBezTo>
                      <a:pt x="7428" y="559759"/>
                      <a:pt x="7753" y="559781"/>
                      <a:pt x="8079" y="559780"/>
                    </a:cubicBezTo>
                    <a:cubicBezTo>
                      <a:pt x="12166" y="559775"/>
                      <a:pt x="15611" y="556730"/>
                      <a:pt x="16118" y="552674"/>
                    </a:cubicBezTo>
                    <a:cubicBezTo>
                      <a:pt x="18187" y="536156"/>
                      <a:pt x="29399" y="494432"/>
                      <a:pt x="85491" y="429725"/>
                    </a:cubicBezTo>
                    <a:lnTo>
                      <a:pt x="87795" y="432759"/>
                    </a:lnTo>
                    <a:cubicBezTo>
                      <a:pt x="118833" y="474794"/>
                      <a:pt x="164383" y="503798"/>
                      <a:pt x="215603" y="514138"/>
                    </a:cubicBezTo>
                    <a:cubicBezTo>
                      <a:pt x="228641" y="516562"/>
                      <a:pt x="241875" y="517782"/>
                      <a:pt x="255136" y="517781"/>
                    </a:cubicBezTo>
                    <a:lnTo>
                      <a:pt x="256499" y="517781"/>
                    </a:lnTo>
                    <a:cubicBezTo>
                      <a:pt x="295392" y="517777"/>
                      <a:pt x="333544" y="507145"/>
                      <a:pt x="366833" y="487033"/>
                    </a:cubicBezTo>
                    <a:cubicBezTo>
                      <a:pt x="538183" y="387790"/>
                      <a:pt x="559746" y="205131"/>
                      <a:pt x="559746" y="0"/>
                    </a:cubicBezTo>
                    <a:cubicBezTo>
                      <a:pt x="559746" y="0"/>
                      <a:pt x="383497" y="50534"/>
                      <a:pt x="265659" y="50534"/>
                    </a:cubicBezTo>
                    <a:close/>
                    <a:moveTo>
                      <a:pt x="358469" y="473144"/>
                    </a:moveTo>
                    <a:cubicBezTo>
                      <a:pt x="327702" y="491725"/>
                      <a:pt x="292441" y="501543"/>
                      <a:pt x="256499" y="501539"/>
                    </a:cubicBezTo>
                    <a:lnTo>
                      <a:pt x="255136" y="501539"/>
                    </a:lnTo>
                    <a:cubicBezTo>
                      <a:pt x="242868" y="501534"/>
                      <a:pt x="230627" y="500407"/>
                      <a:pt x="218564" y="498172"/>
                    </a:cubicBezTo>
                    <a:cubicBezTo>
                      <a:pt x="171289" y="488624"/>
                      <a:pt x="129271" y="461795"/>
                      <a:pt x="100718" y="422926"/>
                    </a:cubicBezTo>
                    <a:lnTo>
                      <a:pt x="96483" y="417353"/>
                    </a:lnTo>
                    <a:cubicBezTo>
                      <a:pt x="141574" y="368092"/>
                      <a:pt x="268278" y="276675"/>
                      <a:pt x="320866" y="233907"/>
                    </a:cubicBezTo>
                    <a:cubicBezTo>
                      <a:pt x="373454" y="191139"/>
                      <a:pt x="414500" y="164471"/>
                      <a:pt x="412013" y="160743"/>
                    </a:cubicBezTo>
                    <a:cubicBezTo>
                      <a:pt x="409527" y="157015"/>
                      <a:pt x="366119" y="179862"/>
                      <a:pt x="311861" y="220407"/>
                    </a:cubicBezTo>
                    <a:cubicBezTo>
                      <a:pt x="257603" y="260952"/>
                      <a:pt x="132877" y="353822"/>
                      <a:pt x="86464" y="404015"/>
                    </a:cubicBezTo>
                    <a:cubicBezTo>
                      <a:pt x="74357" y="388074"/>
                      <a:pt x="64936" y="370262"/>
                      <a:pt x="58572" y="351283"/>
                    </a:cubicBezTo>
                    <a:cubicBezTo>
                      <a:pt x="51567" y="329246"/>
                      <a:pt x="48010" y="306258"/>
                      <a:pt x="48026" y="283135"/>
                    </a:cubicBezTo>
                    <a:cubicBezTo>
                      <a:pt x="45824" y="166082"/>
                      <a:pt x="138670" y="69276"/>
                      <a:pt x="255712" y="66590"/>
                    </a:cubicBezTo>
                    <a:cubicBezTo>
                      <a:pt x="258958" y="66671"/>
                      <a:pt x="262341" y="66711"/>
                      <a:pt x="265716" y="66711"/>
                    </a:cubicBezTo>
                    <a:cubicBezTo>
                      <a:pt x="361746" y="66711"/>
                      <a:pt x="492938" y="34617"/>
                      <a:pt x="543480" y="21231"/>
                    </a:cubicBezTo>
                    <a:cubicBezTo>
                      <a:pt x="541436" y="235903"/>
                      <a:pt x="507727" y="386711"/>
                      <a:pt x="358469" y="473144"/>
                    </a:cubicBezTo>
                    <a:close/>
                  </a:path>
                </a:pathLst>
              </a:custGeom>
              <a:solidFill>
                <a:schemeClr val="bg1"/>
              </a:solidFill>
              <a:ln w="8037" cap="flat">
                <a:noFill/>
                <a:prstDash val="solid"/>
                <a:miter/>
              </a:ln>
            </p:spPr>
            <p:txBody>
              <a:bodyPr rtlCol="0" anchor="ctr"/>
              <a:lstStyle/>
              <a:p>
                <a:endParaRPr lang="zh-CN" altLang="en-US"/>
              </a:p>
            </p:txBody>
          </p:sp>
        </p:grpSp>
        <p:grpSp>
          <p:nvGrpSpPr>
            <p:cNvPr id="5" name="组合 4"/>
            <p:cNvGrpSpPr/>
            <p:nvPr/>
          </p:nvGrpSpPr>
          <p:grpSpPr>
            <a:xfrm>
              <a:off x="1767262" y="3331558"/>
              <a:ext cx="1848121" cy="678096"/>
              <a:chOff x="1767262" y="3331558"/>
              <a:chExt cx="1848121" cy="678096"/>
            </a:xfrm>
          </p:grpSpPr>
          <p:sp>
            <p:nvSpPr>
              <p:cNvPr id="45" name="文本占位符 11"/>
              <p:cNvSpPr txBox="1"/>
              <p:nvPr/>
            </p:nvSpPr>
            <p:spPr>
              <a:xfrm>
                <a:off x="2295885" y="3331558"/>
                <a:ext cx="769441" cy="276999"/>
              </a:xfrm>
              <a:prstGeom prst="rect">
                <a:avLst/>
              </a:prstGeom>
            </p:spPr>
            <p:txBody>
              <a:bodyPr wrap="squar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dirty="0">
                    <a:solidFill>
                      <a:schemeClr val="bg1"/>
                    </a:solidFill>
                    <a:latin typeface="+mj-ea"/>
                    <a:ea typeface="+mj-ea"/>
                  </a:rPr>
                  <a:t>西餐厅</a:t>
                </a:r>
                <a:endParaRPr lang="zh-CN" altLang="en-US" sz="2000" dirty="0">
                  <a:solidFill>
                    <a:schemeClr val="bg1"/>
                  </a:solidFill>
                  <a:latin typeface="+mj-ea"/>
                  <a:ea typeface="+mj-ea"/>
                </a:endParaRPr>
              </a:p>
            </p:txBody>
          </p:sp>
          <p:sp>
            <p:nvSpPr>
              <p:cNvPr id="46" name="文本框 45"/>
              <p:cNvSpPr txBox="1"/>
              <p:nvPr/>
            </p:nvSpPr>
            <p:spPr>
              <a:xfrm>
                <a:off x="1767262" y="3720729"/>
                <a:ext cx="1848121" cy="288925"/>
              </a:xfrm>
              <a:prstGeom prst="rect">
                <a:avLst/>
              </a:prstGeom>
              <a:noFill/>
            </p:spPr>
            <p:txBody>
              <a:bodyPr wrap="square" lIns="0" tIns="0" rIns="0" bIns="0">
                <a:spAutoFit/>
              </a:bodyPr>
              <a:lstStyle/>
              <a:p>
                <a:pPr defTabSz="914400">
                  <a:lnSpc>
                    <a:spcPct val="130000"/>
                  </a:lnSpc>
                </a:pPr>
                <a:r>
                  <a:rPr lang="zh-CN" altLang="en-US" sz="1600" dirty="0">
                    <a:solidFill>
                      <a:schemeClr val="bg1"/>
                    </a:solidFill>
                    <a:latin typeface="+mn-ea"/>
                    <a:cs typeface="+mn-ea"/>
                    <a:sym typeface="Arial" panose="020B0604020202020204" pitchFamily="34" charset="0"/>
                  </a:rPr>
                  <a:t>各国美食，绽放味蕾</a:t>
                </a:r>
                <a:endParaRPr lang="en-US" altLang="zh-CN" sz="1600" dirty="0">
                  <a:solidFill>
                    <a:schemeClr val="bg1"/>
                  </a:solidFill>
                  <a:latin typeface="+mn-ea"/>
                  <a:cs typeface="+mn-ea"/>
                  <a:sym typeface="Arial" panose="020B0604020202020204" pitchFamily="34" charset="0"/>
                </a:endParaRPr>
              </a:p>
            </p:txBody>
          </p:sp>
        </p:grpSp>
      </p:grpSp>
      <p:grpSp>
        <p:nvGrpSpPr>
          <p:cNvPr id="25" name="组合 24"/>
          <p:cNvGrpSpPr/>
          <p:nvPr/>
        </p:nvGrpSpPr>
        <p:grpSpPr>
          <a:xfrm>
            <a:off x="4625662" y="1898514"/>
            <a:ext cx="2761582" cy="676891"/>
            <a:chOff x="4625662" y="1898514"/>
            <a:chExt cx="2761582" cy="676891"/>
          </a:xfrm>
        </p:grpSpPr>
        <p:pic>
          <p:nvPicPr>
            <p:cNvPr id="47" name="图形 46" descr="刀叉 轮廓"/>
            <p:cNvPicPr>
              <a:picLocks noChangeAspect="1"/>
            </p:cNvPicPr>
            <p:nvPr/>
          </p:nvPicPr>
          <p:blipFill>
            <a:blip r:embed="rId3" cstate="screen"/>
            <a:stretch>
              <a:fillRect/>
            </a:stretch>
          </p:blipFill>
          <p:spPr>
            <a:xfrm>
              <a:off x="4625662" y="1908629"/>
              <a:ext cx="666776" cy="666776"/>
            </a:xfrm>
            <a:prstGeom prst="rect">
              <a:avLst/>
            </a:prstGeom>
          </p:spPr>
        </p:pic>
        <p:grpSp>
          <p:nvGrpSpPr>
            <p:cNvPr id="6" name="组合 5"/>
            <p:cNvGrpSpPr/>
            <p:nvPr/>
          </p:nvGrpSpPr>
          <p:grpSpPr>
            <a:xfrm>
              <a:off x="5532521" y="1898514"/>
              <a:ext cx="1854723" cy="676891"/>
              <a:chOff x="5532521" y="1898514"/>
              <a:chExt cx="1854723" cy="676891"/>
            </a:xfrm>
          </p:grpSpPr>
          <p:sp>
            <p:nvSpPr>
              <p:cNvPr id="65" name="文本占位符 11"/>
              <p:cNvSpPr txBox="1"/>
              <p:nvPr/>
            </p:nvSpPr>
            <p:spPr>
              <a:xfrm>
                <a:off x="6096000" y="1898514"/>
                <a:ext cx="769441" cy="276999"/>
              </a:xfrm>
              <a:prstGeom prst="rect">
                <a:avLst/>
              </a:prstGeom>
            </p:spPr>
            <p:txBody>
              <a:bodyPr wrap="squar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dirty="0">
                    <a:solidFill>
                      <a:schemeClr val="bg1"/>
                    </a:solidFill>
                    <a:latin typeface="+mj-ea"/>
                    <a:ea typeface="+mj-ea"/>
                  </a:rPr>
                  <a:t>自助厅</a:t>
                </a:r>
                <a:endParaRPr lang="zh-CN" altLang="en-US" sz="2000" dirty="0">
                  <a:solidFill>
                    <a:schemeClr val="bg1"/>
                  </a:solidFill>
                  <a:latin typeface="+mj-ea"/>
                  <a:ea typeface="+mj-ea"/>
                </a:endParaRPr>
              </a:p>
            </p:txBody>
          </p:sp>
          <p:sp>
            <p:nvSpPr>
              <p:cNvPr id="66" name="文本框 65"/>
              <p:cNvSpPr txBox="1"/>
              <p:nvPr/>
            </p:nvSpPr>
            <p:spPr>
              <a:xfrm>
                <a:off x="5532521" y="2286480"/>
                <a:ext cx="1854723" cy="288925"/>
              </a:xfrm>
              <a:prstGeom prst="rect">
                <a:avLst/>
              </a:prstGeom>
              <a:noFill/>
            </p:spPr>
            <p:txBody>
              <a:bodyPr wrap="square" lIns="0" tIns="0" rIns="0" bIns="0">
                <a:spAutoFit/>
              </a:bodyPr>
              <a:lstStyle/>
              <a:p>
                <a:pPr defTabSz="914400">
                  <a:lnSpc>
                    <a:spcPct val="130000"/>
                  </a:lnSpc>
                </a:pPr>
                <a:r>
                  <a:rPr lang="zh-CN" altLang="en-US" sz="1600" dirty="0">
                    <a:solidFill>
                      <a:schemeClr val="bg1"/>
                    </a:solidFill>
                    <a:latin typeface="+mn-ea"/>
                    <a:cs typeface="+mn-ea"/>
                    <a:sym typeface="Arial" panose="020B0604020202020204" pitchFamily="34" charset="0"/>
                  </a:rPr>
                  <a:t>各色美食，种类丰富</a:t>
                </a:r>
                <a:endParaRPr lang="en-US" altLang="zh-CN" sz="1600" dirty="0">
                  <a:solidFill>
                    <a:schemeClr val="bg1"/>
                  </a:solidFill>
                  <a:latin typeface="+mn-ea"/>
                  <a:cs typeface="+mn-ea"/>
                  <a:sym typeface="Arial" panose="020B0604020202020204" pitchFamily="34" charset="0"/>
                </a:endParaRPr>
              </a:p>
            </p:txBody>
          </p:sp>
        </p:grpSp>
      </p:grpSp>
      <p:grpSp>
        <p:nvGrpSpPr>
          <p:cNvPr id="26" name="组合 25"/>
          <p:cNvGrpSpPr/>
          <p:nvPr/>
        </p:nvGrpSpPr>
        <p:grpSpPr>
          <a:xfrm>
            <a:off x="4611576" y="3278360"/>
            <a:ext cx="2775667" cy="714791"/>
            <a:chOff x="4611576" y="3278360"/>
            <a:chExt cx="2775667" cy="714791"/>
          </a:xfrm>
        </p:grpSpPr>
        <p:pic>
          <p:nvPicPr>
            <p:cNvPr id="48" name="图形 47" descr="竖起的大拇指手势 轮廓"/>
            <p:cNvPicPr>
              <a:picLocks noChangeAspect="1"/>
            </p:cNvPicPr>
            <p:nvPr/>
          </p:nvPicPr>
          <p:blipFill>
            <a:blip r:embed="rId4" cstate="screen">
              <a:extLst>
                <a:ext uri="{96DAC541-7B7A-43D3-8B79-37D633B846F1}">
                  <asvg:svgBlip xmlns:asvg="http://schemas.microsoft.com/office/drawing/2016/SVG/main" r:embed="rId5"/>
                </a:ext>
              </a:extLst>
            </a:blip>
            <a:stretch>
              <a:fillRect/>
            </a:stretch>
          </p:blipFill>
          <p:spPr>
            <a:xfrm>
              <a:off x="4611576" y="3278360"/>
              <a:ext cx="687817" cy="687817"/>
            </a:xfrm>
            <a:prstGeom prst="rect">
              <a:avLst/>
            </a:prstGeom>
          </p:spPr>
        </p:pic>
        <p:grpSp>
          <p:nvGrpSpPr>
            <p:cNvPr id="7" name="组合 6"/>
            <p:cNvGrpSpPr/>
            <p:nvPr/>
          </p:nvGrpSpPr>
          <p:grpSpPr>
            <a:xfrm>
              <a:off x="5532520" y="3348168"/>
              <a:ext cx="1854723" cy="644983"/>
              <a:chOff x="5532520" y="3348168"/>
              <a:chExt cx="1854723" cy="644983"/>
            </a:xfrm>
          </p:grpSpPr>
          <p:sp>
            <p:nvSpPr>
              <p:cNvPr id="67" name="文本占位符 11"/>
              <p:cNvSpPr txBox="1"/>
              <p:nvPr/>
            </p:nvSpPr>
            <p:spPr>
              <a:xfrm>
                <a:off x="6095999" y="3348168"/>
                <a:ext cx="769441" cy="276999"/>
              </a:xfrm>
              <a:prstGeom prst="rect">
                <a:avLst/>
              </a:prstGeom>
            </p:spPr>
            <p:txBody>
              <a:bodyPr wrap="squar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dirty="0">
                    <a:solidFill>
                      <a:schemeClr val="tx2"/>
                    </a:solidFill>
                    <a:latin typeface="+mj-ea"/>
                    <a:ea typeface="+mj-ea"/>
                  </a:rPr>
                  <a:t>甜品区</a:t>
                </a:r>
                <a:endParaRPr lang="zh-CN" altLang="en-US" sz="2000" dirty="0">
                  <a:solidFill>
                    <a:schemeClr val="tx2"/>
                  </a:solidFill>
                  <a:latin typeface="+mj-ea"/>
                  <a:ea typeface="+mj-ea"/>
                </a:endParaRPr>
              </a:p>
            </p:txBody>
          </p:sp>
          <p:sp>
            <p:nvSpPr>
              <p:cNvPr id="68" name="文本框 67"/>
              <p:cNvSpPr txBox="1"/>
              <p:nvPr/>
            </p:nvSpPr>
            <p:spPr>
              <a:xfrm>
                <a:off x="5532520" y="3704226"/>
                <a:ext cx="1854723" cy="288925"/>
              </a:xfrm>
              <a:prstGeom prst="rect">
                <a:avLst/>
              </a:prstGeom>
              <a:noFill/>
            </p:spPr>
            <p:txBody>
              <a:bodyPr wrap="square" lIns="0" tIns="0" rIns="0" bIns="0">
                <a:spAutoFit/>
              </a:bodyPr>
              <a:lstStyle/>
              <a:p>
                <a:pPr defTabSz="914400">
                  <a:lnSpc>
                    <a:spcPct val="130000"/>
                  </a:lnSpc>
                </a:pPr>
                <a:r>
                  <a:rPr lang="zh-CN" altLang="en-US" sz="1600" dirty="0">
                    <a:solidFill>
                      <a:schemeClr val="tx2"/>
                    </a:solidFill>
                    <a:latin typeface="+mn-ea"/>
                    <a:cs typeface="+mn-ea"/>
                    <a:sym typeface="Arial" panose="020B0604020202020204" pitchFamily="34" charset="0"/>
                  </a:rPr>
                  <a:t>百种甜品，无甜不欢</a:t>
                </a:r>
                <a:endParaRPr lang="en-US" altLang="zh-CN" sz="1600" dirty="0">
                  <a:solidFill>
                    <a:schemeClr val="tx2"/>
                  </a:solidFill>
                  <a:latin typeface="+mn-ea"/>
                  <a:cs typeface="+mn-ea"/>
                  <a:sym typeface="Arial" panose="020B0604020202020204" pitchFamily="34" charset="0"/>
                </a:endParaRPr>
              </a:p>
            </p:txBody>
          </p:sp>
        </p:grpSp>
      </p:grpSp>
      <p:grpSp>
        <p:nvGrpSpPr>
          <p:cNvPr id="27" name="组合 26"/>
          <p:cNvGrpSpPr/>
          <p:nvPr/>
        </p:nvGrpSpPr>
        <p:grpSpPr>
          <a:xfrm>
            <a:off x="8276536" y="1791829"/>
            <a:ext cx="2822578" cy="945050"/>
            <a:chOff x="8276536" y="1791829"/>
            <a:chExt cx="2822578" cy="945050"/>
          </a:xfrm>
        </p:grpSpPr>
        <p:pic>
          <p:nvPicPr>
            <p:cNvPr id="28" name="图形 27" descr="慈善 轮廓"/>
            <p:cNvPicPr>
              <a:picLocks noChangeAspect="1"/>
            </p:cNvPicPr>
            <p:nvPr/>
          </p:nvPicPr>
          <p:blipFill>
            <a:blip r:embed="rId6" cstate="screen">
              <a:extLst>
                <a:ext uri="{96DAC541-7B7A-43D3-8B79-37D633B846F1}">
                  <asvg:svgBlip xmlns:asvg="http://schemas.microsoft.com/office/drawing/2016/SVG/main" r:embed="rId7"/>
                </a:ext>
              </a:extLst>
            </a:blip>
            <a:stretch>
              <a:fillRect/>
            </a:stretch>
          </p:blipFill>
          <p:spPr>
            <a:xfrm>
              <a:off x="8276536" y="1791829"/>
              <a:ext cx="831655" cy="945050"/>
            </a:xfrm>
            <a:prstGeom prst="rect">
              <a:avLst/>
            </a:prstGeom>
          </p:spPr>
        </p:pic>
        <p:grpSp>
          <p:nvGrpSpPr>
            <p:cNvPr id="8" name="组合 7"/>
            <p:cNvGrpSpPr/>
            <p:nvPr/>
          </p:nvGrpSpPr>
          <p:grpSpPr>
            <a:xfrm>
              <a:off x="9268436" y="1898514"/>
              <a:ext cx="1830678" cy="676891"/>
              <a:chOff x="9268436" y="1898514"/>
              <a:chExt cx="1830678" cy="676891"/>
            </a:xfrm>
          </p:grpSpPr>
          <p:sp>
            <p:nvSpPr>
              <p:cNvPr id="69" name="文本占位符 11"/>
              <p:cNvSpPr txBox="1"/>
              <p:nvPr/>
            </p:nvSpPr>
            <p:spPr>
              <a:xfrm>
                <a:off x="9788204" y="1898514"/>
                <a:ext cx="769441" cy="276999"/>
              </a:xfrm>
              <a:prstGeom prst="rect">
                <a:avLst/>
              </a:prstGeom>
            </p:spPr>
            <p:txBody>
              <a:bodyPr wrap="squar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dirty="0">
                    <a:solidFill>
                      <a:schemeClr val="tx2"/>
                    </a:solidFill>
                    <a:latin typeface="+mj-ea"/>
                    <a:ea typeface="+mj-ea"/>
                  </a:rPr>
                  <a:t>大堂吧</a:t>
                </a:r>
                <a:endParaRPr lang="zh-CN" altLang="en-US" sz="2000" dirty="0">
                  <a:solidFill>
                    <a:schemeClr val="tx2"/>
                  </a:solidFill>
                  <a:latin typeface="+mj-ea"/>
                  <a:ea typeface="+mj-ea"/>
                </a:endParaRPr>
              </a:p>
            </p:txBody>
          </p:sp>
          <p:sp>
            <p:nvSpPr>
              <p:cNvPr id="70" name="文本框 69"/>
              <p:cNvSpPr txBox="1"/>
              <p:nvPr/>
            </p:nvSpPr>
            <p:spPr>
              <a:xfrm>
                <a:off x="9268436" y="2286480"/>
                <a:ext cx="1830678" cy="288925"/>
              </a:xfrm>
              <a:prstGeom prst="rect">
                <a:avLst/>
              </a:prstGeom>
              <a:noFill/>
            </p:spPr>
            <p:txBody>
              <a:bodyPr wrap="square" lIns="0" tIns="0" rIns="0" bIns="0">
                <a:spAutoFit/>
              </a:bodyPr>
              <a:lstStyle/>
              <a:p>
                <a:pPr defTabSz="914400">
                  <a:lnSpc>
                    <a:spcPct val="130000"/>
                  </a:lnSpc>
                </a:pPr>
                <a:r>
                  <a:rPr lang="zh-CN" altLang="en-US" sz="1600" dirty="0">
                    <a:solidFill>
                      <a:schemeClr val="tx2"/>
                    </a:solidFill>
                    <a:latin typeface="+mn-ea"/>
                    <a:cs typeface="+mn-ea"/>
                    <a:sym typeface="Arial" panose="020B0604020202020204" pitchFamily="34" charset="0"/>
                  </a:rPr>
                  <a:t>大气优雅，商务休闲</a:t>
                </a:r>
                <a:endParaRPr lang="en-US" altLang="zh-CN" sz="1600" dirty="0">
                  <a:solidFill>
                    <a:schemeClr val="tx2"/>
                  </a:solidFill>
                  <a:latin typeface="+mn-ea"/>
                  <a:cs typeface="+mn-ea"/>
                  <a:sym typeface="Arial" panose="020B0604020202020204" pitchFamily="34" charset="0"/>
                </a:endParaRPr>
              </a:p>
            </p:txBody>
          </p:sp>
        </p:grpSp>
      </p:grpSp>
      <p:grpSp>
        <p:nvGrpSpPr>
          <p:cNvPr id="29" name="组合 28"/>
          <p:cNvGrpSpPr/>
          <p:nvPr/>
        </p:nvGrpSpPr>
        <p:grpSpPr>
          <a:xfrm>
            <a:off x="8244198" y="3280645"/>
            <a:ext cx="2854916" cy="726234"/>
            <a:chOff x="8244198" y="3280645"/>
            <a:chExt cx="2854916" cy="726234"/>
          </a:xfrm>
        </p:grpSpPr>
        <p:grpSp>
          <p:nvGrpSpPr>
            <p:cNvPr id="44" name="组合 43"/>
            <p:cNvGrpSpPr/>
            <p:nvPr/>
          </p:nvGrpSpPr>
          <p:grpSpPr>
            <a:xfrm>
              <a:off x="8244198" y="3280645"/>
              <a:ext cx="722157" cy="726234"/>
              <a:chOff x="8100582" y="3245591"/>
              <a:chExt cx="722157" cy="726234"/>
            </a:xfrm>
          </p:grpSpPr>
          <p:pic>
            <p:nvPicPr>
              <p:cNvPr id="40" name="图形 39" descr="呼叫中心 轮廓"/>
              <p:cNvPicPr>
                <a:picLocks noChangeAspect="1"/>
              </p:cNvPicPr>
              <p:nvPr/>
            </p:nvPicPr>
            <p:blipFill>
              <a:blip r:embed="rId8" cstate="screen">
                <a:extLst>
                  <a:ext uri="{96DAC541-7B7A-43D3-8B79-37D633B846F1}">
                    <asvg:svgBlip xmlns:asvg="http://schemas.microsoft.com/office/drawing/2016/SVG/main" r:embed="rId9"/>
                  </a:ext>
                </a:extLst>
              </a:blip>
              <a:srcRect/>
              <a:stretch>
                <a:fillRect/>
              </a:stretch>
            </p:blipFill>
            <p:spPr>
              <a:xfrm>
                <a:off x="8100582" y="3245591"/>
                <a:ext cx="352751" cy="726234"/>
              </a:xfrm>
              <a:custGeom>
                <a:avLst/>
                <a:gdLst>
                  <a:gd name="connsiteX0" fmla="*/ 0 w 352751"/>
                  <a:gd name="connsiteY0" fmla="*/ 0 h 726234"/>
                  <a:gd name="connsiteX1" fmla="*/ 352751 w 352751"/>
                  <a:gd name="connsiteY1" fmla="*/ 0 h 726234"/>
                  <a:gd name="connsiteX2" fmla="*/ 352751 w 352751"/>
                  <a:gd name="connsiteY2" fmla="*/ 726234 h 726234"/>
                  <a:gd name="connsiteX3" fmla="*/ 0 w 352751"/>
                  <a:gd name="connsiteY3" fmla="*/ 726234 h 726234"/>
                </a:gdLst>
                <a:ahLst/>
                <a:cxnLst>
                  <a:cxn ang="0">
                    <a:pos x="connsiteX0" y="connsiteY0"/>
                  </a:cxn>
                  <a:cxn ang="0">
                    <a:pos x="connsiteX1" y="connsiteY1"/>
                  </a:cxn>
                  <a:cxn ang="0">
                    <a:pos x="connsiteX2" y="connsiteY2"/>
                  </a:cxn>
                  <a:cxn ang="0">
                    <a:pos x="connsiteX3" y="connsiteY3"/>
                  </a:cxn>
                </a:cxnLst>
                <a:rect l="l" t="t" r="r" b="b"/>
                <a:pathLst>
                  <a:path w="352751" h="726234">
                    <a:moveTo>
                      <a:pt x="0" y="0"/>
                    </a:moveTo>
                    <a:lnTo>
                      <a:pt x="352751" y="0"/>
                    </a:lnTo>
                    <a:lnTo>
                      <a:pt x="352751" y="726234"/>
                    </a:lnTo>
                    <a:lnTo>
                      <a:pt x="0" y="726234"/>
                    </a:lnTo>
                    <a:close/>
                  </a:path>
                </a:pathLst>
              </a:custGeom>
            </p:spPr>
          </p:pic>
          <p:sp>
            <p:nvSpPr>
              <p:cNvPr id="41" name="图形 31" descr="呼叫中心 轮廓"/>
              <p:cNvSpPr/>
              <p:nvPr/>
            </p:nvSpPr>
            <p:spPr>
              <a:xfrm>
                <a:off x="8456007" y="3374314"/>
                <a:ext cx="249553" cy="249522"/>
              </a:xfrm>
              <a:custGeom>
                <a:avLst/>
                <a:gdLst>
                  <a:gd name="connsiteX0" fmla="*/ 124852 w 249553"/>
                  <a:gd name="connsiteY0" fmla="*/ 249523 h 249522"/>
                  <a:gd name="connsiteX1" fmla="*/ 149422 w 249553"/>
                  <a:gd name="connsiteY1" fmla="*/ 247064 h 249522"/>
                  <a:gd name="connsiteX2" fmla="*/ 138030 w 249553"/>
                  <a:gd name="connsiteY2" fmla="*/ 233523 h 249522"/>
                  <a:gd name="connsiteX3" fmla="*/ 15245 w 249553"/>
                  <a:gd name="connsiteY3" fmla="*/ 137843 h 249522"/>
                  <a:gd name="connsiteX4" fmla="*/ 110925 w 249553"/>
                  <a:gd name="connsiteY4" fmla="*/ 15058 h 249522"/>
                  <a:gd name="connsiteX5" fmla="*/ 233710 w 249553"/>
                  <a:gd name="connsiteY5" fmla="*/ 110738 h 249522"/>
                  <a:gd name="connsiteX6" fmla="*/ 227409 w 249553"/>
                  <a:gd name="connsiteY6" fmla="*/ 163283 h 249522"/>
                  <a:gd name="connsiteX7" fmla="*/ 245195 w 249553"/>
                  <a:gd name="connsiteY7" fmla="*/ 157352 h 249522"/>
                  <a:gd name="connsiteX8" fmla="*/ 157351 w 249553"/>
                  <a:gd name="connsiteY8" fmla="*/ 4359 h 249522"/>
                  <a:gd name="connsiteX9" fmla="*/ 4360 w 249553"/>
                  <a:gd name="connsiteY9" fmla="*/ 92202 h 249522"/>
                  <a:gd name="connsiteX10" fmla="*/ 92202 w 249553"/>
                  <a:gd name="connsiteY10" fmla="*/ 245195 h 249522"/>
                  <a:gd name="connsiteX11" fmla="*/ 124852 w 249553"/>
                  <a:gd name="connsiteY11" fmla="*/ 249523 h 249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9553" h="249522">
                    <a:moveTo>
                      <a:pt x="124852" y="249523"/>
                    </a:moveTo>
                    <a:cubicBezTo>
                      <a:pt x="133103" y="249519"/>
                      <a:pt x="141334" y="248695"/>
                      <a:pt x="149422" y="247064"/>
                    </a:cubicBezTo>
                    <a:cubicBezTo>
                      <a:pt x="144778" y="243338"/>
                      <a:pt x="140907" y="238738"/>
                      <a:pt x="138030" y="233523"/>
                    </a:cubicBezTo>
                    <a:cubicBezTo>
                      <a:pt x="77702" y="241008"/>
                      <a:pt x="22729" y="198171"/>
                      <a:pt x="15245" y="137843"/>
                    </a:cubicBezTo>
                    <a:cubicBezTo>
                      <a:pt x="7761" y="77516"/>
                      <a:pt x="50598" y="22543"/>
                      <a:pt x="110925" y="15058"/>
                    </a:cubicBezTo>
                    <a:cubicBezTo>
                      <a:pt x="171253" y="7574"/>
                      <a:pt x="226225" y="50411"/>
                      <a:pt x="233710" y="110738"/>
                    </a:cubicBezTo>
                    <a:cubicBezTo>
                      <a:pt x="235914" y="128505"/>
                      <a:pt x="233751" y="146541"/>
                      <a:pt x="227409" y="163283"/>
                    </a:cubicBezTo>
                    <a:lnTo>
                      <a:pt x="245195" y="157352"/>
                    </a:lnTo>
                    <a:cubicBezTo>
                      <a:pt x="263185" y="90847"/>
                      <a:pt x="223856" y="22350"/>
                      <a:pt x="157351" y="4359"/>
                    </a:cubicBezTo>
                    <a:cubicBezTo>
                      <a:pt x="90846" y="-13631"/>
                      <a:pt x="22350" y="25698"/>
                      <a:pt x="4360" y="92202"/>
                    </a:cubicBezTo>
                    <a:cubicBezTo>
                      <a:pt x="-13631" y="158707"/>
                      <a:pt x="25697" y="227204"/>
                      <a:pt x="92202" y="245195"/>
                    </a:cubicBezTo>
                    <a:cubicBezTo>
                      <a:pt x="102846" y="248074"/>
                      <a:pt x="113825" y="249530"/>
                      <a:pt x="124852" y="249523"/>
                    </a:cubicBezTo>
                    <a:close/>
                  </a:path>
                </a:pathLst>
              </a:custGeom>
              <a:solidFill>
                <a:schemeClr val="bg1"/>
              </a:solidFill>
              <a:ln w="7541" cap="flat">
                <a:noFill/>
                <a:prstDash val="solid"/>
                <a:miter/>
              </a:ln>
            </p:spPr>
            <p:txBody>
              <a:bodyPr rtlCol="0" anchor="ctr"/>
              <a:lstStyle/>
              <a:p>
                <a:endParaRPr lang="zh-CN" altLang="en-US"/>
              </a:p>
            </p:txBody>
          </p:sp>
          <p:sp>
            <p:nvSpPr>
              <p:cNvPr id="42" name="图形 31" descr="呼叫中心 轮廓"/>
              <p:cNvSpPr/>
              <p:nvPr/>
            </p:nvSpPr>
            <p:spPr>
              <a:xfrm>
                <a:off x="8338977" y="3646646"/>
                <a:ext cx="483762" cy="241964"/>
              </a:xfrm>
              <a:custGeom>
                <a:avLst/>
                <a:gdLst>
                  <a:gd name="connsiteX0" fmla="*/ 457603 w 483762"/>
                  <a:gd name="connsiteY0" fmla="*/ 72033 h 241964"/>
                  <a:gd name="connsiteX1" fmla="*/ 340740 w 483762"/>
                  <a:gd name="connsiteY1" fmla="*/ 14963 h 241964"/>
                  <a:gd name="connsiteX2" fmla="*/ 241881 w 483762"/>
                  <a:gd name="connsiteY2" fmla="*/ 0 h 241964"/>
                  <a:gd name="connsiteX3" fmla="*/ 143136 w 483762"/>
                  <a:gd name="connsiteY3" fmla="*/ 14933 h 241964"/>
                  <a:gd name="connsiteX4" fmla="*/ 26281 w 483762"/>
                  <a:gd name="connsiteY4" fmla="*/ 71973 h 241964"/>
                  <a:gd name="connsiteX5" fmla="*/ 0 w 483762"/>
                  <a:gd name="connsiteY5" fmla="*/ 124769 h 241964"/>
                  <a:gd name="connsiteX6" fmla="*/ 0 w 483762"/>
                  <a:gd name="connsiteY6" fmla="*/ 241965 h 241964"/>
                  <a:gd name="connsiteX7" fmla="*/ 15130 w 483762"/>
                  <a:gd name="connsiteY7" fmla="*/ 241965 h 241964"/>
                  <a:gd name="connsiteX8" fmla="*/ 15130 w 483762"/>
                  <a:gd name="connsiteY8" fmla="*/ 124769 h 241964"/>
                  <a:gd name="connsiteX9" fmla="*/ 35457 w 483762"/>
                  <a:gd name="connsiteY9" fmla="*/ 84001 h 241964"/>
                  <a:gd name="connsiteX10" fmla="*/ 147236 w 483762"/>
                  <a:gd name="connsiteY10" fmla="*/ 29534 h 241964"/>
                  <a:gd name="connsiteX11" fmla="*/ 241881 w 483762"/>
                  <a:gd name="connsiteY11" fmla="*/ 15130 h 241964"/>
                  <a:gd name="connsiteX12" fmla="*/ 336443 w 483762"/>
                  <a:gd name="connsiteY12" fmla="*/ 29503 h 241964"/>
                  <a:gd name="connsiteX13" fmla="*/ 448041 w 483762"/>
                  <a:gd name="connsiteY13" fmla="*/ 83812 h 241964"/>
                  <a:gd name="connsiteX14" fmla="*/ 468633 w 483762"/>
                  <a:gd name="connsiteY14" fmla="*/ 124784 h 241964"/>
                  <a:gd name="connsiteX15" fmla="*/ 468633 w 483762"/>
                  <a:gd name="connsiteY15" fmla="*/ 241965 h 241964"/>
                  <a:gd name="connsiteX16" fmla="*/ 483763 w 483762"/>
                  <a:gd name="connsiteY16" fmla="*/ 241965 h 241964"/>
                  <a:gd name="connsiteX17" fmla="*/ 483763 w 483762"/>
                  <a:gd name="connsiteY17" fmla="*/ 124769 h 241964"/>
                  <a:gd name="connsiteX18" fmla="*/ 457603 w 483762"/>
                  <a:gd name="connsiteY18" fmla="*/ 72033 h 241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3762" h="241964">
                    <a:moveTo>
                      <a:pt x="457603" y="72033"/>
                    </a:moveTo>
                    <a:cubicBezTo>
                      <a:pt x="422900" y="45318"/>
                      <a:pt x="383147" y="25905"/>
                      <a:pt x="340740" y="14963"/>
                    </a:cubicBezTo>
                    <a:cubicBezTo>
                      <a:pt x="308705" y="5128"/>
                      <a:pt x="275392" y="86"/>
                      <a:pt x="241881" y="0"/>
                    </a:cubicBezTo>
                    <a:cubicBezTo>
                      <a:pt x="208448" y="561"/>
                      <a:pt x="175240" y="5584"/>
                      <a:pt x="143136" y="14933"/>
                    </a:cubicBezTo>
                    <a:cubicBezTo>
                      <a:pt x="101250" y="27230"/>
                      <a:pt x="61742" y="46515"/>
                      <a:pt x="26281" y="71973"/>
                    </a:cubicBezTo>
                    <a:cubicBezTo>
                      <a:pt x="10030" y="84726"/>
                      <a:pt x="378" y="104114"/>
                      <a:pt x="0" y="124769"/>
                    </a:cubicBezTo>
                    <a:lnTo>
                      <a:pt x="0" y="241965"/>
                    </a:lnTo>
                    <a:lnTo>
                      <a:pt x="15130" y="241965"/>
                    </a:lnTo>
                    <a:lnTo>
                      <a:pt x="15130" y="124769"/>
                    </a:lnTo>
                    <a:cubicBezTo>
                      <a:pt x="15460" y="108822"/>
                      <a:pt x="22919" y="93861"/>
                      <a:pt x="35457" y="84001"/>
                    </a:cubicBezTo>
                    <a:cubicBezTo>
                      <a:pt x="69389" y="59689"/>
                      <a:pt x="107179" y="41274"/>
                      <a:pt x="147236" y="29534"/>
                    </a:cubicBezTo>
                    <a:cubicBezTo>
                      <a:pt x="178005" y="20550"/>
                      <a:pt x="209833" y="15706"/>
                      <a:pt x="241881" y="15130"/>
                    </a:cubicBezTo>
                    <a:cubicBezTo>
                      <a:pt x="273939" y="15233"/>
                      <a:pt x="305804" y="20077"/>
                      <a:pt x="336443" y="29503"/>
                    </a:cubicBezTo>
                    <a:cubicBezTo>
                      <a:pt x="376927" y="39888"/>
                      <a:pt x="414888" y="58362"/>
                      <a:pt x="448041" y="83812"/>
                    </a:cubicBezTo>
                    <a:cubicBezTo>
                      <a:pt x="460715" y="93679"/>
                      <a:pt x="468277" y="108726"/>
                      <a:pt x="468633" y="124784"/>
                    </a:cubicBezTo>
                    <a:lnTo>
                      <a:pt x="468633" y="241965"/>
                    </a:lnTo>
                    <a:lnTo>
                      <a:pt x="483763" y="241965"/>
                    </a:lnTo>
                    <a:lnTo>
                      <a:pt x="483763" y="124769"/>
                    </a:lnTo>
                    <a:cubicBezTo>
                      <a:pt x="483407" y="104153"/>
                      <a:pt x="473802" y="84789"/>
                      <a:pt x="457603" y="72033"/>
                    </a:cubicBezTo>
                    <a:close/>
                  </a:path>
                </a:pathLst>
              </a:custGeom>
              <a:solidFill>
                <a:schemeClr val="bg1"/>
              </a:solidFill>
              <a:ln w="7541" cap="flat">
                <a:noFill/>
                <a:prstDash val="solid"/>
                <a:miter/>
              </a:ln>
            </p:spPr>
            <p:txBody>
              <a:bodyPr rtlCol="0" anchor="ctr"/>
              <a:lstStyle/>
              <a:p>
                <a:endParaRPr lang="zh-CN" altLang="en-US"/>
              </a:p>
            </p:txBody>
          </p:sp>
          <p:sp>
            <p:nvSpPr>
              <p:cNvPr id="43" name="图形 31" descr="呼叫中心 轮廓"/>
              <p:cNvSpPr/>
              <p:nvPr/>
            </p:nvSpPr>
            <p:spPr>
              <a:xfrm>
                <a:off x="8459744" y="3336307"/>
                <a:ext cx="310237" cy="272403"/>
              </a:xfrm>
              <a:custGeom>
                <a:avLst/>
                <a:gdLst>
                  <a:gd name="connsiteX0" fmla="*/ 13042 w 310237"/>
                  <a:gd name="connsiteY0" fmla="*/ 60583 h 272403"/>
                  <a:gd name="connsiteX1" fmla="*/ 226903 w 310237"/>
                  <a:gd name="connsiteY1" fmla="*/ 58373 h 272403"/>
                  <a:gd name="connsiteX2" fmla="*/ 264848 w 310237"/>
                  <a:gd name="connsiteY2" fmla="*/ 119498 h 272403"/>
                  <a:gd name="connsiteX3" fmla="*/ 264848 w 310237"/>
                  <a:gd name="connsiteY3" fmla="*/ 211473 h 272403"/>
                  <a:gd name="connsiteX4" fmla="*/ 191885 w 310237"/>
                  <a:gd name="connsiteY4" fmla="*/ 235794 h 272403"/>
                  <a:gd name="connsiteX5" fmla="*/ 160113 w 310237"/>
                  <a:gd name="connsiteY5" fmla="*/ 231986 h 272403"/>
                  <a:gd name="connsiteX6" fmla="*/ 156304 w 310237"/>
                  <a:gd name="connsiteY6" fmla="*/ 263757 h 272403"/>
                  <a:gd name="connsiteX7" fmla="*/ 188076 w 310237"/>
                  <a:gd name="connsiteY7" fmla="*/ 267565 h 272403"/>
                  <a:gd name="connsiteX8" fmla="*/ 196719 w 310237"/>
                  <a:gd name="connsiteY8" fmla="*/ 250130 h 272403"/>
                  <a:gd name="connsiteX9" fmla="*/ 289291 w 310237"/>
                  <a:gd name="connsiteY9" fmla="*/ 219272 h 272403"/>
                  <a:gd name="connsiteX10" fmla="*/ 310238 w 310237"/>
                  <a:gd name="connsiteY10" fmla="*/ 196751 h 272403"/>
                  <a:gd name="connsiteX11" fmla="*/ 310238 w 310237"/>
                  <a:gd name="connsiteY11" fmla="*/ 136232 h 272403"/>
                  <a:gd name="connsiteX12" fmla="*/ 287543 w 310237"/>
                  <a:gd name="connsiteY12" fmla="*/ 113537 h 272403"/>
                  <a:gd name="connsiteX13" fmla="*/ 278715 w 310237"/>
                  <a:gd name="connsiteY13" fmla="*/ 113537 h 272403"/>
                  <a:gd name="connsiteX14" fmla="*/ 68266 w 310237"/>
                  <a:gd name="connsiteY14" fmla="*/ 8644 h 272403"/>
                  <a:gd name="connsiteX15" fmla="*/ 2239 w 310237"/>
                  <a:gd name="connsiteY15" fmla="*/ 49992 h 272403"/>
                  <a:gd name="connsiteX16" fmla="*/ 2192 w 310237"/>
                  <a:gd name="connsiteY16" fmla="*/ 60690 h 272403"/>
                  <a:gd name="connsiteX17" fmla="*/ 12891 w 310237"/>
                  <a:gd name="connsiteY17" fmla="*/ 60737 h 272403"/>
                  <a:gd name="connsiteX18" fmla="*/ 13042 w 310237"/>
                  <a:gd name="connsiteY18" fmla="*/ 60583 h 272403"/>
                  <a:gd name="connsiteX19" fmla="*/ 295108 w 310237"/>
                  <a:gd name="connsiteY19" fmla="*/ 136232 h 272403"/>
                  <a:gd name="connsiteX20" fmla="*/ 295108 w 310237"/>
                  <a:gd name="connsiteY20" fmla="*/ 196751 h 272403"/>
                  <a:gd name="connsiteX21" fmla="*/ 287543 w 310237"/>
                  <a:gd name="connsiteY21" fmla="*/ 204316 h 272403"/>
                  <a:gd name="connsiteX22" fmla="*/ 279978 w 310237"/>
                  <a:gd name="connsiteY22" fmla="*/ 204316 h 272403"/>
                  <a:gd name="connsiteX23" fmla="*/ 279978 w 310237"/>
                  <a:gd name="connsiteY23" fmla="*/ 128667 h 272403"/>
                  <a:gd name="connsiteX24" fmla="*/ 287543 w 310237"/>
                  <a:gd name="connsiteY24" fmla="*/ 128667 h 272403"/>
                  <a:gd name="connsiteX25" fmla="*/ 295108 w 310237"/>
                  <a:gd name="connsiteY25" fmla="*/ 136232 h 272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10237" h="272403">
                    <a:moveTo>
                      <a:pt x="13042" y="60583"/>
                    </a:moveTo>
                    <a:cubicBezTo>
                      <a:pt x="71488" y="916"/>
                      <a:pt x="167236" y="-73"/>
                      <a:pt x="226903" y="58373"/>
                    </a:cubicBezTo>
                    <a:cubicBezTo>
                      <a:pt x="244285" y="75399"/>
                      <a:pt x="257301" y="96368"/>
                      <a:pt x="264848" y="119498"/>
                    </a:cubicBezTo>
                    <a:lnTo>
                      <a:pt x="264848" y="211473"/>
                    </a:lnTo>
                    <a:lnTo>
                      <a:pt x="191885" y="235794"/>
                    </a:lnTo>
                    <a:cubicBezTo>
                      <a:pt x="184163" y="225969"/>
                      <a:pt x="169938" y="224264"/>
                      <a:pt x="160113" y="231986"/>
                    </a:cubicBezTo>
                    <a:cubicBezTo>
                      <a:pt x="150288" y="239707"/>
                      <a:pt x="148583" y="253933"/>
                      <a:pt x="156304" y="263757"/>
                    </a:cubicBezTo>
                    <a:cubicBezTo>
                      <a:pt x="164027" y="273582"/>
                      <a:pt x="178251" y="275288"/>
                      <a:pt x="188076" y="267565"/>
                    </a:cubicBezTo>
                    <a:cubicBezTo>
                      <a:pt x="193437" y="263352"/>
                      <a:pt x="196612" y="256947"/>
                      <a:pt x="196719" y="250130"/>
                    </a:cubicBezTo>
                    <a:lnTo>
                      <a:pt x="289291" y="219272"/>
                    </a:lnTo>
                    <a:cubicBezTo>
                      <a:pt x="301071" y="218363"/>
                      <a:pt x="310183" y="208566"/>
                      <a:pt x="310238" y="196751"/>
                    </a:cubicBezTo>
                    <a:lnTo>
                      <a:pt x="310238" y="136232"/>
                    </a:lnTo>
                    <a:cubicBezTo>
                      <a:pt x="310238" y="123698"/>
                      <a:pt x="300078" y="113537"/>
                      <a:pt x="287543" y="113537"/>
                    </a:cubicBezTo>
                    <a:lnTo>
                      <a:pt x="278715" y="113537"/>
                    </a:lnTo>
                    <a:cubicBezTo>
                      <a:pt x="249566" y="26458"/>
                      <a:pt x="155346" y="-20505"/>
                      <a:pt x="68266" y="8644"/>
                    </a:cubicBezTo>
                    <a:cubicBezTo>
                      <a:pt x="43293" y="17003"/>
                      <a:pt x="20663" y="31175"/>
                      <a:pt x="2239" y="49992"/>
                    </a:cubicBezTo>
                    <a:cubicBezTo>
                      <a:pt x="-728" y="52933"/>
                      <a:pt x="-749" y="57723"/>
                      <a:pt x="2192" y="60690"/>
                    </a:cubicBezTo>
                    <a:cubicBezTo>
                      <a:pt x="5133" y="63657"/>
                      <a:pt x="9924" y="63678"/>
                      <a:pt x="12891" y="60737"/>
                    </a:cubicBezTo>
                    <a:cubicBezTo>
                      <a:pt x="12942" y="60686"/>
                      <a:pt x="12992" y="60635"/>
                      <a:pt x="13042" y="60583"/>
                    </a:cubicBezTo>
                    <a:close/>
                    <a:moveTo>
                      <a:pt x="295108" y="136232"/>
                    </a:moveTo>
                    <a:lnTo>
                      <a:pt x="295108" y="196751"/>
                    </a:lnTo>
                    <a:cubicBezTo>
                      <a:pt x="295108" y="200930"/>
                      <a:pt x="291721" y="204316"/>
                      <a:pt x="287543" y="204316"/>
                    </a:cubicBezTo>
                    <a:lnTo>
                      <a:pt x="279978" y="204316"/>
                    </a:lnTo>
                    <a:lnTo>
                      <a:pt x="279978" y="128667"/>
                    </a:lnTo>
                    <a:lnTo>
                      <a:pt x="287543" y="128667"/>
                    </a:lnTo>
                    <a:cubicBezTo>
                      <a:pt x="291721" y="128667"/>
                      <a:pt x="295108" y="132054"/>
                      <a:pt x="295108" y="136232"/>
                    </a:cubicBezTo>
                    <a:close/>
                  </a:path>
                </a:pathLst>
              </a:custGeom>
              <a:solidFill>
                <a:schemeClr val="bg1"/>
              </a:solidFill>
              <a:ln w="7541" cap="flat">
                <a:noFill/>
                <a:prstDash val="solid"/>
                <a:miter/>
              </a:ln>
            </p:spPr>
            <p:txBody>
              <a:bodyPr rtlCol="0" anchor="ctr"/>
              <a:lstStyle/>
              <a:p>
                <a:endParaRPr lang="zh-CN" altLang="en-US"/>
              </a:p>
            </p:txBody>
          </p:sp>
        </p:grpSp>
        <p:grpSp>
          <p:nvGrpSpPr>
            <p:cNvPr id="9" name="组合 8"/>
            <p:cNvGrpSpPr/>
            <p:nvPr/>
          </p:nvGrpSpPr>
          <p:grpSpPr>
            <a:xfrm>
              <a:off x="9268436" y="3331558"/>
              <a:ext cx="1830678" cy="639067"/>
              <a:chOff x="9268436" y="3331558"/>
              <a:chExt cx="1830678" cy="639067"/>
            </a:xfrm>
          </p:grpSpPr>
          <p:sp>
            <p:nvSpPr>
              <p:cNvPr id="71" name="文本占位符 11"/>
              <p:cNvSpPr txBox="1"/>
              <p:nvPr/>
            </p:nvSpPr>
            <p:spPr>
              <a:xfrm>
                <a:off x="9788205" y="3331558"/>
                <a:ext cx="769441" cy="276999"/>
              </a:xfrm>
              <a:prstGeom prst="rect">
                <a:avLst/>
              </a:prstGeom>
            </p:spPr>
            <p:txBody>
              <a:bodyPr wrap="squar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dirty="0">
                    <a:solidFill>
                      <a:schemeClr val="bg1"/>
                    </a:solidFill>
                    <a:latin typeface="+mj-ea"/>
                    <a:ea typeface="+mj-ea"/>
                  </a:rPr>
                  <a:t>咖啡吧</a:t>
                </a:r>
                <a:endParaRPr lang="zh-CN" altLang="en-US" sz="2000" dirty="0">
                  <a:solidFill>
                    <a:schemeClr val="bg1"/>
                  </a:solidFill>
                  <a:latin typeface="+mj-ea"/>
                  <a:ea typeface="+mj-ea"/>
                </a:endParaRPr>
              </a:p>
            </p:txBody>
          </p:sp>
          <p:sp>
            <p:nvSpPr>
              <p:cNvPr id="72" name="文本框 71"/>
              <p:cNvSpPr txBox="1"/>
              <p:nvPr/>
            </p:nvSpPr>
            <p:spPr>
              <a:xfrm>
                <a:off x="9268436" y="3681700"/>
                <a:ext cx="1830678" cy="288925"/>
              </a:xfrm>
              <a:prstGeom prst="rect">
                <a:avLst/>
              </a:prstGeom>
              <a:noFill/>
            </p:spPr>
            <p:txBody>
              <a:bodyPr wrap="square" lIns="0" tIns="0" rIns="0" bIns="0">
                <a:spAutoFit/>
              </a:bodyPr>
              <a:lstStyle/>
              <a:p>
                <a:pPr defTabSz="914400">
                  <a:lnSpc>
                    <a:spcPct val="130000"/>
                  </a:lnSpc>
                </a:pPr>
                <a:r>
                  <a:rPr lang="zh-CN" altLang="en-US" sz="1600" dirty="0">
                    <a:solidFill>
                      <a:schemeClr val="bg1"/>
                    </a:solidFill>
                    <a:latin typeface="+mn-ea"/>
                    <a:cs typeface="+mn-ea"/>
                    <a:sym typeface="Arial" panose="020B0604020202020204" pitchFamily="34" charset="0"/>
                  </a:rPr>
                  <a:t>手磨咖啡，午后休闲</a:t>
                </a:r>
                <a:endParaRPr lang="en-US" altLang="zh-CN" sz="1600" dirty="0">
                  <a:solidFill>
                    <a:schemeClr val="bg1"/>
                  </a:solidFill>
                  <a:latin typeface="+mn-ea"/>
                  <a:cs typeface="+mn-ea"/>
                  <a:sym typeface="Arial" panose="020B0604020202020204" pitchFamily="34" charset="0"/>
                </a:endParaRPr>
              </a:p>
            </p:txBody>
          </p:sp>
        </p:gr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25"/>
          </p:nvPr>
        </p:nvSpPr>
        <p:spPr/>
        <p:txBody>
          <a:bodyPr/>
          <a:lstStyle/>
          <a:p>
            <a:r>
              <a:rPr lang="zh-CN" altLang="en-US" dirty="0"/>
              <a:t>产品服务</a:t>
            </a:r>
            <a:endParaRPr lang="zh-CN" altLang="en-US" dirty="0"/>
          </a:p>
        </p:txBody>
      </p:sp>
      <p:grpSp>
        <p:nvGrpSpPr>
          <p:cNvPr id="329" name="组合 328"/>
          <p:cNvGrpSpPr/>
          <p:nvPr/>
        </p:nvGrpSpPr>
        <p:grpSpPr>
          <a:xfrm>
            <a:off x="1048956" y="2077101"/>
            <a:ext cx="4367785" cy="629458"/>
            <a:chOff x="1048956" y="2077101"/>
            <a:chExt cx="4367785" cy="629458"/>
          </a:xfrm>
        </p:grpSpPr>
        <p:sp>
          <p:nvSpPr>
            <p:cNvPr id="262" name="Freeform 325"/>
            <p:cNvSpPr/>
            <p:nvPr/>
          </p:nvSpPr>
          <p:spPr bwMode="auto">
            <a:xfrm rot="16200000">
              <a:off x="3020103" y="105954"/>
              <a:ext cx="425491" cy="4367785"/>
            </a:xfrm>
            <a:custGeom>
              <a:avLst/>
              <a:gdLst>
                <a:gd name="T0" fmla="*/ 62 w 62"/>
                <a:gd name="T1" fmla="*/ 606 h 637"/>
                <a:gd name="T2" fmla="*/ 31 w 62"/>
                <a:gd name="T3" fmla="*/ 637 h 637"/>
                <a:gd name="T4" fmla="*/ 0 w 62"/>
                <a:gd name="T5" fmla="*/ 606 h 637"/>
                <a:gd name="T6" fmla="*/ 0 w 62"/>
                <a:gd name="T7" fmla="*/ 31 h 637"/>
                <a:gd name="T8" fmla="*/ 31 w 62"/>
                <a:gd name="T9" fmla="*/ 0 h 637"/>
                <a:gd name="T10" fmla="*/ 62 w 62"/>
                <a:gd name="T11" fmla="*/ 31 h 637"/>
                <a:gd name="T12" fmla="*/ 62 w 62"/>
                <a:gd name="T13" fmla="*/ 606 h 637"/>
              </a:gdLst>
              <a:ahLst/>
              <a:cxnLst>
                <a:cxn ang="0">
                  <a:pos x="T0" y="T1"/>
                </a:cxn>
                <a:cxn ang="0">
                  <a:pos x="T2" y="T3"/>
                </a:cxn>
                <a:cxn ang="0">
                  <a:pos x="T4" y="T5"/>
                </a:cxn>
                <a:cxn ang="0">
                  <a:pos x="T6" y="T7"/>
                </a:cxn>
                <a:cxn ang="0">
                  <a:pos x="T8" y="T9"/>
                </a:cxn>
                <a:cxn ang="0">
                  <a:pos x="T10" y="T11"/>
                </a:cxn>
                <a:cxn ang="0">
                  <a:pos x="T12" y="T13"/>
                </a:cxn>
              </a:cxnLst>
              <a:rect l="0" t="0" r="r" b="b"/>
              <a:pathLst>
                <a:path w="62" h="637">
                  <a:moveTo>
                    <a:pt x="62" y="606"/>
                  </a:moveTo>
                  <a:cubicBezTo>
                    <a:pt x="62" y="623"/>
                    <a:pt x="48" y="637"/>
                    <a:pt x="31" y="637"/>
                  </a:cubicBezTo>
                  <a:cubicBezTo>
                    <a:pt x="14" y="637"/>
                    <a:pt x="0" y="623"/>
                    <a:pt x="0" y="606"/>
                  </a:cubicBezTo>
                  <a:cubicBezTo>
                    <a:pt x="0" y="31"/>
                    <a:pt x="0" y="31"/>
                    <a:pt x="0" y="31"/>
                  </a:cubicBezTo>
                  <a:cubicBezTo>
                    <a:pt x="0" y="14"/>
                    <a:pt x="14" y="0"/>
                    <a:pt x="31" y="0"/>
                  </a:cubicBezTo>
                  <a:cubicBezTo>
                    <a:pt x="48" y="0"/>
                    <a:pt x="62" y="14"/>
                    <a:pt x="62" y="31"/>
                  </a:cubicBezTo>
                  <a:cubicBezTo>
                    <a:pt x="62" y="606"/>
                    <a:pt x="62" y="606"/>
                    <a:pt x="62" y="606"/>
                  </a:cubicBezTo>
                </a:path>
              </a:pathLst>
            </a:custGeom>
            <a:solidFill>
              <a:schemeClr val="accent1"/>
            </a:solidFill>
            <a:ln w="44450">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rgbClr val="B81D2B"/>
                </a:solidFill>
              </a:endParaRPr>
            </a:p>
          </p:txBody>
        </p:sp>
        <p:grpSp>
          <p:nvGrpSpPr>
            <p:cNvPr id="267" name="组合 266"/>
            <p:cNvGrpSpPr/>
            <p:nvPr/>
          </p:nvGrpSpPr>
          <p:grpSpPr>
            <a:xfrm>
              <a:off x="1177264" y="2593812"/>
              <a:ext cx="4111168" cy="112747"/>
              <a:chOff x="1177264" y="2593812"/>
              <a:chExt cx="4111168" cy="112747"/>
            </a:xfrm>
          </p:grpSpPr>
          <p:cxnSp>
            <p:nvCxnSpPr>
              <p:cNvPr id="276" name="直接连接符 275"/>
              <p:cNvCxnSpPr/>
              <p:nvPr/>
            </p:nvCxnSpPr>
            <p:spPr>
              <a:xfrm>
                <a:off x="3918040" y="2593812"/>
                <a:ext cx="0" cy="112747"/>
              </a:xfrm>
              <a:prstGeom prst="line">
                <a:avLst/>
              </a:prstGeom>
              <a:ln w="15875">
                <a:solidFill>
                  <a:schemeClr val="bg1">
                    <a:lumMod val="65000"/>
                    <a:alpha val="67000"/>
                  </a:schemeClr>
                </a:solidFill>
              </a:ln>
            </p:spPr>
            <p:style>
              <a:lnRef idx="1">
                <a:schemeClr val="accent1"/>
              </a:lnRef>
              <a:fillRef idx="0">
                <a:schemeClr val="accent1"/>
              </a:fillRef>
              <a:effectRef idx="0">
                <a:schemeClr val="accent1"/>
              </a:effectRef>
              <a:fontRef idx="minor">
                <a:schemeClr val="tx1"/>
              </a:fontRef>
            </p:style>
          </p:cxnSp>
          <p:cxnSp>
            <p:nvCxnSpPr>
              <p:cNvPr id="231" name="直接连接符 230"/>
              <p:cNvCxnSpPr/>
              <p:nvPr/>
            </p:nvCxnSpPr>
            <p:spPr>
              <a:xfrm>
                <a:off x="1177264" y="2593812"/>
                <a:ext cx="0" cy="112747"/>
              </a:xfrm>
              <a:prstGeom prst="line">
                <a:avLst/>
              </a:prstGeom>
              <a:ln w="15875">
                <a:solidFill>
                  <a:schemeClr val="bg1">
                    <a:lumMod val="65000"/>
                    <a:alpha val="67000"/>
                  </a:schemeClr>
                </a:solidFill>
              </a:ln>
            </p:spPr>
            <p:style>
              <a:lnRef idx="1">
                <a:schemeClr val="accent1"/>
              </a:lnRef>
              <a:fillRef idx="0">
                <a:schemeClr val="accent1"/>
              </a:fillRef>
              <a:effectRef idx="0">
                <a:schemeClr val="accent1"/>
              </a:effectRef>
              <a:fontRef idx="minor">
                <a:schemeClr val="tx1"/>
              </a:fontRef>
            </p:style>
          </p:cxnSp>
          <p:cxnSp>
            <p:nvCxnSpPr>
              <p:cNvPr id="256" name="直接连接符 255"/>
              <p:cNvCxnSpPr/>
              <p:nvPr/>
            </p:nvCxnSpPr>
            <p:spPr>
              <a:xfrm>
                <a:off x="4374836" y="2593812"/>
                <a:ext cx="0" cy="112747"/>
              </a:xfrm>
              <a:prstGeom prst="line">
                <a:avLst/>
              </a:prstGeom>
              <a:ln w="15875">
                <a:solidFill>
                  <a:schemeClr val="bg1">
                    <a:lumMod val="65000"/>
                    <a:alpha val="67000"/>
                  </a:schemeClr>
                </a:solidFill>
              </a:ln>
            </p:spPr>
            <p:style>
              <a:lnRef idx="1">
                <a:schemeClr val="accent1"/>
              </a:lnRef>
              <a:fillRef idx="0">
                <a:schemeClr val="accent1"/>
              </a:fillRef>
              <a:effectRef idx="0">
                <a:schemeClr val="accent1"/>
              </a:effectRef>
              <a:fontRef idx="minor">
                <a:schemeClr val="tx1"/>
              </a:fontRef>
            </p:style>
          </p:cxnSp>
          <p:cxnSp>
            <p:nvCxnSpPr>
              <p:cNvPr id="261" name="直接连接符 260"/>
              <p:cNvCxnSpPr/>
              <p:nvPr/>
            </p:nvCxnSpPr>
            <p:spPr>
              <a:xfrm>
                <a:off x="5288432" y="2593812"/>
                <a:ext cx="0" cy="112747"/>
              </a:xfrm>
              <a:prstGeom prst="line">
                <a:avLst/>
              </a:prstGeom>
              <a:ln w="15875">
                <a:solidFill>
                  <a:schemeClr val="bg1">
                    <a:lumMod val="65000"/>
                    <a:alpha val="67000"/>
                  </a:schemeClr>
                </a:solidFill>
              </a:ln>
            </p:spPr>
            <p:style>
              <a:lnRef idx="1">
                <a:schemeClr val="accent1"/>
              </a:lnRef>
              <a:fillRef idx="0">
                <a:schemeClr val="accent1"/>
              </a:fillRef>
              <a:effectRef idx="0">
                <a:schemeClr val="accent1"/>
              </a:effectRef>
              <a:fontRef idx="minor">
                <a:schemeClr val="tx1"/>
              </a:fontRef>
            </p:style>
          </p:cxnSp>
          <p:cxnSp>
            <p:nvCxnSpPr>
              <p:cNvPr id="269" name="直接连接符 268"/>
              <p:cNvCxnSpPr/>
              <p:nvPr/>
            </p:nvCxnSpPr>
            <p:spPr>
              <a:xfrm>
                <a:off x="1634060" y="2593812"/>
                <a:ext cx="0" cy="112747"/>
              </a:xfrm>
              <a:prstGeom prst="line">
                <a:avLst/>
              </a:prstGeom>
              <a:ln w="15875">
                <a:solidFill>
                  <a:schemeClr val="bg1">
                    <a:lumMod val="65000"/>
                    <a:alpha val="67000"/>
                  </a:schemeClr>
                </a:solidFill>
              </a:ln>
            </p:spPr>
            <p:style>
              <a:lnRef idx="1">
                <a:schemeClr val="accent1"/>
              </a:lnRef>
              <a:fillRef idx="0">
                <a:schemeClr val="accent1"/>
              </a:fillRef>
              <a:effectRef idx="0">
                <a:schemeClr val="accent1"/>
              </a:effectRef>
              <a:fontRef idx="minor">
                <a:schemeClr val="tx1"/>
              </a:fontRef>
            </p:style>
          </p:cxnSp>
          <p:cxnSp>
            <p:nvCxnSpPr>
              <p:cNvPr id="270" name="直接连接符 269"/>
              <p:cNvCxnSpPr/>
              <p:nvPr/>
            </p:nvCxnSpPr>
            <p:spPr>
              <a:xfrm>
                <a:off x="2090856" y="2593812"/>
                <a:ext cx="0" cy="112747"/>
              </a:xfrm>
              <a:prstGeom prst="line">
                <a:avLst/>
              </a:prstGeom>
              <a:ln w="15875">
                <a:solidFill>
                  <a:schemeClr val="bg1">
                    <a:lumMod val="65000"/>
                    <a:alpha val="67000"/>
                  </a:schemeClr>
                </a:solidFill>
              </a:ln>
            </p:spPr>
            <p:style>
              <a:lnRef idx="1">
                <a:schemeClr val="accent1"/>
              </a:lnRef>
              <a:fillRef idx="0">
                <a:schemeClr val="accent1"/>
              </a:fillRef>
              <a:effectRef idx="0">
                <a:schemeClr val="accent1"/>
              </a:effectRef>
              <a:fontRef idx="minor">
                <a:schemeClr val="tx1"/>
              </a:fontRef>
            </p:style>
          </p:cxnSp>
          <p:cxnSp>
            <p:nvCxnSpPr>
              <p:cNvPr id="272" name="直接连接符 271"/>
              <p:cNvCxnSpPr/>
              <p:nvPr/>
            </p:nvCxnSpPr>
            <p:spPr>
              <a:xfrm>
                <a:off x="3004448" y="2593812"/>
                <a:ext cx="0" cy="112747"/>
              </a:xfrm>
              <a:prstGeom prst="line">
                <a:avLst/>
              </a:prstGeom>
              <a:ln w="15875">
                <a:solidFill>
                  <a:schemeClr val="bg1">
                    <a:lumMod val="65000"/>
                    <a:alpha val="67000"/>
                  </a:schemeClr>
                </a:solidFill>
              </a:ln>
            </p:spPr>
            <p:style>
              <a:lnRef idx="1">
                <a:schemeClr val="accent1"/>
              </a:lnRef>
              <a:fillRef idx="0">
                <a:schemeClr val="accent1"/>
              </a:fillRef>
              <a:effectRef idx="0">
                <a:schemeClr val="accent1"/>
              </a:effectRef>
              <a:fontRef idx="minor">
                <a:schemeClr val="tx1"/>
              </a:fontRef>
            </p:style>
          </p:cxnSp>
          <p:cxnSp>
            <p:nvCxnSpPr>
              <p:cNvPr id="273" name="直接连接符 272"/>
              <p:cNvCxnSpPr/>
              <p:nvPr/>
            </p:nvCxnSpPr>
            <p:spPr>
              <a:xfrm>
                <a:off x="3461244" y="2593812"/>
                <a:ext cx="0" cy="112747"/>
              </a:xfrm>
              <a:prstGeom prst="line">
                <a:avLst/>
              </a:prstGeom>
              <a:ln w="15875">
                <a:solidFill>
                  <a:schemeClr val="bg1">
                    <a:lumMod val="65000"/>
                    <a:alpha val="67000"/>
                  </a:schemeClr>
                </a:solidFill>
              </a:ln>
            </p:spPr>
            <p:style>
              <a:lnRef idx="1">
                <a:schemeClr val="accent1"/>
              </a:lnRef>
              <a:fillRef idx="0">
                <a:schemeClr val="accent1"/>
              </a:fillRef>
              <a:effectRef idx="0">
                <a:schemeClr val="accent1"/>
              </a:effectRef>
              <a:fontRef idx="minor">
                <a:schemeClr val="tx1"/>
              </a:fontRef>
            </p:style>
          </p:cxnSp>
          <p:cxnSp>
            <p:nvCxnSpPr>
              <p:cNvPr id="275" name="直接连接符 274"/>
              <p:cNvCxnSpPr/>
              <p:nvPr/>
            </p:nvCxnSpPr>
            <p:spPr>
              <a:xfrm>
                <a:off x="4831632" y="2593812"/>
                <a:ext cx="0" cy="112747"/>
              </a:xfrm>
              <a:prstGeom prst="line">
                <a:avLst/>
              </a:prstGeom>
              <a:ln w="15875">
                <a:solidFill>
                  <a:schemeClr val="bg1">
                    <a:lumMod val="65000"/>
                    <a:alpha val="67000"/>
                  </a:schemeClr>
                </a:solidFill>
              </a:ln>
            </p:spPr>
            <p:style>
              <a:lnRef idx="1">
                <a:schemeClr val="accent1"/>
              </a:lnRef>
              <a:fillRef idx="0">
                <a:schemeClr val="accent1"/>
              </a:fillRef>
              <a:effectRef idx="0">
                <a:schemeClr val="accent1"/>
              </a:effectRef>
              <a:fontRef idx="minor">
                <a:schemeClr val="tx1"/>
              </a:fontRef>
            </p:style>
          </p:cxnSp>
          <p:cxnSp>
            <p:nvCxnSpPr>
              <p:cNvPr id="278" name="直接连接符 277"/>
              <p:cNvCxnSpPr/>
              <p:nvPr/>
            </p:nvCxnSpPr>
            <p:spPr>
              <a:xfrm>
                <a:off x="2547652" y="2593812"/>
                <a:ext cx="0" cy="112747"/>
              </a:xfrm>
              <a:prstGeom prst="line">
                <a:avLst/>
              </a:prstGeom>
              <a:ln w="15875">
                <a:solidFill>
                  <a:schemeClr val="bg1">
                    <a:lumMod val="65000"/>
                    <a:alpha val="67000"/>
                  </a:schemeClr>
                </a:solidFill>
              </a:ln>
            </p:spPr>
            <p:style>
              <a:lnRef idx="1">
                <a:schemeClr val="accent1"/>
              </a:lnRef>
              <a:fillRef idx="0">
                <a:schemeClr val="accent1"/>
              </a:fillRef>
              <a:effectRef idx="0">
                <a:schemeClr val="accent1"/>
              </a:effectRef>
              <a:fontRef idx="minor">
                <a:schemeClr val="tx1"/>
              </a:fontRef>
            </p:style>
          </p:cxnSp>
        </p:grpSp>
      </p:grpSp>
      <p:grpSp>
        <p:nvGrpSpPr>
          <p:cNvPr id="328" name="组合 327"/>
          <p:cNvGrpSpPr/>
          <p:nvPr/>
        </p:nvGrpSpPr>
        <p:grpSpPr>
          <a:xfrm>
            <a:off x="1051098" y="3575608"/>
            <a:ext cx="4367785" cy="644310"/>
            <a:chOff x="1051098" y="3575608"/>
            <a:chExt cx="4367785" cy="644310"/>
          </a:xfrm>
        </p:grpSpPr>
        <p:sp>
          <p:nvSpPr>
            <p:cNvPr id="67" name="Freeform 325"/>
            <p:cNvSpPr/>
            <p:nvPr/>
          </p:nvSpPr>
          <p:spPr bwMode="auto">
            <a:xfrm rot="16200000">
              <a:off x="3022245" y="1604461"/>
              <a:ext cx="425491" cy="4367785"/>
            </a:xfrm>
            <a:custGeom>
              <a:avLst/>
              <a:gdLst>
                <a:gd name="T0" fmla="*/ 62 w 62"/>
                <a:gd name="T1" fmla="*/ 606 h 637"/>
                <a:gd name="T2" fmla="*/ 31 w 62"/>
                <a:gd name="T3" fmla="*/ 637 h 637"/>
                <a:gd name="T4" fmla="*/ 0 w 62"/>
                <a:gd name="T5" fmla="*/ 606 h 637"/>
                <a:gd name="T6" fmla="*/ 0 w 62"/>
                <a:gd name="T7" fmla="*/ 31 h 637"/>
                <a:gd name="T8" fmla="*/ 31 w 62"/>
                <a:gd name="T9" fmla="*/ 0 h 637"/>
                <a:gd name="T10" fmla="*/ 62 w 62"/>
                <a:gd name="T11" fmla="*/ 31 h 637"/>
                <a:gd name="T12" fmla="*/ 62 w 62"/>
                <a:gd name="T13" fmla="*/ 606 h 637"/>
              </a:gdLst>
              <a:ahLst/>
              <a:cxnLst>
                <a:cxn ang="0">
                  <a:pos x="T0" y="T1"/>
                </a:cxn>
                <a:cxn ang="0">
                  <a:pos x="T2" y="T3"/>
                </a:cxn>
                <a:cxn ang="0">
                  <a:pos x="T4" y="T5"/>
                </a:cxn>
                <a:cxn ang="0">
                  <a:pos x="T6" y="T7"/>
                </a:cxn>
                <a:cxn ang="0">
                  <a:pos x="T8" y="T9"/>
                </a:cxn>
                <a:cxn ang="0">
                  <a:pos x="T10" y="T11"/>
                </a:cxn>
                <a:cxn ang="0">
                  <a:pos x="T12" y="T13"/>
                </a:cxn>
              </a:cxnLst>
              <a:rect l="0" t="0" r="r" b="b"/>
              <a:pathLst>
                <a:path w="62" h="637">
                  <a:moveTo>
                    <a:pt x="62" y="606"/>
                  </a:moveTo>
                  <a:cubicBezTo>
                    <a:pt x="62" y="623"/>
                    <a:pt x="48" y="637"/>
                    <a:pt x="31" y="637"/>
                  </a:cubicBezTo>
                  <a:cubicBezTo>
                    <a:pt x="14" y="637"/>
                    <a:pt x="0" y="623"/>
                    <a:pt x="0" y="606"/>
                  </a:cubicBezTo>
                  <a:cubicBezTo>
                    <a:pt x="0" y="31"/>
                    <a:pt x="0" y="31"/>
                    <a:pt x="0" y="31"/>
                  </a:cubicBezTo>
                  <a:cubicBezTo>
                    <a:pt x="0" y="14"/>
                    <a:pt x="14" y="0"/>
                    <a:pt x="31" y="0"/>
                  </a:cubicBezTo>
                  <a:cubicBezTo>
                    <a:pt x="48" y="0"/>
                    <a:pt x="62" y="14"/>
                    <a:pt x="62" y="31"/>
                  </a:cubicBezTo>
                  <a:cubicBezTo>
                    <a:pt x="62" y="606"/>
                    <a:pt x="62" y="606"/>
                    <a:pt x="62" y="606"/>
                  </a:cubicBezTo>
                </a:path>
              </a:pathLst>
            </a:custGeom>
            <a:solidFill>
              <a:schemeClr val="accent2"/>
            </a:solidFill>
            <a:ln w="44450">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rgbClr val="B81D2B"/>
                </a:solidFill>
              </a:endParaRPr>
            </a:p>
          </p:txBody>
        </p:sp>
        <p:grpSp>
          <p:nvGrpSpPr>
            <p:cNvPr id="279" name="组合 278"/>
            <p:cNvGrpSpPr/>
            <p:nvPr/>
          </p:nvGrpSpPr>
          <p:grpSpPr>
            <a:xfrm>
              <a:off x="1177264" y="4107171"/>
              <a:ext cx="4111168" cy="112747"/>
              <a:chOff x="1177264" y="2593812"/>
              <a:chExt cx="4111168" cy="112747"/>
            </a:xfrm>
          </p:grpSpPr>
          <p:cxnSp>
            <p:nvCxnSpPr>
              <p:cNvPr id="280" name="直接连接符 279"/>
              <p:cNvCxnSpPr/>
              <p:nvPr/>
            </p:nvCxnSpPr>
            <p:spPr>
              <a:xfrm>
                <a:off x="3918040" y="2593812"/>
                <a:ext cx="0" cy="112747"/>
              </a:xfrm>
              <a:prstGeom prst="line">
                <a:avLst/>
              </a:prstGeom>
              <a:ln w="15875">
                <a:solidFill>
                  <a:schemeClr val="bg1">
                    <a:lumMod val="65000"/>
                    <a:alpha val="67000"/>
                  </a:schemeClr>
                </a:solidFill>
              </a:ln>
            </p:spPr>
            <p:style>
              <a:lnRef idx="1">
                <a:schemeClr val="accent1"/>
              </a:lnRef>
              <a:fillRef idx="0">
                <a:schemeClr val="accent1"/>
              </a:fillRef>
              <a:effectRef idx="0">
                <a:schemeClr val="accent1"/>
              </a:effectRef>
              <a:fontRef idx="minor">
                <a:schemeClr val="tx1"/>
              </a:fontRef>
            </p:style>
          </p:cxnSp>
          <p:cxnSp>
            <p:nvCxnSpPr>
              <p:cNvPr id="281" name="直接连接符 280"/>
              <p:cNvCxnSpPr/>
              <p:nvPr/>
            </p:nvCxnSpPr>
            <p:spPr>
              <a:xfrm>
                <a:off x="1177264" y="2593812"/>
                <a:ext cx="0" cy="112747"/>
              </a:xfrm>
              <a:prstGeom prst="line">
                <a:avLst/>
              </a:prstGeom>
              <a:ln w="15875">
                <a:solidFill>
                  <a:schemeClr val="bg1">
                    <a:lumMod val="65000"/>
                    <a:alpha val="67000"/>
                  </a:schemeClr>
                </a:solidFill>
              </a:ln>
            </p:spPr>
            <p:style>
              <a:lnRef idx="1">
                <a:schemeClr val="accent1"/>
              </a:lnRef>
              <a:fillRef idx="0">
                <a:schemeClr val="accent1"/>
              </a:fillRef>
              <a:effectRef idx="0">
                <a:schemeClr val="accent1"/>
              </a:effectRef>
              <a:fontRef idx="minor">
                <a:schemeClr val="tx1"/>
              </a:fontRef>
            </p:style>
          </p:cxnSp>
          <p:cxnSp>
            <p:nvCxnSpPr>
              <p:cNvPr id="282" name="直接连接符 281"/>
              <p:cNvCxnSpPr/>
              <p:nvPr/>
            </p:nvCxnSpPr>
            <p:spPr>
              <a:xfrm>
                <a:off x="4374836" y="2593812"/>
                <a:ext cx="0" cy="112747"/>
              </a:xfrm>
              <a:prstGeom prst="line">
                <a:avLst/>
              </a:prstGeom>
              <a:ln w="15875">
                <a:solidFill>
                  <a:schemeClr val="bg1">
                    <a:lumMod val="65000"/>
                    <a:alpha val="67000"/>
                  </a:schemeClr>
                </a:solidFill>
              </a:ln>
            </p:spPr>
            <p:style>
              <a:lnRef idx="1">
                <a:schemeClr val="accent1"/>
              </a:lnRef>
              <a:fillRef idx="0">
                <a:schemeClr val="accent1"/>
              </a:fillRef>
              <a:effectRef idx="0">
                <a:schemeClr val="accent1"/>
              </a:effectRef>
              <a:fontRef idx="minor">
                <a:schemeClr val="tx1"/>
              </a:fontRef>
            </p:style>
          </p:cxnSp>
          <p:cxnSp>
            <p:nvCxnSpPr>
              <p:cNvPr id="283" name="直接连接符 282"/>
              <p:cNvCxnSpPr/>
              <p:nvPr/>
            </p:nvCxnSpPr>
            <p:spPr>
              <a:xfrm>
                <a:off x="5288432" y="2593812"/>
                <a:ext cx="0" cy="112747"/>
              </a:xfrm>
              <a:prstGeom prst="line">
                <a:avLst/>
              </a:prstGeom>
              <a:ln w="15875">
                <a:solidFill>
                  <a:schemeClr val="bg1">
                    <a:lumMod val="65000"/>
                    <a:alpha val="67000"/>
                  </a:schemeClr>
                </a:solidFill>
              </a:ln>
            </p:spPr>
            <p:style>
              <a:lnRef idx="1">
                <a:schemeClr val="accent1"/>
              </a:lnRef>
              <a:fillRef idx="0">
                <a:schemeClr val="accent1"/>
              </a:fillRef>
              <a:effectRef idx="0">
                <a:schemeClr val="accent1"/>
              </a:effectRef>
              <a:fontRef idx="minor">
                <a:schemeClr val="tx1"/>
              </a:fontRef>
            </p:style>
          </p:cxnSp>
          <p:cxnSp>
            <p:nvCxnSpPr>
              <p:cNvPr id="284" name="直接连接符 283"/>
              <p:cNvCxnSpPr/>
              <p:nvPr/>
            </p:nvCxnSpPr>
            <p:spPr>
              <a:xfrm>
                <a:off x="1634060" y="2593812"/>
                <a:ext cx="0" cy="112747"/>
              </a:xfrm>
              <a:prstGeom prst="line">
                <a:avLst/>
              </a:prstGeom>
              <a:ln w="15875">
                <a:solidFill>
                  <a:schemeClr val="bg1">
                    <a:lumMod val="65000"/>
                    <a:alpha val="67000"/>
                  </a:schemeClr>
                </a:solidFill>
              </a:ln>
            </p:spPr>
            <p:style>
              <a:lnRef idx="1">
                <a:schemeClr val="accent1"/>
              </a:lnRef>
              <a:fillRef idx="0">
                <a:schemeClr val="accent1"/>
              </a:fillRef>
              <a:effectRef idx="0">
                <a:schemeClr val="accent1"/>
              </a:effectRef>
              <a:fontRef idx="minor">
                <a:schemeClr val="tx1"/>
              </a:fontRef>
            </p:style>
          </p:cxnSp>
          <p:cxnSp>
            <p:nvCxnSpPr>
              <p:cNvPr id="285" name="直接连接符 284"/>
              <p:cNvCxnSpPr/>
              <p:nvPr/>
            </p:nvCxnSpPr>
            <p:spPr>
              <a:xfrm>
                <a:off x="2090856" y="2593812"/>
                <a:ext cx="0" cy="112747"/>
              </a:xfrm>
              <a:prstGeom prst="line">
                <a:avLst/>
              </a:prstGeom>
              <a:ln w="15875">
                <a:solidFill>
                  <a:schemeClr val="bg1">
                    <a:lumMod val="65000"/>
                    <a:alpha val="67000"/>
                  </a:schemeClr>
                </a:solidFill>
              </a:ln>
            </p:spPr>
            <p:style>
              <a:lnRef idx="1">
                <a:schemeClr val="accent1"/>
              </a:lnRef>
              <a:fillRef idx="0">
                <a:schemeClr val="accent1"/>
              </a:fillRef>
              <a:effectRef idx="0">
                <a:schemeClr val="accent1"/>
              </a:effectRef>
              <a:fontRef idx="minor">
                <a:schemeClr val="tx1"/>
              </a:fontRef>
            </p:style>
          </p:cxnSp>
          <p:cxnSp>
            <p:nvCxnSpPr>
              <p:cNvPr id="286" name="直接连接符 285"/>
              <p:cNvCxnSpPr/>
              <p:nvPr/>
            </p:nvCxnSpPr>
            <p:spPr>
              <a:xfrm>
                <a:off x="3004448" y="2593812"/>
                <a:ext cx="0" cy="112747"/>
              </a:xfrm>
              <a:prstGeom prst="line">
                <a:avLst/>
              </a:prstGeom>
              <a:ln w="15875">
                <a:solidFill>
                  <a:schemeClr val="bg1">
                    <a:lumMod val="65000"/>
                    <a:alpha val="67000"/>
                  </a:schemeClr>
                </a:solidFill>
              </a:ln>
            </p:spPr>
            <p:style>
              <a:lnRef idx="1">
                <a:schemeClr val="accent1"/>
              </a:lnRef>
              <a:fillRef idx="0">
                <a:schemeClr val="accent1"/>
              </a:fillRef>
              <a:effectRef idx="0">
                <a:schemeClr val="accent1"/>
              </a:effectRef>
              <a:fontRef idx="minor">
                <a:schemeClr val="tx1"/>
              </a:fontRef>
            </p:style>
          </p:cxnSp>
          <p:cxnSp>
            <p:nvCxnSpPr>
              <p:cNvPr id="287" name="直接连接符 286"/>
              <p:cNvCxnSpPr/>
              <p:nvPr/>
            </p:nvCxnSpPr>
            <p:spPr>
              <a:xfrm>
                <a:off x="3461244" y="2593812"/>
                <a:ext cx="0" cy="112747"/>
              </a:xfrm>
              <a:prstGeom prst="line">
                <a:avLst/>
              </a:prstGeom>
              <a:ln w="15875">
                <a:solidFill>
                  <a:schemeClr val="bg1">
                    <a:lumMod val="65000"/>
                    <a:alpha val="67000"/>
                  </a:schemeClr>
                </a:solidFill>
              </a:ln>
            </p:spPr>
            <p:style>
              <a:lnRef idx="1">
                <a:schemeClr val="accent1"/>
              </a:lnRef>
              <a:fillRef idx="0">
                <a:schemeClr val="accent1"/>
              </a:fillRef>
              <a:effectRef idx="0">
                <a:schemeClr val="accent1"/>
              </a:effectRef>
              <a:fontRef idx="minor">
                <a:schemeClr val="tx1"/>
              </a:fontRef>
            </p:style>
          </p:cxnSp>
          <p:cxnSp>
            <p:nvCxnSpPr>
              <p:cNvPr id="288" name="直接连接符 287"/>
              <p:cNvCxnSpPr/>
              <p:nvPr/>
            </p:nvCxnSpPr>
            <p:spPr>
              <a:xfrm>
                <a:off x="4831632" y="2593812"/>
                <a:ext cx="0" cy="112747"/>
              </a:xfrm>
              <a:prstGeom prst="line">
                <a:avLst/>
              </a:prstGeom>
              <a:ln w="15875">
                <a:solidFill>
                  <a:schemeClr val="bg1">
                    <a:lumMod val="65000"/>
                    <a:alpha val="67000"/>
                  </a:schemeClr>
                </a:solidFill>
              </a:ln>
            </p:spPr>
            <p:style>
              <a:lnRef idx="1">
                <a:schemeClr val="accent1"/>
              </a:lnRef>
              <a:fillRef idx="0">
                <a:schemeClr val="accent1"/>
              </a:fillRef>
              <a:effectRef idx="0">
                <a:schemeClr val="accent1"/>
              </a:effectRef>
              <a:fontRef idx="minor">
                <a:schemeClr val="tx1"/>
              </a:fontRef>
            </p:style>
          </p:cxnSp>
          <p:cxnSp>
            <p:nvCxnSpPr>
              <p:cNvPr id="289" name="直接连接符 288"/>
              <p:cNvCxnSpPr/>
              <p:nvPr/>
            </p:nvCxnSpPr>
            <p:spPr>
              <a:xfrm>
                <a:off x="2547652" y="2593812"/>
                <a:ext cx="0" cy="112747"/>
              </a:xfrm>
              <a:prstGeom prst="line">
                <a:avLst/>
              </a:prstGeom>
              <a:ln w="15875">
                <a:solidFill>
                  <a:schemeClr val="bg1">
                    <a:lumMod val="65000"/>
                    <a:alpha val="67000"/>
                  </a:schemeClr>
                </a:solidFill>
              </a:ln>
            </p:spPr>
            <p:style>
              <a:lnRef idx="1">
                <a:schemeClr val="accent1"/>
              </a:lnRef>
              <a:fillRef idx="0">
                <a:schemeClr val="accent1"/>
              </a:fillRef>
              <a:effectRef idx="0">
                <a:schemeClr val="accent1"/>
              </a:effectRef>
              <a:fontRef idx="minor">
                <a:schemeClr val="tx1"/>
              </a:fontRef>
            </p:style>
          </p:cxnSp>
        </p:grpSp>
      </p:grpSp>
      <p:grpSp>
        <p:nvGrpSpPr>
          <p:cNvPr id="327" name="组合 326"/>
          <p:cNvGrpSpPr/>
          <p:nvPr/>
        </p:nvGrpSpPr>
        <p:grpSpPr>
          <a:xfrm>
            <a:off x="1052891" y="5074112"/>
            <a:ext cx="4367785" cy="626159"/>
            <a:chOff x="1052891" y="5074112"/>
            <a:chExt cx="4367785" cy="626159"/>
          </a:xfrm>
        </p:grpSpPr>
        <p:sp>
          <p:nvSpPr>
            <p:cNvPr id="132" name="Freeform 325"/>
            <p:cNvSpPr/>
            <p:nvPr/>
          </p:nvSpPr>
          <p:spPr bwMode="auto">
            <a:xfrm rot="16200000">
              <a:off x="3024038" y="3102965"/>
              <a:ext cx="425491" cy="4367785"/>
            </a:xfrm>
            <a:custGeom>
              <a:avLst/>
              <a:gdLst>
                <a:gd name="T0" fmla="*/ 62 w 62"/>
                <a:gd name="T1" fmla="*/ 606 h 637"/>
                <a:gd name="T2" fmla="*/ 31 w 62"/>
                <a:gd name="T3" fmla="*/ 637 h 637"/>
                <a:gd name="T4" fmla="*/ 0 w 62"/>
                <a:gd name="T5" fmla="*/ 606 h 637"/>
                <a:gd name="T6" fmla="*/ 0 w 62"/>
                <a:gd name="T7" fmla="*/ 31 h 637"/>
                <a:gd name="T8" fmla="*/ 31 w 62"/>
                <a:gd name="T9" fmla="*/ 0 h 637"/>
                <a:gd name="T10" fmla="*/ 62 w 62"/>
                <a:gd name="T11" fmla="*/ 31 h 637"/>
                <a:gd name="T12" fmla="*/ 62 w 62"/>
                <a:gd name="T13" fmla="*/ 606 h 637"/>
              </a:gdLst>
              <a:ahLst/>
              <a:cxnLst>
                <a:cxn ang="0">
                  <a:pos x="T0" y="T1"/>
                </a:cxn>
                <a:cxn ang="0">
                  <a:pos x="T2" y="T3"/>
                </a:cxn>
                <a:cxn ang="0">
                  <a:pos x="T4" y="T5"/>
                </a:cxn>
                <a:cxn ang="0">
                  <a:pos x="T6" y="T7"/>
                </a:cxn>
                <a:cxn ang="0">
                  <a:pos x="T8" y="T9"/>
                </a:cxn>
                <a:cxn ang="0">
                  <a:pos x="T10" y="T11"/>
                </a:cxn>
                <a:cxn ang="0">
                  <a:pos x="T12" y="T13"/>
                </a:cxn>
              </a:cxnLst>
              <a:rect l="0" t="0" r="r" b="b"/>
              <a:pathLst>
                <a:path w="62" h="637">
                  <a:moveTo>
                    <a:pt x="62" y="606"/>
                  </a:moveTo>
                  <a:cubicBezTo>
                    <a:pt x="62" y="623"/>
                    <a:pt x="48" y="637"/>
                    <a:pt x="31" y="637"/>
                  </a:cubicBezTo>
                  <a:cubicBezTo>
                    <a:pt x="14" y="637"/>
                    <a:pt x="0" y="623"/>
                    <a:pt x="0" y="606"/>
                  </a:cubicBezTo>
                  <a:cubicBezTo>
                    <a:pt x="0" y="31"/>
                    <a:pt x="0" y="31"/>
                    <a:pt x="0" y="31"/>
                  </a:cubicBezTo>
                  <a:cubicBezTo>
                    <a:pt x="0" y="14"/>
                    <a:pt x="14" y="0"/>
                    <a:pt x="31" y="0"/>
                  </a:cubicBezTo>
                  <a:cubicBezTo>
                    <a:pt x="48" y="0"/>
                    <a:pt x="62" y="14"/>
                    <a:pt x="62" y="31"/>
                  </a:cubicBezTo>
                  <a:cubicBezTo>
                    <a:pt x="62" y="606"/>
                    <a:pt x="62" y="606"/>
                    <a:pt x="62" y="606"/>
                  </a:cubicBezTo>
                </a:path>
              </a:pathLst>
            </a:custGeom>
            <a:solidFill>
              <a:schemeClr val="accent3">
                <a:alpha val="72000"/>
              </a:schemeClr>
            </a:solidFill>
            <a:ln w="44450">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rgbClr val="B81D2B"/>
                </a:solidFill>
              </a:endParaRPr>
            </a:p>
          </p:txBody>
        </p:sp>
        <p:grpSp>
          <p:nvGrpSpPr>
            <p:cNvPr id="290" name="组合 289"/>
            <p:cNvGrpSpPr/>
            <p:nvPr/>
          </p:nvGrpSpPr>
          <p:grpSpPr>
            <a:xfrm>
              <a:off x="1177264" y="5587524"/>
              <a:ext cx="4111168" cy="112747"/>
              <a:chOff x="1177264" y="2593812"/>
              <a:chExt cx="4111168" cy="112747"/>
            </a:xfrm>
          </p:grpSpPr>
          <p:cxnSp>
            <p:nvCxnSpPr>
              <p:cNvPr id="291" name="直接连接符 290"/>
              <p:cNvCxnSpPr/>
              <p:nvPr/>
            </p:nvCxnSpPr>
            <p:spPr>
              <a:xfrm>
                <a:off x="3918040" y="2593812"/>
                <a:ext cx="0" cy="112747"/>
              </a:xfrm>
              <a:prstGeom prst="line">
                <a:avLst/>
              </a:prstGeom>
              <a:ln w="15875">
                <a:solidFill>
                  <a:schemeClr val="bg1">
                    <a:lumMod val="65000"/>
                    <a:alpha val="67000"/>
                  </a:schemeClr>
                </a:solidFill>
              </a:ln>
            </p:spPr>
            <p:style>
              <a:lnRef idx="1">
                <a:schemeClr val="accent1"/>
              </a:lnRef>
              <a:fillRef idx="0">
                <a:schemeClr val="accent1"/>
              </a:fillRef>
              <a:effectRef idx="0">
                <a:schemeClr val="accent1"/>
              </a:effectRef>
              <a:fontRef idx="minor">
                <a:schemeClr val="tx1"/>
              </a:fontRef>
            </p:style>
          </p:cxnSp>
          <p:cxnSp>
            <p:nvCxnSpPr>
              <p:cNvPr id="292" name="直接连接符 291"/>
              <p:cNvCxnSpPr/>
              <p:nvPr/>
            </p:nvCxnSpPr>
            <p:spPr>
              <a:xfrm>
                <a:off x="1177264" y="2593812"/>
                <a:ext cx="0" cy="112747"/>
              </a:xfrm>
              <a:prstGeom prst="line">
                <a:avLst/>
              </a:prstGeom>
              <a:ln w="15875">
                <a:solidFill>
                  <a:schemeClr val="bg1">
                    <a:lumMod val="65000"/>
                    <a:alpha val="67000"/>
                  </a:schemeClr>
                </a:solidFill>
              </a:ln>
            </p:spPr>
            <p:style>
              <a:lnRef idx="1">
                <a:schemeClr val="accent1"/>
              </a:lnRef>
              <a:fillRef idx="0">
                <a:schemeClr val="accent1"/>
              </a:fillRef>
              <a:effectRef idx="0">
                <a:schemeClr val="accent1"/>
              </a:effectRef>
              <a:fontRef idx="minor">
                <a:schemeClr val="tx1"/>
              </a:fontRef>
            </p:style>
          </p:cxnSp>
          <p:cxnSp>
            <p:nvCxnSpPr>
              <p:cNvPr id="293" name="直接连接符 292"/>
              <p:cNvCxnSpPr/>
              <p:nvPr/>
            </p:nvCxnSpPr>
            <p:spPr>
              <a:xfrm>
                <a:off x="4374836" y="2593812"/>
                <a:ext cx="0" cy="112747"/>
              </a:xfrm>
              <a:prstGeom prst="line">
                <a:avLst/>
              </a:prstGeom>
              <a:ln w="15875">
                <a:solidFill>
                  <a:schemeClr val="bg1">
                    <a:lumMod val="65000"/>
                    <a:alpha val="67000"/>
                  </a:schemeClr>
                </a:solidFill>
              </a:ln>
            </p:spPr>
            <p:style>
              <a:lnRef idx="1">
                <a:schemeClr val="accent1"/>
              </a:lnRef>
              <a:fillRef idx="0">
                <a:schemeClr val="accent1"/>
              </a:fillRef>
              <a:effectRef idx="0">
                <a:schemeClr val="accent1"/>
              </a:effectRef>
              <a:fontRef idx="minor">
                <a:schemeClr val="tx1"/>
              </a:fontRef>
            </p:style>
          </p:cxnSp>
          <p:cxnSp>
            <p:nvCxnSpPr>
              <p:cNvPr id="294" name="直接连接符 293"/>
              <p:cNvCxnSpPr/>
              <p:nvPr/>
            </p:nvCxnSpPr>
            <p:spPr>
              <a:xfrm>
                <a:off x="5288432" y="2593812"/>
                <a:ext cx="0" cy="112747"/>
              </a:xfrm>
              <a:prstGeom prst="line">
                <a:avLst/>
              </a:prstGeom>
              <a:ln w="15875">
                <a:solidFill>
                  <a:schemeClr val="bg1">
                    <a:lumMod val="65000"/>
                    <a:alpha val="67000"/>
                  </a:schemeClr>
                </a:solidFill>
              </a:ln>
            </p:spPr>
            <p:style>
              <a:lnRef idx="1">
                <a:schemeClr val="accent1"/>
              </a:lnRef>
              <a:fillRef idx="0">
                <a:schemeClr val="accent1"/>
              </a:fillRef>
              <a:effectRef idx="0">
                <a:schemeClr val="accent1"/>
              </a:effectRef>
              <a:fontRef idx="minor">
                <a:schemeClr val="tx1"/>
              </a:fontRef>
            </p:style>
          </p:cxnSp>
          <p:cxnSp>
            <p:nvCxnSpPr>
              <p:cNvPr id="295" name="直接连接符 294"/>
              <p:cNvCxnSpPr/>
              <p:nvPr/>
            </p:nvCxnSpPr>
            <p:spPr>
              <a:xfrm>
                <a:off x="1634060" y="2593812"/>
                <a:ext cx="0" cy="112747"/>
              </a:xfrm>
              <a:prstGeom prst="line">
                <a:avLst/>
              </a:prstGeom>
              <a:ln w="15875">
                <a:solidFill>
                  <a:schemeClr val="bg1">
                    <a:lumMod val="65000"/>
                    <a:alpha val="67000"/>
                  </a:schemeClr>
                </a:solidFill>
              </a:ln>
            </p:spPr>
            <p:style>
              <a:lnRef idx="1">
                <a:schemeClr val="accent1"/>
              </a:lnRef>
              <a:fillRef idx="0">
                <a:schemeClr val="accent1"/>
              </a:fillRef>
              <a:effectRef idx="0">
                <a:schemeClr val="accent1"/>
              </a:effectRef>
              <a:fontRef idx="minor">
                <a:schemeClr val="tx1"/>
              </a:fontRef>
            </p:style>
          </p:cxnSp>
          <p:cxnSp>
            <p:nvCxnSpPr>
              <p:cNvPr id="296" name="直接连接符 295"/>
              <p:cNvCxnSpPr/>
              <p:nvPr/>
            </p:nvCxnSpPr>
            <p:spPr>
              <a:xfrm>
                <a:off x="2090856" y="2593812"/>
                <a:ext cx="0" cy="112747"/>
              </a:xfrm>
              <a:prstGeom prst="line">
                <a:avLst/>
              </a:prstGeom>
              <a:ln w="15875">
                <a:solidFill>
                  <a:schemeClr val="bg1">
                    <a:lumMod val="65000"/>
                    <a:alpha val="67000"/>
                  </a:schemeClr>
                </a:solidFill>
              </a:ln>
            </p:spPr>
            <p:style>
              <a:lnRef idx="1">
                <a:schemeClr val="accent1"/>
              </a:lnRef>
              <a:fillRef idx="0">
                <a:schemeClr val="accent1"/>
              </a:fillRef>
              <a:effectRef idx="0">
                <a:schemeClr val="accent1"/>
              </a:effectRef>
              <a:fontRef idx="minor">
                <a:schemeClr val="tx1"/>
              </a:fontRef>
            </p:style>
          </p:cxnSp>
          <p:cxnSp>
            <p:nvCxnSpPr>
              <p:cNvPr id="297" name="直接连接符 296"/>
              <p:cNvCxnSpPr/>
              <p:nvPr/>
            </p:nvCxnSpPr>
            <p:spPr>
              <a:xfrm>
                <a:off x="3004448" y="2593812"/>
                <a:ext cx="0" cy="112747"/>
              </a:xfrm>
              <a:prstGeom prst="line">
                <a:avLst/>
              </a:prstGeom>
              <a:ln w="15875">
                <a:solidFill>
                  <a:schemeClr val="bg1">
                    <a:lumMod val="65000"/>
                    <a:alpha val="67000"/>
                  </a:schemeClr>
                </a:solidFill>
              </a:ln>
            </p:spPr>
            <p:style>
              <a:lnRef idx="1">
                <a:schemeClr val="accent1"/>
              </a:lnRef>
              <a:fillRef idx="0">
                <a:schemeClr val="accent1"/>
              </a:fillRef>
              <a:effectRef idx="0">
                <a:schemeClr val="accent1"/>
              </a:effectRef>
              <a:fontRef idx="minor">
                <a:schemeClr val="tx1"/>
              </a:fontRef>
            </p:style>
          </p:cxnSp>
          <p:cxnSp>
            <p:nvCxnSpPr>
              <p:cNvPr id="298" name="直接连接符 297"/>
              <p:cNvCxnSpPr/>
              <p:nvPr/>
            </p:nvCxnSpPr>
            <p:spPr>
              <a:xfrm>
                <a:off x="3461244" y="2593812"/>
                <a:ext cx="0" cy="112747"/>
              </a:xfrm>
              <a:prstGeom prst="line">
                <a:avLst/>
              </a:prstGeom>
              <a:ln w="15875">
                <a:solidFill>
                  <a:schemeClr val="bg1">
                    <a:lumMod val="65000"/>
                    <a:alpha val="67000"/>
                  </a:schemeClr>
                </a:solidFill>
              </a:ln>
            </p:spPr>
            <p:style>
              <a:lnRef idx="1">
                <a:schemeClr val="accent1"/>
              </a:lnRef>
              <a:fillRef idx="0">
                <a:schemeClr val="accent1"/>
              </a:fillRef>
              <a:effectRef idx="0">
                <a:schemeClr val="accent1"/>
              </a:effectRef>
              <a:fontRef idx="minor">
                <a:schemeClr val="tx1"/>
              </a:fontRef>
            </p:style>
          </p:cxnSp>
          <p:cxnSp>
            <p:nvCxnSpPr>
              <p:cNvPr id="299" name="直接连接符 298"/>
              <p:cNvCxnSpPr/>
              <p:nvPr/>
            </p:nvCxnSpPr>
            <p:spPr>
              <a:xfrm>
                <a:off x="4831632" y="2593812"/>
                <a:ext cx="0" cy="112747"/>
              </a:xfrm>
              <a:prstGeom prst="line">
                <a:avLst/>
              </a:prstGeom>
              <a:ln w="15875">
                <a:solidFill>
                  <a:schemeClr val="bg1">
                    <a:lumMod val="65000"/>
                    <a:alpha val="67000"/>
                  </a:schemeClr>
                </a:solidFill>
              </a:ln>
            </p:spPr>
            <p:style>
              <a:lnRef idx="1">
                <a:schemeClr val="accent1"/>
              </a:lnRef>
              <a:fillRef idx="0">
                <a:schemeClr val="accent1"/>
              </a:fillRef>
              <a:effectRef idx="0">
                <a:schemeClr val="accent1"/>
              </a:effectRef>
              <a:fontRef idx="minor">
                <a:schemeClr val="tx1"/>
              </a:fontRef>
            </p:style>
          </p:cxnSp>
          <p:cxnSp>
            <p:nvCxnSpPr>
              <p:cNvPr id="300" name="直接连接符 299"/>
              <p:cNvCxnSpPr/>
              <p:nvPr/>
            </p:nvCxnSpPr>
            <p:spPr>
              <a:xfrm>
                <a:off x="2547652" y="2593812"/>
                <a:ext cx="0" cy="112747"/>
              </a:xfrm>
              <a:prstGeom prst="line">
                <a:avLst/>
              </a:prstGeom>
              <a:ln w="15875">
                <a:solidFill>
                  <a:schemeClr val="bg1">
                    <a:lumMod val="65000"/>
                    <a:alpha val="67000"/>
                  </a:schemeClr>
                </a:solidFill>
              </a:ln>
            </p:spPr>
            <p:style>
              <a:lnRef idx="1">
                <a:schemeClr val="accent1"/>
              </a:lnRef>
              <a:fillRef idx="0">
                <a:schemeClr val="accent1"/>
              </a:fillRef>
              <a:effectRef idx="0">
                <a:schemeClr val="accent1"/>
              </a:effectRef>
              <a:fontRef idx="minor">
                <a:schemeClr val="tx1"/>
              </a:fontRef>
            </p:style>
          </p:cxnSp>
        </p:grpSp>
      </p:grpSp>
      <p:grpSp>
        <p:nvGrpSpPr>
          <p:cNvPr id="3" name="组合 2"/>
          <p:cNvGrpSpPr/>
          <p:nvPr/>
        </p:nvGrpSpPr>
        <p:grpSpPr>
          <a:xfrm>
            <a:off x="3019831" y="1849886"/>
            <a:ext cx="882820" cy="879925"/>
            <a:chOff x="3019831" y="1849886"/>
            <a:chExt cx="882820" cy="879925"/>
          </a:xfrm>
        </p:grpSpPr>
        <p:grpSp>
          <p:nvGrpSpPr>
            <p:cNvPr id="324" name="组合 323"/>
            <p:cNvGrpSpPr/>
            <p:nvPr/>
          </p:nvGrpSpPr>
          <p:grpSpPr>
            <a:xfrm>
              <a:off x="3019831" y="1849886"/>
              <a:ext cx="882820" cy="879925"/>
              <a:chOff x="3921348" y="1849886"/>
              <a:chExt cx="882820" cy="879925"/>
            </a:xfrm>
          </p:grpSpPr>
          <p:sp>
            <p:nvSpPr>
              <p:cNvPr id="266" name="Oval 360"/>
              <p:cNvSpPr>
                <a:spLocks noChangeArrowheads="1"/>
              </p:cNvSpPr>
              <p:nvPr/>
            </p:nvSpPr>
            <p:spPr bwMode="auto">
              <a:xfrm rot="16200000">
                <a:off x="3922795" y="1848439"/>
                <a:ext cx="879925" cy="882820"/>
              </a:xfrm>
              <a:prstGeom prst="ellipse">
                <a:avLst/>
              </a:prstGeom>
              <a:solidFill>
                <a:schemeClr val="bg1"/>
              </a:solidFill>
              <a:ln>
                <a:noFill/>
              </a:ln>
              <a:effectLst>
                <a:outerShdw blurRad="50800" dist="25400" dir="2700000" algn="tl" rotWithShape="0">
                  <a:schemeClr val="accent1">
                    <a:alpha val="20000"/>
                  </a:schemeClr>
                </a:outerShdw>
              </a:effectLst>
            </p:spPr>
            <p:txBody>
              <a:bodyPr vert="horz" wrap="square" lIns="91440" tIns="45720" rIns="91440" bIns="45720" numCol="1" anchor="t" anchorCtr="0" compatLnSpc="1"/>
              <a:lstStyle/>
              <a:p>
                <a:endParaRPr lang="zh-CN" altLang="en-US">
                  <a:solidFill>
                    <a:srgbClr val="B81D2B"/>
                  </a:solidFill>
                </a:endParaRPr>
              </a:p>
            </p:txBody>
          </p:sp>
          <p:sp>
            <p:nvSpPr>
              <p:cNvPr id="303" name="任意多边形: 形状 302"/>
              <p:cNvSpPr/>
              <p:nvPr/>
            </p:nvSpPr>
            <p:spPr>
              <a:xfrm>
                <a:off x="4211003" y="1849886"/>
                <a:ext cx="303507" cy="157480"/>
              </a:xfrm>
              <a:custGeom>
                <a:avLst/>
                <a:gdLst>
                  <a:gd name="connsiteX0" fmla="*/ 147002 w 303507"/>
                  <a:gd name="connsiteY0" fmla="*/ 0 h 157480"/>
                  <a:gd name="connsiteX1" fmla="*/ 235961 w 303507"/>
                  <a:gd name="connsiteY1" fmla="*/ 8938 h 157480"/>
                  <a:gd name="connsiteX2" fmla="*/ 303507 w 303507"/>
                  <a:gd name="connsiteY2" fmla="*/ 29837 h 157480"/>
                  <a:gd name="connsiteX3" fmla="*/ 297155 w 303507"/>
                  <a:gd name="connsiteY3" fmla="*/ 61298 h 157480"/>
                  <a:gd name="connsiteX4" fmla="*/ 152050 w 303507"/>
                  <a:gd name="connsiteY4" fmla="*/ 157480 h 157480"/>
                  <a:gd name="connsiteX5" fmla="*/ 6946 w 303507"/>
                  <a:gd name="connsiteY5" fmla="*/ 61298 h 157480"/>
                  <a:gd name="connsiteX6" fmla="*/ 0 w 303507"/>
                  <a:gd name="connsiteY6" fmla="*/ 26896 h 157480"/>
                  <a:gd name="connsiteX7" fmla="*/ 58042 w 303507"/>
                  <a:gd name="connsiteY7" fmla="*/ 8938 h 157480"/>
                  <a:gd name="connsiteX8" fmla="*/ 147002 w 303507"/>
                  <a:gd name="connsiteY8" fmla="*/ 0 h 157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3507" h="157480">
                    <a:moveTo>
                      <a:pt x="147002" y="0"/>
                    </a:moveTo>
                    <a:cubicBezTo>
                      <a:pt x="177475" y="0"/>
                      <a:pt x="207227" y="3077"/>
                      <a:pt x="235961" y="8938"/>
                    </a:cubicBezTo>
                    <a:lnTo>
                      <a:pt x="303507" y="29837"/>
                    </a:lnTo>
                    <a:lnTo>
                      <a:pt x="297155" y="61298"/>
                    </a:lnTo>
                    <a:cubicBezTo>
                      <a:pt x="273248" y="117820"/>
                      <a:pt x="217281" y="157480"/>
                      <a:pt x="152050" y="157480"/>
                    </a:cubicBezTo>
                    <a:cubicBezTo>
                      <a:pt x="86820" y="157480"/>
                      <a:pt x="30853" y="117820"/>
                      <a:pt x="6946" y="61298"/>
                    </a:cubicBezTo>
                    <a:lnTo>
                      <a:pt x="0" y="26896"/>
                    </a:lnTo>
                    <a:lnTo>
                      <a:pt x="58042" y="8938"/>
                    </a:lnTo>
                    <a:cubicBezTo>
                      <a:pt x="86777" y="3077"/>
                      <a:pt x="116529" y="0"/>
                      <a:pt x="14700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06" name="文本框 305"/>
            <p:cNvSpPr txBox="1"/>
            <p:nvPr/>
          </p:nvSpPr>
          <p:spPr>
            <a:xfrm>
              <a:off x="3175287" y="2108868"/>
              <a:ext cx="646331" cy="369332"/>
            </a:xfrm>
            <a:prstGeom prst="rect">
              <a:avLst/>
            </a:prstGeom>
            <a:noFill/>
          </p:spPr>
          <p:txBody>
            <a:bodyPr wrap="none" rtlCol="0">
              <a:spAutoFit/>
            </a:bodyPr>
            <a:lstStyle/>
            <a:p>
              <a:r>
                <a:rPr lang="en-US" altLang="zh-CN" b="1" dirty="0">
                  <a:solidFill>
                    <a:schemeClr val="accent1"/>
                  </a:solidFill>
                </a:rPr>
                <a:t>60%</a:t>
              </a:r>
              <a:endParaRPr lang="zh-CN" altLang="en-US" b="1" dirty="0">
                <a:solidFill>
                  <a:schemeClr val="accent1"/>
                </a:solidFill>
              </a:endParaRPr>
            </a:p>
          </p:txBody>
        </p:sp>
      </p:grpSp>
      <p:grpSp>
        <p:nvGrpSpPr>
          <p:cNvPr id="4" name="组合 3"/>
          <p:cNvGrpSpPr/>
          <p:nvPr/>
        </p:nvGrpSpPr>
        <p:grpSpPr>
          <a:xfrm>
            <a:off x="1219840" y="3340050"/>
            <a:ext cx="882820" cy="892202"/>
            <a:chOff x="1219840" y="3340050"/>
            <a:chExt cx="882820" cy="892202"/>
          </a:xfrm>
        </p:grpSpPr>
        <p:grpSp>
          <p:nvGrpSpPr>
            <p:cNvPr id="325" name="组合 324"/>
            <p:cNvGrpSpPr/>
            <p:nvPr/>
          </p:nvGrpSpPr>
          <p:grpSpPr>
            <a:xfrm>
              <a:off x="1219840" y="3340050"/>
              <a:ext cx="882820" cy="892202"/>
              <a:chOff x="1908616" y="3340050"/>
              <a:chExt cx="882820" cy="892202"/>
            </a:xfrm>
          </p:grpSpPr>
          <p:sp>
            <p:nvSpPr>
              <p:cNvPr id="271" name="Oval 360"/>
              <p:cNvSpPr>
                <a:spLocks noChangeArrowheads="1"/>
              </p:cNvSpPr>
              <p:nvPr/>
            </p:nvSpPr>
            <p:spPr bwMode="auto">
              <a:xfrm rot="16200000">
                <a:off x="1910063" y="3350880"/>
                <a:ext cx="879925" cy="882820"/>
              </a:xfrm>
              <a:prstGeom prst="ellipse">
                <a:avLst/>
              </a:prstGeom>
              <a:solidFill>
                <a:schemeClr val="bg1"/>
              </a:solidFill>
              <a:ln>
                <a:noFill/>
              </a:ln>
              <a:effectLst>
                <a:outerShdw blurRad="50800" dist="25400" dir="2700000" algn="tl" rotWithShape="0">
                  <a:schemeClr val="accent1">
                    <a:alpha val="20000"/>
                  </a:schemeClr>
                </a:outerShdw>
              </a:effectLst>
            </p:spPr>
            <p:txBody>
              <a:bodyPr vert="horz" wrap="square" lIns="91440" tIns="45720" rIns="91440" bIns="45720" numCol="1" anchor="t" anchorCtr="0" compatLnSpc="1"/>
              <a:lstStyle/>
              <a:p>
                <a:endParaRPr lang="zh-CN" altLang="en-US">
                  <a:solidFill>
                    <a:srgbClr val="B81D2B"/>
                  </a:solidFill>
                </a:endParaRPr>
              </a:p>
            </p:txBody>
          </p:sp>
          <p:sp>
            <p:nvSpPr>
              <p:cNvPr id="304" name="任意多边形: 形状 303"/>
              <p:cNvSpPr/>
              <p:nvPr/>
            </p:nvSpPr>
            <p:spPr>
              <a:xfrm>
                <a:off x="2198271" y="3340050"/>
                <a:ext cx="303507" cy="157480"/>
              </a:xfrm>
              <a:custGeom>
                <a:avLst/>
                <a:gdLst>
                  <a:gd name="connsiteX0" fmla="*/ 147002 w 303507"/>
                  <a:gd name="connsiteY0" fmla="*/ 0 h 157480"/>
                  <a:gd name="connsiteX1" fmla="*/ 235961 w 303507"/>
                  <a:gd name="connsiteY1" fmla="*/ 8938 h 157480"/>
                  <a:gd name="connsiteX2" fmla="*/ 303507 w 303507"/>
                  <a:gd name="connsiteY2" fmla="*/ 29837 h 157480"/>
                  <a:gd name="connsiteX3" fmla="*/ 297155 w 303507"/>
                  <a:gd name="connsiteY3" fmla="*/ 61298 h 157480"/>
                  <a:gd name="connsiteX4" fmla="*/ 152050 w 303507"/>
                  <a:gd name="connsiteY4" fmla="*/ 157480 h 157480"/>
                  <a:gd name="connsiteX5" fmla="*/ 6946 w 303507"/>
                  <a:gd name="connsiteY5" fmla="*/ 61298 h 157480"/>
                  <a:gd name="connsiteX6" fmla="*/ 0 w 303507"/>
                  <a:gd name="connsiteY6" fmla="*/ 26896 h 157480"/>
                  <a:gd name="connsiteX7" fmla="*/ 58042 w 303507"/>
                  <a:gd name="connsiteY7" fmla="*/ 8938 h 157480"/>
                  <a:gd name="connsiteX8" fmla="*/ 147002 w 303507"/>
                  <a:gd name="connsiteY8" fmla="*/ 0 h 157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3507" h="157480">
                    <a:moveTo>
                      <a:pt x="147002" y="0"/>
                    </a:moveTo>
                    <a:cubicBezTo>
                      <a:pt x="177475" y="0"/>
                      <a:pt x="207227" y="3077"/>
                      <a:pt x="235961" y="8938"/>
                    </a:cubicBezTo>
                    <a:lnTo>
                      <a:pt x="303507" y="29837"/>
                    </a:lnTo>
                    <a:lnTo>
                      <a:pt x="297155" y="61298"/>
                    </a:lnTo>
                    <a:cubicBezTo>
                      <a:pt x="273248" y="117820"/>
                      <a:pt x="217281" y="157480"/>
                      <a:pt x="152050" y="157480"/>
                    </a:cubicBezTo>
                    <a:cubicBezTo>
                      <a:pt x="86820" y="157480"/>
                      <a:pt x="30853" y="117820"/>
                      <a:pt x="6946" y="61298"/>
                    </a:cubicBezTo>
                    <a:lnTo>
                      <a:pt x="0" y="26896"/>
                    </a:lnTo>
                    <a:lnTo>
                      <a:pt x="58042" y="8938"/>
                    </a:lnTo>
                    <a:cubicBezTo>
                      <a:pt x="86777" y="3077"/>
                      <a:pt x="116529" y="0"/>
                      <a:pt x="14700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07" name="文本框 306"/>
            <p:cNvSpPr txBox="1"/>
            <p:nvPr/>
          </p:nvSpPr>
          <p:spPr>
            <a:xfrm>
              <a:off x="1370330" y="3599621"/>
              <a:ext cx="646331" cy="369332"/>
            </a:xfrm>
            <a:prstGeom prst="rect">
              <a:avLst/>
            </a:prstGeom>
            <a:noFill/>
          </p:spPr>
          <p:txBody>
            <a:bodyPr wrap="none" rtlCol="0">
              <a:spAutoFit/>
            </a:bodyPr>
            <a:lstStyle/>
            <a:p>
              <a:r>
                <a:rPr lang="en-US" altLang="zh-CN" b="1" dirty="0">
                  <a:solidFill>
                    <a:schemeClr val="accent2"/>
                  </a:solidFill>
                </a:rPr>
                <a:t>20%</a:t>
              </a:r>
              <a:endParaRPr lang="zh-CN" altLang="en-US" b="1" dirty="0">
                <a:solidFill>
                  <a:schemeClr val="accent2"/>
                </a:solidFill>
              </a:endParaRPr>
            </a:p>
          </p:txBody>
        </p:sp>
      </p:grpSp>
      <p:grpSp>
        <p:nvGrpSpPr>
          <p:cNvPr id="5" name="组合 4"/>
          <p:cNvGrpSpPr/>
          <p:nvPr/>
        </p:nvGrpSpPr>
        <p:grpSpPr>
          <a:xfrm>
            <a:off x="1219840" y="4852198"/>
            <a:ext cx="882820" cy="883019"/>
            <a:chOff x="1219840" y="4852198"/>
            <a:chExt cx="882820" cy="883019"/>
          </a:xfrm>
        </p:grpSpPr>
        <p:grpSp>
          <p:nvGrpSpPr>
            <p:cNvPr id="326" name="组合 325"/>
            <p:cNvGrpSpPr/>
            <p:nvPr/>
          </p:nvGrpSpPr>
          <p:grpSpPr>
            <a:xfrm>
              <a:off x="1219840" y="4852198"/>
              <a:ext cx="882820" cy="883019"/>
              <a:chOff x="3035218" y="4852198"/>
              <a:chExt cx="882820" cy="883019"/>
            </a:xfrm>
          </p:grpSpPr>
          <p:sp>
            <p:nvSpPr>
              <p:cNvPr id="274" name="Oval 360"/>
              <p:cNvSpPr>
                <a:spLocks noChangeArrowheads="1"/>
              </p:cNvSpPr>
              <p:nvPr/>
            </p:nvSpPr>
            <p:spPr bwMode="auto">
              <a:xfrm rot="16200000">
                <a:off x="3036665" y="4853845"/>
                <a:ext cx="879925" cy="882820"/>
              </a:xfrm>
              <a:prstGeom prst="ellipse">
                <a:avLst/>
              </a:prstGeom>
              <a:solidFill>
                <a:schemeClr val="bg1"/>
              </a:solidFill>
              <a:ln>
                <a:noFill/>
              </a:ln>
              <a:effectLst>
                <a:outerShdw blurRad="50800" dist="25400" dir="2700000" algn="tl" rotWithShape="0">
                  <a:schemeClr val="accent1">
                    <a:alpha val="20000"/>
                  </a:schemeClr>
                </a:outerShdw>
              </a:effectLst>
            </p:spPr>
            <p:txBody>
              <a:bodyPr vert="horz" wrap="square" lIns="91440" tIns="45720" rIns="91440" bIns="45720" numCol="1" anchor="t" anchorCtr="0" compatLnSpc="1"/>
              <a:lstStyle/>
              <a:p>
                <a:endParaRPr lang="zh-CN" altLang="en-US">
                  <a:solidFill>
                    <a:srgbClr val="B81D2B"/>
                  </a:solidFill>
                </a:endParaRPr>
              </a:p>
            </p:txBody>
          </p:sp>
          <p:sp>
            <p:nvSpPr>
              <p:cNvPr id="305" name="任意多边形: 形状 304"/>
              <p:cNvSpPr/>
              <p:nvPr/>
            </p:nvSpPr>
            <p:spPr>
              <a:xfrm>
                <a:off x="3331225" y="4852198"/>
                <a:ext cx="303507" cy="157480"/>
              </a:xfrm>
              <a:custGeom>
                <a:avLst/>
                <a:gdLst>
                  <a:gd name="connsiteX0" fmla="*/ 147002 w 303507"/>
                  <a:gd name="connsiteY0" fmla="*/ 0 h 157480"/>
                  <a:gd name="connsiteX1" fmla="*/ 235961 w 303507"/>
                  <a:gd name="connsiteY1" fmla="*/ 8938 h 157480"/>
                  <a:gd name="connsiteX2" fmla="*/ 303507 w 303507"/>
                  <a:gd name="connsiteY2" fmla="*/ 29837 h 157480"/>
                  <a:gd name="connsiteX3" fmla="*/ 297155 w 303507"/>
                  <a:gd name="connsiteY3" fmla="*/ 61298 h 157480"/>
                  <a:gd name="connsiteX4" fmla="*/ 152050 w 303507"/>
                  <a:gd name="connsiteY4" fmla="*/ 157480 h 157480"/>
                  <a:gd name="connsiteX5" fmla="*/ 6946 w 303507"/>
                  <a:gd name="connsiteY5" fmla="*/ 61298 h 157480"/>
                  <a:gd name="connsiteX6" fmla="*/ 0 w 303507"/>
                  <a:gd name="connsiteY6" fmla="*/ 26896 h 157480"/>
                  <a:gd name="connsiteX7" fmla="*/ 58042 w 303507"/>
                  <a:gd name="connsiteY7" fmla="*/ 8938 h 157480"/>
                  <a:gd name="connsiteX8" fmla="*/ 147002 w 303507"/>
                  <a:gd name="connsiteY8" fmla="*/ 0 h 157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3507" h="157480">
                    <a:moveTo>
                      <a:pt x="147002" y="0"/>
                    </a:moveTo>
                    <a:cubicBezTo>
                      <a:pt x="177475" y="0"/>
                      <a:pt x="207227" y="3077"/>
                      <a:pt x="235961" y="8938"/>
                    </a:cubicBezTo>
                    <a:lnTo>
                      <a:pt x="303507" y="29837"/>
                    </a:lnTo>
                    <a:lnTo>
                      <a:pt x="297155" y="61298"/>
                    </a:lnTo>
                    <a:cubicBezTo>
                      <a:pt x="273248" y="117820"/>
                      <a:pt x="217281" y="157480"/>
                      <a:pt x="152050" y="157480"/>
                    </a:cubicBezTo>
                    <a:cubicBezTo>
                      <a:pt x="86820" y="157480"/>
                      <a:pt x="30853" y="117820"/>
                      <a:pt x="6946" y="61298"/>
                    </a:cubicBezTo>
                    <a:lnTo>
                      <a:pt x="0" y="26896"/>
                    </a:lnTo>
                    <a:lnTo>
                      <a:pt x="58042" y="8938"/>
                    </a:lnTo>
                    <a:cubicBezTo>
                      <a:pt x="86777" y="3077"/>
                      <a:pt x="116529" y="0"/>
                      <a:pt x="147002" y="0"/>
                    </a:cubicBezTo>
                    <a:close/>
                  </a:path>
                </a:pathLst>
              </a:custGeom>
              <a:solidFill>
                <a:schemeClr val="accent3">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08" name="文本框 307"/>
            <p:cNvSpPr txBox="1"/>
            <p:nvPr/>
          </p:nvSpPr>
          <p:spPr>
            <a:xfrm>
              <a:off x="1361563" y="5110589"/>
              <a:ext cx="646331" cy="369332"/>
            </a:xfrm>
            <a:prstGeom prst="rect">
              <a:avLst/>
            </a:prstGeom>
            <a:noFill/>
          </p:spPr>
          <p:txBody>
            <a:bodyPr wrap="none" rtlCol="0">
              <a:spAutoFit/>
            </a:bodyPr>
            <a:lstStyle/>
            <a:p>
              <a:r>
                <a:rPr lang="en-US" altLang="zh-CN" b="1" dirty="0">
                  <a:solidFill>
                    <a:schemeClr val="accent3"/>
                  </a:solidFill>
                </a:rPr>
                <a:t>20%</a:t>
              </a:r>
              <a:endParaRPr lang="zh-CN" altLang="en-US" b="1" dirty="0">
                <a:solidFill>
                  <a:schemeClr val="accent3"/>
                </a:solidFill>
              </a:endParaRPr>
            </a:p>
          </p:txBody>
        </p:sp>
      </p:grpSp>
      <p:grpSp>
        <p:nvGrpSpPr>
          <p:cNvPr id="9" name="组合 8"/>
          <p:cNvGrpSpPr/>
          <p:nvPr/>
        </p:nvGrpSpPr>
        <p:grpSpPr>
          <a:xfrm>
            <a:off x="6694008" y="1702575"/>
            <a:ext cx="4239475" cy="1268682"/>
            <a:chOff x="6694008" y="1702575"/>
            <a:chExt cx="4239475" cy="1268682"/>
          </a:xfrm>
        </p:grpSpPr>
        <p:grpSp>
          <p:nvGrpSpPr>
            <p:cNvPr id="6" name="组合 5"/>
            <p:cNvGrpSpPr/>
            <p:nvPr/>
          </p:nvGrpSpPr>
          <p:grpSpPr>
            <a:xfrm>
              <a:off x="6694008" y="1702575"/>
              <a:ext cx="797978" cy="276999"/>
              <a:chOff x="6694008" y="1702575"/>
              <a:chExt cx="797978" cy="276999"/>
            </a:xfrm>
          </p:grpSpPr>
          <p:sp>
            <p:nvSpPr>
              <p:cNvPr id="309" name="椭圆 308"/>
              <p:cNvSpPr/>
              <p:nvPr/>
            </p:nvSpPr>
            <p:spPr>
              <a:xfrm>
                <a:off x="6694008" y="1777277"/>
                <a:ext cx="127594" cy="1275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0" name="文本占位符 11"/>
              <p:cNvSpPr txBox="1"/>
              <p:nvPr/>
            </p:nvSpPr>
            <p:spPr>
              <a:xfrm>
                <a:off x="6979025" y="1702575"/>
                <a:ext cx="512961" cy="2769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dirty="0">
                    <a:solidFill>
                      <a:schemeClr val="accent1"/>
                    </a:solidFill>
                    <a:latin typeface="+mj-ea"/>
                    <a:ea typeface="+mj-ea"/>
                  </a:rPr>
                  <a:t>客房</a:t>
                </a:r>
                <a:endParaRPr lang="zh-CN" altLang="en-US" sz="2000" dirty="0">
                  <a:solidFill>
                    <a:schemeClr val="accent1"/>
                  </a:solidFill>
                  <a:latin typeface="+mj-ea"/>
                  <a:ea typeface="+mj-ea"/>
                </a:endParaRPr>
              </a:p>
            </p:txBody>
          </p:sp>
        </p:grpSp>
        <p:sp>
          <p:nvSpPr>
            <p:cNvPr id="311" name="文本框 310"/>
            <p:cNvSpPr txBox="1"/>
            <p:nvPr/>
          </p:nvSpPr>
          <p:spPr>
            <a:xfrm>
              <a:off x="6903569" y="2042157"/>
              <a:ext cx="4029914" cy="929100"/>
            </a:xfrm>
            <a:prstGeom prst="rect">
              <a:avLst/>
            </a:prstGeom>
            <a:noFill/>
          </p:spPr>
          <p:txBody>
            <a:bodyPr wrap="square" lIns="0" tIns="0" rIns="0" bIns="0">
              <a:spAutoFit/>
            </a:bodyPr>
            <a:lstStyle/>
            <a:p>
              <a:pPr defTabSz="914400">
                <a:lnSpc>
                  <a:spcPct val="130000"/>
                </a:lnSpc>
              </a:pPr>
              <a:r>
                <a:rPr lang="zh-CN" altLang="en-US" sz="1600" dirty="0">
                  <a:solidFill>
                    <a:schemeClr val="tx2"/>
                  </a:solidFill>
                  <a:latin typeface="+mn-ea"/>
                  <a:cs typeface="+mn-ea"/>
                  <a:sym typeface="Arial" panose="020B0604020202020204" pitchFamily="34" charset="0"/>
                </a:rPr>
                <a:t>酒店有</a:t>
              </a:r>
              <a:r>
                <a:rPr lang="en-US" altLang="zh-CN" sz="1600" dirty="0">
                  <a:solidFill>
                    <a:schemeClr val="tx2"/>
                  </a:solidFill>
                  <a:latin typeface="+mn-ea"/>
                  <a:cs typeface="+mn-ea"/>
                  <a:sym typeface="Arial" panose="020B0604020202020204" pitchFamily="34" charset="0"/>
                </a:rPr>
                <a:t>300</a:t>
              </a:r>
              <a:r>
                <a:rPr lang="zh-CN" altLang="en-US" sz="1600" dirty="0">
                  <a:solidFill>
                    <a:schemeClr val="tx2"/>
                  </a:solidFill>
                  <a:latin typeface="+mn-ea"/>
                  <a:cs typeface="+mn-ea"/>
                  <a:sym typeface="Arial" panose="020B0604020202020204" pitchFamily="34" charset="0"/>
                </a:rPr>
                <a:t>间特色客房供客户选择。在</a:t>
              </a:r>
              <a:r>
                <a:rPr lang="en-US" altLang="zh-CN" sz="1600" dirty="0">
                  <a:solidFill>
                    <a:schemeClr val="tx2"/>
                  </a:solidFill>
                  <a:latin typeface="+mn-ea"/>
                  <a:cs typeface="+mn-ea"/>
                  <a:sym typeface="Arial" panose="020B0604020202020204" pitchFamily="34" charset="0"/>
                </a:rPr>
                <a:t>20XX</a:t>
              </a:r>
              <a:r>
                <a:rPr lang="zh-CN" altLang="en-US" sz="1600" dirty="0">
                  <a:solidFill>
                    <a:schemeClr val="tx2"/>
                  </a:solidFill>
                  <a:latin typeface="+mn-ea"/>
                  <a:cs typeface="+mn-ea"/>
                  <a:sym typeface="Arial" panose="020B0604020202020204" pitchFamily="34" charset="0"/>
                </a:rPr>
                <a:t>年，全年酒店的客房销售额在整个销售占比中占</a:t>
              </a:r>
              <a:r>
                <a:rPr lang="en-US" altLang="zh-CN" sz="1600" dirty="0">
                  <a:solidFill>
                    <a:schemeClr val="tx2"/>
                  </a:solidFill>
                  <a:latin typeface="+mn-ea"/>
                  <a:cs typeface="+mn-ea"/>
                  <a:sym typeface="Arial" panose="020B0604020202020204" pitchFamily="34" charset="0"/>
                </a:rPr>
                <a:t>60%</a:t>
              </a:r>
              <a:r>
                <a:rPr lang="zh-CN" altLang="en-US" sz="1600" dirty="0">
                  <a:solidFill>
                    <a:schemeClr val="tx2"/>
                  </a:solidFill>
                  <a:latin typeface="+mn-ea"/>
                  <a:cs typeface="+mn-ea"/>
                  <a:sym typeface="Arial" panose="020B0604020202020204" pitchFamily="34" charset="0"/>
                </a:rPr>
                <a:t>。</a:t>
              </a:r>
              <a:endParaRPr lang="zh-CN" altLang="en-US" dirty="0">
                <a:solidFill>
                  <a:schemeClr val="tx2"/>
                </a:solidFill>
                <a:latin typeface="+mn-ea"/>
                <a:cs typeface="+mn-ea"/>
                <a:sym typeface="Arial" panose="020B0604020202020204" pitchFamily="34" charset="0"/>
              </a:endParaRPr>
            </a:p>
          </p:txBody>
        </p:sp>
      </p:grpSp>
      <p:grpSp>
        <p:nvGrpSpPr>
          <p:cNvPr id="10" name="组合 9"/>
          <p:cNvGrpSpPr/>
          <p:nvPr/>
        </p:nvGrpSpPr>
        <p:grpSpPr>
          <a:xfrm>
            <a:off x="6694008" y="3172163"/>
            <a:ext cx="4239475" cy="1268682"/>
            <a:chOff x="6694008" y="3172163"/>
            <a:chExt cx="4239475" cy="1268682"/>
          </a:xfrm>
        </p:grpSpPr>
        <p:grpSp>
          <p:nvGrpSpPr>
            <p:cNvPr id="7" name="组合 6"/>
            <p:cNvGrpSpPr/>
            <p:nvPr/>
          </p:nvGrpSpPr>
          <p:grpSpPr>
            <a:xfrm>
              <a:off x="6694008" y="3172163"/>
              <a:ext cx="797978" cy="276999"/>
              <a:chOff x="6694008" y="3172163"/>
              <a:chExt cx="797978" cy="276999"/>
            </a:xfrm>
          </p:grpSpPr>
          <p:sp>
            <p:nvSpPr>
              <p:cNvPr id="318" name="椭圆 317"/>
              <p:cNvSpPr/>
              <p:nvPr/>
            </p:nvSpPr>
            <p:spPr>
              <a:xfrm>
                <a:off x="6694008" y="3246865"/>
                <a:ext cx="127594" cy="1275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文本占位符 11"/>
              <p:cNvSpPr txBox="1"/>
              <p:nvPr/>
            </p:nvSpPr>
            <p:spPr>
              <a:xfrm>
                <a:off x="6979025" y="3172163"/>
                <a:ext cx="512961" cy="2769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dirty="0">
                    <a:solidFill>
                      <a:schemeClr val="accent2"/>
                    </a:solidFill>
                    <a:latin typeface="+mj-ea"/>
                    <a:ea typeface="+mj-ea"/>
                  </a:rPr>
                  <a:t>餐饮</a:t>
                </a:r>
                <a:endParaRPr lang="zh-CN" altLang="en-US" sz="2000" dirty="0">
                  <a:solidFill>
                    <a:schemeClr val="accent2"/>
                  </a:solidFill>
                  <a:latin typeface="+mj-ea"/>
                  <a:ea typeface="+mj-ea"/>
                </a:endParaRPr>
              </a:p>
            </p:txBody>
          </p:sp>
        </p:grpSp>
        <p:sp>
          <p:nvSpPr>
            <p:cNvPr id="320" name="文本框 319"/>
            <p:cNvSpPr txBox="1"/>
            <p:nvPr/>
          </p:nvSpPr>
          <p:spPr>
            <a:xfrm>
              <a:off x="6903569" y="3511745"/>
              <a:ext cx="4029914" cy="929100"/>
            </a:xfrm>
            <a:prstGeom prst="rect">
              <a:avLst/>
            </a:prstGeom>
            <a:noFill/>
          </p:spPr>
          <p:txBody>
            <a:bodyPr wrap="square" lIns="0" tIns="0" rIns="0" bIns="0">
              <a:spAutoFit/>
            </a:bodyPr>
            <a:lstStyle/>
            <a:p>
              <a:pPr defTabSz="914400">
                <a:lnSpc>
                  <a:spcPct val="130000"/>
                </a:lnSpc>
              </a:pPr>
              <a:r>
                <a:rPr lang="zh-CN" altLang="en-US" sz="1600" dirty="0">
                  <a:solidFill>
                    <a:schemeClr val="tx2"/>
                  </a:solidFill>
                  <a:latin typeface="+mn-ea"/>
                  <a:cs typeface="+mn-ea"/>
                  <a:sym typeface="Arial" panose="020B0604020202020204" pitchFamily="34" charset="0"/>
                </a:rPr>
                <a:t>酒店餐饮包括中餐厅、西餐厅、自助厅，还有线上订餐服务。在</a:t>
              </a:r>
              <a:r>
                <a:rPr lang="en-US" altLang="zh-CN" sz="1600" dirty="0">
                  <a:solidFill>
                    <a:schemeClr val="tx2"/>
                  </a:solidFill>
                  <a:latin typeface="+mn-ea"/>
                  <a:cs typeface="+mn-ea"/>
                  <a:sym typeface="Arial" panose="020B0604020202020204" pitchFamily="34" charset="0"/>
                </a:rPr>
                <a:t>20XX</a:t>
              </a:r>
              <a:r>
                <a:rPr lang="zh-CN" altLang="en-US" sz="1600" dirty="0">
                  <a:solidFill>
                    <a:schemeClr val="tx2"/>
                  </a:solidFill>
                  <a:latin typeface="+mn-ea"/>
                  <a:cs typeface="+mn-ea"/>
                  <a:sym typeface="Arial" panose="020B0604020202020204" pitchFamily="34" charset="0"/>
                </a:rPr>
                <a:t>年，餐饮销售额在整个销售占比中占</a:t>
              </a:r>
              <a:r>
                <a:rPr lang="en-US" altLang="zh-CN" sz="1600" dirty="0">
                  <a:solidFill>
                    <a:schemeClr val="tx2"/>
                  </a:solidFill>
                  <a:latin typeface="+mn-ea"/>
                  <a:cs typeface="+mn-ea"/>
                  <a:sym typeface="Arial" panose="020B0604020202020204" pitchFamily="34" charset="0"/>
                </a:rPr>
                <a:t>20%</a:t>
              </a:r>
              <a:endParaRPr lang="zh-CN" altLang="en-US" dirty="0">
                <a:solidFill>
                  <a:schemeClr val="tx2"/>
                </a:solidFill>
                <a:latin typeface="+mn-ea"/>
                <a:cs typeface="+mn-ea"/>
                <a:sym typeface="Arial" panose="020B0604020202020204" pitchFamily="34" charset="0"/>
              </a:endParaRPr>
            </a:p>
          </p:txBody>
        </p:sp>
      </p:grpSp>
      <p:grpSp>
        <p:nvGrpSpPr>
          <p:cNvPr id="11" name="组合 10"/>
          <p:cNvGrpSpPr/>
          <p:nvPr/>
        </p:nvGrpSpPr>
        <p:grpSpPr>
          <a:xfrm>
            <a:off x="6694008" y="4623598"/>
            <a:ext cx="4239475" cy="1268682"/>
            <a:chOff x="6694008" y="4623598"/>
            <a:chExt cx="4239475" cy="1268682"/>
          </a:xfrm>
        </p:grpSpPr>
        <p:grpSp>
          <p:nvGrpSpPr>
            <p:cNvPr id="8" name="组合 7"/>
            <p:cNvGrpSpPr/>
            <p:nvPr/>
          </p:nvGrpSpPr>
          <p:grpSpPr>
            <a:xfrm>
              <a:off x="6694008" y="4623598"/>
              <a:ext cx="797978" cy="276999"/>
              <a:chOff x="6694008" y="4623598"/>
              <a:chExt cx="797978" cy="276999"/>
            </a:xfrm>
          </p:grpSpPr>
          <p:sp>
            <p:nvSpPr>
              <p:cNvPr id="321" name="椭圆 320"/>
              <p:cNvSpPr/>
              <p:nvPr/>
            </p:nvSpPr>
            <p:spPr>
              <a:xfrm>
                <a:off x="6694008" y="4698300"/>
                <a:ext cx="127594" cy="1275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2" name="文本占位符 11"/>
              <p:cNvSpPr txBox="1"/>
              <p:nvPr/>
            </p:nvSpPr>
            <p:spPr>
              <a:xfrm>
                <a:off x="6979025" y="4623598"/>
                <a:ext cx="512961" cy="2769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dirty="0">
                    <a:solidFill>
                      <a:schemeClr val="accent3"/>
                    </a:solidFill>
                    <a:latin typeface="+mj-ea"/>
                    <a:ea typeface="+mj-ea"/>
                  </a:rPr>
                  <a:t>宴会</a:t>
                </a:r>
                <a:endParaRPr lang="zh-CN" altLang="en-US" sz="2000" dirty="0">
                  <a:solidFill>
                    <a:schemeClr val="accent3"/>
                  </a:solidFill>
                  <a:latin typeface="+mj-ea"/>
                  <a:ea typeface="+mj-ea"/>
                </a:endParaRPr>
              </a:p>
            </p:txBody>
          </p:sp>
        </p:grpSp>
        <p:sp>
          <p:nvSpPr>
            <p:cNvPr id="323" name="文本框 322"/>
            <p:cNvSpPr txBox="1"/>
            <p:nvPr/>
          </p:nvSpPr>
          <p:spPr>
            <a:xfrm>
              <a:off x="6903569" y="4963180"/>
              <a:ext cx="4029914" cy="929100"/>
            </a:xfrm>
            <a:prstGeom prst="rect">
              <a:avLst/>
            </a:prstGeom>
            <a:noFill/>
          </p:spPr>
          <p:txBody>
            <a:bodyPr wrap="square" lIns="0" tIns="0" rIns="0" bIns="0">
              <a:spAutoFit/>
            </a:bodyPr>
            <a:lstStyle/>
            <a:p>
              <a:pPr defTabSz="914400">
                <a:lnSpc>
                  <a:spcPct val="130000"/>
                </a:lnSpc>
              </a:pPr>
              <a:r>
                <a:rPr lang="zh-CN" altLang="en-US" sz="1600" dirty="0">
                  <a:solidFill>
                    <a:schemeClr val="tx2"/>
                  </a:solidFill>
                  <a:latin typeface="+mn-ea"/>
                  <a:cs typeface="+mn-ea"/>
                  <a:sym typeface="Arial" panose="020B0604020202020204" pitchFamily="34" charset="0"/>
                </a:rPr>
                <a:t>酒店的多功能宴会厅是一大特色，共有</a:t>
              </a:r>
              <a:r>
                <a:rPr lang="en-US" altLang="zh-CN" sz="1600" dirty="0">
                  <a:solidFill>
                    <a:schemeClr val="tx2"/>
                  </a:solidFill>
                  <a:latin typeface="+mn-ea"/>
                  <a:cs typeface="+mn-ea"/>
                  <a:sym typeface="Arial" panose="020B0604020202020204" pitchFamily="34" charset="0"/>
                </a:rPr>
                <a:t>30</a:t>
              </a:r>
              <a:r>
                <a:rPr lang="zh-CN" altLang="en-US" sz="1600" dirty="0">
                  <a:solidFill>
                    <a:schemeClr val="tx2"/>
                  </a:solidFill>
                  <a:latin typeface="+mn-ea"/>
                  <a:cs typeface="+mn-ea"/>
                  <a:sym typeface="Arial" panose="020B0604020202020204" pitchFamily="34" charset="0"/>
                </a:rPr>
                <a:t>个宴会厅，满足各种场合的会晤需求。在</a:t>
              </a:r>
              <a:r>
                <a:rPr lang="en-US" altLang="zh-CN" sz="1600" dirty="0">
                  <a:solidFill>
                    <a:schemeClr val="tx2"/>
                  </a:solidFill>
                  <a:latin typeface="+mn-ea"/>
                  <a:cs typeface="+mn-ea"/>
                  <a:sym typeface="Arial" panose="020B0604020202020204" pitchFamily="34" charset="0"/>
                </a:rPr>
                <a:t>20XX</a:t>
              </a:r>
              <a:r>
                <a:rPr lang="zh-CN" altLang="en-US" sz="1600" dirty="0">
                  <a:solidFill>
                    <a:schemeClr val="tx2"/>
                  </a:solidFill>
                  <a:latin typeface="+mn-ea"/>
                  <a:cs typeface="+mn-ea"/>
                  <a:sym typeface="Arial" panose="020B0604020202020204" pitchFamily="34" charset="0"/>
                </a:rPr>
                <a:t>年，宴会厅的销售额占比为</a:t>
              </a:r>
              <a:r>
                <a:rPr lang="en-US" altLang="zh-CN" sz="1600" dirty="0">
                  <a:solidFill>
                    <a:schemeClr val="tx2"/>
                  </a:solidFill>
                  <a:latin typeface="+mn-ea"/>
                  <a:cs typeface="+mn-ea"/>
                  <a:sym typeface="Arial" panose="020B0604020202020204" pitchFamily="34" charset="0"/>
                </a:rPr>
                <a:t>20%</a:t>
              </a:r>
              <a:endParaRPr lang="zh-CN" altLang="en-US" dirty="0">
                <a:solidFill>
                  <a:schemeClr val="tx2"/>
                </a:solidFill>
                <a:latin typeface="+mn-ea"/>
                <a:cs typeface="+mn-ea"/>
                <a:sym typeface="Arial" panose="020B0604020202020204" pitchFamily="34" charset="0"/>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25"/>
          </p:nvPr>
        </p:nvSpPr>
        <p:spPr/>
        <p:txBody>
          <a:bodyPr/>
          <a:lstStyle/>
          <a:p>
            <a:r>
              <a:rPr lang="zh-CN" altLang="en-US" dirty="0"/>
              <a:t>产品服务</a:t>
            </a:r>
            <a:endParaRPr lang="zh-CN" altLang="en-US" dirty="0"/>
          </a:p>
        </p:txBody>
      </p:sp>
      <p:graphicFrame>
        <p:nvGraphicFramePr>
          <p:cNvPr id="3" name="图表 2"/>
          <p:cNvGraphicFramePr/>
          <p:nvPr/>
        </p:nvGraphicFramePr>
        <p:xfrm>
          <a:off x="772276" y="1784088"/>
          <a:ext cx="3174713" cy="2948738"/>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5" name="图表 4"/>
          <p:cNvGraphicFramePr/>
          <p:nvPr/>
        </p:nvGraphicFramePr>
        <p:xfrm>
          <a:off x="3302110" y="1784088"/>
          <a:ext cx="3174713" cy="294873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图表 5"/>
          <p:cNvGraphicFramePr/>
          <p:nvPr/>
        </p:nvGraphicFramePr>
        <p:xfrm>
          <a:off x="5831944" y="1784088"/>
          <a:ext cx="3174713" cy="294873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图表 6"/>
          <p:cNvGraphicFramePr/>
          <p:nvPr/>
        </p:nvGraphicFramePr>
        <p:xfrm>
          <a:off x="8361778" y="1784088"/>
          <a:ext cx="3174713" cy="2948738"/>
        </p:xfrm>
        <a:graphic>
          <a:graphicData uri="http://schemas.openxmlformats.org/drawingml/2006/chart">
            <c:chart xmlns:c="http://schemas.openxmlformats.org/drawingml/2006/chart" xmlns:r="http://schemas.openxmlformats.org/officeDocument/2006/relationships" r:id="rId4"/>
          </a:graphicData>
        </a:graphic>
      </p:graphicFrame>
      <p:sp>
        <p:nvSpPr>
          <p:cNvPr id="9" name="文本框 8"/>
          <p:cNvSpPr txBox="1"/>
          <p:nvPr/>
        </p:nvSpPr>
        <p:spPr>
          <a:xfrm>
            <a:off x="3078843" y="5555017"/>
            <a:ext cx="6034314" cy="325025"/>
          </a:xfrm>
          <a:prstGeom prst="rect">
            <a:avLst/>
          </a:prstGeom>
          <a:noFill/>
        </p:spPr>
        <p:txBody>
          <a:bodyPr wrap="square" lIns="0" tIns="0" rIns="0" bIns="0">
            <a:spAutoFit/>
          </a:bodyPr>
          <a:lstStyle/>
          <a:p>
            <a:pPr algn="ctr" defTabSz="914400">
              <a:lnSpc>
                <a:spcPct val="130000"/>
              </a:lnSpc>
            </a:pPr>
            <a:r>
              <a:rPr lang="en-US" altLang="zh-CN" sz="1800" spc="300" dirty="0">
                <a:solidFill>
                  <a:schemeClr val="bg2"/>
                </a:solidFill>
                <a:latin typeface="+mn-ea"/>
                <a:cs typeface="+mn-ea"/>
                <a:sym typeface="Arial" panose="020B0604020202020204" pitchFamily="34" charset="0"/>
              </a:rPr>
              <a:t>20xx</a:t>
            </a:r>
            <a:r>
              <a:rPr lang="zh-CN" altLang="en-US" sz="1800" spc="300" dirty="0">
                <a:solidFill>
                  <a:schemeClr val="bg2"/>
                </a:solidFill>
                <a:latin typeface="+mn-ea"/>
                <a:cs typeface="+mn-ea"/>
                <a:sym typeface="Arial" panose="020B0604020202020204" pitchFamily="34" charset="0"/>
              </a:rPr>
              <a:t>年四个季度中餐厅和西餐厅的销售数据分析表</a:t>
            </a:r>
            <a:endParaRPr lang="zh-CN" altLang="en-US" sz="2000" spc="300" dirty="0">
              <a:solidFill>
                <a:schemeClr val="bg2"/>
              </a:solidFill>
              <a:latin typeface="+mn-ea"/>
              <a:cs typeface="+mn-ea"/>
              <a:sym typeface="Arial" panose="020B060402020202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7" name="图片 16">
            <a:hlinkClick r:id="rId2"/>
          </p:cNvPr>
          <p:cNvPicPr>
            <a:picLocks noChangeAspect="1"/>
          </p:cNvPicPr>
          <p:nvPr/>
        </p:nvPicPr>
        <p:blipFill>
          <a:blip r:embed="rId3">
            <a:lum bright="70000" contrast="-70000"/>
          </a:blip>
          <a:stretch>
            <a:fillRect/>
          </a:stretch>
        </p:blipFill>
        <p:spPr>
          <a:xfrm>
            <a:off x="3242734" y="7557197"/>
            <a:ext cx="1828800" cy="243840"/>
          </a:xfrm>
          <a:prstGeom prst="rect">
            <a:avLst/>
          </a:prstGeom>
        </p:spPr>
      </p:pic>
      <p:sp>
        <p:nvSpPr>
          <p:cNvPr id="2" name="文本占位符 1"/>
          <p:cNvSpPr>
            <a:spLocks noGrp="1"/>
          </p:cNvSpPr>
          <p:nvPr>
            <p:ph type="body" sz="quarter" idx="25"/>
          </p:nvPr>
        </p:nvSpPr>
        <p:spPr/>
        <p:txBody>
          <a:bodyPr/>
          <a:lstStyle/>
          <a:p>
            <a:r>
              <a:rPr lang="zh-CN" altLang="en-US" dirty="0"/>
              <a:t>企业介绍通用模板</a:t>
            </a:r>
            <a:endParaRPr lang="zh-CN" altLang="en-US" dirty="0"/>
          </a:p>
        </p:txBody>
      </p:sp>
      <p:sp useBgFill="1">
        <p:nvSpPr>
          <p:cNvPr id="5" name="文本占位符 4"/>
          <p:cNvSpPr>
            <a:spLocks noGrp="1"/>
          </p:cNvSpPr>
          <p:nvPr>
            <p:ph type="body" sz="quarter" idx="26"/>
          </p:nvPr>
        </p:nvSpPr>
        <p:spPr/>
        <p:txBody>
          <a:bodyPr/>
          <a:lstStyle/>
          <a:p>
            <a:r>
              <a:rPr lang="en-US" altLang="zh-CN" dirty="0"/>
              <a:t>20XX</a:t>
            </a:r>
            <a:endParaRPr lang="zh-CN" altLang="en-US" dirty="0"/>
          </a:p>
        </p:txBody>
      </p:sp>
      <p:sp useBgFill="1">
        <p:nvSpPr>
          <p:cNvPr id="7" name="文本占位符 6"/>
          <p:cNvSpPr>
            <a:spLocks noGrp="1"/>
          </p:cNvSpPr>
          <p:nvPr>
            <p:ph type="body" sz="quarter" idx="27"/>
          </p:nvPr>
        </p:nvSpPr>
        <p:spPr/>
        <p:txBody>
          <a:bodyPr/>
          <a:lstStyle/>
          <a:p>
            <a:pPr algn="ctr"/>
            <a:r>
              <a:rPr lang="zh-CN" altLang="en-US" dirty="0"/>
              <a:t>汇报人：</a:t>
            </a:r>
            <a:r>
              <a:rPr lang="en-US" altLang="zh-CN" dirty="0"/>
              <a:t>XXX</a:t>
            </a:r>
            <a:endParaRPr lang="en-US" altLang="zh-CN" dirty="0"/>
          </a:p>
        </p:txBody>
      </p:sp>
      <p:sp>
        <p:nvSpPr>
          <p:cNvPr id="8" name="文本占位符 7"/>
          <p:cNvSpPr>
            <a:spLocks noGrp="1"/>
          </p:cNvSpPr>
          <p:nvPr>
            <p:ph type="body" sz="quarter" idx="28"/>
          </p:nvPr>
        </p:nvSpPr>
        <p:spPr/>
        <p:txBody>
          <a:bodyPr/>
          <a:lstStyle/>
          <a:p>
            <a:r>
              <a:rPr lang="en-US" altLang="zh-CN" dirty="0"/>
              <a:t>THANK YOU</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占位符 23"/>
          <p:cNvSpPr>
            <a:spLocks noGrp="1"/>
          </p:cNvSpPr>
          <p:nvPr>
            <p:ph type="body" sz="quarter" idx="10"/>
          </p:nvPr>
        </p:nvSpPr>
        <p:spPr>
          <a:xfrm>
            <a:off x="1926642" y="2725082"/>
            <a:ext cx="951828" cy="429589"/>
          </a:xfrm>
        </p:spPr>
        <p:txBody>
          <a:bodyPr/>
          <a:lstStyle/>
          <a:p>
            <a:r>
              <a:rPr lang="en-US" altLang="zh-CN" dirty="0"/>
              <a:t>01</a:t>
            </a:r>
            <a:endParaRPr lang="zh-CN" altLang="en-US" dirty="0"/>
          </a:p>
        </p:txBody>
      </p:sp>
      <p:sp>
        <p:nvSpPr>
          <p:cNvPr id="28" name="文本占位符 27"/>
          <p:cNvSpPr>
            <a:spLocks noGrp="1"/>
          </p:cNvSpPr>
          <p:nvPr>
            <p:ph type="body" sz="quarter" idx="19"/>
          </p:nvPr>
        </p:nvSpPr>
        <p:spPr>
          <a:xfrm>
            <a:off x="4546600" y="3565525"/>
            <a:ext cx="923330" cy="249299"/>
          </a:xfrm>
        </p:spPr>
        <p:txBody>
          <a:bodyPr/>
          <a:lstStyle/>
          <a:p>
            <a:r>
              <a:rPr lang="zh-CN" altLang="en-US" dirty="0"/>
              <a:t>团队介绍</a:t>
            </a:r>
            <a:endParaRPr lang="zh-CN" altLang="en-US" dirty="0"/>
          </a:p>
        </p:txBody>
      </p:sp>
      <p:sp>
        <p:nvSpPr>
          <p:cNvPr id="29" name="文本占位符 28"/>
          <p:cNvSpPr>
            <a:spLocks noGrp="1"/>
          </p:cNvSpPr>
          <p:nvPr>
            <p:ph type="body" sz="quarter" idx="21"/>
          </p:nvPr>
        </p:nvSpPr>
        <p:spPr>
          <a:xfrm>
            <a:off x="9302750" y="3565525"/>
            <a:ext cx="1025525" cy="249299"/>
          </a:xfrm>
        </p:spPr>
        <p:txBody>
          <a:bodyPr/>
          <a:lstStyle/>
          <a:p>
            <a:r>
              <a:rPr lang="zh-CN" altLang="en-US" dirty="0"/>
              <a:t>产品服务</a:t>
            </a:r>
            <a:endParaRPr lang="zh-CN" altLang="en-US" dirty="0"/>
          </a:p>
        </p:txBody>
      </p:sp>
      <p:sp>
        <p:nvSpPr>
          <p:cNvPr id="31" name="文本占位符 30"/>
          <p:cNvSpPr>
            <a:spLocks noGrp="1"/>
          </p:cNvSpPr>
          <p:nvPr>
            <p:ph type="body" sz="quarter" idx="23"/>
          </p:nvPr>
        </p:nvSpPr>
        <p:spPr>
          <a:xfrm>
            <a:off x="6948488" y="3565525"/>
            <a:ext cx="923330" cy="249299"/>
          </a:xfrm>
        </p:spPr>
        <p:txBody>
          <a:bodyPr/>
          <a:lstStyle/>
          <a:p>
            <a:r>
              <a:rPr lang="zh-CN" altLang="en-US" dirty="0"/>
              <a:t>文化荣誉</a:t>
            </a:r>
            <a:endParaRPr lang="zh-CN" altLang="en-US" dirty="0"/>
          </a:p>
        </p:txBody>
      </p:sp>
      <p:sp>
        <p:nvSpPr>
          <p:cNvPr id="25" name="文本占位符 24"/>
          <p:cNvSpPr>
            <a:spLocks noGrp="1"/>
          </p:cNvSpPr>
          <p:nvPr>
            <p:ph type="body" sz="quarter" idx="12"/>
          </p:nvPr>
        </p:nvSpPr>
        <p:spPr>
          <a:xfrm>
            <a:off x="4400903" y="2937053"/>
            <a:ext cx="951828" cy="429589"/>
          </a:xfrm>
        </p:spPr>
        <p:txBody>
          <a:bodyPr/>
          <a:lstStyle/>
          <a:p>
            <a:r>
              <a:rPr lang="en-US" altLang="zh-CN" dirty="0"/>
              <a:t>02</a:t>
            </a:r>
            <a:endParaRPr lang="zh-CN" altLang="en-US" dirty="0"/>
          </a:p>
        </p:txBody>
      </p:sp>
      <p:sp>
        <p:nvSpPr>
          <p:cNvPr id="26" name="文本占位符 25"/>
          <p:cNvSpPr>
            <a:spLocks noGrp="1"/>
          </p:cNvSpPr>
          <p:nvPr>
            <p:ph type="body" sz="quarter" idx="16"/>
          </p:nvPr>
        </p:nvSpPr>
        <p:spPr>
          <a:xfrm>
            <a:off x="9168659" y="2937053"/>
            <a:ext cx="951828" cy="429589"/>
          </a:xfrm>
        </p:spPr>
        <p:txBody>
          <a:bodyPr/>
          <a:lstStyle/>
          <a:p>
            <a:r>
              <a:rPr lang="en-US" altLang="zh-CN" dirty="0"/>
              <a:t>04</a:t>
            </a:r>
            <a:endParaRPr lang="zh-CN" altLang="en-US" dirty="0"/>
          </a:p>
        </p:txBody>
      </p:sp>
      <p:sp>
        <p:nvSpPr>
          <p:cNvPr id="13" name="文本占位符 12"/>
          <p:cNvSpPr>
            <a:spLocks noGrp="1"/>
          </p:cNvSpPr>
          <p:nvPr>
            <p:ph type="body" sz="quarter" idx="22"/>
          </p:nvPr>
        </p:nvSpPr>
        <p:spPr/>
        <p:txBody>
          <a:bodyPr/>
          <a:lstStyle/>
          <a:p>
            <a:r>
              <a:rPr lang="en-US" altLang="zh-CN" dirty="0"/>
              <a:t>03</a:t>
            </a:r>
            <a:endParaRPr lang="zh-CN" altLang="en-US" dirty="0"/>
          </a:p>
        </p:txBody>
      </p:sp>
      <p:sp>
        <p:nvSpPr>
          <p:cNvPr id="15" name="文本占位符 14"/>
          <p:cNvSpPr>
            <a:spLocks noGrp="1"/>
          </p:cNvSpPr>
          <p:nvPr>
            <p:ph type="body" sz="quarter" idx="18"/>
          </p:nvPr>
        </p:nvSpPr>
        <p:spPr>
          <a:xfrm>
            <a:off x="2098809" y="3459700"/>
            <a:ext cx="1025922" cy="276999"/>
          </a:xfrm>
        </p:spPr>
        <p:txBody>
          <a:bodyPr/>
          <a:lstStyle/>
          <a:p>
            <a:r>
              <a:rPr lang="zh-CN" altLang="en-US" dirty="0"/>
              <a:t>企业概述</a:t>
            </a:r>
            <a:endParaRPr lang="zh-CN" altLang="en-US" dirty="0"/>
          </a:p>
        </p:txBody>
      </p:sp>
      <p:sp>
        <p:nvSpPr>
          <p:cNvPr id="17" name="文本占位符 16"/>
          <p:cNvSpPr>
            <a:spLocks noGrp="1"/>
          </p:cNvSpPr>
          <p:nvPr>
            <p:ph type="body" sz="quarter" idx="25"/>
          </p:nvPr>
        </p:nvSpPr>
        <p:spPr/>
        <p:txBody>
          <a:bodyPr/>
          <a:lstStyle/>
          <a:p>
            <a:r>
              <a:rPr lang="en-US" altLang="zh-CN" dirty="0"/>
              <a:t>PART ONE</a:t>
            </a:r>
            <a:endParaRPr lang="zh-CN" altLang="en-US" dirty="0"/>
          </a:p>
        </p:txBody>
      </p:sp>
      <p:sp>
        <p:nvSpPr>
          <p:cNvPr id="19" name="文本占位符 18"/>
          <p:cNvSpPr>
            <a:spLocks noGrp="1"/>
          </p:cNvSpPr>
          <p:nvPr>
            <p:ph type="body" sz="quarter" idx="24"/>
          </p:nvPr>
        </p:nvSpPr>
        <p:spPr/>
        <p:txBody>
          <a:bodyPr/>
          <a:lstStyle/>
          <a:p>
            <a:r>
              <a:rPr lang="en-US" altLang="zh-CN" dirty="0"/>
              <a:t>PART ONE</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10000">
              <a:schemeClr val="bg1"/>
            </a:gs>
            <a:gs pos="100000">
              <a:schemeClr val="accent5"/>
            </a:gs>
          </a:gsLst>
          <a:lin ang="5400000" scaled="1"/>
          <a:tileRect/>
        </a:gradFill>
        <a:effectLst/>
      </p:bgPr>
    </p:bg>
    <p:spTree>
      <p:nvGrpSpPr>
        <p:cNvPr id="1" name=""/>
        <p:cNvGrpSpPr/>
        <p:nvPr/>
      </p:nvGrpSpPr>
      <p:grpSpPr>
        <a:xfrm>
          <a:off x="0" y="0"/>
          <a:ext cx="0" cy="0"/>
          <a:chOff x="0" y="0"/>
          <a:chExt cx="0" cy="0"/>
        </a:xfrm>
      </p:grpSpPr>
      <p:sp>
        <p:nvSpPr>
          <p:cNvPr id="12" name="文本占位符 11"/>
          <p:cNvSpPr>
            <a:spLocks noGrp="1"/>
          </p:cNvSpPr>
          <p:nvPr>
            <p:ph type="body" sz="quarter" idx="25"/>
          </p:nvPr>
        </p:nvSpPr>
        <p:spPr/>
        <p:txBody>
          <a:bodyPr wrap="none" lIns="0" tIns="0" rIns="0" bIns="0">
            <a:spAutoFit/>
          </a:bodyPr>
          <a:lstStyle/>
          <a:p>
            <a:r>
              <a:rPr lang="zh-CN" altLang="en-US" dirty="0"/>
              <a:t>企业概述</a:t>
            </a:r>
            <a:endParaRPr lang="zh-CN" altLang="en-US" dirty="0"/>
          </a:p>
        </p:txBody>
      </p:sp>
      <p:sp>
        <p:nvSpPr>
          <p:cNvPr id="19" name="矩形 18"/>
          <p:cNvSpPr/>
          <p:nvPr/>
        </p:nvSpPr>
        <p:spPr>
          <a:xfrm>
            <a:off x="695325" y="1159935"/>
            <a:ext cx="1463675" cy="237066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95325" y="1159935"/>
            <a:ext cx="10801349" cy="23706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占位符 11"/>
          <p:cNvSpPr txBox="1"/>
          <p:nvPr/>
        </p:nvSpPr>
        <p:spPr>
          <a:xfrm>
            <a:off x="686061" y="4089076"/>
            <a:ext cx="2310342" cy="475192"/>
          </a:xfrm>
          <a:prstGeom prst="rect">
            <a:avLst/>
          </a:prstGeom>
        </p:spPr>
        <p:txBody>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dirty="0">
                <a:solidFill>
                  <a:schemeClr val="tx2"/>
                </a:solidFill>
                <a:latin typeface="+mj-ea"/>
                <a:ea typeface="+mj-ea"/>
              </a:rPr>
              <a:t>酒店简介</a:t>
            </a:r>
            <a:endParaRPr lang="zh-CN" altLang="en-US" sz="2000" dirty="0">
              <a:solidFill>
                <a:schemeClr val="tx2"/>
              </a:solidFill>
              <a:latin typeface="+mj-ea"/>
              <a:ea typeface="+mj-ea"/>
            </a:endParaRPr>
          </a:p>
        </p:txBody>
      </p:sp>
      <p:sp>
        <p:nvSpPr>
          <p:cNvPr id="25" name="文本框 24"/>
          <p:cNvSpPr txBox="1"/>
          <p:nvPr/>
        </p:nvSpPr>
        <p:spPr>
          <a:xfrm>
            <a:off x="686060" y="4479351"/>
            <a:ext cx="4842931" cy="2301784"/>
          </a:xfrm>
          <a:prstGeom prst="rect">
            <a:avLst/>
          </a:prstGeom>
          <a:noFill/>
        </p:spPr>
        <p:txBody>
          <a:bodyPr wrap="square">
            <a:spAutoFit/>
          </a:bodyPr>
          <a:lstStyle/>
          <a:p>
            <a:pPr defTabSz="914400">
              <a:lnSpc>
                <a:spcPct val="130000"/>
              </a:lnSpc>
            </a:pPr>
            <a:r>
              <a:rPr lang="zh-CN" altLang="en-US" sz="1600" dirty="0">
                <a:solidFill>
                  <a:schemeClr val="tx2"/>
                </a:solidFill>
                <a:latin typeface="+mn-ea"/>
                <a:cs typeface="+mn-ea"/>
              </a:rPr>
              <a:t>本企业酒店荣获</a:t>
            </a:r>
            <a:r>
              <a:rPr lang="en-US" altLang="zh-CN" sz="1600" dirty="0">
                <a:solidFill>
                  <a:schemeClr val="tx2"/>
                </a:solidFill>
                <a:latin typeface="+mn-ea"/>
                <a:cs typeface="+mn-ea"/>
              </a:rPr>
              <a:t>TravelWeeklyChina2016</a:t>
            </a:r>
            <a:r>
              <a:rPr lang="zh-CN" altLang="en-US" sz="1600" dirty="0">
                <a:solidFill>
                  <a:schemeClr val="tx2"/>
                </a:solidFill>
                <a:latin typeface="+mn-ea"/>
                <a:cs typeface="+mn-ea"/>
              </a:rPr>
              <a:t>年最佳城市商务酒店及</a:t>
            </a:r>
            <a:r>
              <a:rPr lang="en-US" altLang="zh-CN" sz="1600" dirty="0">
                <a:solidFill>
                  <a:schemeClr val="tx2"/>
                </a:solidFill>
                <a:latin typeface="+mn-ea"/>
                <a:cs typeface="+mn-ea"/>
              </a:rPr>
              <a:t>2015</a:t>
            </a:r>
            <a:r>
              <a:rPr lang="zh-CN" altLang="en-US" sz="1600" dirty="0">
                <a:solidFill>
                  <a:schemeClr val="tx2"/>
                </a:solidFill>
                <a:latin typeface="+mn-ea"/>
                <a:cs typeface="+mn-ea"/>
              </a:rPr>
              <a:t>年度最佳</a:t>
            </a:r>
            <a:r>
              <a:rPr lang="en-US" altLang="zh-CN" sz="1600" dirty="0">
                <a:solidFill>
                  <a:schemeClr val="tx2"/>
                </a:solidFill>
                <a:latin typeface="+mn-ea"/>
                <a:cs typeface="+mn-ea"/>
              </a:rPr>
              <a:t>M.I.C.E</a:t>
            </a:r>
            <a:r>
              <a:rPr lang="zh-CN" altLang="en-US" sz="1600" dirty="0">
                <a:solidFill>
                  <a:schemeClr val="tx2"/>
                </a:solidFill>
                <a:latin typeface="+mn-ea"/>
                <a:cs typeface="+mn-ea"/>
              </a:rPr>
              <a:t>酒店。独特优越的地理位置，是您休闲旅游的不错之选。酒店处处体现着现代化与还原经典的融合。独特设计风格 经典而奢华 高楼望景 尽揽花灯城市风光。 </a:t>
            </a:r>
            <a:endParaRPr lang="en-US" altLang="zh-CN" sz="1600" dirty="0">
              <a:solidFill>
                <a:schemeClr val="tx2"/>
              </a:solidFill>
              <a:latin typeface="+mn-ea"/>
              <a:cs typeface="+mn-ea"/>
            </a:endParaRPr>
          </a:p>
          <a:p>
            <a:pPr defTabSz="914400">
              <a:lnSpc>
                <a:spcPct val="130000"/>
              </a:lnSpc>
            </a:pPr>
            <a:endParaRPr lang="en-US" altLang="zh-CN" sz="1600" dirty="0">
              <a:solidFill>
                <a:schemeClr val="tx2"/>
              </a:solidFill>
              <a:latin typeface="+mn-ea"/>
              <a:cs typeface="+mn-ea"/>
            </a:endParaRPr>
          </a:p>
          <a:p>
            <a:pPr defTabSz="914400">
              <a:lnSpc>
                <a:spcPct val="130000"/>
              </a:lnSpc>
            </a:pPr>
            <a:endParaRPr lang="zh-CN" altLang="en-US" sz="1600" dirty="0">
              <a:solidFill>
                <a:schemeClr val="tx2"/>
              </a:solidFill>
              <a:latin typeface="+mn-ea"/>
              <a:cs typeface="+mn-ea"/>
              <a:sym typeface="Arial" panose="020B0604020202020204" pitchFamily="34" charset="0"/>
            </a:endParaRPr>
          </a:p>
        </p:txBody>
      </p:sp>
      <p:sp>
        <p:nvSpPr>
          <p:cNvPr id="27" name="文本占位符 11"/>
          <p:cNvSpPr txBox="1"/>
          <p:nvPr/>
        </p:nvSpPr>
        <p:spPr>
          <a:xfrm>
            <a:off x="6886037" y="4089076"/>
            <a:ext cx="2310342" cy="475192"/>
          </a:xfrm>
          <a:prstGeom prst="rect">
            <a:avLst/>
          </a:prstGeom>
        </p:spPr>
        <p:txBody>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dirty="0">
                <a:solidFill>
                  <a:schemeClr val="tx2"/>
                </a:solidFill>
                <a:latin typeface="+mj-ea"/>
                <a:ea typeface="+mj-ea"/>
              </a:rPr>
              <a:t>餐厅特色</a:t>
            </a:r>
            <a:endParaRPr lang="zh-CN" altLang="en-US" sz="2000" dirty="0">
              <a:solidFill>
                <a:schemeClr val="tx2"/>
              </a:solidFill>
              <a:latin typeface="+mj-ea"/>
              <a:ea typeface="+mj-ea"/>
            </a:endParaRPr>
          </a:p>
        </p:txBody>
      </p:sp>
      <p:sp>
        <p:nvSpPr>
          <p:cNvPr id="28" name="文本框 27"/>
          <p:cNvSpPr txBox="1"/>
          <p:nvPr/>
        </p:nvSpPr>
        <p:spPr>
          <a:xfrm>
            <a:off x="6886036" y="4479351"/>
            <a:ext cx="4842931" cy="1661609"/>
          </a:xfrm>
          <a:prstGeom prst="rect">
            <a:avLst/>
          </a:prstGeom>
          <a:noFill/>
        </p:spPr>
        <p:txBody>
          <a:bodyPr wrap="square">
            <a:spAutoFit/>
          </a:bodyPr>
          <a:lstStyle/>
          <a:p>
            <a:pPr defTabSz="914400">
              <a:lnSpc>
                <a:spcPct val="130000"/>
              </a:lnSpc>
            </a:pPr>
            <a:r>
              <a:rPr lang="zh-CN" altLang="en-US" sz="1600" dirty="0">
                <a:solidFill>
                  <a:schemeClr val="tx2"/>
                </a:solidFill>
                <a:latin typeface="+mn-ea"/>
                <a:cs typeface="+mn-ea"/>
              </a:rPr>
              <a:t>阿曼达多功能餐厅，全日制餐厅的自助美食是享用中西佳肴的好去处，大堂吧提供精致下午茶和美味鸡尾酒，是酢杯小聚，品茗休闲的惬意场所，美食阁为您呈现各款手工巧克力，糕点，香浓咖啡以及各色饮品。</a:t>
            </a:r>
            <a:endParaRPr lang="zh-CN" altLang="en-US" sz="1600" dirty="0">
              <a:solidFill>
                <a:schemeClr val="tx2"/>
              </a:solidFill>
              <a:latin typeface="+mn-ea"/>
              <a:cs typeface="+mn-ea"/>
              <a:sym typeface="Arial" panose="020B0604020202020204" pitchFamily="34" charset="0"/>
            </a:endParaRPr>
          </a:p>
        </p:txBody>
      </p:sp>
      <p:pic>
        <p:nvPicPr>
          <p:cNvPr id="11" name="图片占位符 10" descr="城市的高楼大厦&#10;&#10;描述已自动生成"/>
          <p:cNvPicPr>
            <a:picLocks noGrp="1" noChangeAspect="1"/>
          </p:cNvPicPr>
          <p:nvPr>
            <p:ph type="pic" sz="quarter" idx="26"/>
          </p:nvPr>
        </p:nvPicPr>
        <p:blipFill>
          <a:blip r:embed="rId1" cstate="screen"/>
          <a:srcRect/>
          <a:stretch>
            <a:fillRect/>
          </a:stretch>
        </p:blipFill>
        <p:spPr/>
      </p:pic>
      <p:grpSp>
        <p:nvGrpSpPr>
          <p:cNvPr id="34" name="组合 33"/>
          <p:cNvGrpSpPr/>
          <p:nvPr/>
        </p:nvGrpSpPr>
        <p:grpSpPr>
          <a:xfrm>
            <a:off x="10693400" y="2989852"/>
            <a:ext cx="812542" cy="1862048"/>
            <a:chOff x="10693400" y="2989852"/>
            <a:chExt cx="812542" cy="1862048"/>
          </a:xfrm>
        </p:grpSpPr>
        <p:sp>
          <p:nvSpPr>
            <p:cNvPr id="30" name="矩形: 圆角 29"/>
            <p:cNvSpPr/>
            <p:nvPr/>
          </p:nvSpPr>
          <p:spPr>
            <a:xfrm>
              <a:off x="10693400" y="3312687"/>
              <a:ext cx="812542" cy="518535"/>
            </a:xfrm>
            <a:prstGeom prst="roundRect">
              <a:avLst>
                <a:gd name="adj" fmla="val 632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10762078" y="2989852"/>
              <a:ext cx="675185" cy="1862048"/>
            </a:xfrm>
            <a:prstGeom prst="rect">
              <a:avLst/>
            </a:prstGeom>
            <a:noFill/>
          </p:spPr>
          <p:txBody>
            <a:bodyPr wrap="none" rtlCol="0">
              <a:spAutoFit/>
            </a:bodyPr>
            <a:lstStyle/>
            <a:p>
              <a:r>
                <a:rPr lang="en-US" altLang="zh-CN" sz="11500" dirty="0">
                  <a:solidFill>
                    <a:schemeClr val="accent5"/>
                  </a:solidFill>
                </a:rPr>
                <a:t>”</a:t>
              </a:r>
              <a:endParaRPr lang="zh-CN" altLang="en-US" sz="11500" dirty="0">
                <a:solidFill>
                  <a:schemeClr val="accent5"/>
                </a:solidFill>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10000">
              <a:schemeClr val="bg1"/>
            </a:gs>
            <a:gs pos="100000">
              <a:schemeClr val="accent5"/>
            </a:gs>
          </a:gsLst>
          <a:lin ang="5400000" scaled="1"/>
          <a:tileRect/>
        </a:gradFill>
        <a:effectLst/>
      </p:bgPr>
    </p:bg>
    <p:spTree>
      <p:nvGrpSpPr>
        <p:cNvPr id="1" name=""/>
        <p:cNvGrpSpPr/>
        <p:nvPr/>
      </p:nvGrpSpPr>
      <p:grpSpPr>
        <a:xfrm>
          <a:off x="0" y="0"/>
          <a:ext cx="0" cy="0"/>
          <a:chOff x="0" y="0"/>
          <a:chExt cx="0" cy="0"/>
        </a:xfrm>
      </p:grpSpPr>
      <p:pic>
        <p:nvPicPr>
          <p:cNvPr id="16" name="图片占位符 15" descr="图片包含 建筑, 室内, 房间, 窗户&#10;&#10;描述已自动生成"/>
          <p:cNvPicPr>
            <a:picLocks noGrp="1" noChangeAspect="1"/>
          </p:cNvPicPr>
          <p:nvPr>
            <p:ph type="pic" sz="quarter" idx="26"/>
          </p:nvPr>
        </p:nvPicPr>
        <p:blipFill>
          <a:blip r:embed="rId1" cstate="screen"/>
          <a:srcRect/>
          <a:stretch>
            <a:fillRect/>
          </a:stretch>
        </p:blipFill>
        <p:spPr/>
      </p:pic>
      <p:cxnSp>
        <p:nvCxnSpPr>
          <p:cNvPr id="10" name="直接连接符 9"/>
          <p:cNvCxnSpPr/>
          <p:nvPr/>
        </p:nvCxnSpPr>
        <p:spPr>
          <a:xfrm>
            <a:off x="695325" y="3637090"/>
            <a:ext cx="10801349"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695325" y="3514037"/>
            <a:ext cx="10801350" cy="812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占位符 11"/>
          <p:cNvSpPr>
            <a:spLocks noGrp="1"/>
          </p:cNvSpPr>
          <p:nvPr>
            <p:ph type="body" sz="quarter" idx="25"/>
          </p:nvPr>
        </p:nvSpPr>
        <p:spPr/>
        <p:txBody>
          <a:bodyPr lIns="0" tIns="0" rIns="0" bIns="0">
            <a:spAutoFit/>
          </a:bodyPr>
          <a:lstStyle/>
          <a:p>
            <a:r>
              <a:rPr lang="zh-CN" altLang="en-US" dirty="0"/>
              <a:t>企业概述</a:t>
            </a:r>
            <a:endParaRPr lang="zh-CN" altLang="en-US" dirty="0"/>
          </a:p>
        </p:txBody>
      </p:sp>
      <p:sp>
        <p:nvSpPr>
          <p:cNvPr id="19" name="文本占位符 11"/>
          <p:cNvSpPr txBox="1"/>
          <p:nvPr/>
        </p:nvSpPr>
        <p:spPr>
          <a:xfrm>
            <a:off x="1895024" y="4185647"/>
            <a:ext cx="769441" cy="2769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dirty="0">
                <a:solidFill>
                  <a:schemeClr val="tx2"/>
                </a:solidFill>
                <a:latin typeface="+mj-ea"/>
                <a:ea typeface="+mj-ea"/>
              </a:rPr>
              <a:t>中心位</a:t>
            </a:r>
            <a:endParaRPr lang="zh-CN" altLang="en-US" sz="2000" dirty="0">
              <a:solidFill>
                <a:schemeClr val="tx2"/>
              </a:solidFill>
              <a:latin typeface="+mj-ea"/>
              <a:ea typeface="+mj-ea"/>
            </a:endParaRPr>
          </a:p>
        </p:txBody>
      </p:sp>
      <p:sp>
        <p:nvSpPr>
          <p:cNvPr id="20" name="文本框 19"/>
          <p:cNvSpPr txBox="1"/>
          <p:nvPr/>
        </p:nvSpPr>
        <p:spPr>
          <a:xfrm>
            <a:off x="4507533" y="4671434"/>
            <a:ext cx="3176063" cy="1569276"/>
          </a:xfrm>
          <a:prstGeom prst="rect">
            <a:avLst/>
          </a:prstGeom>
          <a:noFill/>
        </p:spPr>
        <p:txBody>
          <a:bodyPr wrap="square" lIns="0" tIns="0" rIns="0" bIns="0">
            <a:spAutoFit/>
          </a:bodyPr>
          <a:lstStyle/>
          <a:p>
            <a:pPr>
              <a:lnSpc>
                <a:spcPct val="130000"/>
              </a:lnSpc>
            </a:pPr>
            <a:r>
              <a:rPr lang="zh-CN" altLang="en-US" sz="1600" dirty="0">
                <a:solidFill>
                  <a:schemeClr val="tx2"/>
                </a:solidFill>
                <a:latin typeface="+mn-ea"/>
                <a:cs typeface="+mn-ea"/>
              </a:rPr>
              <a:t>会议及宴会场地总面积超过</a:t>
            </a:r>
            <a:r>
              <a:rPr lang="en-US" altLang="zh-CN" sz="1600" dirty="0">
                <a:solidFill>
                  <a:schemeClr val="tx2"/>
                </a:solidFill>
                <a:latin typeface="+mn-ea"/>
                <a:cs typeface="+mn-ea"/>
              </a:rPr>
              <a:t>3000</a:t>
            </a:r>
            <a:r>
              <a:rPr lang="zh-CN" altLang="en-US" sz="1600" dirty="0">
                <a:solidFill>
                  <a:schemeClr val="tx2"/>
                </a:solidFill>
                <a:latin typeface="+mn-ea"/>
                <a:cs typeface="+mn-ea"/>
              </a:rPr>
              <a:t>平方米，包括两个大型宴会厅以及</a:t>
            </a:r>
            <a:r>
              <a:rPr lang="en-US" altLang="zh-CN" sz="1600" dirty="0">
                <a:solidFill>
                  <a:schemeClr val="tx2"/>
                </a:solidFill>
                <a:latin typeface="+mn-ea"/>
                <a:cs typeface="+mn-ea"/>
              </a:rPr>
              <a:t>10</a:t>
            </a:r>
            <a:r>
              <a:rPr lang="zh-CN" altLang="en-US" sz="1600" dirty="0">
                <a:solidFill>
                  <a:schemeClr val="tx2"/>
                </a:solidFill>
                <a:latin typeface="+mn-ea"/>
                <a:cs typeface="+mn-ea"/>
              </a:rPr>
              <a:t>间多功能厅，嵌入式</a:t>
            </a:r>
            <a:r>
              <a:rPr lang="en-US" altLang="zh-CN" sz="1600" dirty="0">
                <a:solidFill>
                  <a:schemeClr val="tx2"/>
                </a:solidFill>
                <a:latin typeface="+mn-ea"/>
                <a:cs typeface="+mn-ea"/>
              </a:rPr>
              <a:t>LED</a:t>
            </a:r>
            <a:r>
              <a:rPr lang="zh-CN" altLang="en-US" sz="1600" dirty="0">
                <a:solidFill>
                  <a:schemeClr val="tx2"/>
                </a:solidFill>
                <a:latin typeface="+mn-ea"/>
                <a:cs typeface="+mn-ea"/>
              </a:rPr>
              <a:t>屏以及高品质宴会设施以及服务，满足各项会晤和活动的需求。</a:t>
            </a:r>
            <a:endParaRPr lang="zh-CN" altLang="en-US" sz="1600" dirty="0">
              <a:solidFill>
                <a:schemeClr val="tx2"/>
              </a:solidFill>
              <a:latin typeface="+mn-ea"/>
              <a:cs typeface="+mn-ea"/>
            </a:endParaRPr>
          </a:p>
        </p:txBody>
      </p:sp>
      <p:sp>
        <p:nvSpPr>
          <p:cNvPr id="21" name="文本占位符 11"/>
          <p:cNvSpPr txBox="1"/>
          <p:nvPr/>
        </p:nvSpPr>
        <p:spPr>
          <a:xfrm>
            <a:off x="5782745" y="4185647"/>
            <a:ext cx="769441" cy="2769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dirty="0">
                <a:solidFill>
                  <a:schemeClr val="tx2"/>
                </a:solidFill>
                <a:latin typeface="+mj-ea"/>
                <a:ea typeface="+mj-ea"/>
              </a:rPr>
              <a:t>会议厅</a:t>
            </a:r>
            <a:endParaRPr lang="zh-CN" altLang="en-US" sz="2000" dirty="0">
              <a:solidFill>
                <a:schemeClr val="tx2"/>
              </a:solidFill>
              <a:latin typeface="+mj-ea"/>
              <a:ea typeface="+mj-ea"/>
            </a:endParaRPr>
          </a:p>
        </p:txBody>
      </p:sp>
      <p:sp>
        <p:nvSpPr>
          <p:cNvPr id="22" name="文本框 21"/>
          <p:cNvSpPr txBox="1"/>
          <p:nvPr/>
        </p:nvSpPr>
        <p:spPr>
          <a:xfrm>
            <a:off x="697377" y="4671434"/>
            <a:ext cx="3164734" cy="1569276"/>
          </a:xfrm>
          <a:prstGeom prst="rect">
            <a:avLst/>
          </a:prstGeom>
          <a:noFill/>
        </p:spPr>
        <p:txBody>
          <a:bodyPr wrap="square" lIns="0" tIns="0" rIns="0" bIns="0">
            <a:spAutoFit/>
          </a:bodyPr>
          <a:lstStyle/>
          <a:p>
            <a:pPr defTabSz="914400">
              <a:lnSpc>
                <a:spcPct val="130000"/>
              </a:lnSpc>
            </a:pPr>
            <a:r>
              <a:rPr lang="zh-CN" altLang="en-US" sz="1600" dirty="0">
                <a:solidFill>
                  <a:schemeClr val="tx2"/>
                </a:solidFill>
                <a:latin typeface="+mn-ea"/>
                <a:cs typeface="+mn-ea"/>
              </a:rPr>
              <a:t>位于市中心，优越便捷的地理位置。酒店</a:t>
            </a:r>
            <a:r>
              <a:rPr lang="en-US" altLang="zh-CN" sz="1600" dirty="0">
                <a:solidFill>
                  <a:schemeClr val="tx2"/>
                </a:solidFill>
                <a:latin typeface="+mn-ea"/>
                <a:cs typeface="+mn-ea"/>
              </a:rPr>
              <a:t>32</a:t>
            </a:r>
            <a:r>
              <a:rPr lang="zh-CN" altLang="en-US" sz="1600" dirty="0">
                <a:solidFill>
                  <a:schemeClr val="tx2"/>
                </a:solidFill>
                <a:latin typeface="+mn-ea"/>
                <a:cs typeface="+mn-ea"/>
              </a:rPr>
              <a:t>层以上的高楼设计保证每间客房都能欣赏到绚丽的城市景观。</a:t>
            </a:r>
            <a:r>
              <a:rPr lang="en-US" altLang="zh-CN" sz="1600" dirty="0">
                <a:solidFill>
                  <a:schemeClr val="tx2"/>
                </a:solidFill>
                <a:latin typeface="+mn-ea"/>
                <a:cs typeface="+mn-ea"/>
              </a:rPr>
              <a:t>52</a:t>
            </a:r>
            <a:r>
              <a:rPr lang="zh-CN" altLang="en-US" sz="1600" dirty="0">
                <a:solidFill>
                  <a:schemeClr val="tx2"/>
                </a:solidFill>
                <a:latin typeface="+mn-ea"/>
                <a:cs typeface="+mn-ea"/>
              </a:rPr>
              <a:t>楼的行政酒廊的奢华标准，为宾客提供尊崇专享的各项服务</a:t>
            </a:r>
            <a:r>
              <a:rPr lang="zh-CN" altLang="en-US" sz="1600" dirty="0">
                <a:solidFill>
                  <a:schemeClr val="tx2"/>
                </a:solidFill>
                <a:latin typeface="+mn-ea"/>
                <a:cs typeface="+mn-ea"/>
                <a:sym typeface="Arial" panose="020B0604020202020204" pitchFamily="34" charset="0"/>
              </a:rPr>
              <a:t>。</a:t>
            </a:r>
            <a:endParaRPr lang="zh-CN" altLang="en-US" dirty="0">
              <a:solidFill>
                <a:schemeClr val="tx2"/>
              </a:solidFill>
              <a:latin typeface="+mn-ea"/>
              <a:cs typeface="+mn-ea"/>
              <a:sym typeface="Arial" panose="020B0604020202020204" pitchFamily="34" charset="0"/>
            </a:endParaRPr>
          </a:p>
        </p:txBody>
      </p:sp>
      <p:sp>
        <p:nvSpPr>
          <p:cNvPr id="23" name="文本占位符 11"/>
          <p:cNvSpPr txBox="1"/>
          <p:nvPr/>
        </p:nvSpPr>
        <p:spPr>
          <a:xfrm>
            <a:off x="9593299" y="4185647"/>
            <a:ext cx="769441" cy="2769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dirty="0">
                <a:solidFill>
                  <a:schemeClr val="tx2"/>
                </a:solidFill>
                <a:latin typeface="+mj-ea"/>
                <a:ea typeface="+mj-ea"/>
              </a:rPr>
              <a:t>健身房</a:t>
            </a:r>
            <a:endParaRPr lang="zh-CN" altLang="en-US" sz="2000" dirty="0">
              <a:solidFill>
                <a:schemeClr val="tx2"/>
              </a:solidFill>
              <a:latin typeface="+mj-ea"/>
              <a:ea typeface="+mj-ea"/>
            </a:endParaRPr>
          </a:p>
        </p:txBody>
      </p:sp>
      <p:sp>
        <p:nvSpPr>
          <p:cNvPr id="25" name="文本框 24"/>
          <p:cNvSpPr txBox="1"/>
          <p:nvPr/>
        </p:nvSpPr>
        <p:spPr>
          <a:xfrm>
            <a:off x="8395652" y="4671434"/>
            <a:ext cx="3164734" cy="1925464"/>
          </a:xfrm>
          <a:prstGeom prst="rect">
            <a:avLst/>
          </a:prstGeom>
          <a:noFill/>
        </p:spPr>
        <p:txBody>
          <a:bodyPr wrap="square" lIns="0" tIns="0" rIns="0" bIns="0">
            <a:spAutoFit/>
          </a:bodyPr>
          <a:lstStyle/>
          <a:p>
            <a:pPr defTabSz="914400">
              <a:lnSpc>
                <a:spcPct val="130000"/>
              </a:lnSpc>
            </a:pPr>
            <a:r>
              <a:rPr lang="zh-CN" altLang="en-US" sz="1600" dirty="0">
                <a:solidFill>
                  <a:schemeClr val="tx2"/>
                </a:solidFill>
                <a:latin typeface="+mn-ea"/>
                <a:cs typeface="+mn-ea"/>
              </a:rPr>
              <a:t>位于</a:t>
            </a:r>
            <a:r>
              <a:rPr lang="en-US" altLang="zh-CN" sz="1600" dirty="0">
                <a:solidFill>
                  <a:schemeClr val="tx2"/>
                </a:solidFill>
                <a:latin typeface="+mn-ea"/>
                <a:cs typeface="+mn-ea"/>
              </a:rPr>
              <a:t>26</a:t>
            </a:r>
            <a:r>
              <a:rPr lang="zh-CN" altLang="en-US" sz="1600" dirty="0">
                <a:solidFill>
                  <a:schemeClr val="tx2"/>
                </a:solidFill>
                <a:latin typeface="+mn-ea"/>
                <a:cs typeface="+mn-ea"/>
              </a:rPr>
              <a:t>楼的健身房可以让您感受流汗的快乐，健身房内有</a:t>
            </a:r>
            <a:r>
              <a:rPr lang="en-US" altLang="zh-CN" sz="1600" dirty="0">
                <a:solidFill>
                  <a:schemeClr val="tx2"/>
                </a:solidFill>
                <a:latin typeface="+mn-ea"/>
                <a:cs typeface="+mn-ea"/>
              </a:rPr>
              <a:t>100</a:t>
            </a:r>
            <a:r>
              <a:rPr lang="zh-CN" altLang="en-US" sz="1600" dirty="0">
                <a:solidFill>
                  <a:schemeClr val="tx2"/>
                </a:solidFill>
                <a:latin typeface="+mn-ea"/>
                <a:cs typeface="+mn-ea"/>
              </a:rPr>
              <a:t>多种健身器材供客户选择。</a:t>
            </a:r>
            <a:r>
              <a:rPr lang="en-US" altLang="zh-CN" sz="1600" dirty="0">
                <a:solidFill>
                  <a:schemeClr val="tx2"/>
                </a:solidFill>
                <a:latin typeface="+mn-ea"/>
                <a:cs typeface="+mn-ea"/>
              </a:rPr>
              <a:t>25</a:t>
            </a:r>
            <a:r>
              <a:rPr lang="zh-CN" altLang="en-US" sz="1600" dirty="0">
                <a:solidFill>
                  <a:schemeClr val="tx2"/>
                </a:solidFill>
                <a:latin typeface="+mn-ea"/>
                <a:cs typeface="+mn-ea"/>
              </a:rPr>
              <a:t>楼的</a:t>
            </a:r>
            <a:r>
              <a:rPr lang="en-US" altLang="zh-CN" sz="1600" dirty="0">
                <a:solidFill>
                  <a:schemeClr val="tx2"/>
                </a:solidFill>
                <a:latin typeface="+mn-ea"/>
                <a:cs typeface="+mn-ea"/>
              </a:rPr>
              <a:t>30</a:t>
            </a:r>
            <a:r>
              <a:rPr lang="zh-CN" altLang="en-US" sz="1600" dirty="0">
                <a:solidFill>
                  <a:schemeClr val="tx2"/>
                </a:solidFill>
                <a:latin typeface="+mn-ea"/>
                <a:cs typeface="+mn-ea"/>
              </a:rPr>
              <a:t>米室内景观游泳池让您在畅游的同时，俯瞰城市美景。</a:t>
            </a:r>
            <a:endParaRPr lang="zh-CN" altLang="en-US" sz="1600" dirty="0">
              <a:solidFill>
                <a:schemeClr val="tx2"/>
              </a:solidFill>
              <a:latin typeface="+mn-ea"/>
              <a:cs typeface="+mn-ea"/>
            </a:endParaRPr>
          </a:p>
          <a:p>
            <a:pPr defTabSz="914400">
              <a:lnSpc>
                <a:spcPct val="130000"/>
              </a:lnSpc>
            </a:pPr>
            <a:endParaRPr lang="zh-CN" altLang="en-US" dirty="0">
              <a:solidFill>
                <a:schemeClr val="tx2"/>
              </a:solidFill>
              <a:latin typeface="+mn-ea"/>
              <a:cs typeface="+mn-ea"/>
              <a:sym typeface="Arial" panose="020B0604020202020204" pitchFamily="34" charset="0"/>
            </a:endParaRPr>
          </a:p>
        </p:txBody>
      </p:sp>
      <p:cxnSp>
        <p:nvCxnSpPr>
          <p:cNvPr id="5" name="直接连接符 4"/>
          <p:cNvCxnSpPr/>
          <p:nvPr/>
        </p:nvCxnSpPr>
        <p:spPr>
          <a:xfrm>
            <a:off x="4130675" y="4791418"/>
            <a:ext cx="0" cy="1372315"/>
          </a:xfrm>
          <a:prstGeom prst="line">
            <a:avLst/>
          </a:prstGeom>
          <a:ln w="22225" cap="rnd">
            <a:solidFill>
              <a:schemeClr val="bg2"/>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5833637" y="3219478"/>
            <a:ext cx="667658" cy="667658"/>
            <a:chOff x="5833637" y="3219478"/>
            <a:chExt cx="667658" cy="667658"/>
          </a:xfrm>
        </p:grpSpPr>
        <p:sp>
          <p:nvSpPr>
            <p:cNvPr id="17" name="椭圆 16"/>
            <p:cNvSpPr/>
            <p:nvPr/>
          </p:nvSpPr>
          <p:spPr>
            <a:xfrm>
              <a:off x="5833637" y="3219478"/>
              <a:ext cx="667658" cy="667658"/>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图形 86" descr="银行 轮廓"/>
            <p:cNvSpPr/>
            <p:nvPr/>
          </p:nvSpPr>
          <p:spPr>
            <a:xfrm>
              <a:off x="5970540" y="3363064"/>
              <a:ext cx="393852" cy="373123"/>
            </a:xfrm>
            <a:custGeom>
              <a:avLst/>
              <a:gdLst>
                <a:gd name="connsiteX0" fmla="*/ 618821 w 681599"/>
                <a:gd name="connsiteY0" fmla="*/ 565199 h 645726"/>
                <a:gd name="connsiteX1" fmla="*/ 618821 w 681599"/>
                <a:gd name="connsiteY1" fmla="*/ 538105 h 645726"/>
                <a:gd name="connsiteX2" fmla="*/ 582947 w 681599"/>
                <a:gd name="connsiteY2" fmla="*/ 538105 h 645726"/>
                <a:gd name="connsiteX3" fmla="*/ 582947 w 681599"/>
                <a:gd name="connsiteY3" fmla="*/ 260084 h 645726"/>
                <a:gd name="connsiteX4" fmla="*/ 618821 w 681599"/>
                <a:gd name="connsiteY4" fmla="*/ 260084 h 645726"/>
                <a:gd name="connsiteX5" fmla="*/ 618821 w 681599"/>
                <a:gd name="connsiteY5" fmla="*/ 215242 h 645726"/>
                <a:gd name="connsiteX6" fmla="*/ 663663 w 681599"/>
                <a:gd name="connsiteY6" fmla="*/ 215242 h 645726"/>
                <a:gd name="connsiteX7" fmla="*/ 663663 w 681599"/>
                <a:gd name="connsiteY7" fmla="*/ 197305 h 645726"/>
                <a:gd name="connsiteX8" fmla="*/ 340800 w 681599"/>
                <a:gd name="connsiteY8" fmla="*/ 0 h 645726"/>
                <a:gd name="connsiteX9" fmla="*/ 17937 w 681599"/>
                <a:gd name="connsiteY9" fmla="*/ 197305 h 645726"/>
                <a:gd name="connsiteX10" fmla="*/ 17937 w 681599"/>
                <a:gd name="connsiteY10" fmla="*/ 215242 h 645726"/>
                <a:gd name="connsiteX11" fmla="*/ 62779 w 681599"/>
                <a:gd name="connsiteY11" fmla="*/ 215242 h 645726"/>
                <a:gd name="connsiteX12" fmla="*/ 62779 w 681599"/>
                <a:gd name="connsiteY12" fmla="*/ 260084 h 645726"/>
                <a:gd name="connsiteX13" fmla="*/ 98653 w 681599"/>
                <a:gd name="connsiteY13" fmla="*/ 260084 h 645726"/>
                <a:gd name="connsiteX14" fmla="*/ 98653 w 681599"/>
                <a:gd name="connsiteY14" fmla="*/ 538105 h 645726"/>
                <a:gd name="connsiteX15" fmla="*/ 62779 w 681599"/>
                <a:gd name="connsiteY15" fmla="*/ 538105 h 645726"/>
                <a:gd name="connsiteX16" fmla="*/ 62779 w 681599"/>
                <a:gd name="connsiteY16" fmla="*/ 565199 h 645726"/>
                <a:gd name="connsiteX17" fmla="*/ 0 w 681599"/>
                <a:gd name="connsiteY17" fmla="*/ 610041 h 645726"/>
                <a:gd name="connsiteX18" fmla="*/ 0 w 681599"/>
                <a:gd name="connsiteY18" fmla="*/ 645726 h 645726"/>
                <a:gd name="connsiteX19" fmla="*/ 681600 w 681599"/>
                <a:gd name="connsiteY19" fmla="*/ 645726 h 645726"/>
                <a:gd name="connsiteX20" fmla="*/ 681600 w 681599"/>
                <a:gd name="connsiteY20" fmla="*/ 610050 h 645726"/>
                <a:gd name="connsiteX21" fmla="*/ 565010 w 681599"/>
                <a:gd name="connsiteY21" fmla="*/ 538105 h 645726"/>
                <a:gd name="connsiteX22" fmla="*/ 547073 w 681599"/>
                <a:gd name="connsiteY22" fmla="*/ 538105 h 645726"/>
                <a:gd name="connsiteX23" fmla="*/ 547073 w 681599"/>
                <a:gd name="connsiteY23" fmla="*/ 260084 h 645726"/>
                <a:gd name="connsiteX24" fmla="*/ 565010 w 681599"/>
                <a:gd name="connsiteY24" fmla="*/ 260084 h 645726"/>
                <a:gd name="connsiteX25" fmla="*/ 152463 w 681599"/>
                <a:gd name="connsiteY25" fmla="*/ 260084 h 645726"/>
                <a:gd name="connsiteX26" fmla="*/ 206274 w 681599"/>
                <a:gd name="connsiteY26" fmla="*/ 260084 h 645726"/>
                <a:gd name="connsiteX27" fmla="*/ 206274 w 681599"/>
                <a:gd name="connsiteY27" fmla="*/ 538105 h 645726"/>
                <a:gd name="connsiteX28" fmla="*/ 152463 w 681599"/>
                <a:gd name="connsiteY28" fmla="*/ 538105 h 645726"/>
                <a:gd name="connsiteX29" fmla="*/ 224210 w 681599"/>
                <a:gd name="connsiteY29" fmla="*/ 260084 h 645726"/>
                <a:gd name="connsiteX30" fmla="*/ 242147 w 681599"/>
                <a:gd name="connsiteY30" fmla="*/ 260084 h 645726"/>
                <a:gd name="connsiteX31" fmla="*/ 242147 w 681599"/>
                <a:gd name="connsiteY31" fmla="*/ 538105 h 645726"/>
                <a:gd name="connsiteX32" fmla="*/ 224210 w 681599"/>
                <a:gd name="connsiteY32" fmla="*/ 538105 h 645726"/>
                <a:gd name="connsiteX33" fmla="*/ 260084 w 681599"/>
                <a:gd name="connsiteY33" fmla="*/ 260084 h 645726"/>
                <a:gd name="connsiteX34" fmla="*/ 313895 w 681599"/>
                <a:gd name="connsiteY34" fmla="*/ 260084 h 645726"/>
                <a:gd name="connsiteX35" fmla="*/ 313895 w 681599"/>
                <a:gd name="connsiteY35" fmla="*/ 538105 h 645726"/>
                <a:gd name="connsiteX36" fmla="*/ 260084 w 681599"/>
                <a:gd name="connsiteY36" fmla="*/ 538105 h 645726"/>
                <a:gd name="connsiteX37" fmla="*/ 331831 w 681599"/>
                <a:gd name="connsiteY37" fmla="*/ 260084 h 645726"/>
                <a:gd name="connsiteX38" fmla="*/ 349768 w 681599"/>
                <a:gd name="connsiteY38" fmla="*/ 260084 h 645726"/>
                <a:gd name="connsiteX39" fmla="*/ 349768 w 681599"/>
                <a:gd name="connsiteY39" fmla="*/ 538105 h 645726"/>
                <a:gd name="connsiteX40" fmla="*/ 331831 w 681599"/>
                <a:gd name="connsiteY40" fmla="*/ 538105 h 645726"/>
                <a:gd name="connsiteX41" fmla="*/ 367705 w 681599"/>
                <a:gd name="connsiteY41" fmla="*/ 260084 h 645726"/>
                <a:gd name="connsiteX42" fmla="*/ 421516 w 681599"/>
                <a:gd name="connsiteY42" fmla="*/ 260084 h 645726"/>
                <a:gd name="connsiteX43" fmla="*/ 421516 w 681599"/>
                <a:gd name="connsiteY43" fmla="*/ 538105 h 645726"/>
                <a:gd name="connsiteX44" fmla="*/ 367705 w 681599"/>
                <a:gd name="connsiteY44" fmla="*/ 538105 h 645726"/>
                <a:gd name="connsiteX45" fmla="*/ 439452 w 681599"/>
                <a:gd name="connsiteY45" fmla="*/ 260084 h 645726"/>
                <a:gd name="connsiteX46" fmla="*/ 457389 w 681599"/>
                <a:gd name="connsiteY46" fmla="*/ 260084 h 645726"/>
                <a:gd name="connsiteX47" fmla="*/ 457389 w 681599"/>
                <a:gd name="connsiteY47" fmla="*/ 538105 h 645726"/>
                <a:gd name="connsiteX48" fmla="*/ 439452 w 681599"/>
                <a:gd name="connsiteY48" fmla="*/ 538105 h 645726"/>
                <a:gd name="connsiteX49" fmla="*/ 475326 w 681599"/>
                <a:gd name="connsiteY49" fmla="*/ 260084 h 645726"/>
                <a:gd name="connsiteX50" fmla="*/ 529137 w 681599"/>
                <a:gd name="connsiteY50" fmla="*/ 260084 h 645726"/>
                <a:gd name="connsiteX51" fmla="*/ 529137 w 681599"/>
                <a:gd name="connsiteY51" fmla="*/ 538105 h 645726"/>
                <a:gd name="connsiteX52" fmla="*/ 475326 w 681599"/>
                <a:gd name="connsiteY52" fmla="*/ 538105 h 645726"/>
                <a:gd name="connsiteX53" fmla="*/ 52609 w 681599"/>
                <a:gd name="connsiteY53" fmla="*/ 197135 h 645726"/>
                <a:gd name="connsiteX54" fmla="*/ 340800 w 681599"/>
                <a:gd name="connsiteY54" fmla="*/ 21049 h 645726"/>
                <a:gd name="connsiteX55" fmla="*/ 628991 w 681599"/>
                <a:gd name="connsiteY55" fmla="*/ 197135 h 645726"/>
                <a:gd name="connsiteX56" fmla="*/ 629048 w 681599"/>
                <a:gd name="connsiteY56" fmla="*/ 197248 h 645726"/>
                <a:gd name="connsiteX57" fmla="*/ 628991 w 681599"/>
                <a:gd name="connsiteY57" fmla="*/ 197305 h 645726"/>
                <a:gd name="connsiteX58" fmla="*/ 52663 w 681599"/>
                <a:gd name="connsiteY58" fmla="*/ 197305 h 645726"/>
                <a:gd name="connsiteX59" fmla="*/ 52577 w 681599"/>
                <a:gd name="connsiteY59" fmla="*/ 197194 h 645726"/>
                <a:gd name="connsiteX60" fmla="*/ 52609 w 681599"/>
                <a:gd name="connsiteY60" fmla="*/ 197135 h 645726"/>
                <a:gd name="connsiteX61" fmla="*/ 80716 w 681599"/>
                <a:gd name="connsiteY61" fmla="*/ 215242 h 645726"/>
                <a:gd name="connsiteX62" fmla="*/ 600884 w 681599"/>
                <a:gd name="connsiteY62" fmla="*/ 215242 h 645726"/>
                <a:gd name="connsiteX63" fmla="*/ 600884 w 681599"/>
                <a:gd name="connsiteY63" fmla="*/ 242147 h 645726"/>
                <a:gd name="connsiteX64" fmla="*/ 80716 w 681599"/>
                <a:gd name="connsiteY64" fmla="*/ 242147 h 645726"/>
                <a:gd name="connsiteX65" fmla="*/ 116589 w 681599"/>
                <a:gd name="connsiteY65" fmla="*/ 260084 h 645726"/>
                <a:gd name="connsiteX66" fmla="*/ 134526 w 681599"/>
                <a:gd name="connsiteY66" fmla="*/ 260084 h 645726"/>
                <a:gd name="connsiteX67" fmla="*/ 134526 w 681599"/>
                <a:gd name="connsiteY67" fmla="*/ 538105 h 645726"/>
                <a:gd name="connsiteX68" fmla="*/ 116589 w 681599"/>
                <a:gd name="connsiteY68" fmla="*/ 538105 h 645726"/>
                <a:gd name="connsiteX69" fmla="*/ 80716 w 681599"/>
                <a:gd name="connsiteY69" fmla="*/ 574427 h 645726"/>
                <a:gd name="connsiteX70" fmla="*/ 80716 w 681599"/>
                <a:gd name="connsiteY70" fmla="*/ 556042 h 645726"/>
                <a:gd name="connsiteX71" fmla="*/ 600884 w 681599"/>
                <a:gd name="connsiteY71" fmla="*/ 556042 h 645726"/>
                <a:gd name="connsiteX72" fmla="*/ 600884 w 681599"/>
                <a:gd name="connsiteY72" fmla="*/ 574427 h 645726"/>
                <a:gd name="connsiteX73" fmla="*/ 608390 w 681599"/>
                <a:gd name="connsiteY73" fmla="*/ 579808 h 645726"/>
                <a:gd name="connsiteX74" fmla="*/ 612803 w 681599"/>
                <a:gd name="connsiteY74" fmla="*/ 582965 h 645726"/>
                <a:gd name="connsiteX75" fmla="*/ 68797 w 681599"/>
                <a:gd name="connsiteY75" fmla="*/ 582965 h 645726"/>
                <a:gd name="connsiteX76" fmla="*/ 73218 w 681599"/>
                <a:gd name="connsiteY76" fmla="*/ 579808 h 645726"/>
                <a:gd name="connsiteX77" fmla="*/ 663663 w 681599"/>
                <a:gd name="connsiteY77" fmla="*/ 627789 h 645726"/>
                <a:gd name="connsiteX78" fmla="*/ 17937 w 681599"/>
                <a:gd name="connsiteY78" fmla="*/ 627789 h 645726"/>
                <a:gd name="connsiteX79" fmla="*/ 17937 w 681599"/>
                <a:gd name="connsiteY79" fmla="*/ 619287 h 645726"/>
                <a:gd name="connsiteX80" fmla="*/ 43685 w 681599"/>
                <a:gd name="connsiteY80" fmla="*/ 600884 h 645726"/>
                <a:gd name="connsiteX81" fmla="*/ 637959 w 681599"/>
                <a:gd name="connsiteY81" fmla="*/ 600884 h 645726"/>
                <a:gd name="connsiteX82" fmla="*/ 663663 w 681599"/>
                <a:gd name="connsiteY82" fmla="*/ 619287 h 645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81599" h="645726">
                  <a:moveTo>
                    <a:pt x="618821" y="565199"/>
                  </a:moveTo>
                  <a:lnTo>
                    <a:pt x="618821" y="538105"/>
                  </a:lnTo>
                  <a:lnTo>
                    <a:pt x="582947" y="538105"/>
                  </a:lnTo>
                  <a:lnTo>
                    <a:pt x="582947" y="260084"/>
                  </a:lnTo>
                  <a:lnTo>
                    <a:pt x="618821" y="260084"/>
                  </a:lnTo>
                  <a:lnTo>
                    <a:pt x="618821" y="215242"/>
                  </a:lnTo>
                  <a:lnTo>
                    <a:pt x="663663" y="215242"/>
                  </a:lnTo>
                  <a:lnTo>
                    <a:pt x="663663" y="197305"/>
                  </a:lnTo>
                  <a:lnTo>
                    <a:pt x="340800" y="0"/>
                  </a:lnTo>
                  <a:lnTo>
                    <a:pt x="17937" y="197305"/>
                  </a:lnTo>
                  <a:lnTo>
                    <a:pt x="17937" y="215242"/>
                  </a:lnTo>
                  <a:lnTo>
                    <a:pt x="62779" y="215242"/>
                  </a:lnTo>
                  <a:lnTo>
                    <a:pt x="62779" y="260084"/>
                  </a:lnTo>
                  <a:lnTo>
                    <a:pt x="98653" y="260084"/>
                  </a:lnTo>
                  <a:lnTo>
                    <a:pt x="98653" y="538105"/>
                  </a:lnTo>
                  <a:lnTo>
                    <a:pt x="62779" y="538105"/>
                  </a:lnTo>
                  <a:lnTo>
                    <a:pt x="62779" y="565199"/>
                  </a:lnTo>
                  <a:lnTo>
                    <a:pt x="0" y="610041"/>
                  </a:lnTo>
                  <a:lnTo>
                    <a:pt x="0" y="645726"/>
                  </a:lnTo>
                  <a:lnTo>
                    <a:pt x="681600" y="645726"/>
                  </a:lnTo>
                  <a:lnTo>
                    <a:pt x="681600" y="610050"/>
                  </a:lnTo>
                  <a:close/>
                  <a:moveTo>
                    <a:pt x="565010" y="538105"/>
                  </a:moveTo>
                  <a:lnTo>
                    <a:pt x="547073" y="538105"/>
                  </a:lnTo>
                  <a:lnTo>
                    <a:pt x="547073" y="260084"/>
                  </a:lnTo>
                  <a:lnTo>
                    <a:pt x="565010" y="260084"/>
                  </a:lnTo>
                  <a:close/>
                  <a:moveTo>
                    <a:pt x="152463" y="260084"/>
                  </a:moveTo>
                  <a:lnTo>
                    <a:pt x="206274" y="260084"/>
                  </a:lnTo>
                  <a:lnTo>
                    <a:pt x="206274" y="538105"/>
                  </a:lnTo>
                  <a:lnTo>
                    <a:pt x="152463" y="538105"/>
                  </a:lnTo>
                  <a:close/>
                  <a:moveTo>
                    <a:pt x="224210" y="260084"/>
                  </a:moveTo>
                  <a:lnTo>
                    <a:pt x="242147" y="260084"/>
                  </a:lnTo>
                  <a:lnTo>
                    <a:pt x="242147" y="538105"/>
                  </a:lnTo>
                  <a:lnTo>
                    <a:pt x="224210" y="538105"/>
                  </a:lnTo>
                  <a:close/>
                  <a:moveTo>
                    <a:pt x="260084" y="260084"/>
                  </a:moveTo>
                  <a:lnTo>
                    <a:pt x="313895" y="260084"/>
                  </a:lnTo>
                  <a:lnTo>
                    <a:pt x="313895" y="538105"/>
                  </a:lnTo>
                  <a:lnTo>
                    <a:pt x="260084" y="538105"/>
                  </a:lnTo>
                  <a:close/>
                  <a:moveTo>
                    <a:pt x="331831" y="260084"/>
                  </a:moveTo>
                  <a:lnTo>
                    <a:pt x="349768" y="260084"/>
                  </a:lnTo>
                  <a:lnTo>
                    <a:pt x="349768" y="538105"/>
                  </a:lnTo>
                  <a:lnTo>
                    <a:pt x="331831" y="538105"/>
                  </a:lnTo>
                  <a:close/>
                  <a:moveTo>
                    <a:pt x="367705" y="260084"/>
                  </a:moveTo>
                  <a:lnTo>
                    <a:pt x="421516" y="260084"/>
                  </a:lnTo>
                  <a:lnTo>
                    <a:pt x="421516" y="538105"/>
                  </a:lnTo>
                  <a:lnTo>
                    <a:pt x="367705" y="538105"/>
                  </a:lnTo>
                  <a:close/>
                  <a:moveTo>
                    <a:pt x="439452" y="260084"/>
                  </a:moveTo>
                  <a:lnTo>
                    <a:pt x="457389" y="260084"/>
                  </a:lnTo>
                  <a:lnTo>
                    <a:pt x="457389" y="538105"/>
                  </a:lnTo>
                  <a:lnTo>
                    <a:pt x="439452" y="538105"/>
                  </a:lnTo>
                  <a:close/>
                  <a:moveTo>
                    <a:pt x="475326" y="260084"/>
                  </a:moveTo>
                  <a:lnTo>
                    <a:pt x="529137" y="260084"/>
                  </a:lnTo>
                  <a:lnTo>
                    <a:pt x="529137" y="538105"/>
                  </a:lnTo>
                  <a:lnTo>
                    <a:pt x="475326" y="538105"/>
                  </a:lnTo>
                  <a:close/>
                  <a:moveTo>
                    <a:pt x="52609" y="197135"/>
                  </a:moveTo>
                  <a:lnTo>
                    <a:pt x="340800" y="21049"/>
                  </a:lnTo>
                  <a:lnTo>
                    <a:pt x="628991" y="197135"/>
                  </a:lnTo>
                  <a:cubicBezTo>
                    <a:pt x="629038" y="197150"/>
                    <a:pt x="629064" y="197201"/>
                    <a:pt x="629048" y="197248"/>
                  </a:cubicBezTo>
                  <a:cubicBezTo>
                    <a:pt x="629039" y="197275"/>
                    <a:pt x="629018" y="197296"/>
                    <a:pt x="628991" y="197305"/>
                  </a:cubicBezTo>
                  <a:lnTo>
                    <a:pt x="52663" y="197305"/>
                  </a:lnTo>
                  <a:cubicBezTo>
                    <a:pt x="52609" y="197298"/>
                    <a:pt x="52570" y="197249"/>
                    <a:pt x="52577" y="197194"/>
                  </a:cubicBezTo>
                  <a:cubicBezTo>
                    <a:pt x="52581" y="197172"/>
                    <a:pt x="52592" y="197150"/>
                    <a:pt x="52609" y="197135"/>
                  </a:cubicBezTo>
                  <a:close/>
                  <a:moveTo>
                    <a:pt x="80716" y="215242"/>
                  </a:moveTo>
                  <a:lnTo>
                    <a:pt x="600884" y="215242"/>
                  </a:lnTo>
                  <a:lnTo>
                    <a:pt x="600884" y="242147"/>
                  </a:lnTo>
                  <a:lnTo>
                    <a:pt x="80716" y="242147"/>
                  </a:lnTo>
                  <a:close/>
                  <a:moveTo>
                    <a:pt x="116589" y="260084"/>
                  </a:moveTo>
                  <a:lnTo>
                    <a:pt x="134526" y="260084"/>
                  </a:lnTo>
                  <a:lnTo>
                    <a:pt x="134526" y="538105"/>
                  </a:lnTo>
                  <a:lnTo>
                    <a:pt x="116589" y="538105"/>
                  </a:lnTo>
                  <a:close/>
                  <a:moveTo>
                    <a:pt x="80716" y="574427"/>
                  </a:moveTo>
                  <a:lnTo>
                    <a:pt x="80716" y="556042"/>
                  </a:lnTo>
                  <a:lnTo>
                    <a:pt x="600884" y="556042"/>
                  </a:lnTo>
                  <a:lnTo>
                    <a:pt x="600884" y="574427"/>
                  </a:lnTo>
                  <a:lnTo>
                    <a:pt x="608390" y="579808"/>
                  </a:lnTo>
                  <a:lnTo>
                    <a:pt x="612803" y="582965"/>
                  </a:lnTo>
                  <a:lnTo>
                    <a:pt x="68797" y="582965"/>
                  </a:lnTo>
                  <a:lnTo>
                    <a:pt x="73218" y="579808"/>
                  </a:lnTo>
                  <a:close/>
                  <a:moveTo>
                    <a:pt x="663663" y="627789"/>
                  </a:moveTo>
                  <a:lnTo>
                    <a:pt x="17937" y="627789"/>
                  </a:lnTo>
                  <a:lnTo>
                    <a:pt x="17937" y="619287"/>
                  </a:lnTo>
                  <a:lnTo>
                    <a:pt x="43685" y="600884"/>
                  </a:lnTo>
                  <a:lnTo>
                    <a:pt x="637959" y="600884"/>
                  </a:lnTo>
                  <a:lnTo>
                    <a:pt x="663663" y="619287"/>
                  </a:lnTo>
                  <a:close/>
                </a:path>
              </a:pathLst>
            </a:custGeom>
            <a:gradFill>
              <a:gsLst>
                <a:gs pos="15000">
                  <a:schemeClr val="accent1"/>
                </a:gs>
                <a:gs pos="100000">
                  <a:schemeClr val="accent3"/>
                </a:gs>
              </a:gsLst>
              <a:lin ang="5400000" scaled="1"/>
            </a:gradFill>
            <a:ln w="8930" cap="flat">
              <a:noFill/>
              <a:prstDash val="solid"/>
              <a:miter/>
            </a:ln>
          </p:spPr>
          <p:txBody>
            <a:bodyPr rtlCol="0" anchor="ctr"/>
            <a:lstStyle/>
            <a:p>
              <a:endParaRPr lang="zh-CN" altLang="en-US"/>
            </a:p>
          </p:txBody>
        </p:sp>
      </p:grpSp>
      <p:grpSp>
        <p:nvGrpSpPr>
          <p:cNvPr id="3" name="组合 2"/>
          <p:cNvGrpSpPr/>
          <p:nvPr/>
        </p:nvGrpSpPr>
        <p:grpSpPr>
          <a:xfrm>
            <a:off x="1945915" y="3219478"/>
            <a:ext cx="667658" cy="667658"/>
            <a:chOff x="1945915" y="3219478"/>
            <a:chExt cx="667658" cy="667658"/>
          </a:xfrm>
        </p:grpSpPr>
        <p:sp>
          <p:nvSpPr>
            <p:cNvPr id="2" name="椭圆 1"/>
            <p:cNvSpPr/>
            <p:nvPr/>
          </p:nvSpPr>
          <p:spPr>
            <a:xfrm>
              <a:off x="1945915" y="3219478"/>
              <a:ext cx="667658" cy="667658"/>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2189420" y="3367333"/>
              <a:ext cx="180647" cy="368036"/>
              <a:chOff x="2189420" y="3367333"/>
              <a:chExt cx="180647" cy="368036"/>
            </a:xfrm>
          </p:grpSpPr>
          <p:grpSp>
            <p:nvGrpSpPr>
              <p:cNvPr id="7" name="图形 5" descr="标记 轮廓"/>
              <p:cNvGrpSpPr/>
              <p:nvPr/>
            </p:nvGrpSpPr>
            <p:grpSpPr>
              <a:xfrm>
                <a:off x="2189420" y="3367333"/>
                <a:ext cx="180647" cy="293407"/>
                <a:chOff x="2165678" y="3375270"/>
                <a:chExt cx="227396" cy="369337"/>
              </a:xfrm>
              <a:gradFill>
                <a:gsLst>
                  <a:gs pos="15000">
                    <a:schemeClr val="accent1"/>
                  </a:gs>
                  <a:gs pos="100000">
                    <a:schemeClr val="accent3"/>
                  </a:gs>
                </a:gsLst>
                <a:lin ang="5400000" scaled="1"/>
              </a:gradFill>
            </p:grpSpPr>
            <p:sp>
              <p:nvSpPr>
                <p:cNvPr id="8" name="图形 5" descr="标记 轮廓"/>
                <p:cNvSpPr/>
                <p:nvPr/>
              </p:nvSpPr>
              <p:spPr>
                <a:xfrm>
                  <a:off x="2165678" y="3375270"/>
                  <a:ext cx="227396" cy="369337"/>
                </a:xfrm>
                <a:custGeom>
                  <a:avLst/>
                  <a:gdLst>
                    <a:gd name="connsiteX0" fmla="*/ 113701 w 227396"/>
                    <a:gd name="connsiteY0" fmla="*/ 0 h 369337"/>
                    <a:gd name="connsiteX1" fmla="*/ 19751 w 227396"/>
                    <a:gd name="connsiteY1" fmla="*/ 49962 h 369337"/>
                    <a:gd name="connsiteX2" fmla="*/ 7803 w 227396"/>
                    <a:gd name="connsiteY2" fmla="*/ 155886 h 369337"/>
                    <a:gd name="connsiteX3" fmla="*/ 59394 w 227396"/>
                    <a:gd name="connsiteY3" fmla="*/ 269962 h 369337"/>
                    <a:gd name="connsiteX4" fmla="*/ 103926 w 227396"/>
                    <a:gd name="connsiteY4" fmla="*/ 363369 h 369337"/>
                    <a:gd name="connsiteX5" fmla="*/ 118727 w 227396"/>
                    <a:gd name="connsiteY5" fmla="*/ 368118 h 369337"/>
                    <a:gd name="connsiteX6" fmla="*/ 123476 w 227396"/>
                    <a:gd name="connsiteY6" fmla="*/ 363369 h 369337"/>
                    <a:gd name="connsiteX7" fmla="*/ 168007 w 227396"/>
                    <a:gd name="connsiteY7" fmla="*/ 269962 h 369337"/>
                    <a:gd name="connsiteX8" fmla="*/ 219598 w 227396"/>
                    <a:gd name="connsiteY8" fmla="*/ 155886 h 369337"/>
                    <a:gd name="connsiteX9" fmla="*/ 207651 w 227396"/>
                    <a:gd name="connsiteY9" fmla="*/ 49989 h 369337"/>
                    <a:gd name="connsiteX10" fmla="*/ 113701 w 227396"/>
                    <a:gd name="connsiteY10" fmla="*/ 0 h 369337"/>
                    <a:gd name="connsiteX11" fmla="*/ 209573 w 227396"/>
                    <a:gd name="connsiteY11" fmla="*/ 151721 h 369337"/>
                    <a:gd name="connsiteX12" fmla="*/ 158205 w 227396"/>
                    <a:gd name="connsiteY12" fmla="*/ 265303 h 369337"/>
                    <a:gd name="connsiteX13" fmla="*/ 113771 w 227396"/>
                    <a:gd name="connsiteY13" fmla="*/ 358525 h 369337"/>
                    <a:gd name="connsiteX14" fmla="*/ 113625 w 227396"/>
                    <a:gd name="connsiteY14" fmla="*/ 358525 h 369337"/>
                    <a:gd name="connsiteX15" fmla="*/ 69284 w 227396"/>
                    <a:gd name="connsiteY15" fmla="*/ 265504 h 369337"/>
                    <a:gd name="connsiteX16" fmla="*/ 17823 w 227396"/>
                    <a:gd name="connsiteY16" fmla="*/ 151721 h 369337"/>
                    <a:gd name="connsiteX17" fmla="*/ 28760 w 227396"/>
                    <a:gd name="connsiteY17" fmla="*/ 56033 h 369337"/>
                    <a:gd name="connsiteX18" fmla="*/ 170971 w 227396"/>
                    <a:gd name="connsiteY18" fmla="*/ 28365 h 369337"/>
                    <a:gd name="connsiteX19" fmla="*/ 198690 w 227396"/>
                    <a:gd name="connsiteY19" fmla="*/ 56109 h 369337"/>
                    <a:gd name="connsiteX20" fmla="*/ 209573 w 227396"/>
                    <a:gd name="connsiteY20" fmla="*/ 151721 h 369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7396" h="369337">
                      <a:moveTo>
                        <a:pt x="113701" y="0"/>
                      </a:moveTo>
                      <a:cubicBezTo>
                        <a:pt x="76015" y="-42"/>
                        <a:pt x="40785" y="18693"/>
                        <a:pt x="19751" y="49962"/>
                      </a:cubicBezTo>
                      <a:cubicBezTo>
                        <a:pt x="-1395" y="81162"/>
                        <a:pt x="-5861" y="120760"/>
                        <a:pt x="7803" y="155886"/>
                      </a:cubicBezTo>
                      <a:lnTo>
                        <a:pt x="59394" y="269962"/>
                      </a:lnTo>
                      <a:lnTo>
                        <a:pt x="103926" y="363369"/>
                      </a:lnTo>
                      <a:cubicBezTo>
                        <a:pt x="106701" y="368768"/>
                        <a:pt x="113328" y="370894"/>
                        <a:pt x="118727" y="368118"/>
                      </a:cubicBezTo>
                      <a:cubicBezTo>
                        <a:pt x="120767" y="367070"/>
                        <a:pt x="122427" y="365409"/>
                        <a:pt x="123476" y="363369"/>
                      </a:cubicBezTo>
                      <a:lnTo>
                        <a:pt x="168007" y="269962"/>
                      </a:lnTo>
                      <a:lnTo>
                        <a:pt x="219598" y="155886"/>
                      </a:lnTo>
                      <a:cubicBezTo>
                        <a:pt x="233256" y="120768"/>
                        <a:pt x="228790" y="81182"/>
                        <a:pt x="207651" y="49989"/>
                      </a:cubicBezTo>
                      <a:cubicBezTo>
                        <a:pt x="186622" y="18710"/>
                        <a:pt x="151392" y="-36"/>
                        <a:pt x="113701" y="0"/>
                      </a:cubicBezTo>
                      <a:close/>
                      <a:moveTo>
                        <a:pt x="209573" y="151721"/>
                      </a:moveTo>
                      <a:lnTo>
                        <a:pt x="158205" y="265303"/>
                      </a:lnTo>
                      <a:lnTo>
                        <a:pt x="113771" y="358525"/>
                      </a:lnTo>
                      <a:lnTo>
                        <a:pt x="113625" y="358525"/>
                      </a:lnTo>
                      <a:lnTo>
                        <a:pt x="69284" y="265504"/>
                      </a:lnTo>
                      <a:lnTo>
                        <a:pt x="17823" y="151721"/>
                      </a:lnTo>
                      <a:cubicBezTo>
                        <a:pt x="5560" y="119961"/>
                        <a:pt x="9647" y="84207"/>
                        <a:pt x="28760" y="56033"/>
                      </a:cubicBezTo>
                      <a:cubicBezTo>
                        <a:pt x="60390" y="9122"/>
                        <a:pt x="124060" y="-3265"/>
                        <a:pt x="170971" y="28365"/>
                      </a:cubicBezTo>
                      <a:cubicBezTo>
                        <a:pt x="181911" y="35742"/>
                        <a:pt x="191324" y="45162"/>
                        <a:pt x="198690" y="56109"/>
                      </a:cubicBezTo>
                      <a:cubicBezTo>
                        <a:pt x="217766" y="84271"/>
                        <a:pt x="221832" y="119993"/>
                        <a:pt x="209573" y="151721"/>
                      </a:cubicBezTo>
                      <a:close/>
                    </a:path>
                  </a:pathLst>
                </a:custGeom>
                <a:grpFill/>
                <a:ln w="8930" cap="flat">
                  <a:noFill/>
                  <a:prstDash val="solid"/>
                  <a:miter/>
                </a:ln>
              </p:spPr>
              <p:txBody>
                <a:bodyPr rtlCol="0" anchor="ctr"/>
                <a:lstStyle/>
                <a:p>
                  <a:endParaRPr lang="zh-CN" altLang="en-US"/>
                </a:p>
              </p:txBody>
            </p:sp>
            <p:sp>
              <p:nvSpPr>
                <p:cNvPr id="9" name="图形 5" descr="标记 轮廓"/>
                <p:cNvSpPr/>
                <p:nvPr/>
              </p:nvSpPr>
              <p:spPr>
                <a:xfrm>
                  <a:off x="2230503" y="3440438"/>
                  <a:ext cx="97751" cy="97751"/>
                </a:xfrm>
                <a:custGeom>
                  <a:avLst/>
                  <a:gdLst>
                    <a:gd name="connsiteX0" fmla="*/ 48876 w 97751"/>
                    <a:gd name="connsiteY0" fmla="*/ 0 h 97751"/>
                    <a:gd name="connsiteX1" fmla="*/ 0 w 97751"/>
                    <a:gd name="connsiteY1" fmla="*/ 48876 h 97751"/>
                    <a:gd name="connsiteX2" fmla="*/ 48876 w 97751"/>
                    <a:gd name="connsiteY2" fmla="*/ 97752 h 97751"/>
                    <a:gd name="connsiteX3" fmla="*/ 97751 w 97751"/>
                    <a:gd name="connsiteY3" fmla="*/ 48876 h 97751"/>
                    <a:gd name="connsiteX4" fmla="*/ 49267 w 97751"/>
                    <a:gd name="connsiteY4" fmla="*/ 0 h 97751"/>
                    <a:gd name="connsiteX5" fmla="*/ 48876 w 97751"/>
                    <a:gd name="connsiteY5" fmla="*/ 0 h 97751"/>
                    <a:gd name="connsiteX6" fmla="*/ 48876 w 97751"/>
                    <a:gd name="connsiteY6" fmla="*/ 86918 h 97751"/>
                    <a:gd name="connsiteX7" fmla="*/ 10861 w 97751"/>
                    <a:gd name="connsiteY7" fmla="*/ 48903 h 97751"/>
                    <a:gd name="connsiteX8" fmla="*/ 48876 w 97751"/>
                    <a:gd name="connsiteY8" fmla="*/ 10889 h 97751"/>
                    <a:gd name="connsiteX9" fmla="*/ 86890 w 97751"/>
                    <a:gd name="connsiteY9" fmla="*/ 48903 h 97751"/>
                    <a:gd name="connsiteX10" fmla="*/ 49689 w 97751"/>
                    <a:gd name="connsiteY10" fmla="*/ 86934 h 97751"/>
                    <a:gd name="connsiteX11" fmla="*/ 48876 w 97751"/>
                    <a:gd name="connsiteY11" fmla="*/ 86934 h 97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751" h="97751">
                      <a:moveTo>
                        <a:pt x="48876" y="0"/>
                      </a:moveTo>
                      <a:cubicBezTo>
                        <a:pt x="21882" y="0"/>
                        <a:pt x="0" y="21883"/>
                        <a:pt x="0" y="48876"/>
                      </a:cubicBezTo>
                      <a:cubicBezTo>
                        <a:pt x="0" y="75870"/>
                        <a:pt x="21882" y="97752"/>
                        <a:pt x="48876" y="97752"/>
                      </a:cubicBezTo>
                      <a:cubicBezTo>
                        <a:pt x="75869" y="97752"/>
                        <a:pt x="97751" y="75870"/>
                        <a:pt x="97751" y="48876"/>
                      </a:cubicBezTo>
                      <a:cubicBezTo>
                        <a:pt x="97860" y="21991"/>
                        <a:pt x="76153" y="108"/>
                        <a:pt x="49267" y="0"/>
                      </a:cubicBezTo>
                      <a:cubicBezTo>
                        <a:pt x="49137" y="0"/>
                        <a:pt x="49006" y="0"/>
                        <a:pt x="48876" y="0"/>
                      </a:cubicBezTo>
                      <a:close/>
                      <a:moveTo>
                        <a:pt x="48876" y="86918"/>
                      </a:moveTo>
                      <a:cubicBezTo>
                        <a:pt x="27881" y="86918"/>
                        <a:pt x="10861" y="69898"/>
                        <a:pt x="10861" y="48903"/>
                      </a:cubicBezTo>
                      <a:cubicBezTo>
                        <a:pt x="10861" y="27908"/>
                        <a:pt x="27881" y="10889"/>
                        <a:pt x="48876" y="10889"/>
                      </a:cubicBezTo>
                      <a:cubicBezTo>
                        <a:pt x="69871" y="10889"/>
                        <a:pt x="86890" y="27908"/>
                        <a:pt x="86890" y="48903"/>
                      </a:cubicBezTo>
                      <a:cubicBezTo>
                        <a:pt x="87119" y="69678"/>
                        <a:pt x="70464" y="86705"/>
                        <a:pt x="49689" y="86934"/>
                      </a:cubicBezTo>
                      <a:cubicBezTo>
                        <a:pt x="49418" y="86937"/>
                        <a:pt x="49147" y="86937"/>
                        <a:pt x="48876" y="86934"/>
                      </a:cubicBezTo>
                      <a:close/>
                    </a:path>
                  </a:pathLst>
                </a:custGeom>
                <a:grpFill/>
                <a:ln w="8930" cap="flat">
                  <a:noFill/>
                  <a:prstDash val="solid"/>
                  <a:miter/>
                </a:ln>
              </p:spPr>
              <p:txBody>
                <a:bodyPr rtlCol="0" anchor="ctr"/>
                <a:lstStyle/>
                <a:p>
                  <a:endParaRPr lang="zh-CN" altLang="en-US"/>
                </a:p>
              </p:txBody>
            </p:sp>
          </p:grpSp>
          <p:sp>
            <p:nvSpPr>
              <p:cNvPr id="11" name="椭圆 10"/>
              <p:cNvSpPr/>
              <p:nvPr/>
            </p:nvSpPr>
            <p:spPr>
              <a:xfrm>
                <a:off x="2223151" y="3689650"/>
                <a:ext cx="113183" cy="457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4" name="组合 13"/>
          <p:cNvGrpSpPr/>
          <p:nvPr/>
        </p:nvGrpSpPr>
        <p:grpSpPr>
          <a:xfrm>
            <a:off x="9644190" y="3219478"/>
            <a:ext cx="667658" cy="667658"/>
            <a:chOff x="9644190" y="3219478"/>
            <a:chExt cx="667658" cy="667658"/>
          </a:xfrm>
        </p:grpSpPr>
        <p:sp>
          <p:nvSpPr>
            <p:cNvPr id="15" name="椭圆 14"/>
            <p:cNvSpPr/>
            <p:nvPr/>
          </p:nvSpPr>
          <p:spPr>
            <a:xfrm>
              <a:off x="9644190" y="3219478"/>
              <a:ext cx="667658" cy="667658"/>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图形 17" descr="哑铃 轮廓"/>
            <p:cNvSpPr/>
            <p:nvPr/>
          </p:nvSpPr>
          <p:spPr>
            <a:xfrm>
              <a:off x="9755494" y="3444209"/>
              <a:ext cx="445050" cy="258750"/>
            </a:xfrm>
            <a:custGeom>
              <a:avLst/>
              <a:gdLst>
                <a:gd name="connsiteX0" fmla="*/ 772478 w 819150"/>
                <a:gd name="connsiteY0" fmla="*/ 190500 h 476250"/>
                <a:gd name="connsiteX1" fmla="*/ 762000 w 819150"/>
                <a:gd name="connsiteY1" fmla="*/ 190500 h 476250"/>
                <a:gd name="connsiteX2" fmla="*/ 762000 w 819150"/>
                <a:gd name="connsiteY2" fmla="*/ 133350 h 476250"/>
                <a:gd name="connsiteX3" fmla="*/ 714375 w 819150"/>
                <a:gd name="connsiteY3" fmla="*/ 85725 h 476250"/>
                <a:gd name="connsiteX4" fmla="*/ 704850 w 819150"/>
                <a:gd name="connsiteY4" fmla="*/ 85725 h 476250"/>
                <a:gd name="connsiteX5" fmla="*/ 676275 w 819150"/>
                <a:gd name="connsiteY5" fmla="*/ 95498 h 476250"/>
                <a:gd name="connsiteX6" fmla="*/ 676275 w 819150"/>
                <a:gd name="connsiteY6" fmla="*/ 47625 h 476250"/>
                <a:gd name="connsiteX7" fmla="*/ 628650 w 819150"/>
                <a:gd name="connsiteY7" fmla="*/ 0 h 476250"/>
                <a:gd name="connsiteX8" fmla="*/ 609600 w 819150"/>
                <a:gd name="connsiteY8" fmla="*/ 0 h 476250"/>
                <a:gd name="connsiteX9" fmla="*/ 561975 w 819150"/>
                <a:gd name="connsiteY9" fmla="*/ 47625 h 476250"/>
                <a:gd name="connsiteX10" fmla="*/ 561975 w 819150"/>
                <a:gd name="connsiteY10" fmla="*/ 180975 h 476250"/>
                <a:gd name="connsiteX11" fmla="*/ 257175 w 819150"/>
                <a:gd name="connsiteY11" fmla="*/ 180975 h 476250"/>
                <a:gd name="connsiteX12" fmla="*/ 257175 w 819150"/>
                <a:gd name="connsiteY12" fmla="*/ 47625 h 476250"/>
                <a:gd name="connsiteX13" fmla="*/ 209550 w 819150"/>
                <a:gd name="connsiteY13" fmla="*/ 0 h 476250"/>
                <a:gd name="connsiteX14" fmla="*/ 190500 w 819150"/>
                <a:gd name="connsiteY14" fmla="*/ 0 h 476250"/>
                <a:gd name="connsiteX15" fmla="*/ 142875 w 819150"/>
                <a:gd name="connsiteY15" fmla="*/ 47625 h 476250"/>
                <a:gd name="connsiteX16" fmla="*/ 142875 w 819150"/>
                <a:gd name="connsiteY16" fmla="*/ 95498 h 476250"/>
                <a:gd name="connsiteX17" fmla="*/ 114300 w 819150"/>
                <a:gd name="connsiteY17" fmla="*/ 85725 h 476250"/>
                <a:gd name="connsiteX18" fmla="*/ 104775 w 819150"/>
                <a:gd name="connsiteY18" fmla="*/ 85725 h 476250"/>
                <a:gd name="connsiteX19" fmla="*/ 57150 w 819150"/>
                <a:gd name="connsiteY19" fmla="*/ 133350 h 476250"/>
                <a:gd name="connsiteX20" fmla="*/ 57150 w 819150"/>
                <a:gd name="connsiteY20" fmla="*/ 190500 h 476250"/>
                <a:gd name="connsiteX21" fmla="*/ 46672 w 819150"/>
                <a:gd name="connsiteY21" fmla="*/ 190500 h 476250"/>
                <a:gd name="connsiteX22" fmla="*/ 0 w 819150"/>
                <a:gd name="connsiteY22" fmla="*/ 237173 h 476250"/>
                <a:gd name="connsiteX23" fmla="*/ 0 w 819150"/>
                <a:gd name="connsiteY23" fmla="*/ 239077 h 476250"/>
                <a:gd name="connsiteX24" fmla="*/ 46672 w 819150"/>
                <a:gd name="connsiteY24" fmla="*/ 285750 h 476250"/>
                <a:gd name="connsiteX25" fmla="*/ 57150 w 819150"/>
                <a:gd name="connsiteY25" fmla="*/ 285750 h 476250"/>
                <a:gd name="connsiteX26" fmla="*/ 57150 w 819150"/>
                <a:gd name="connsiteY26" fmla="*/ 342900 h 476250"/>
                <a:gd name="connsiteX27" fmla="*/ 104775 w 819150"/>
                <a:gd name="connsiteY27" fmla="*/ 390525 h 476250"/>
                <a:gd name="connsiteX28" fmla="*/ 114300 w 819150"/>
                <a:gd name="connsiteY28" fmla="*/ 390525 h 476250"/>
                <a:gd name="connsiteX29" fmla="*/ 142875 w 819150"/>
                <a:gd name="connsiteY29" fmla="*/ 380752 h 476250"/>
                <a:gd name="connsiteX30" fmla="*/ 142875 w 819150"/>
                <a:gd name="connsiteY30" fmla="*/ 428625 h 476250"/>
                <a:gd name="connsiteX31" fmla="*/ 190500 w 819150"/>
                <a:gd name="connsiteY31" fmla="*/ 476250 h 476250"/>
                <a:gd name="connsiteX32" fmla="*/ 209550 w 819150"/>
                <a:gd name="connsiteY32" fmla="*/ 476250 h 476250"/>
                <a:gd name="connsiteX33" fmla="*/ 257175 w 819150"/>
                <a:gd name="connsiteY33" fmla="*/ 428625 h 476250"/>
                <a:gd name="connsiteX34" fmla="*/ 257175 w 819150"/>
                <a:gd name="connsiteY34" fmla="*/ 295275 h 476250"/>
                <a:gd name="connsiteX35" fmla="*/ 561975 w 819150"/>
                <a:gd name="connsiteY35" fmla="*/ 295275 h 476250"/>
                <a:gd name="connsiteX36" fmla="*/ 561975 w 819150"/>
                <a:gd name="connsiteY36" fmla="*/ 428625 h 476250"/>
                <a:gd name="connsiteX37" fmla="*/ 609600 w 819150"/>
                <a:gd name="connsiteY37" fmla="*/ 476250 h 476250"/>
                <a:gd name="connsiteX38" fmla="*/ 628650 w 819150"/>
                <a:gd name="connsiteY38" fmla="*/ 476250 h 476250"/>
                <a:gd name="connsiteX39" fmla="*/ 676275 w 819150"/>
                <a:gd name="connsiteY39" fmla="*/ 428625 h 476250"/>
                <a:gd name="connsiteX40" fmla="*/ 676275 w 819150"/>
                <a:gd name="connsiteY40" fmla="*/ 380752 h 476250"/>
                <a:gd name="connsiteX41" fmla="*/ 704850 w 819150"/>
                <a:gd name="connsiteY41" fmla="*/ 390525 h 476250"/>
                <a:gd name="connsiteX42" fmla="*/ 714375 w 819150"/>
                <a:gd name="connsiteY42" fmla="*/ 390525 h 476250"/>
                <a:gd name="connsiteX43" fmla="*/ 762000 w 819150"/>
                <a:gd name="connsiteY43" fmla="*/ 342900 h 476250"/>
                <a:gd name="connsiteX44" fmla="*/ 762000 w 819150"/>
                <a:gd name="connsiteY44" fmla="*/ 285750 h 476250"/>
                <a:gd name="connsiteX45" fmla="*/ 772478 w 819150"/>
                <a:gd name="connsiteY45" fmla="*/ 285750 h 476250"/>
                <a:gd name="connsiteX46" fmla="*/ 819150 w 819150"/>
                <a:gd name="connsiteY46" fmla="*/ 239077 h 476250"/>
                <a:gd name="connsiteX47" fmla="*/ 819150 w 819150"/>
                <a:gd name="connsiteY47" fmla="*/ 237173 h 476250"/>
                <a:gd name="connsiteX48" fmla="*/ 772478 w 819150"/>
                <a:gd name="connsiteY48" fmla="*/ 190500 h 476250"/>
                <a:gd name="connsiteX49" fmla="*/ 46672 w 819150"/>
                <a:gd name="connsiteY49" fmla="*/ 266700 h 476250"/>
                <a:gd name="connsiteX50" fmla="*/ 19050 w 819150"/>
                <a:gd name="connsiteY50" fmla="*/ 239077 h 476250"/>
                <a:gd name="connsiteX51" fmla="*/ 19050 w 819150"/>
                <a:gd name="connsiteY51" fmla="*/ 237173 h 476250"/>
                <a:gd name="connsiteX52" fmla="*/ 46672 w 819150"/>
                <a:gd name="connsiteY52" fmla="*/ 209550 h 476250"/>
                <a:gd name="connsiteX53" fmla="*/ 57150 w 819150"/>
                <a:gd name="connsiteY53" fmla="*/ 209550 h 476250"/>
                <a:gd name="connsiteX54" fmla="*/ 57150 w 819150"/>
                <a:gd name="connsiteY54" fmla="*/ 266700 h 476250"/>
                <a:gd name="connsiteX55" fmla="*/ 114300 w 819150"/>
                <a:gd name="connsiteY55" fmla="*/ 371475 h 476250"/>
                <a:gd name="connsiteX56" fmla="*/ 104775 w 819150"/>
                <a:gd name="connsiteY56" fmla="*/ 371475 h 476250"/>
                <a:gd name="connsiteX57" fmla="*/ 76200 w 819150"/>
                <a:gd name="connsiteY57" fmla="*/ 342900 h 476250"/>
                <a:gd name="connsiteX58" fmla="*/ 76200 w 819150"/>
                <a:gd name="connsiteY58" fmla="*/ 133350 h 476250"/>
                <a:gd name="connsiteX59" fmla="*/ 104775 w 819150"/>
                <a:gd name="connsiteY59" fmla="*/ 104775 h 476250"/>
                <a:gd name="connsiteX60" fmla="*/ 114300 w 819150"/>
                <a:gd name="connsiteY60" fmla="*/ 104775 h 476250"/>
                <a:gd name="connsiteX61" fmla="*/ 142875 w 819150"/>
                <a:gd name="connsiteY61" fmla="*/ 133350 h 476250"/>
                <a:gd name="connsiteX62" fmla="*/ 142875 w 819150"/>
                <a:gd name="connsiteY62" fmla="*/ 342900 h 476250"/>
                <a:gd name="connsiteX63" fmla="*/ 114300 w 819150"/>
                <a:gd name="connsiteY63" fmla="*/ 371475 h 476250"/>
                <a:gd name="connsiteX64" fmla="*/ 238125 w 819150"/>
                <a:gd name="connsiteY64" fmla="*/ 428625 h 476250"/>
                <a:gd name="connsiteX65" fmla="*/ 209550 w 819150"/>
                <a:gd name="connsiteY65" fmla="*/ 457200 h 476250"/>
                <a:gd name="connsiteX66" fmla="*/ 190500 w 819150"/>
                <a:gd name="connsiteY66" fmla="*/ 457200 h 476250"/>
                <a:gd name="connsiteX67" fmla="*/ 161925 w 819150"/>
                <a:gd name="connsiteY67" fmla="*/ 428625 h 476250"/>
                <a:gd name="connsiteX68" fmla="*/ 161925 w 819150"/>
                <a:gd name="connsiteY68" fmla="*/ 47625 h 476250"/>
                <a:gd name="connsiteX69" fmla="*/ 190500 w 819150"/>
                <a:gd name="connsiteY69" fmla="*/ 19050 h 476250"/>
                <a:gd name="connsiteX70" fmla="*/ 209550 w 819150"/>
                <a:gd name="connsiteY70" fmla="*/ 19050 h 476250"/>
                <a:gd name="connsiteX71" fmla="*/ 238125 w 819150"/>
                <a:gd name="connsiteY71" fmla="*/ 47625 h 476250"/>
                <a:gd name="connsiteX72" fmla="*/ 238125 w 819150"/>
                <a:gd name="connsiteY72" fmla="*/ 428625 h 476250"/>
                <a:gd name="connsiteX73" fmla="*/ 257175 w 819150"/>
                <a:gd name="connsiteY73" fmla="*/ 276225 h 476250"/>
                <a:gd name="connsiteX74" fmla="*/ 257175 w 819150"/>
                <a:gd name="connsiteY74" fmla="*/ 200025 h 476250"/>
                <a:gd name="connsiteX75" fmla="*/ 561975 w 819150"/>
                <a:gd name="connsiteY75" fmla="*/ 200025 h 476250"/>
                <a:gd name="connsiteX76" fmla="*/ 561975 w 819150"/>
                <a:gd name="connsiteY76" fmla="*/ 276225 h 476250"/>
                <a:gd name="connsiteX77" fmla="*/ 657225 w 819150"/>
                <a:gd name="connsiteY77" fmla="*/ 428625 h 476250"/>
                <a:gd name="connsiteX78" fmla="*/ 628650 w 819150"/>
                <a:gd name="connsiteY78" fmla="*/ 457200 h 476250"/>
                <a:gd name="connsiteX79" fmla="*/ 609600 w 819150"/>
                <a:gd name="connsiteY79" fmla="*/ 457200 h 476250"/>
                <a:gd name="connsiteX80" fmla="*/ 581025 w 819150"/>
                <a:gd name="connsiteY80" fmla="*/ 428625 h 476250"/>
                <a:gd name="connsiteX81" fmla="*/ 581025 w 819150"/>
                <a:gd name="connsiteY81" fmla="*/ 47625 h 476250"/>
                <a:gd name="connsiteX82" fmla="*/ 609600 w 819150"/>
                <a:gd name="connsiteY82" fmla="*/ 19050 h 476250"/>
                <a:gd name="connsiteX83" fmla="*/ 628650 w 819150"/>
                <a:gd name="connsiteY83" fmla="*/ 19050 h 476250"/>
                <a:gd name="connsiteX84" fmla="*/ 657225 w 819150"/>
                <a:gd name="connsiteY84" fmla="*/ 47625 h 476250"/>
                <a:gd name="connsiteX85" fmla="*/ 657225 w 819150"/>
                <a:gd name="connsiteY85" fmla="*/ 428625 h 476250"/>
                <a:gd name="connsiteX86" fmla="*/ 742950 w 819150"/>
                <a:gd name="connsiteY86" fmla="*/ 342900 h 476250"/>
                <a:gd name="connsiteX87" fmla="*/ 714375 w 819150"/>
                <a:gd name="connsiteY87" fmla="*/ 371475 h 476250"/>
                <a:gd name="connsiteX88" fmla="*/ 704850 w 819150"/>
                <a:gd name="connsiteY88" fmla="*/ 371475 h 476250"/>
                <a:gd name="connsiteX89" fmla="*/ 676275 w 819150"/>
                <a:gd name="connsiteY89" fmla="*/ 342900 h 476250"/>
                <a:gd name="connsiteX90" fmla="*/ 676275 w 819150"/>
                <a:gd name="connsiteY90" fmla="*/ 133350 h 476250"/>
                <a:gd name="connsiteX91" fmla="*/ 704850 w 819150"/>
                <a:gd name="connsiteY91" fmla="*/ 104775 h 476250"/>
                <a:gd name="connsiteX92" fmla="*/ 714375 w 819150"/>
                <a:gd name="connsiteY92" fmla="*/ 104775 h 476250"/>
                <a:gd name="connsiteX93" fmla="*/ 742950 w 819150"/>
                <a:gd name="connsiteY93" fmla="*/ 133350 h 476250"/>
                <a:gd name="connsiteX94" fmla="*/ 742950 w 819150"/>
                <a:gd name="connsiteY94" fmla="*/ 342900 h 476250"/>
                <a:gd name="connsiteX95" fmla="*/ 800100 w 819150"/>
                <a:gd name="connsiteY95" fmla="*/ 239077 h 476250"/>
                <a:gd name="connsiteX96" fmla="*/ 772478 w 819150"/>
                <a:gd name="connsiteY96" fmla="*/ 266700 h 476250"/>
                <a:gd name="connsiteX97" fmla="*/ 762000 w 819150"/>
                <a:gd name="connsiteY97" fmla="*/ 266700 h 476250"/>
                <a:gd name="connsiteX98" fmla="*/ 762000 w 819150"/>
                <a:gd name="connsiteY98" fmla="*/ 209550 h 476250"/>
                <a:gd name="connsiteX99" fmla="*/ 772478 w 819150"/>
                <a:gd name="connsiteY99" fmla="*/ 209550 h 476250"/>
                <a:gd name="connsiteX100" fmla="*/ 800100 w 819150"/>
                <a:gd name="connsiteY100" fmla="*/ 237173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819150" h="476250">
                  <a:moveTo>
                    <a:pt x="772478" y="190500"/>
                  </a:moveTo>
                  <a:lnTo>
                    <a:pt x="762000" y="190500"/>
                  </a:lnTo>
                  <a:lnTo>
                    <a:pt x="762000" y="133350"/>
                  </a:lnTo>
                  <a:cubicBezTo>
                    <a:pt x="761969" y="107060"/>
                    <a:pt x="740665" y="85756"/>
                    <a:pt x="714375" y="85725"/>
                  </a:cubicBezTo>
                  <a:lnTo>
                    <a:pt x="704850" y="85725"/>
                  </a:lnTo>
                  <a:cubicBezTo>
                    <a:pt x="694511" y="85760"/>
                    <a:pt x="684470" y="89194"/>
                    <a:pt x="676275" y="95498"/>
                  </a:cubicBezTo>
                  <a:lnTo>
                    <a:pt x="676275" y="47625"/>
                  </a:lnTo>
                  <a:cubicBezTo>
                    <a:pt x="676244" y="21335"/>
                    <a:pt x="654940" y="31"/>
                    <a:pt x="628650" y="0"/>
                  </a:cubicBezTo>
                  <a:lnTo>
                    <a:pt x="609600" y="0"/>
                  </a:lnTo>
                  <a:cubicBezTo>
                    <a:pt x="583310" y="31"/>
                    <a:pt x="562006" y="21335"/>
                    <a:pt x="561975" y="47625"/>
                  </a:cubicBezTo>
                  <a:lnTo>
                    <a:pt x="561975" y="180975"/>
                  </a:lnTo>
                  <a:lnTo>
                    <a:pt x="257175" y="180975"/>
                  </a:lnTo>
                  <a:lnTo>
                    <a:pt x="257175" y="47625"/>
                  </a:lnTo>
                  <a:cubicBezTo>
                    <a:pt x="257144" y="21335"/>
                    <a:pt x="235840" y="31"/>
                    <a:pt x="209550" y="0"/>
                  </a:cubicBezTo>
                  <a:lnTo>
                    <a:pt x="190500" y="0"/>
                  </a:lnTo>
                  <a:cubicBezTo>
                    <a:pt x="164210" y="31"/>
                    <a:pt x="142906" y="21335"/>
                    <a:pt x="142875" y="47625"/>
                  </a:cubicBezTo>
                  <a:lnTo>
                    <a:pt x="142875" y="95498"/>
                  </a:lnTo>
                  <a:cubicBezTo>
                    <a:pt x="134680" y="89194"/>
                    <a:pt x="124639" y="85760"/>
                    <a:pt x="114300" y="85725"/>
                  </a:cubicBezTo>
                  <a:lnTo>
                    <a:pt x="104775" y="85725"/>
                  </a:lnTo>
                  <a:cubicBezTo>
                    <a:pt x="78485" y="85756"/>
                    <a:pt x="57181" y="107060"/>
                    <a:pt x="57150" y="133350"/>
                  </a:cubicBezTo>
                  <a:lnTo>
                    <a:pt x="57150" y="190500"/>
                  </a:lnTo>
                  <a:lnTo>
                    <a:pt x="46672" y="190500"/>
                  </a:lnTo>
                  <a:cubicBezTo>
                    <a:pt x="20907" y="190527"/>
                    <a:pt x="26" y="211406"/>
                    <a:pt x="0" y="237173"/>
                  </a:cubicBezTo>
                  <a:lnTo>
                    <a:pt x="0" y="239077"/>
                  </a:lnTo>
                  <a:cubicBezTo>
                    <a:pt x="26" y="264843"/>
                    <a:pt x="20907" y="285723"/>
                    <a:pt x="46672" y="285750"/>
                  </a:cubicBezTo>
                  <a:lnTo>
                    <a:pt x="57150" y="285750"/>
                  </a:lnTo>
                  <a:lnTo>
                    <a:pt x="57150" y="342900"/>
                  </a:lnTo>
                  <a:cubicBezTo>
                    <a:pt x="57181" y="369190"/>
                    <a:pt x="78485" y="390494"/>
                    <a:pt x="104775" y="390525"/>
                  </a:cubicBezTo>
                  <a:lnTo>
                    <a:pt x="114300" y="390525"/>
                  </a:lnTo>
                  <a:cubicBezTo>
                    <a:pt x="124639" y="390490"/>
                    <a:pt x="134680" y="387056"/>
                    <a:pt x="142875" y="380752"/>
                  </a:cubicBezTo>
                  <a:lnTo>
                    <a:pt x="142875" y="428625"/>
                  </a:lnTo>
                  <a:cubicBezTo>
                    <a:pt x="142906" y="454915"/>
                    <a:pt x="164210" y="476219"/>
                    <a:pt x="190500" y="476250"/>
                  </a:cubicBezTo>
                  <a:lnTo>
                    <a:pt x="209550" y="476250"/>
                  </a:lnTo>
                  <a:cubicBezTo>
                    <a:pt x="235840" y="476219"/>
                    <a:pt x="257144" y="454915"/>
                    <a:pt x="257175" y="428625"/>
                  </a:cubicBezTo>
                  <a:lnTo>
                    <a:pt x="257175" y="295275"/>
                  </a:lnTo>
                  <a:lnTo>
                    <a:pt x="561975" y="295275"/>
                  </a:lnTo>
                  <a:lnTo>
                    <a:pt x="561975" y="428625"/>
                  </a:lnTo>
                  <a:cubicBezTo>
                    <a:pt x="562006" y="454915"/>
                    <a:pt x="583310" y="476219"/>
                    <a:pt x="609600" y="476250"/>
                  </a:cubicBezTo>
                  <a:lnTo>
                    <a:pt x="628650" y="476250"/>
                  </a:lnTo>
                  <a:cubicBezTo>
                    <a:pt x="654940" y="476219"/>
                    <a:pt x="676244" y="454915"/>
                    <a:pt x="676275" y="428625"/>
                  </a:cubicBezTo>
                  <a:lnTo>
                    <a:pt x="676275" y="380752"/>
                  </a:lnTo>
                  <a:cubicBezTo>
                    <a:pt x="684470" y="387056"/>
                    <a:pt x="694511" y="390490"/>
                    <a:pt x="704850" y="390525"/>
                  </a:cubicBezTo>
                  <a:lnTo>
                    <a:pt x="714375" y="390525"/>
                  </a:lnTo>
                  <a:cubicBezTo>
                    <a:pt x="740665" y="390494"/>
                    <a:pt x="761969" y="369190"/>
                    <a:pt x="762000" y="342900"/>
                  </a:cubicBezTo>
                  <a:lnTo>
                    <a:pt x="762000" y="285750"/>
                  </a:lnTo>
                  <a:lnTo>
                    <a:pt x="772478" y="285750"/>
                  </a:lnTo>
                  <a:cubicBezTo>
                    <a:pt x="798244" y="285723"/>
                    <a:pt x="819123" y="264844"/>
                    <a:pt x="819150" y="239077"/>
                  </a:cubicBezTo>
                  <a:lnTo>
                    <a:pt x="819150" y="237173"/>
                  </a:lnTo>
                  <a:cubicBezTo>
                    <a:pt x="819123" y="211407"/>
                    <a:pt x="798244" y="190527"/>
                    <a:pt x="772478" y="190500"/>
                  </a:cubicBezTo>
                  <a:close/>
                  <a:moveTo>
                    <a:pt x="46672" y="266700"/>
                  </a:moveTo>
                  <a:cubicBezTo>
                    <a:pt x="31417" y="266700"/>
                    <a:pt x="19050" y="254333"/>
                    <a:pt x="19050" y="239077"/>
                  </a:cubicBezTo>
                  <a:lnTo>
                    <a:pt x="19050" y="237173"/>
                  </a:lnTo>
                  <a:cubicBezTo>
                    <a:pt x="19050" y="221917"/>
                    <a:pt x="31417" y="209550"/>
                    <a:pt x="46672" y="209550"/>
                  </a:cubicBezTo>
                  <a:lnTo>
                    <a:pt x="57150" y="209550"/>
                  </a:lnTo>
                  <a:lnTo>
                    <a:pt x="57150" y="266700"/>
                  </a:lnTo>
                  <a:close/>
                  <a:moveTo>
                    <a:pt x="114300" y="371475"/>
                  </a:moveTo>
                  <a:lnTo>
                    <a:pt x="104775" y="371475"/>
                  </a:lnTo>
                  <a:cubicBezTo>
                    <a:pt x="88993" y="371475"/>
                    <a:pt x="76200" y="358682"/>
                    <a:pt x="76200" y="342900"/>
                  </a:cubicBezTo>
                  <a:lnTo>
                    <a:pt x="76200" y="133350"/>
                  </a:lnTo>
                  <a:cubicBezTo>
                    <a:pt x="76200" y="117568"/>
                    <a:pt x="88993" y="104775"/>
                    <a:pt x="104775" y="104775"/>
                  </a:cubicBezTo>
                  <a:lnTo>
                    <a:pt x="114300" y="104775"/>
                  </a:lnTo>
                  <a:cubicBezTo>
                    <a:pt x="130082" y="104775"/>
                    <a:pt x="142875" y="117568"/>
                    <a:pt x="142875" y="133350"/>
                  </a:cubicBezTo>
                  <a:lnTo>
                    <a:pt x="142875" y="342900"/>
                  </a:lnTo>
                  <a:cubicBezTo>
                    <a:pt x="142875" y="358682"/>
                    <a:pt x="130082" y="371475"/>
                    <a:pt x="114300" y="371475"/>
                  </a:cubicBezTo>
                  <a:close/>
                  <a:moveTo>
                    <a:pt x="238125" y="428625"/>
                  </a:moveTo>
                  <a:cubicBezTo>
                    <a:pt x="238125" y="444407"/>
                    <a:pt x="225332" y="457200"/>
                    <a:pt x="209550" y="457200"/>
                  </a:cubicBezTo>
                  <a:lnTo>
                    <a:pt x="190500" y="457200"/>
                  </a:lnTo>
                  <a:cubicBezTo>
                    <a:pt x="174718" y="457200"/>
                    <a:pt x="161925" y="444407"/>
                    <a:pt x="161925" y="428625"/>
                  </a:cubicBezTo>
                  <a:lnTo>
                    <a:pt x="161925" y="47625"/>
                  </a:lnTo>
                  <a:cubicBezTo>
                    <a:pt x="161925" y="31843"/>
                    <a:pt x="174718" y="19050"/>
                    <a:pt x="190500" y="19050"/>
                  </a:cubicBezTo>
                  <a:lnTo>
                    <a:pt x="209550" y="19050"/>
                  </a:lnTo>
                  <a:cubicBezTo>
                    <a:pt x="225332" y="19050"/>
                    <a:pt x="238125" y="31843"/>
                    <a:pt x="238125" y="47625"/>
                  </a:cubicBezTo>
                  <a:lnTo>
                    <a:pt x="238125" y="428625"/>
                  </a:lnTo>
                  <a:close/>
                  <a:moveTo>
                    <a:pt x="257175" y="276225"/>
                  </a:moveTo>
                  <a:lnTo>
                    <a:pt x="257175" y="200025"/>
                  </a:lnTo>
                  <a:lnTo>
                    <a:pt x="561975" y="200025"/>
                  </a:lnTo>
                  <a:lnTo>
                    <a:pt x="561975" y="276225"/>
                  </a:lnTo>
                  <a:close/>
                  <a:moveTo>
                    <a:pt x="657225" y="428625"/>
                  </a:moveTo>
                  <a:cubicBezTo>
                    <a:pt x="657225" y="444407"/>
                    <a:pt x="644432" y="457200"/>
                    <a:pt x="628650" y="457200"/>
                  </a:cubicBezTo>
                  <a:lnTo>
                    <a:pt x="609600" y="457200"/>
                  </a:lnTo>
                  <a:cubicBezTo>
                    <a:pt x="593818" y="457200"/>
                    <a:pt x="581025" y="444407"/>
                    <a:pt x="581025" y="428625"/>
                  </a:cubicBezTo>
                  <a:lnTo>
                    <a:pt x="581025" y="47625"/>
                  </a:lnTo>
                  <a:cubicBezTo>
                    <a:pt x="581025" y="31843"/>
                    <a:pt x="593818" y="19050"/>
                    <a:pt x="609600" y="19050"/>
                  </a:cubicBezTo>
                  <a:lnTo>
                    <a:pt x="628650" y="19050"/>
                  </a:lnTo>
                  <a:cubicBezTo>
                    <a:pt x="644432" y="19050"/>
                    <a:pt x="657225" y="31843"/>
                    <a:pt x="657225" y="47625"/>
                  </a:cubicBezTo>
                  <a:lnTo>
                    <a:pt x="657225" y="428625"/>
                  </a:lnTo>
                  <a:close/>
                  <a:moveTo>
                    <a:pt x="742950" y="342900"/>
                  </a:moveTo>
                  <a:cubicBezTo>
                    <a:pt x="742950" y="358682"/>
                    <a:pt x="730157" y="371475"/>
                    <a:pt x="714375" y="371475"/>
                  </a:cubicBezTo>
                  <a:lnTo>
                    <a:pt x="704850" y="371475"/>
                  </a:lnTo>
                  <a:cubicBezTo>
                    <a:pt x="689068" y="371475"/>
                    <a:pt x="676275" y="358682"/>
                    <a:pt x="676275" y="342900"/>
                  </a:cubicBezTo>
                  <a:lnTo>
                    <a:pt x="676275" y="133350"/>
                  </a:lnTo>
                  <a:cubicBezTo>
                    <a:pt x="676275" y="117568"/>
                    <a:pt x="689068" y="104775"/>
                    <a:pt x="704850" y="104775"/>
                  </a:cubicBezTo>
                  <a:lnTo>
                    <a:pt x="714375" y="104775"/>
                  </a:lnTo>
                  <a:cubicBezTo>
                    <a:pt x="730157" y="104775"/>
                    <a:pt x="742950" y="117568"/>
                    <a:pt x="742950" y="133350"/>
                  </a:cubicBezTo>
                  <a:lnTo>
                    <a:pt x="742950" y="342900"/>
                  </a:lnTo>
                  <a:close/>
                  <a:moveTo>
                    <a:pt x="800100" y="239077"/>
                  </a:moveTo>
                  <a:cubicBezTo>
                    <a:pt x="800100" y="254333"/>
                    <a:pt x="787733" y="266700"/>
                    <a:pt x="772478" y="266700"/>
                  </a:cubicBezTo>
                  <a:lnTo>
                    <a:pt x="762000" y="266700"/>
                  </a:lnTo>
                  <a:lnTo>
                    <a:pt x="762000" y="209550"/>
                  </a:lnTo>
                  <a:lnTo>
                    <a:pt x="772478" y="209550"/>
                  </a:lnTo>
                  <a:cubicBezTo>
                    <a:pt x="787733" y="209550"/>
                    <a:pt x="800100" y="221917"/>
                    <a:pt x="800100" y="237173"/>
                  </a:cubicBezTo>
                  <a:close/>
                </a:path>
              </a:pathLst>
            </a:custGeom>
            <a:gradFill>
              <a:gsLst>
                <a:gs pos="10000">
                  <a:schemeClr val="accent1"/>
                </a:gs>
                <a:gs pos="100000">
                  <a:schemeClr val="accent2"/>
                </a:gs>
              </a:gsLst>
              <a:lin ang="5400000" scaled="1"/>
            </a:gradFill>
            <a:ln w="9525" cap="flat">
              <a:noFill/>
              <a:prstDash val="solid"/>
              <a:miter/>
            </a:ln>
          </p:spPr>
          <p:txBody>
            <a:bodyPr rtlCol="0" anchor="ctr"/>
            <a:lstStyle/>
            <a:p>
              <a:endParaRPr lang="zh-CN" altLang="en-US" dirty="0"/>
            </a:p>
          </p:txBody>
        </p:sp>
      </p:grpSp>
      <p:cxnSp>
        <p:nvCxnSpPr>
          <p:cNvPr id="63" name="直接连接符 62"/>
          <p:cNvCxnSpPr/>
          <p:nvPr/>
        </p:nvCxnSpPr>
        <p:spPr>
          <a:xfrm>
            <a:off x="7974542" y="4791418"/>
            <a:ext cx="0" cy="1372315"/>
          </a:xfrm>
          <a:prstGeom prst="line">
            <a:avLst/>
          </a:prstGeom>
          <a:ln w="22225" cap="rnd">
            <a:solidFill>
              <a:schemeClr val="bg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10000">
              <a:schemeClr val="bg1"/>
            </a:gs>
            <a:gs pos="100000">
              <a:schemeClr val="accent5"/>
            </a:gs>
          </a:gsLst>
          <a:lin ang="5400000" scaled="1"/>
          <a:tileRect/>
        </a:gradFill>
        <a:effectLst/>
      </p:bgPr>
    </p:bg>
    <p:spTree>
      <p:nvGrpSpPr>
        <p:cNvPr id="1" name=""/>
        <p:cNvGrpSpPr/>
        <p:nvPr/>
      </p:nvGrpSpPr>
      <p:grpSpPr>
        <a:xfrm>
          <a:off x="0" y="0"/>
          <a:ext cx="0" cy="0"/>
          <a:chOff x="0" y="0"/>
          <a:chExt cx="0" cy="0"/>
        </a:xfrm>
      </p:grpSpPr>
      <p:sp>
        <p:nvSpPr>
          <p:cNvPr id="12" name="文本占位符 11"/>
          <p:cNvSpPr>
            <a:spLocks noGrp="1"/>
          </p:cNvSpPr>
          <p:nvPr>
            <p:ph type="body" sz="quarter" idx="25"/>
          </p:nvPr>
        </p:nvSpPr>
        <p:spPr/>
        <p:txBody>
          <a:bodyPr lIns="0" tIns="0" rIns="0" bIns="0">
            <a:spAutoFit/>
          </a:bodyPr>
          <a:lstStyle/>
          <a:p>
            <a:r>
              <a:rPr lang="zh-CN" altLang="en-US" dirty="0"/>
              <a:t>企业概述</a:t>
            </a:r>
            <a:endParaRPr lang="zh-CN" altLang="en-US" dirty="0"/>
          </a:p>
        </p:txBody>
      </p:sp>
      <p:sp>
        <p:nvSpPr>
          <p:cNvPr id="37" name="椭圆 36"/>
          <p:cNvSpPr/>
          <p:nvPr/>
        </p:nvSpPr>
        <p:spPr>
          <a:xfrm>
            <a:off x="749368" y="1961775"/>
            <a:ext cx="127594" cy="1275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占位符 11"/>
          <p:cNvSpPr txBox="1"/>
          <p:nvPr/>
        </p:nvSpPr>
        <p:spPr>
          <a:xfrm>
            <a:off x="1034385" y="1896827"/>
            <a:ext cx="1025922" cy="2769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dirty="0">
                <a:solidFill>
                  <a:schemeClr val="accent1"/>
                </a:solidFill>
                <a:latin typeface="+mj-ea"/>
                <a:ea typeface="+mj-ea"/>
              </a:rPr>
              <a:t>环保主题</a:t>
            </a:r>
            <a:endParaRPr lang="zh-CN" altLang="en-US" sz="2000" dirty="0">
              <a:solidFill>
                <a:schemeClr val="accent1"/>
              </a:solidFill>
              <a:latin typeface="+mj-ea"/>
              <a:ea typeface="+mj-ea"/>
            </a:endParaRPr>
          </a:p>
        </p:txBody>
      </p:sp>
      <p:sp>
        <p:nvSpPr>
          <p:cNvPr id="39" name="文本框 38"/>
          <p:cNvSpPr txBox="1"/>
          <p:nvPr/>
        </p:nvSpPr>
        <p:spPr>
          <a:xfrm>
            <a:off x="958929" y="2236409"/>
            <a:ext cx="2657979" cy="1249188"/>
          </a:xfrm>
          <a:prstGeom prst="rect">
            <a:avLst/>
          </a:prstGeom>
          <a:noFill/>
        </p:spPr>
        <p:txBody>
          <a:bodyPr wrap="square" lIns="0" tIns="0" rIns="0" bIns="0">
            <a:spAutoFit/>
          </a:bodyPr>
          <a:lstStyle/>
          <a:p>
            <a:pPr defTabSz="914400">
              <a:lnSpc>
                <a:spcPct val="130000"/>
              </a:lnSpc>
            </a:pPr>
            <a:r>
              <a:rPr lang="zh-CN" altLang="en-US" sz="1600" dirty="0">
                <a:solidFill>
                  <a:schemeClr val="tx2"/>
                </a:solidFill>
                <a:latin typeface="+mn-ea"/>
                <a:cs typeface="+mn-ea"/>
                <a:sym typeface="Arial" panose="020B0604020202020204" pitchFamily="34" charset="0"/>
              </a:rPr>
              <a:t>本企业酒店倡导绿色环保，从酒店硬装到软装，还有包括酒店内使用的所有物品都是严格把控，选用环保材质。</a:t>
            </a:r>
            <a:endParaRPr lang="zh-CN" altLang="en-US" dirty="0">
              <a:solidFill>
                <a:schemeClr val="tx2"/>
              </a:solidFill>
              <a:latin typeface="+mn-ea"/>
              <a:cs typeface="+mn-ea"/>
              <a:sym typeface="Arial" panose="020B0604020202020204" pitchFamily="34" charset="0"/>
            </a:endParaRPr>
          </a:p>
        </p:txBody>
      </p:sp>
      <p:sp>
        <p:nvSpPr>
          <p:cNvPr id="40" name="椭圆 39"/>
          <p:cNvSpPr/>
          <p:nvPr/>
        </p:nvSpPr>
        <p:spPr>
          <a:xfrm>
            <a:off x="749368" y="4033539"/>
            <a:ext cx="127594" cy="12759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占位符 11"/>
          <p:cNvSpPr txBox="1"/>
          <p:nvPr/>
        </p:nvSpPr>
        <p:spPr>
          <a:xfrm>
            <a:off x="1034385" y="3958837"/>
            <a:ext cx="1025922" cy="2769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dirty="0">
                <a:solidFill>
                  <a:schemeClr val="accent6"/>
                </a:solidFill>
                <a:latin typeface="+mj-ea"/>
                <a:ea typeface="+mj-ea"/>
              </a:rPr>
              <a:t>线上餐厅</a:t>
            </a:r>
            <a:endParaRPr lang="zh-CN" altLang="en-US" sz="2000" dirty="0">
              <a:solidFill>
                <a:schemeClr val="accent6"/>
              </a:solidFill>
              <a:latin typeface="+mj-ea"/>
              <a:ea typeface="+mj-ea"/>
            </a:endParaRPr>
          </a:p>
        </p:txBody>
      </p:sp>
      <p:sp>
        <p:nvSpPr>
          <p:cNvPr id="42" name="文本框 41"/>
          <p:cNvSpPr txBox="1"/>
          <p:nvPr/>
        </p:nvSpPr>
        <p:spPr>
          <a:xfrm>
            <a:off x="958929" y="4298419"/>
            <a:ext cx="2657979" cy="1249188"/>
          </a:xfrm>
          <a:prstGeom prst="rect">
            <a:avLst/>
          </a:prstGeom>
          <a:noFill/>
        </p:spPr>
        <p:txBody>
          <a:bodyPr wrap="square" lIns="0" tIns="0" rIns="0" bIns="0">
            <a:spAutoFit/>
          </a:bodyPr>
          <a:lstStyle/>
          <a:p>
            <a:pPr defTabSz="914400">
              <a:lnSpc>
                <a:spcPct val="130000"/>
              </a:lnSpc>
            </a:pPr>
            <a:r>
              <a:rPr lang="zh-CN" altLang="en-US" sz="1600" dirty="0">
                <a:solidFill>
                  <a:schemeClr val="tx2"/>
                </a:solidFill>
                <a:latin typeface="+mn-ea"/>
                <a:cs typeface="+mn-ea"/>
                <a:sym typeface="Arial" panose="020B0604020202020204" pitchFamily="34" charset="0"/>
              </a:rPr>
              <a:t>酒店餐厅升级了</a:t>
            </a:r>
            <a:r>
              <a:rPr lang="en-US" altLang="zh-CN" sz="1600" dirty="0">
                <a:solidFill>
                  <a:schemeClr val="tx2"/>
                </a:solidFill>
                <a:latin typeface="+mn-ea"/>
                <a:cs typeface="+mn-ea"/>
                <a:sym typeface="Arial" panose="020B0604020202020204" pitchFamily="34" charset="0"/>
              </a:rPr>
              <a:t>app</a:t>
            </a:r>
            <a:r>
              <a:rPr lang="zh-CN" altLang="en-US" sz="1600" dirty="0">
                <a:solidFill>
                  <a:schemeClr val="tx2"/>
                </a:solidFill>
                <a:latin typeface="+mn-ea"/>
                <a:cs typeface="+mn-ea"/>
                <a:sym typeface="Arial" panose="020B0604020202020204" pitchFamily="34" charset="0"/>
              </a:rPr>
              <a:t>订单服务，客户可以通过酒店</a:t>
            </a:r>
            <a:r>
              <a:rPr lang="en-US" altLang="zh-CN" sz="1600" dirty="0">
                <a:solidFill>
                  <a:schemeClr val="tx2"/>
                </a:solidFill>
                <a:latin typeface="+mn-ea"/>
                <a:cs typeface="+mn-ea"/>
                <a:sym typeface="Arial" panose="020B0604020202020204" pitchFamily="34" charset="0"/>
              </a:rPr>
              <a:t>app</a:t>
            </a:r>
            <a:r>
              <a:rPr lang="zh-CN" altLang="en-US" sz="1600" dirty="0">
                <a:solidFill>
                  <a:schemeClr val="tx2"/>
                </a:solidFill>
                <a:latin typeface="+mn-ea"/>
                <a:cs typeface="+mn-ea"/>
                <a:sym typeface="Arial" panose="020B0604020202020204" pitchFamily="34" charset="0"/>
              </a:rPr>
              <a:t>预定美食，足不出户就可享受健康、营养的美味。</a:t>
            </a:r>
            <a:endParaRPr lang="zh-CN" altLang="en-US" dirty="0">
              <a:solidFill>
                <a:schemeClr val="tx2"/>
              </a:solidFill>
              <a:latin typeface="+mn-ea"/>
              <a:cs typeface="+mn-ea"/>
              <a:sym typeface="Arial" panose="020B0604020202020204" pitchFamily="34" charset="0"/>
            </a:endParaRPr>
          </a:p>
        </p:txBody>
      </p:sp>
      <p:sp>
        <p:nvSpPr>
          <p:cNvPr id="43" name="椭圆 42"/>
          <p:cNvSpPr/>
          <p:nvPr/>
        </p:nvSpPr>
        <p:spPr>
          <a:xfrm>
            <a:off x="8575092" y="1971529"/>
            <a:ext cx="127594" cy="1275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占位符 11"/>
          <p:cNvSpPr txBox="1"/>
          <p:nvPr/>
        </p:nvSpPr>
        <p:spPr>
          <a:xfrm>
            <a:off x="8860109" y="1896827"/>
            <a:ext cx="1025922" cy="2769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dirty="0">
                <a:solidFill>
                  <a:schemeClr val="accent2"/>
                </a:solidFill>
                <a:latin typeface="+mj-ea"/>
                <a:ea typeface="+mj-ea"/>
              </a:rPr>
              <a:t>线下餐厅</a:t>
            </a:r>
            <a:endParaRPr lang="zh-CN" altLang="en-US" sz="2000" dirty="0">
              <a:solidFill>
                <a:schemeClr val="accent2"/>
              </a:solidFill>
              <a:latin typeface="+mj-ea"/>
              <a:ea typeface="+mj-ea"/>
            </a:endParaRPr>
          </a:p>
        </p:txBody>
      </p:sp>
      <p:sp>
        <p:nvSpPr>
          <p:cNvPr id="45" name="文本框 44"/>
          <p:cNvSpPr txBox="1"/>
          <p:nvPr/>
        </p:nvSpPr>
        <p:spPr>
          <a:xfrm>
            <a:off x="8784653" y="2236409"/>
            <a:ext cx="2657979" cy="929100"/>
          </a:xfrm>
          <a:prstGeom prst="rect">
            <a:avLst/>
          </a:prstGeom>
          <a:noFill/>
        </p:spPr>
        <p:txBody>
          <a:bodyPr wrap="square" lIns="0" tIns="0" rIns="0" bIns="0">
            <a:spAutoFit/>
          </a:bodyPr>
          <a:lstStyle/>
          <a:p>
            <a:pPr defTabSz="914400">
              <a:lnSpc>
                <a:spcPct val="130000"/>
              </a:lnSpc>
            </a:pPr>
            <a:r>
              <a:rPr lang="zh-CN" altLang="en-US" sz="1600" dirty="0">
                <a:solidFill>
                  <a:schemeClr val="tx2"/>
                </a:solidFill>
                <a:latin typeface="+mn-ea"/>
                <a:cs typeface="+mn-ea"/>
                <a:sym typeface="Arial" panose="020B0604020202020204" pitchFamily="34" charset="0"/>
              </a:rPr>
              <a:t>线下的中西餐厅提供了我们住客的便捷，同时我们主厨都是米其林三星的厨师。</a:t>
            </a:r>
            <a:endParaRPr lang="zh-CN" altLang="en-US" dirty="0">
              <a:solidFill>
                <a:schemeClr val="tx2"/>
              </a:solidFill>
              <a:latin typeface="+mn-ea"/>
              <a:cs typeface="+mn-ea"/>
              <a:sym typeface="Arial" panose="020B0604020202020204" pitchFamily="34" charset="0"/>
            </a:endParaRPr>
          </a:p>
        </p:txBody>
      </p:sp>
      <p:sp>
        <p:nvSpPr>
          <p:cNvPr id="46" name="椭圆 45"/>
          <p:cNvSpPr/>
          <p:nvPr/>
        </p:nvSpPr>
        <p:spPr>
          <a:xfrm>
            <a:off x="8575092" y="4033539"/>
            <a:ext cx="127594" cy="1275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占位符 11"/>
          <p:cNvSpPr txBox="1"/>
          <p:nvPr/>
        </p:nvSpPr>
        <p:spPr>
          <a:xfrm>
            <a:off x="8860109" y="3958837"/>
            <a:ext cx="1025922" cy="2769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dirty="0">
                <a:solidFill>
                  <a:schemeClr val="accent3"/>
                </a:solidFill>
                <a:latin typeface="+mj-ea"/>
                <a:ea typeface="+mj-ea"/>
              </a:rPr>
              <a:t>多功能厅</a:t>
            </a:r>
            <a:endParaRPr lang="zh-CN" altLang="en-US" sz="2000" dirty="0">
              <a:solidFill>
                <a:schemeClr val="accent3"/>
              </a:solidFill>
              <a:latin typeface="+mj-ea"/>
              <a:ea typeface="+mj-ea"/>
            </a:endParaRPr>
          </a:p>
        </p:txBody>
      </p:sp>
      <p:sp>
        <p:nvSpPr>
          <p:cNvPr id="48" name="文本框 47"/>
          <p:cNvSpPr txBox="1"/>
          <p:nvPr/>
        </p:nvSpPr>
        <p:spPr>
          <a:xfrm>
            <a:off x="8784653" y="4298419"/>
            <a:ext cx="2657979" cy="1249188"/>
          </a:xfrm>
          <a:prstGeom prst="rect">
            <a:avLst/>
          </a:prstGeom>
          <a:noFill/>
        </p:spPr>
        <p:txBody>
          <a:bodyPr wrap="square" lIns="0" tIns="0" rIns="0" bIns="0">
            <a:spAutoFit/>
          </a:bodyPr>
          <a:lstStyle/>
          <a:p>
            <a:pPr defTabSz="914400">
              <a:lnSpc>
                <a:spcPct val="130000"/>
              </a:lnSpc>
            </a:pPr>
            <a:r>
              <a:rPr lang="zh-CN" altLang="en-US" sz="1600" dirty="0">
                <a:solidFill>
                  <a:schemeClr val="tx2"/>
                </a:solidFill>
                <a:latin typeface="+mn-ea"/>
                <a:cs typeface="+mn-ea"/>
                <a:sym typeface="Arial" panose="020B0604020202020204" pitchFamily="34" charset="0"/>
              </a:rPr>
              <a:t>酒店会议室、宴会厅共</a:t>
            </a:r>
            <a:r>
              <a:rPr lang="en-US" altLang="zh-CN" sz="1600" dirty="0">
                <a:solidFill>
                  <a:schemeClr val="tx2"/>
                </a:solidFill>
                <a:latin typeface="+mn-ea"/>
                <a:cs typeface="+mn-ea"/>
                <a:sym typeface="Arial" panose="020B0604020202020204" pitchFamily="34" charset="0"/>
              </a:rPr>
              <a:t>30</a:t>
            </a:r>
            <a:r>
              <a:rPr lang="zh-CN" altLang="en-US" sz="1600" dirty="0">
                <a:solidFill>
                  <a:schemeClr val="tx2"/>
                </a:solidFill>
                <a:latin typeface="+mn-ea"/>
                <a:cs typeface="+mn-ea"/>
                <a:sym typeface="Arial" panose="020B0604020202020204" pitchFamily="34" charset="0"/>
              </a:rPr>
              <a:t>个，按照功能可以把三个小会议室调整成一个大会议室。设计上既满足了功能，又节省了空间。</a:t>
            </a:r>
            <a:endParaRPr lang="zh-CN" altLang="en-US" dirty="0">
              <a:solidFill>
                <a:schemeClr val="tx2"/>
              </a:solidFill>
              <a:latin typeface="+mn-ea"/>
              <a:cs typeface="+mn-ea"/>
              <a:sym typeface="Arial" panose="020B0604020202020204" pitchFamily="34" charset="0"/>
            </a:endParaRPr>
          </a:p>
        </p:txBody>
      </p:sp>
      <p:grpSp>
        <p:nvGrpSpPr>
          <p:cNvPr id="2" name="组合 1"/>
          <p:cNvGrpSpPr/>
          <p:nvPr/>
        </p:nvGrpSpPr>
        <p:grpSpPr>
          <a:xfrm>
            <a:off x="4380600" y="1885406"/>
            <a:ext cx="3430800" cy="3430800"/>
            <a:chOff x="4380600" y="1885406"/>
            <a:chExt cx="3430800" cy="3430800"/>
          </a:xfrm>
        </p:grpSpPr>
        <p:sp>
          <p:nvSpPr>
            <p:cNvPr id="92" name="椭圆 91"/>
            <p:cNvSpPr/>
            <p:nvPr/>
          </p:nvSpPr>
          <p:spPr>
            <a:xfrm>
              <a:off x="4455995" y="1968452"/>
              <a:ext cx="3264708" cy="3264708"/>
            </a:xfrm>
            <a:prstGeom prst="ellipse">
              <a:avLst/>
            </a:prstGeom>
            <a:noFill/>
            <a:ln>
              <a:gradFill>
                <a:gsLst>
                  <a:gs pos="0">
                    <a:schemeClr val="accent2"/>
                  </a:gs>
                  <a:gs pos="100000">
                    <a:schemeClr val="accent1">
                      <a:lumMod val="30000"/>
                      <a:lumOff val="70000"/>
                    </a:schemeClr>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4625677" y="2138134"/>
              <a:ext cx="2925344" cy="292534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855174" y="1968452"/>
              <a:ext cx="937176" cy="937176"/>
            </a:xfrm>
            <a:prstGeom prst="ellipse">
              <a:avLst/>
            </a:prstGeom>
            <a:solidFill>
              <a:schemeClr val="accent2"/>
            </a:solidFill>
            <a:ln>
              <a:noFill/>
            </a:ln>
            <a:effectLst>
              <a:outerShdw blurRad="228600" dist="152400" dir="3000000" sx="96000" sy="96000" algn="ctr"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4425466" y="1941247"/>
              <a:ext cx="937176" cy="937176"/>
            </a:xfrm>
            <a:prstGeom prst="ellipse">
              <a:avLst/>
            </a:prstGeom>
            <a:solidFill>
              <a:schemeClr val="accent1"/>
            </a:solidFill>
            <a:ln>
              <a:noFill/>
            </a:ln>
            <a:effectLst>
              <a:outerShdw blurRad="228600" dist="152400" dir="3000000" sx="96000" sy="96000" algn="ctr"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4442978" y="4351825"/>
              <a:ext cx="937176" cy="937176"/>
            </a:xfrm>
            <a:prstGeom prst="ellipse">
              <a:avLst/>
            </a:prstGeom>
            <a:solidFill>
              <a:schemeClr val="accent6"/>
            </a:solidFill>
            <a:ln>
              <a:noFill/>
            </a:ln>
            <a:effectLst>
              <a:outerShdw blurRad="228600" dist="152400" dir="3000000" sx="96000" sy="96000" algn="ctr"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6855174" y="4351825"/>
              <a:ext cx="937176" cy="937176"/>
            </a:xfrm>
            <a:prstGeom prst="ellipse">
              <a:avLst/>
            </a:prstGeom>
            <a:solidFill>
              <a:schemeClr val="accent3"/>
            </a:solidFill>
            <a:ln>
              <a:noFill/>
            </a:ln>
            <a:effectLst>
              <a:outerShdw blurRad="228600" dist="152400" dir="3000000" sx="96000" sy="96000" algn="ctr"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弧形 7"/>
            <p:cNvSpPr/>
            <p:nvPr/>
          </p:nvSpPr>
          <p:spPr>
            <a:xfrm>
              <a:off x="4380600" y="1885406"/>
              <a:ext cx="3430800" cy="3430800"/>
            </a:xfrm>
            <a:prstGeom prst="arc">
              <a:avLst>
                <a:gd name="adj1" fmla="val 14739415"/>
                <a:gd name="adj2" fmla="val 17755414"/>
              </a:avLst>
            </a:prstGeom>
            <a:ln w="38100" cap="rnd">
              <a:gradFill flip="none" rotWithShape="1">
                <a:gsLst>
                  <a:gs pos="18000">
                    <a:schemeClr val="accent1"/>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弧形 29"/>
            <p:cNvSpPr/>
            <p:nvPr/>
          </p:nvSpPr>
          <p:spPr>
            <a:xfrm>
              <a:off x="4380600" y="1885406"/>
              <a:ext cx="3430800" cy="3430800"/>
            </a:xfrm>
            <a:prstGeom prst="arc">
              <a:avLst>
                <a:gd name="adj1" fmla="val 20301279"/>
                <a:gd name="adj2" fmla="val 1429210"/>
              </a:avLst>
            </a:prstGeom>
            <a:ln w="38100" cap="rnd">
              <a:gradFill flip="none" rotWithShape="1">
                <a:gsLst>
                  <a:gs pos="22000">
                    <a:schemeClr val="accent2"/>
                  </a:gs>
                  <a:gs pos="100000">
                    <a:schemeClr val="accent3"/>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弧形 30"/>
            <p:cNvSpPr/>
            <p:nvPr/>
          </p:nvSpPr>
          <p:spPr>
            <a:xfrm>
              <a:off x="4380600" y="1885406"/>
              <a:ext cx="3430800" cy="3430800"/>
            </a:xfrm>
            <a:prstGeom prst="arc">
              <a:avLst>
                <a:gd name="adj1" fmla="val 3920785"/>
                <a:gd name="adj2" fmla="val 6919594"/>
              </a:avLst>
            </a:prstGeom>
            <a:ln w="38100" cap="rnd">
              <a:gradFill flip="none" rotWithShape="1">
                <a:gsLst>
                  <a:gs pos="0">
                    <a:schemeClr val="accent4"/>
                  </a:gs>
                  <a:gs pos="89000">
                    <a:schemeClr val="accent6"/>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 name="弧形 31"/>
            <p:cNvSpPr/>
            <p:nvPr/>
          </p:nvSpPr>
          <p:spPr>
            <a:xfrm>
              <a:off x="4380600" y="1885406"/>
              <a:ext cx="3430800" cy="3430800"/>
            </a:xfrm>
            <a:prstGeom prst="arc">
              <a:avLst>
                <a:gd name="adj1" fmla="val 9397203"/>
                <a:gd name="adj2" fmla="val 12121102"/>
              </a:avLst>
            </a:prstGeom>
            <a:ln w="38100" cap="rnd">
              <a:gradFill>
                <a:gsLst>
                  <a:gs pos="0">
                    <a:schemeClr val="accent1"/>
                  </a:gs>
                  <a:gs pos="100000">
                    <a:schemeClr val="accent6"/>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椭圆 32"/>
            <p:cNvSpPr/>
            <p:nvPr/>
          </p:nvSpPr>
          <p:spPr>
            <a:xfrm>
              <a:off x="5507084" y="3031665"/>
              <a:ext cx="1194123" cy="1194123"/>
            </a:xfrm>
            <a:prstGeom prst="ellipse">
              <a:avLst/>
            </a:prstGeom>
            <a:solidFill>
              <a:schemeClr val="bg1"/>
            </a:solidFill>
            <a:ln w="25400">
              <a:gradFill>
                <a:gsLst>
                  <a:gs pos="0">
                    <a:schemeClr val="accent1"/>
                  </a:gs>
                  <a:gs pos="57000">
                    <a:schemeClr val="accent3"/>
                  </a:gs>
                  <a:gs pos="100000">
                    <a:schemeClr val="accent6"/>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9" name="图形 48" descr="好点子 轮廓"/>
            <p:cNvPicPr>
              <a:picLocks noChangeAspect="1"/>
            </p:cNvPicPr>
            <p:nvPr/>
          </p:nvPicPr>
          <p:blipFill>
            <a:blip r:embed="rId1" cstate="screen">
              <a:extLst>
                <a:ext uri="{96DAC541-7B7A-43D3-8B79-37D633B846F1}">
                  <asvg:svgBlip xmlns:asvg="http://schemas.microsoft.com/office/drawing/2016/SVG/main" r:embed="rId2"/>
                </a:ext>
              </a:extLst>
            </a:blip>
            <a:stretch>
              <a:fillRect/>
            </a:stretch>
          </p:blipFill>
          <p:spPr>
            <a:xfrm>
              <a:off x="7002486" y="4485648"/>
              <a:ext cx="672944" cy="672944"/>
            </a:xfrm>
            <a:prstGeom prst="rect">
              <a:avLst/>
            </a:prstGeom>
          </p:spPr>
        </p:pic>
        <p:pic>
          <p:nvPicPr>
            <p:cNvPr id="50" name="图形 49" descr="刀叉 轮廓"/>
            <p:cNvPicPr>
              <a:picLocks noChangeAspect="1"/>
            </p:cNvPicPr>
            <p:nvPr/>
          </p:nvPicPr>
          <p:blipFill>
            <a:blip r:embed="rId3" cstate="screen">
              <a:extLst>
                <a:ext uri="{96DAC541-7B7A-43D3-8B79-37D633B846F1}">
                  <asvg:svgBlip xmlns:asvg="http://schemas.microsoft.com/office/drawing/2016/SVG/main" r:embed="rId4"/>
                </a:ext>
              </a:extLst>
            </a:blip>
            <a:stretch>
              <a:fillRect/>
            </a:stretch>
          </p:blipFill>
          <p:spPr>
            <a:xfrm>
              <a:off x="7052626" y="2167642"/>
              <a:ext cx="549488" cy="549488"/>
            </a:xfrm>
            <a:prstGeom prst="rect">
              <a:avLst/>
            </a:prstGeom>
          </p:spPr>
        </p:pic>
        <p:pic>
          <p:nvPicPr>
            <p:cNvPr id="68" name="图形 67" descr="竖起的大拇指手势 轮廓"/>
            <p:cNvPicPr>
              <a:picLocks noChangeAspect="1"/>
            </p:cNvPicPr>
            <p:nvPr/>
          </p:nvPicPr>
          <p:blipFill>
            <a:blip r:embed="rId5" cstate="screen">
              <a:extLst>
                <a:ext uri="{96DAC541-7B7A-43D3-8B79-37D633B846F1}">
                  <asvg:svgBlip xmlns:asvg="http://schemas.microsoft.com/office/drawing/2016/SVG/main" r:embed="rId6"/>
                </a:ext>
              </a:extLst>
            </a:blip>
            <a:stretch>
              <a:fillRect/>
            </a:stretch>
          </p:blipFill>
          <p:spPr>
            <a:xfrm>
              <a:off x="4562665" y="4461995"/>
              <a:ext cx="662777" cy="662777"/>
            </a:xfrm>
            <a:prstGeom prst="rect">
              <a:avLst/>
            </a:prstGeom>
          </p:spPr>
        </p:pic>
        <p:grpSp>
          <p:nvGrpSpPr>
            <p:cNvPr id="86" name="组合 85"/>
            <p:cNvGrpSpPr/>
            <p:nvPr/>
          </p:nvGrpSpPr>
          <p:grpSpPr>
            <a:xfrm>
              <a:off x="4658806" y="2204432"/>
              <a:ext cx="410780" cy="410805"/>
              <a:chOff x="-824537" y="745278"/>
              <a:chExt cx="559746" cy="559780"/>
            </a:xfrm>
          </p:grpSpPr>
          <p:sp>
            <p:nvSpPr>
              <p:cNvPr id="82" name="任意多边形: 形状 81"/>
              <p:cNvSpPr/>
              <p:nvPr/>
            </p:nvSpPr>
            <p:spPr>
              <a:xfrm>
                <a:off x="-644130" y="847725"/>
                <a:ext cx="85329" cy="206375"/>
              </a:xfrm>
              <a:custGeom>
                <a:avLst/>
                <a:gdLst>
                  <a:gd name="connsiteX0" fmla="*/ 0 w 79375"/>
                  <a:gd name="connsiteY0" fmla="*/ 206375 h 206375"/>
                  <a:gd name="connsiteX1" fmla="*/ 34925 w 79375"/>
                  <a:gd name="connsiteY1" fmla="*/ 53975 h 206375"/>
                  <a:gd name="connsiteX2" fmla="*/ 79375 w 79375"/>
                  <a:gd name="connsiteY2" fmla="*/ 0 h 206375"/>
                  <a:gd name="connsiteX0-1" fmla="*/ 0 w 79375"/>
                  <a:gd name="connsiteY0-2" fmla="*/ 206375 h 206375"/>
                  <a:gd name="connsiteX1-3" fmla="*/ 79375 w 79375"/>
                  <a:gd name="connsiteY1-4" fmla="*/ 0 h 206375"/>
                  <a:gd name="connsiteX0-5" fmla="*/ 4679 w 84054"/>
                  <a:gd name="connsiteY0-6" fmla="*/ 206375 h 206375"/>
                  <a:gd name="connsiteX1-7" fmla="*/ 84054 w 84054"/>
                  <a:gd name="connsiteY1-8" fmla="*/ 0 h 206375"/>
                  <a:gd name="connsiteX0-9" fmla="*/ 5954 w 85329"/>
                  <a:gd name="connsiteY0-10" fmla="*/ 206375 h 206375"/>
                  <a:gd name="connsiteX1-11" fmla="*/ 85329 w 85329"/>
                  <a:gd name="connsiteY1-12" fmla="*/ 0 h 206375"/>
                </a:gdLst>
                <a:ahLst/>
                <a:cxnLst>
                  <a:cxn ang="0">
                    <a:pos x="connsiteX0-1" y="connsiteY0-2"/>
                  </a:cxn>
                  <a:cxn ang="0">
                    <a:pos x="connsiteX1-3" y="connsiteY1-4"/>
                  </a:cxn>
                </a:cxnLst>
                <a:rect l="l" t="t" r="r" b="b"/>
                <a:pathLst>
                  <a:path w="85329" h="206375">
                    <a:moveTo>
                      <a:pt x="5954" y="206375"/>
                    </a:moveTo>
                    <a:cubicBezTo>
                      <a:pt x="-18388" y="86783"/>
                      <a:pt x="36646" y="59267"/>
                      <a:pt x="85329" y="0"/>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形状 82"/>
              <p:cNvSpPr/>
              <p:nvPr/>
            </p:nvSpPr>
            <p:spPr>
              <a:xfrm>
                <a:off x="-679450" y="1082676"/>
                <a:ext cx="254000" cy="60925"/>
              </a:xfrm>
              <a:custGeom>
                <a:avLst/>
                <a:gdLst>
                  <a:gd name="connsiteX0" fmla="*/ 0 w 254000"/>
                  <a:gd name="connsiteY0" fmla="*/ 41275 h 41275"/>
                  <a:gd name="connsiteX1" fmla="*/ 254000 w 254000"/>
                  <a:gd name="connsiteY1" fmla="*/ 0 h 41275"/>
                  <a:gd name="connsiteX0-1" fmla="*/ 0 w 254000"/>
                  <a:gd name="connsiteY0-2" fmla="*/ 41275 h 52346"/>
                  <a:gd name="connsiteX1-3" fmla="*/ 254000 w 254000"/>
                  <a:gd name="connsiteY1-4" fmla="*/ 0 h 52346"/>
                  <a:gd name="connsiteX0-5" fmla="*/ 0 w 254000"/>
                  <a:gd name="connsiteY0-6" fmla="*/ 41275 h 74935"/>
                  <a:gd name="connsiteX1-7" fmla="*/ 254000 w 254000"/>
                  <a:gd name="connsiteY1-8" fmla="*/ 0 h 74935"/>
                  <a:gd name="connsiteX0-9" fmla="*/ 0 w 254000"/>
                  <a:gd name="connsiteY0-10" fmla="*/ 41275 h 67217"/>
                  <a:gd name="connsiteX1-11" fmla="*/ 254000 w 254000"/>
                  <a:gd name="connsiteY1-12" fmla="*/ 0 h 67217"/>
                  <a:gd name="connsiteX0-13" fmla="*/ 0 w 254000"/>
                  <a:gd name="connsiteY0-14" fmla="*/ 41275 h 60925"/>
                  <a:gd name="connsiteX1-15" fmla="*/ 254000 w 254000"/>
                  <a:gd name="connsiteY1-16" fmla="*/ 0 h 60925"/>
                </a:gdLst>
                <a:ahLst/>
                <a:cxnLst>
                  <a:cxn ang="0">
                    <a:pos x="connsiteX0-1" y="connsiteY0-2"/>
                  </a:cxn>
                  <a:cxn ang="0">
                    <a:pos x="connsiteX1-3" y="connsiteY1-4"/>
                  </a:cxn>
                </a:cxnLst>
                <a:rect l="l" t="t" r="r" b="b"/>
                <a:pathLst>
                  <a:path w="254000" h="60925">
                    <a:moveTo>
                      <a:pt x="0" y="41275"/>
                    </a:moveTo>
                    <a:cubicBezTo>
                      <a:pt x="78317" y="68792"/>
                      <a:pt x="137583" y="77258"/>
                      <a:pt x="254000" y="0"/>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图形 55" descr="树叶 轮廓"/>
              <p:cNvSpPr/>
              <p:nvPr/>
            </p:nvSpPr>
            <p:spPr>
              <a:xfrm>
                <a:off x="-824537" y="745278"/>
                <a:ext cx="559746" cy="559780"/>
              </a:xfrm>
              <a:custGeom>
                <a:avLst/>
                <a:gdLst>
                  <a:gd name="connsiteX0" fmla="*/ 265659 w 559746"/>
                  <a:gd name="connsiteY0" fmla="*/ 50534 h 559780"/>
                  <a:gd name="connsiteX1" fmla="*/ 255696 w 559746"/>
                  <a:gd name="connsiteY1" fmla="*/ 50405 h 559780"/>
                  <a:gd name="connsiteX2" fmla="*/ 31784 w 559746"/>
                  <a:gd name="connsiteY2" fmla="*/ 283509 h 559780"/>
                  <a:gd name="connsiteX3" fmla="*/ 43142 w 559746"/>
                  <a:gd name="connsiteY3" fmla="*/ 356231 h 559780"/>
                  <a:gd name="connsiteX4" fmla="*/ 75358 w 559746"/>
                  <a:gd name="connsiteY4" fmla="*/ 416323 h 559780"/>
                  <a:gd name="connsiteX5" fmla="*/ 63 w 559746"/>
                  <a:gd name="connsiteY5" fmla="*/ 550662 h 559780"/>
                  <a:gd name="connsiteX6" fmla="*/ 7105 w 559746"/>
                  <a:gd name="connsiteY6" fmla="*/ 559716 h 559780"/>
                  <a:gd name="connsiteX7" fmla="*/ 8079 w 559746"/>
                  <a:gd name="connsiteY7" fmla="*/ 559780 h 559780"/>
                  <a:gd name="connsiteX8" fmla="*/ 16118 w 559746"/>
                  <a:gd name="connsiteY8" fmla="*/ 552674 h 559780"/>
                  <a:gd name="connsiteX9" fmla="*/ 85491 w 559746"/>
                  <a:gd name="connsiteY9" fmla="*/ 429725 h 559780"/>
                  <a:gd name="connsiteX10" fmla="*/ 87795 w 559746"/>
                  <a:gd name="connsiteY10" fmla="*/ 432759 h 559780"/>
                  <a:gd name="connsiteX11" fmla="*/ 215603 w 559746"/>
                  <a:gd name="connsiteY11" fmla="*/ 514138 h 559780"/>
                  <a:gd name="connsiteX12" fmla="*/ 255136 w 559746"/>
                  <a:gd name="connsiteY12" fmla="*/ 517781 h 559780"/>
                  <a:gd name="connsiteX13" fmla="*/ 256499 w 559746"/>
                  <a:gd name="connsiteY13" fmla="*/ 517781 h 559780"/>
                  <a:gd name="connsiteX14" fmla="*/ 366833 w 559746"/>
                  <a:gd name="connsiteY14" fmla="*/ 487033 h 559780"/>
                  <a:gd name="connsiteX15" fmla="*/ 559746 w 559746"/>
                  <a:gd name="connsiteY15" fmla="*/ 0 h 559780"/>
                  <a:gd name="connsiteX16" fmla="*/ 265659 w 559746"/>
                  <a:gd name="connsiteY16" fmla="*/ 50534 h 559780"/>
                  <a:gd name="connsiteX17" fmla="*/ 358469 w 559746"/>
                  <a:gd name="connsiteY17" fmla="*/ 473144 h 559780"/>
                  <a:gd name="connsiteX18" fmla="*/ 256499 w 559746"/>
                  <a:gd name="connsiteY18" fmla="*/ 501539 h 559780"/>
                  <a:gd name="connsiteX19" fmla="*/ 255136 w 559746"/>
                  <a:gd name="connsiteY19" fmla="*/ 501539 h 559780"/>
                  <a:gd name="connsiteX20" fmla="*/ 218564 w 559746"/>
                  <a:gd name="connsiteY20" fmla="*/ 498172 h 559780"/>
                  <a:gd name="connsiteX21" fmla="*/ 100718 w 559746"/>
                  <a:gd name="connsiteY21" fmla="*/ 422926 h 559780"/>
                  <a:gd name="connsiteX22" fmla="*/ 96483 w 559746"/>
                  <a:gd name="connsiteY22" fmla="*/ 417353 h 559780"/>
                  <a:gd name="connsiteX23" fmla="*/ 320866 w 559746"/>
                  <a:gd name="connsiteY23" fmla="*/ 233907 h 559780"/>
                  <a:gd name="connsiteX24" fmla="*/ 323113 w 559746"/>
                  <a:gd name="connsiteY24" fmla="*/ 222655 h 559780"/>
                  <a:gd name="connsiteX25" fmla="*/ 311861 w 559746"/>
                  <a:gd name="connsiteY25" fmla="*/ 220407 h 559780"/>
                  <a:gd name="connsiteX26" fmla="*/ 86464 w 559746"/>
                  <a:gd name="connsiteY26" fmla="*/ 404015 h 559780"/>
                  <a:gd name="connsiteX27" fmla="*/ 58572 w 559746"/>
                  <a:gd name="connsiteY27" fmla="*/ 351283 h 559780"/>
                  <a:gd name="connsiteX28" fmla="*/ 48026 w 559746"/>
                  <a:gd name="connsiteY28" fmla="*/ 283135 h 559780"/>
                  <a:gd name="connsiteX29" fmla="*/ 255712 w 559746"/>
                  <a:gd name="connsiteY29" fmla="*/ 66590 h 559780"/>
                  <a:gd name="connsiteX30" fmla="*/ 265716 w 559746"/>
                  <a:gd name="connsiteY30" fmla="*/ 66711 h 559780"/>
                  <a:gd name="connsiteX31" fmla="*/ 543480 w 559746"/>
                  <a:gd name="connsiteY31" fmla="*/ 21231 h 559780"/>
                  <a:gd name="connsiteX32" fmla="*/ 358469 w 559746"/>
                  <a:gd name="connsiteY32" fmla="*/ 473144 h 559780"/>
                  <a:gd name="connsiteX0-1" fmla="*/ 265659 w 559746"/>
                  <a:gd name="connsiteY0-2" fmla="*/ 50534 h 559780"/>
                  <a:gd name="connsiteX1-3" fmla="*/ 255696 w 559746"/>
                  <a:gd name="connsiteY1-4" fmla="*/ 50405 h 559780"/>
                  <a:gd name="connsiteX2-5" fmla="*/ 31784 w 559746"/>
                  <a:gd name="connsiteY2-6" fmla="*/ 283509 h 559780"/>
                  <a:gd name="connsiteX3-7" fmla="*/ 43142 w 559746"/>
                  <a:gd name="connsiteY3-8" fmla="*/ 356231 h 559780"/>
                  <a:gd name="connsiteX4-9" fmla="*/ 75358 w 559746"/>
                  <a:gd name="connsiteY4-10" fmla="*/ 416323 h 559780"/>
                  <a:gd name="connsiteX5-11" fmla="*/ 63 w 559746"/>
                  <a:gd name="connsiteY5-12" fmla="*/ 550662 h 559780"/>
                  <a:gd name="connsiteX6-13" fmla="*/ 7105 w 559746"/>
                  <a:gd name="connsiteY6-14" fmla="*/ 559716 h 559780"/>
                  <a:gd name="connsiteX7-15" fmla="*/ 8079 w 559746"/>
                  <a:gd name="connsiteY7-16" fmla="*/ 559780 h 559780"/>
                  <a:gd name="connsiteX8-17" fmla="*/ 16118 w 559746"/>
                  <a:gd name="connsiteY8-18" fmla="*/ 552674 h 559780"/>
                  <a:gd name="connsiteX9-19" fmla="*/ 85491 w 559746"/>
                  <a:gd name="connsiteY9-20" fmla="*/ 429725 h 559780"/>
                  <a:gd name="connsiteX10-21" fmla="*/ 87795 w 559746"/>
                  <a:gd name="connsiteY10-22" fmla="*/ 432759 h 559780"/>
                  <a:gd name="connsiteX11-23" fmla="*/ 215603 w 559746"/>
                  <a:gd name="connsiteY11-24" fmla="*/ 514138 h 559780"/>
                  <a:gd name="connsiteX12-25" fmla="*/ 255136 w 559746"/>
                  <a:gd name="connsiteY12-26" fmla="*/ 517781 h 559780"/>
                  <a:gd name="connsiteX13-27" fmla="*/ 256499 w 559746"/>
                  <a:gd name="connsiteY13-28" fmla="*/ 517781 h 559780"/>
                  <a:gd name="connsiteX14-29" fmla="*/ 366833 w 559746"/>
                  <a:gd name="connsiteY14-30" fmla="*/ 487033 h 559780"/>
                  <a:gd name="connsiteX15-31" fmla="*/ 559746 w 559746"/>
                  <a:gd name="connsiteY15-32" fmla="*/ 0 h 559780"/>
                  <a:gd name="connsiteX16-33" fmla="*/ 265659 w 559746"/>
                  <a:gd name="connsiteY16-34" fmla="*/ 50534 h 559780"/>
                  <a:gd name="connsiteX17-35" fmla="*/ 358469 w 559746"/>
                  <a:gd name="connsiteY17-36" fmla="*/ 473144 h 559780"/>
                  <a:gd name="connsiteX18-37" fmla="*/ 256499 w 559746"/>
                  <a:gd name="connsiteY18-38" fmla="*/ 501539 h 559780"/>
                  <a:gd name="connsiteX19-39" fmla="*/ 255136 w 559746"/>
                  <a:gd name="connsiteY19-40" fmla="*/ 501539 h 559780"/>
                  <a:gd name="connsiteX20-41" fmla="*/ 218564 w 559746"/>
                  <a:gd name="connsiteY20-42" fmla="*/ 498172 h 559780"/>
                  <a:gd name="connsiteX21-43" fmla="*/ 100718 w 559746"/>
                  <a:gd name="connsiteY21-44" fmla="*/ 422926 h 559780"/>
                  <a:gd name="connsiteX22-45" fmla="*/ 96483 w 559746"/>
                  <a:gd name="connsiteY22-46" fmla="*/ 417353 h 559780"/>
                  <a:gd name="connsiteX23-47" fmla="*/ 320866 w 559746"/>
                  <a:gd name="connsiteY23-48" fmla="*/ 233907 h 559780"/>
                  <a:gd name="connsiteX24-49" fmla="*/ 412013 w 559746"/>
                  <a:gd name="connsiteY24-50" fmla="*/ 160743 h 559780"/>
                  <a:gd name="connsiteX25-51" fmla="*/ 311861 w 559746"/>
                  <a:gd name="connsiteY25-52" fmla="*/ 220407 h 559780"/>
                  <a:gd name="connsiteX26-53" fmla="*/ 86464 w 559746"/>
                  <a:gd name="connsiteY26-54" fmla="*/ 404015 h 559780"/>
                  <a:gd name="connsiteX27-55" fmla="*/ 58572 w 559746"/>
                  <a:gd name="connsiteY27-56" fmla="*/ 351283 h 559780"/>
                  <a:gd name="connsiteX28-57" fmla="*/ 48026 w 559746"/>
                  <a:gd name="connsiteY28-58" fmla="*/ 283135 h 559780"/>
                  <a:gd name="connsiteX29-59" fmla="*/ 255712 w 559746"/>
                  <a:gd name="connsiteY29-60" fmla="*/ 66590 h 559780"/>
                  <a:gd name="connsiteX30-61" fmla="*/ 265716 w 559746"/>
                  <a:gd name="connsiteY30-62" fmla="*/ 66711 h 559780"/>
                  <a:gd name="connsiteX31-63" fmla="*/ 543480 w 559746"/>
                  <a:gd name="connsiteY31-64" fmla="*/ 21231 h 559780"/>
                  <a:gd name="connsiteX32-65" fmla="*/ 358469 w 559746"/>
                  <a:gd name="connsiteY32-66" fmla="*/ 473144 h 5597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Lst>
                <a:rect l="l" t="t" r="r" b="b"/>
                <a:pathLst>
                  <a:path w="559746" h="559780">
                    <a:moveTo>
                      <a:pt x="265659" y="50534"/>
                    </a:moveTo>
                    <a:cubicBezTo>
                      <a:pt x="262292" y="50534"/>
                      <a:pt x="258958" y="50534"/>
                      <a:pt x="255696" y="50405"/>
                    </a:cubicBezTo>
                    <a:cubicBezTo>
                      <a:pt x="129506" y="52968"/>
                      <a:pt x="29272" y="157317"/>
                      <a:pt x="31784" y="283509"/>
                    </a:cubicBezTo>
                    <a:cubicBezTo>
                      <a:pt x="31818" y="308188"/>
                      <a:pt x="35649" y="332716"/>
                      <a:pt x="43142" y="356231"/>
                    </a:cubicBezTo>
                    <a:cubicBezTo>
                      <a:pt x="50391" y="377946"/>
                      <a:pt x="61285" y="398267"/>
                      <a:pt x="75358" y="416323"/>
                    </a:cubicBezTo>
                    <a:cubicBezTo>
                      <a:pt x="16824" y="482961"/>
                      <a:pt x="2870" y="528173"/>
                      <a:pt x="63" y="550662"/>
                    </a:cubicBezTo>
                    <a:cubicBezTo>
                      <a:pt x="-491" y="555106"/>
                      <a:pt x="2661" y="559159"/>
                      <a:pt x="7105" y="559716"/>
                    </a:cubicBezTo>
                    <a:cubicBezTo>
                      <a:pt x="7428" y="559759"/>
                      <a:pt x="7753" y="559781"/>
                      <a:pt x="8079" y="559780"/>
                    </a:cubicBezTo>
                    <a:cubicBezTo>
                      <a:pt x="12166" y="559775"/>
                      <a:pt x="15611" y="556730"/>
                      <a:pt x="16118" y="552674"/>
                    </a:cubicBezTo>
                    <a:cubicBezTo>
                      <a:pt x="18187" y="536156"/>
                      <a:pt x="29399" y="494432"/>
                      <a:pt x="85491" y="429725"/>
                    </a:cubicBezTo>
                    <a:lnTo>
                      <a:pt x="87795" y="432759"/>
                    </a:lnTo>
                    <a:cubicBezTo>
                      <a:pt x="118833" y="474794"/>
                      <a:pt x="164383" y="503798"/>
                      <a:pt x="215603" y="514138"/>
                    </a:cubicBezTo>
                    <a:cubicBezTo>
                      <a:pt x="228641" y="516562"/>
                      <a:pt x="241875" y="517782"/>
                      <a:pt x="255136" y="517781"/>
                    </a:cubicBezTo>
                    <a:lnTo>
                      <a:pt x="256499" y="517781"/>
                    </a:lnTo>
                    <a:cubicBezTo>
                      <a:pt x="295392" y="517777"/>
                      <a:pt x="333544" y="507145"/>
                      <a:pt x="366833" y="487033"/>
                    </a:cubicBezTo>
                    <a:cubicBezTo>
                      <a:pt x="538183" y="387790"/>
                      <a:pt x="559746" y="205131"/>
                      <a:pt x="559746" y="0"/>
                    </a:cubicBezTo>
                    <a:cubicBezTo>
                      <a:pt x="559746" y="0"/>
                      <a:pt x="383497" y="50534"/>
                      <a:pt x="265659" y="50534"/>
                    </a:cubicBezTo>
                    <a:close/>
                    <a:moveTo>
                      <a:pt x="358469" y="473144"/>
                    </a:moveTo>
                    <a:cubicBezTo>
                      <a:pt x="327702" y="491725"/>
                      <a:pt x="292441" y="501543"/>
                      <a:pt x="256499" y="501539"/>
                    </a:cubicBezTo>
                    <a:lnTo>
                      <a:pt x="255136" y="501539"/>
                    </a:lnTo>
                    <a:cubicBezTo>
                      <a:pt x="242868" y="501534"/>
                      <a:pt x="230627" y="500407"/>
                      <a:pt x="218564" y="498172"/>
                    </a:cubicBezTo>
                    <a:cubicBezTo>
                      <a:pt x="171289" y="488624"/>
                      <a:pt x="129271" y="461795"/>
                      <a:pt x="100718" y="422926"/>
                    </a:cubicBezTo>
                    <a:lnTo>
                      <a:pt x="96483" y="417353"/>
                    </a:lnTo>
                    <a:cubicBezTo>
                      <a:pt x="141574" y="368092"/>
                      <a:pt x="268278" y="276675"/>
                      <a:pt x="320866" y="233907"/>
                    </a:cubicBezTo>
                    <a:cubicBezTo>
                      <a:pt x="373454" y="191139"/>
                      <a:pt x="414500" y="164471"/>
                      <a:pt x="412013" y="160743"/>
                    </a:cubicBezTo>
                    <a:cubicBezTo>
                      <a:pt x="409527" y="157015"/>
                      <a:pt x="366119" y="179862"/>
                      <a:pt x="311861" y="220407"/>
                    </a:cubicBezTo>
                    <a:cubicBezTo>
                      <a:pt x="257603" y="260952"/>
                      <a:pt x="132877" y="353822"/>
                      <a:pt x="86464" y="404015"/>
                    </a:cubicBezTo>
                    <a:cubicBezTo>
                      <a:pt x="74357" y="388074"/>
                      <a:pt x="64936" y="370262"/>
                      <a:pt x="58572" y="351283"/>
                    </a:cubicBezTo>
                    <a:cubicBezTo>
                      <a:pt x="51567" y="329246"/>
                      <a:pt x="48010" y="306258"/>
                      <a:pt x="48026" y="283135"/>
                    </a:cubicBezTo>
                    <a:cubicBezTo>
                      <a:pt x="45824" y="166082"/>
                      <a:pt x="138670" y="69276"/>
                      <a:pt x="255712" y="66590"/>
                    </a:cubicBezTo>
                    <a:cubicBezTo>
                      <a:pt x="258958" y="66671"/>
                      <a:pt x="262341" y="66711"/>
                      <a:pt x="265716" y="66711"/>
                    </a:cubicBezTo>
                    <a:cubicBezTo>
                      <a:pt x="361746" y="66711"/>
                      <a:pt x="492938" y="34617"/>
                      <a:pt x="543480" y="21231"/>
                    </a:cubicBezTo>
                    <a:cubicBezTo>
                      <a:pt x="541436" y="235903"/>
                      <a:pt x="507727" y="386711"/>
                      <a:pt x="358469" y="473144"/>
                    </a:cubicBezTo>
                    <a:close/>
                  </a:path>
                </a:pathLst>
              </a:custGeom>
              <a:solidFill>
                <a:schemeClr val="bg1"/>
              </a:solidFill>
              <a:ln w="8037" cap="flat">
                <a:noFill/>
                <a:prstDash val="solid"/>
                <a:miter/>
              </a:ln>
            </p:spPr>
            <p:txBody>
              <a:bodyPr rtlCol="0" anchor="ctr"/>
              <a:lstStyle/>
              <a:p>
                <a:endParaRPr lang="zh-CN" altLang="en-US"/>
              </a:p>
            </p:txBody>
          </p:sp>
        </p:grpSp>
        <p:sp>
          <p:nvSpPr>
            <p:cNvPr id="90" name="图形 86" descr="银行 轮廓"/>
            <p:cNvSpPr/>
            <p:nvPr/>
          </p:nvSpPr>
          <p:spPr>
            <a:xfrm>
              <a:off x="5755200" y="3305863"/>
              <a:ext cx="681599" cy="645726"/>
            </a:xfrm>
            <a:custGeom>
              <a:avLst/>
              <a:gdLst>
                <a:gd name="connsiteX0" fmla="*/ 618821 w 681599"/>
                <a:gd name="connsiteY0" fmla="*/ 565199 h 645726"/>
                <a:gd name="connsiteX1" fmla="*/ 618821 w 681599"/>
                <a:gd name="connsiteY1" fmla="*/ 538105 h 645726"/>
                <a:gd name="connsiteX2" fmla="*/ 582947 w 681599"/>
                <a:gd name="connsiteY2" fmla="*/ 538105 h 645726"/>
                <a:gd name="connsiteX3" fmla="*/ 582947 w 681599"/>
                <a:gd name="connsiteY3" fmla="*/ 260084 h 645726"/>
                <a:gd name="connsiteX4" fmla="*/ 618821 w 681599"/>
                <a:gd name="connsiteY4" fmla="*/ 260084 h 645726"/>
                <a:gd name="connsiteX5" fmla="*/ 618821 w 681599"/>
                <a:gd name="connsiteY5" fmla="*/ 215242 h 645726"/>
                <a:gd name="connsiteX6" fmla="*/ 663663 w 681599"/>
                <a:gd name="connsiteY6" fmla="*/ 215242 h 645726"/>
                <a:gd name="connsiteX7" fmla="*/ 663663 w 681599"/>
                <a:gd name="connsiteY7" fmla="*/ 197305 h 645726"/>
                <a:gd name="connsiteX8" fmla="*/ 340800 w 681599"/>
                <a:gd name="connsiteY8" fmla="*/ 0 h 645726"/>
                <a:gd name="connsiteX9" fmla="*/ 17937 w 681599"/>
                <a:gd name="connsiteY9" fmla="*/ 197305 h 645726"/>
                <a:gd name="connsiteX10" fmla="*/ 17937 w 681599"/>
                <a:gd name="connsiteY10" fmla="*/ 215242 h 645726"/>
                <a:gd name="connsiteX11" fmla="*/ 62779 w 681599"/>
                <a:gd name="connsiteY11" fmla="*/ 215242 h 645726"/>
                <a:gd name="connsiteX12" fmla="*/ 62779 w 681599"/>
                <a:gd name="connsiteY12" fmla="*/ 260084 h 645726"/>
                <a:gd name="connsiteX13" fmla="*/ 98653 w 681599"/>
                <a:gd name="connsiteY13" fmla="*/ 260084 h 645726"/>
                <a:gd name="connsiteX14" fmla="*/ 98653 w 681599"/>
                <a:gd name="connsiteY14" fmla="*/ 538105 h 645726"/>
                <a:gd name="connsiteX15" fmla="*/ 62779 w 681599"/>
                <a:gd name="connsiteY15" fmla="*/ 538105 h 645726"/>
                <a:gd name="connsiteX16" fmla="*/ 62779 w 681599"/>
                <a:gd name="connsiteY16" fmla="*/ 565199 h 645726"/>
                <a:gd name="connsiteX17" fmla="*/ 0 w 681599"/>
                <a:gd name="connsiteY17" fmla="*/ 610041 h 645726"/>
                <a:gd name="connsiteX18" fmla="*/ 0 w 681599"/>
                <a:gd name="connsiteY18" fmla="*/ 645726 h 645726"/>
                <a:gd name="connsiteX19" fmla="*/ 681600 w 681599"/>
                <a:gd name="connsiteY19" fmla="*/ 645726 h 645726"/>
                <a:gd name="connsiteX20" fmla="*/ 681600 w 681599"/>
                <a:gd name="connsiteY20" fmla="*/ 610050 h 645726"/>
                <a:gd name="connsiteX21" fmla="*/ 565010 w 681599"/>
                <a:gd name="connsiteY21" fmla="*/ 538105 h 645726"/>
                <a:gd name="connsiteX22" fmla="*/ 547073 w 681599"/>
                <a:gd name="connsiteY22" fmla="*/ 538105 h 645726"/>
                <a:gd name="connsiteX23" fmla="*/ 547073 w 681599"/>
                <a:gd name="connsiteY23" fmla="*/ 260084 h 645726"/>
                <a:gd name="connsiteX24" fmla="*/ 565010 w 681599"/>
                <a:gd name="connsiteY24" fmla="*/ 260084 h 645726"/>
                <a:gd name="connsiteX25" fmla="*/ 152463 w 681599"/>
                <a:gd name="connsiteY25" fmla="*/ 260084 h 645726"/>
                <a:gd name="connsiteX26" fmla="*/ 206274 w 681599"/>
                <a:gd name="connsiteY26" fmla="*/ 260084 h 645726"/>
                <a:gd name="connsiteX27" fmla="*/ 206274 w 681599"/>
                <a:gd name="connsiteY27" fmla="*/ 538105 h 645726"/>
                <a:gd name="connsiteX28" fmla="*/ 152463 w 681599"/>
                <a:gd name="connsiteY28" fmla="*/ 538105 h 645726"/>
                <a:gd name="connsiteX29" fmla="*/ 224210 w 681599"/>
                <a:gd name="connsiteY29" fmla="*/ 260084 h 645726"/>
                <a:gd name="connsiteX30" fmla="*/ 242147 w 681599"/>
                <a:gd name="connsiteY30" fmla="*/ 260084 h 645726"/>
                <a:gd name="connsiteX31" fmla="*/ 242147 w 681599"/>
                <a:gd name="connsiteY31" fmla="*/ 538105 h 645726"/>
                <a:gd name="connsiteX32" fmla="*/ 224210 w 681599"/>
                <a:gd name="connsiteY32" fmla="*/ 538105 h 645726"/>
                <a:gd name="connsiteX33" fmla="*/ 260084 w 681599"/>
                <a:gd name="connsiteY33" fmla="*/ 260084 h 645726"/>
                <a:gd name="connsiteX34" fmla="*/ 313895 w 681599"/>
                <a:gd name="connsiteY34" fmla="*/ 260084 h 645726"/>
                <a:gd name="connsiteX35" fmla="*/ 313895 w 681599"/>
                <a:gd name="connsiteY35" fmla="*/ 538105 h 645726"/>
                <a:gd name="connsiteX36" fmla="*/ 260084 w 681599"/>
                <a:gd name="connsiteY36" fmla="*/ 538105 h 645726"/>
                <a:gd name="connsiteX37" fmla="*/ 331831 w 681599"/>
                <a:gd name="connsiteY37" fmla="*/ 260084 h 645726"/>
                <a:gd name="connsiteX38" fmla="*/ 349768 w 681599"/>
                <a:gd name="connsiteY38" fmla="*/ 260084 h 645726"/>
                <a:gd name="connsiteX39" fmla="*/ 349768 w 681599"/>
                <a:gd name="connsiteY39" fmla="*/ 538105 h 645726"/>
                <a:gd name="connsiteX40" fmla="*/ 331831 w 681599"/>
                <a:gd name="connsiteY40" fmla="*/ 538105 h 645726"/>
                <a:gd name="connsiteX41" fmla="*/ 367705 w 681599"/>
                <a:gd name="connsiteY41" fmla="*/ 260084 h 645726"/>
                <a:gd name="connsiteX42" fmla="*/ 421516 w 681599"/>
                <a:gd name="connsiteY42" fmla="*/ 260084 h 645726"/>
                <a:gd name="connsiteX43" fmla="*/ 421516 w 681599"/>
                <a:gd name="connsiteY43" fmla="*/ 538105 h 645726"/>
                <a:gd name="connsiteX44" fmla="*/ 367705 w 681599"/>
                <a:gd name="connsiteY44" fmla="*/ 538105 h 645726"/>
                <a:gd name="connsiteX45" fmla="*/ 439452 w 681599"/>
                <a:gd name="connsiteY45" fmla="*/ 260084 h 645726"/>
                <a:gd name="connsiteX46" fmla="*/ 457389 w 681599"/>
                <a:gd name="connsiteY46" fmla="*/ 260084 h 645726"/>
                <a:gd name="connsiteX47" fmla="*/ 457389 w 681599"/>
                <a:gd name="connsiteY47" fmla="*/ 538105 h 645726"/>
                <a:gd name="connsiteX48" fmla="*/ 439452 w 681599"/>
                <a:gd name="connsiteY48" fmla="*/ 538105 h 645726"/>
                <a:gd name="connsiteX49" fmla="*/ 475326 w 681599"/>
                <a:gd name="connsiteY49" fmla="*/ 260084 h 645726"/>
                <a:gd name="connsiteX50" fmla="*/ 529137 w 681599"/>
                <a:gd name="connsiteY50" fmla="*/ 260084 h 645726"/>
                <a:gd name="connsiteX51" fmla="*/ 529137 w 681599"/>
                <a:gd name="connsiteY51" fmla="*/ 538105 h 645726"/>
                <a:gd name="connsiteX52" fmla="*/ 475326 w 681599"/>
                <a:gd name="connsiteY52" fmla="*/ 538105 h 645726"/>
                <a:gd name="connsiteX53" fmla="*/ 52609 w 681599"/>
                <a:gd name="connsiteY53" fmla="*/ 197135 h 645726"/>
                <a:gd name="connsiteX54" fmla="*/ 340800 w 681599"/>
                <a:gd name="connsiteY54" fmla="*/ 21049 h 645726"/>
                <a:gd name="connsiteX55" fmla="*/ 628991 w 681599"/>
                <a:gd name="connsiteY55" fmla="*/ 197135 h 645726"/>
                <a:gd name="connsiteX56" fmla="*/ 629048 w 681599"/>
                <a:gd name="connsiteY56" fmla="*/ 197248 h 645726"/>
                <a:gd name="connsiteX57" fmla="*/ 628991 w 681599"/>
                <a:gd name="connsiteY57" fmla="*/ 197305 h 645726"/>
                <a:gd name="connsiteX58" fmla="*/ 52663 w 681599"/>
                <a:gd name="connsiteY58" fmla="*/ 197305 h 645726"/>
                <a:gd name="connsiteX59" fmla="*/ 52577 w 681599"/>
                <a:gd name="connsiteY59" fmla="*/ 197194 h 645726"/>
                <a:gd name="connsiteX60" fmla="*/ 52609 w 681599"/>
                <a:gd name="connsiteY60" fmla="*/ 197135 h 645726"/>
                <a:gd name="connsiteX61" fmla="*/ 80716 w 681599"/>
                <a:gd name="connsiteY61" fmla="*/ 215242 h 645726"/>
                <a:gd name="connsiteX62" fmla="*/ 600884 w 681599"/>
                <a:gd name="connsiteY62" fmla="*/ 215242 h 645726"/>
                <a:gd name="connsiteX63" fmla="*/ 600884 w 681599"/>
                <a:gd name="connsiteY63" fmla="*/ 242147 h 645726"/>
                <a:gd name="connsiteX64" fmla="*/ 80716 w 681599"/>
                <a:gd name="connsiteY64" fmla="*/ 242147 h 645726"/>
                <a:gd name="connsiteX65" fmla="*/ 116589 w 681599"/>
                <a:gd name="connsiteY65" fmla="*/ 260084 h 645726"/>
                <a:gd name="connsiteX66" fmla="*/ 134526 w 681599"/>
                <a:gd name="connsiteY66" fmla="*/ 260084 h 645726"/>
                <a:gd name="connsiteX67" fmla="*/ 134526 w 681599"/>
                <a:gd name="connsiteY67" fmla="*/ 538105 h 645726"/>
                <a:gd name="connsiteX68" fmla="*/ 116589 w 681599"/>
                <a:gd name="connsiteY68" fmla="*/ 538105 h 645726"/>
                <a:gd name="connsiteX69" fmla="*/ 80716 w 681599"/>
                <a:gd name="connsiteY69" fmla="*/ 574427 h 645726"/>
                <a:gd name="connsiteX70" fmla="*/ 80716 w 681599"/>
                <a:gd name="connsiteY70" fmla="*/ 556042 h 645726"/>
                <a:gd name="connsiteX71" fmla="*/ 600884 w 681599"/>
                <a:gd name="connsiteY71" fmla="*/ 556042 h 645726"/>
                <a:gd name="connsiteX72" fmla="*/ 600884 w 681599"/>
                <a:gd name="connsiteY72" fmla="*/ 574427 h 645726"/>
                <a:gd name="connsiteX73" fmla="*/ 608390 w 681599"/>
                <a:gd name="connsiteY73" fmla="*/ 579808 h 645726"/>
                <a:gd name="connsiteX74" fmla="*/ 612803 w 681599"/>
                <a:gd name="connsiteY74" fmla="*/ 582965 h 645726"/>
                <a:gd name="connsiteX75" fmla="*/ 68797 w 681599"/>
                <a:gd name="connsiteY75" fmla="*/ 582965 h 645726"/>
                <a:gd name="connsiteX76" fmla="*/ 73218 w 681599"/>
                <a:gd name="connsiteY76" fmla="*/ 579808 h 645726"/>
                <a:gd name="connsiteX77" fmla="*/ 663663 w 681599"/>
                <a:gd name="connsiteY77" fmla="*/ 627789 h 645726"/>
                <a:gd name="connsiteX78" fmla="*/ 17937 w 681599"/>
                <a:gd name="connsiteY78" fmla="*/ 627789 h 645726"/>
                <a:gd name="connsiteX79" fmla="*/ 17937 w 681599"/>
                <a:gd name="connsiteY79" fmla="*/ 619287 h 645726"/>
                <a:gd name="connsiteX80" fmla="*/ 43685 w 681599"/>
                <a:gd name="connsiteY80" fmla="*/ 600884 h 645726"/>
                <a:gd name="connsiteX81" fmla="*/ 637959 w 681599"/>
                <a:gd name="connsiteY81" fmla="*/ 600884 h 645726"/>
                <a:gd name="connsiteX82" fmla="*/ 663663 w 681599"/>
                <a:gd name="connsiteY82" fmla="*/ 619287 h 645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81599" h="645726">
                  <a:moveTo>
                    <a:pt x="618821" y="565199"/>
                  </a:moveTo>
                  <a:lnTo>
                    <a:pt x="618821" y="538105"/>
                  </a:lnTo>
                  <a:lnTo>
                    <a:pt x="582947" y="538105"/>
                  </a:lnTo>
                  <a:lnTo>
                    <a:pt x="582947" y="260084"/>
                  </a:lnTo>
                  <a:lnTo>
                    <a:pt x="618821" y="260084"/>
                  </a:lnTo>
                  <a:lnTo>
                    <a:pt x="618821" y="215242"/>
                  </a:lnTo>
                  <a:lnTo>
                    <a:pt x="663663" y="215242"/>
                  </a:lnTo>
                  <a:lnTo>
                    <a:pt x="663663" y="197305"/>
                  </a:lnTo>
                  <a:lnTo>
                    <a:pt x="340800" y="0"/>
                  </a:lnTo>
                  <a:lnTo>
                    <a:pt x="17937" y="197305"/>
                  </a:lnTo>
                  <a:lnTo>
                    <a:pt x="17937" y="215242"/>
                  </a:lnTo>
                  <a:lnTo>
                    <a:pt x="62779" y="215242"/>
                  </a:lnTo>
                  <a:lnTo>
                    <a:pt x="62779" y="260084"/>
                  </a:lnTo>
                  <a:lnTo>
                    <a:pt x="98653" y="260084"/>
                  </a:lnTo>
                  <a:lnTo>
                    <a:pt x="98653" y="538105"/>
                  </a:lnTo>
                  <a:lnTo>
                    <a:pt x="62779" y="538105"/>
                  </a:lnTo>
                  <a:lnTo>
                    <a:pt x="62779" y="565199"/>
                  </a:lnTo>
                  <a:lnTo>
                    <a:pt x="0" y="610041"/>
                  </a:lnTo>
                  <a:lnTo>
                    <a:pt x="0" y="645726"/>
                  </a:lnTo>
                  <a:lnTo>
                    <a:pt x="681600" y="645726"/>
                  </a:lnTo>
                  <a:lnTo>
                    <a:pt x="681600" y="610050"/>
                  </a:lnTo>
                  <a:close/>
                  <a:moveTo>
                    <a:pt x="565010" y="538105"/>
                  </a:moveTo>
                  <a:lnTo>
                    <a:pt x="547073" y="538105"/>
                  </a:lnTo>
                  <a:lnTo>
                    <a:pt x="547073" y="260084"/>
                  </a:lnTo>
                  <a:lnTo>
                    <a:pt x="565010" y="260084"/>
                  </a:lnTo>
                  <a:close/>
                  <a:moveTo>
                    <a:pt x="152463" y="260084"/>
                  </a:moveTo>
                  <a:lnTo>
                    <a:pt x="206274" y="260084"/>
                  </a:lnTo>
                  <a:lnTo>
                    <a:pt x="206274" y="538105"/>
                  </a:lnTo>
                  <a:lnTo>
                    <a:pt x="152463" y="538105"/>
                  </a:lnTo>
                  <a:close/>
                  <a:moveTo>
                    <a:pt x="224210" y="260084"/>
                  </a:moveTo>
                  <a:lnTo>
                    <a:pt x="242147" y="260084"/>
                  </a:lnTo>
                  <a:lnTo>
                    <a:pt x="242147" y="538105"/>
                  </a:lnTo>
                  <a:lnTo>
                    <a:pt x="224210" y="538105"/>
                  </a:lnTo>
                  <a:close/>
                  <a:moveTo>
                    <a:pt x="260084" y="260084"/>
                  </a:moveTo>
                  <a:lnTo>
                    <a:pt x="313895" y="260084"/>
                  </a:lnTo>
                  <a:lnTo>
                    <a:pt x="313895" y="538105"/>
                  </a:lnTo>
                  <a:lnTo>
                    <a:pt x="260084" y="538105"/>
                  </a:lnTo>
                  <a:close/>
                  <a:moveTo>
                    <a:pt x="331831" y="260084"/>
                  </a:moveTo>
                  <a:lnTo>
                    <a:pt x="349768" y="260084"/>
                  </a:lnTo>
                  <a:lnTo>
                    <a:pt x="349768" y="538105"/>
                  </a:lnTo>
                  <a:lnTo>
                    <a:pt x="331831" y="538105"/>
                  </a:lnTo>
                  <a:close/>
                  <a:moveTo>
                    <a:pt x="367705" y="260084"/>
                  </a:moveTo>
                  <a:lnTo>
                    <a:pt x="421516" y="260084"/>
                  </a:lnTo>
                  <a:lnTo>
                    <a:pt x="421516" y="538105"/>
                  </a:lnTo>
                  <a:lnTo>
                    <a:pt x="367705" y="538105"/>
                  </a:lnTo>
                  <a:close/>
                  <a:moveTo>
                    <a:pt x="439452" y="260084"/>
                  </a:moveTo>
                  <a:lnTo>
                    <a:pt x="457389" y="260084"/>
                  </a:lnTo>
                  <a:lnTo>
                    <a:pt x="457389" y="538105"/>
                  </a:lnTo>
                  <a:lnTo>
                    <a:pt x="439452" y="538105"/>
                  </a:lnTo>
                  <a:close/>
                  <a:moveTo>
                    <a:pt x="475326" y="260084"/>
                  </a:moveTo>
                  <a:lnTo>
                    <a:pt x="529137" y="260084"/>
                  </a:lnTo>
                  <a:lnTo>
                    <a:pt x="529137" y="538105"/>
                  </a:lnTo>
                  <a:lnTo>
                    <a:pt x="475326" y="538105"/>
                  </a:lnTo>
                  <a:close/>
                  <a:moveTo>
                    <a:pt x="52609" y="197135"/>
                  </a:moveTo>
                  <a:lnTo>
                    <a:pt x="340800" y="21049"/>
                  </a:lnTo>
                  <a:lnTo>
                    <a:pt x="628991" y="197135"/>
                  </a:lnTo>
                  <a:cubicBezTo>
                    <a:pt x="629038" y="197150"/>
                    <a:pt x="629064" y="197201"/>
                    <a:pt x="629048" y="197248"/>
                  </a:cubicBezTo>
                  <a:cubicBezTo>
                    <a:pt x="629039" y="197275"/>
                    <a:pt x="629018" y="197296"/>
                    <a:pt x="628991" y="197305"/>
                  </a:cubicBezTo>
                  <a:lnTo>
                    <a:pt x="52663" y="197305"/>
                  </a:lnTo>
                  <a:cubicBezTo>
                    <a:pt x="52609" y="197298"/>
                    <a:pt x="52570" y="197249"/>
                    <a:pt x="52577" y="197194"/>
                  </a:cubicBezTo>
                  <a:cubicBezTo>
                    <a:pt x="52581" y="197172"/>
                    <a:pt x="52592" y="197150"/>
                    <a:pt x="52609" y="197135"/>
                  </a:cubicBezTo>
                  <a:close/>
                  <a:moveTo>
                    <a:pt x="80716" y="215242"/>
                  </a:moveTo>
                  <a:lnTo>
                    <a:pt x="600884" y="215242"/>
                  </a:lnTo>
                  <a:lnTo>
                    <a:pt x="600884" y="242147"/>
                  </a:lnTo>
                  <a:lnTo>
                    <a:pt x="80716" y="242147"/>
                  </a:lnTo>
                  <a:close/>
                  <a:moveTo>
                    <a:pt x="116589" y="260084"/>
                  </a:moveTo>
                  <a:lnTo>
                    <a:pt x="134526" y="260084"/>
                  </a:lnTo>
                  <a:lnTo>
                    <a:pt x="134526" y="538105"/>
                  </a:lnTo>
                  <a:lnTo>
                    <a:pt x="116589" y="538105"/>
                  </a:lnTo>
                  <a:close/>
                  <a:moveTo>
                    <a:pt x="80716" y="574427"/>
                  </a:moveTo>
                  <a:lnTo>
                    <a:pt x="80716" y="556042"/>
                  </a:lnTo>
                  <a:lnTo>
                    <a:pt x="600884" y="556042"/>
                  </a:lnTo>
                  <a:lnTo>
                    <a:pt x="600884" y="574427"/>
                  </a:lnTo>
                  <a:lnTo>
                    <a:pt x="608390" y="579808"/>
                  </a:lnTo>
                  <a:lnTo>
                    <a:pt x="612803" y="582965"/>
                  </a:lnTo>
                  <a:lnTo>
                    <a:pt x="68797" y="582965"/>
                  </a:lnTo>
                  <a:lnTo>
                    <a:pt x="73218" y="579808"/>
                  </a:lnTo>
                  <a:close/>
                  <a:moveTo>
                    <a:pt x="663663" y="627789"/>
                  </a:moveTo>
                  <a:lnTo>
                    <a:pt x="17937" y="627789"/>
                  </a:lnTo>
                  <a:lnTo>
                    <a:pt x="17937" y="619287"/>
                  </a:lnTo>
                  <a:lnTo>
                    <a:pt x="43685" y="600884"/>
                  </a:lnTo>
                  <a:lnTo>
                    <a:pt x="637959" y="600884"/>
                  </a:lnTo>
                  <a:lnTo>
                    <a:pt x="663663" y="619287"/>
                  </a:lnTo>
                  <a:close/>
                </a:path>
              </a:pathLst>
            </a:custGeom>
            <a:gradFill>
              <a:gsLst>
                <a:gs pos="15000">
                  <a:schemeClr val="accent1"/>
                </a:gs>
                <a:gs pos="100000">
                  <a:schemeClr val="accent3"/>
                </a:gs>
              </a:gsLst>
              <a:lin ang="5400000" scaled="1"/>
            </a:gradFill>
            <a:ln w="8930" cap="flat">
              <a:noFill/>
              <a:prstDash val="solid"/>
              <a:miter/>
            </a:ln>
          </p:spPr>
          <p:txBody>
            <a:bodyPr rtlCol="0" anchor="ctr"/>
            <a:lstStyle/>
            <a:p>
              <a:endParaRPr lang="zh-CN" altLang="en-US"/>
            </a:p>
          </p:txBody>
        </p:sp>
      </p:grpSp>
      <p:sp>
        <p:nvSpPr>
          <p:cNvPr id="51" name="椭圆 50"/>
          <p:cNvSpPr/>
          <p:nvPr/>
        </p:nvSpPr>
        <p:spPr>
          <a:xfrm>
            <a:off x="749368" y="1961775"/>
            <a:ext cx="127594" cy="1275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10000">
              <a:schemeClr val="bg1"/>
            </a:gs>
            <a:gs pos="100000">
              <a:schemeClr val="accent5"/>
            </a:gs>
          </a:gsLst>
          <a:lin ang="5400000" scaled="1"/>
          <a:tileRect/>
        </a:gradFill>
        <a:effectLst/>
      </p:bgPr>
    </p:bg>
    <p:spTree>
      <p:nvGrpSpPr>
        <p:cNvPr id="1" name=""/>
        <p:cNvGrpSpPr/>
        <p:nvPr/>
      </p:nvGrpSpPr>
      <p:grpSpPr>
        <a:xfrm>
          <a:off x="0" y="0"/>
          <a:ext cx="0" cy="0"/>
          <a:chOff x="0" y="0"/>
          <a:chExt cx="0" cy="0"/>
        </a:xfrm>
      </p:grpSpPr>
      <p:pic>
        <p:nvPicPr>
          <p:cNvPr id="6" name="图片 5" descr="图片包含 建筑, 室内, 房间, 窗户&#10;&#10;描述已自动生成"/>
          <p:cNvPicPr>
            <a:picLocks noChangeAspect="1"/>
          </p:cNvPicPr>
          <p:nvPr/>
        </p:nvPicPr>
        <p:blipFill rotWithShape="1">
          <a:blip r:embed="rId1" cstate="screen">
            <a:alphaModFix amt="6000"/>
            <a:extLst>
              <a:ext uri="{BEBA8EAE-BF5A-486C-A8C5-ECC9F3942E4B}">
                <a14:imgProps xmlns:a14="http://schemas.microsoft.com/office/drawing/2010/main">
                  <a14:imgLayer r:embed="rId2">
                    <a14:imgEffect>
                      <a14:saturation sat="0"/>
                    </a14:imgEffect>
                  </a14:imgLayer>
                </a14:imgProps>
              </a:ext>
            </a:extLst>
          </a:blip>
          <a:srcRect r="49375"/>
          <a:stretch>
            <a:fillRect/>
          </a:stretch>
        </p:blipFill>
        <p:spPr>
          <a:xfrm>
            <a:off x="0" y="1306"/>
            <a:ext cx="6237383" cy="6855387"/>
          </a:xfrm>
          <a:prstGeom prst="rect">
            <a:avLst/>
          </a:prstGeom>
        </p:spPr>
      </p:pic>
      <p:sp>
        <p:nvSpPr>
          <p:cNvPr id="2" name="文本占位符 1"/>
          <p:cNvSpPr>
            <a:spLocks noGrp="1"/>
          </p:cNvSpPr>
          <p:nvPr>
            <p:ph type="body" sz="quarter" idx="25"/>
          </p:nvPr>
        </p:nvSpPr>
        <p:spPr/>
        <p:txBody>
          <a:bodyPr/>
          <a:lstStyle/>
          <a:p>
            <a:r>
              <a:rPr lang="zh-CN" altLang="en-US" dirty="0"/>
              <a:t>企业概述</a:t>
            </a:r>
            <a:endParaRPr lang="zh-CN" altLang="en-US" dirty="0"/>
          </a:p>
        </p:txBody>
      </p:sp>
      <p:sp>
        <p:nvSpPr>
          <p:cNvPr id="4" name="矩形 3"/>
          <p:cNvSpPr/>
          <p:nvPr/>
        </p:nvSpPr>
        <p:spPr>
          <a:xfrm>
            <a:off x="6172200" y="0"/>
            <a:ext cx="60198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占位符 1"/>
          <p:cNvSpPr txBox="1"/>
          <p:nvPr/>
        </p:nvSpPr>
        <p:spPr>
          <a:xfrm>
            <a:off x="841116" y="2640540"/>
            <a:ext cx="4602156" cy="1042459"/>
          </a:xfrm>
          <a:prstGeom prst="rect">
            <a:avLst/>
          </a:prstGeom>
        </p:spPr>
        <p:txBody>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4800" dirty="0"/>
              <a:t>COMPANY</a:t>
            </a:r>
            <a:endParaRPr lang="en-US" altLang="zh-CN" sz="4800" dirty="0"/>
          </a:p>
          <a:p>
            <a:r>
              <a:rPr lang="en-US" altLang="zh-CN" sz="4800" dirty="0"/>
              <a:t>TIMELINE</a:t>
            </a:r>
            <a:endParaRPr lang="zh-CN" altLang="en-US" sz="4800" dirty="0"/>
          </a:p>
        </p:txBody>
      </p:sp>
      <p:cxnSp>
        <p:nvCxnSpPr>
          <p:cNvPr id="7" name="直接连接符 6"/>
          <p:cNvCxnSpPr/>
          <p:nvPr/>
        </p:nvCxnSpPr>
        <p:spPr>
          <a:xfrm>
            <a:off x="9122831" y="0"/>
            <a:ext cx="0" cy="6548967"/>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9330264" y="5462846"/>
            <a:ext cx="1134929" cy="824203"/>
            <a:chOff x="9330264" y="5462846"/>
            <a:chExt cx="1134929" cy="824203"/>
          </a:xfrm>
        </p:grpSpPr>
        <p:sp>
          <p:nvSpPr>
            <p:cNvPr id="30" name="文本占位符 1"/>
            <p:cNvSpPr txBox="1"/>
            <p:nvPr/>
          </p:nvSpPr>
          <p:spPr>
            <a:xfrm>
              <a:off x="9330264" y="5462846"/>
              <a:ext cx="1052218" cy="521230"/>
            </a:xfrm>
            <a:prstGeom prst="rect">
              <a:avLst/>
            </a:prstGeom>
          </p:spPr>
          <p:txBody>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dirty="0">
                  <a:solidFill>
                    <a:schemeClr val="bg1"/>
                  </a:solidFill>
                </a:rPr>
                <a:t>20XX</a:t>
              </a:r>
              <a:endParaRPr lang="zh-CN" altLang="en-US" sz="2000" dirty="0">
                <a:solidFill>
                  <a:schemeClr val="bg1"/>
                </a:solidFill>
              </a:endParaRPr>
            </a:p>
          </p:txBody>
        </p:sp>
        <p:sp>
          <p:nvSpPr>
            <p:cNvPr id="31" name="文本框 30"/>
            <p:cNvSpPr txBox="1"/>
            <p:nvPr/>
          </p:nvSpPr>
          <p:spPr>
            <a:xfrm>
              <a:off x="9412984" y="5754211"/>
              <a:ext cx="1052209" cy="532838"/>
            </a:xfrm>
            <a:prstGeom prst="rect">
              <a:avLst/>
            </a:prstGeom>
            <a:noFill/>
          </p:spPr>
          <p:txBody>
            <a:bodyPr wrap="square" lIns="0" tIns="0" rIns="0" bIns="0">
              <a:spAutoFit/>
            </a:bodyPr>
            <a:lstStyle/>
            <a:p>
              <a:pPr defTabSz="914400">
                <a:lnSpc>
                  <a:spcPct val="130000"/>
                </a:lnSpc>
              </a:pPr>
              <a:r>
                <a:rPr lang="zh-CN" altLang="en-US" sz="1400" dirty="0">
                  <a:solidFill>
                    <a:schemeClr val="bg1"/>
                  </a:solidFill>
                  <a:latin typeface="+mn-ea"/>
                  <a:cs typeface="+mn-ea"/>
                  <a:sym typeface="Arial" panose="020B0604020202020204" pitchFamily="34" charset="0"/>
                </a:rPr>
                <a:t>在上海成立第一家酒店</a:t>
              </a:r>
              <a:endParaRPr lang="zh-CN" altLang="en-US" sz="1600" dirty="0">
                <a:solidFill>
                  <a:schemeClr val="bg1"/>
                </a:solidFill>
                <a:latin typeface="+mn-ea"/>
                <a:cs typeface="+mn-ea"/>
                <a:sym typeface="Arial" panose="020B0604020202020204" pitchFamily="34" charset="0"/>
              </a:endParaRPr>
            </a:p>
          </p:txBody>
        </p:sp>
      </p:grpSp>
      <p:sp>
        <p:nvSpPr>
          <p:cNvPr id="32" name="矩形: 圆角 31"/>
          <p:cNvSpPr/>
          <p:nvPr/>
        </p:nvSpPr>
        <p:spPr>
          <a:xfrm>
            <a:off x="1007979" y="4278351"/>
            <a:ext cx="856648" cy="143054"/>
          </a:xfrm>
          <a:prstGeom prst="roundRect">
            <a:avLst>
              <a:gd name="adj" fmla="val 50000"/>
            </a:avLst>
          </a:prstGeom>
          <a:gradFill>
            <a:gsLst>
              <a:gs pos="64000">
                <a:schemeClr val="accent1"/>
              </a:gs>
              <a:gs pos="0">
                <a:schemeClr val="accent2"/>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图形 39"/>
          <p:cNvPicPr>
            <a:picLocks noChangeAspect="1"/>
          </p:cNvPicPr>
          <p:nvPr/>
        </p:nvPicPr>
        <p:blipFill>
          <a:blip r:embed="rId3" cstate="screen">
            <a:extLst>
              <a:ext uri="{96DAC541-7B7A-43D3-8B79-37D633B846F1}">
                <asvg:svgBlip xmlns:asvg="http://schemas.microsoft.com/office/drawing/2016/SVG/main" r:embed="rId4"/>
              </a:ext>
            </a:extLst>
          </a:blip>
          <a:stretch>
            <a:fillRect/>
          </a:stretch>
        </p:blipFill>
        <p:spPr>
          <a:xfrm>
            <a:off x="8846239" y="6176519"/>
            <a:ext cx="553181" cy="579502"/>
          </a:xfrm>
          <a:prstGeom prst="rect">
            <a:avLst/>
          </a:prstGeom>
        </p:spPr>
      </p:pic>
      <p:grpSp>
        <p:nvGrpSpPr>
          <p:cNvPr id="45" name="组合 44"/>
          <p:cNvGrpSpPr/>
          <p:nvPr/>
        </p:nvGrpSpPr>
        <p:grpSpPr>
          <a:xfrm>
            <a:off x="9050864" y="5542720"/>
            <a:ext cx="242361" cy="143933"/>
            <a:chOff x="9050864" y="5542720"/>
            <a:chExt cx="242361" cy="143933"/>
          </a:xfrm>
        </p:grpSpPr>
        <p:sp>
          <p:nvSpPr>
            <p:cNvPr id="9" name="椭圆 8"/>
            <p:cNvSpPr/>
            <p:nvPr/>
          </p:nvSpPr>
          <p:spPr>
            <a:xfrm>
              <a:off x="9050864" y="5542720"/>
              <a:ext cx="143933" cy="14393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p:nvCxnSpPr>
          <p:spPr>
            <a:xfrm>
              <a:off x="9194797" y="5614051"/>
              <a:ext cx="98428" cy="0"/>
            </a:xfrm>
            <a:prstGeom prst="line">
              <a:avLst/>
            </a:prstGeom>
            <a:ln w="19050" cap="rnd">
              <a:solidFill>
                <a:schemeClr val="accent4"/>
              </a:solidFill>
            </a:ln>
          </p:spPr>
          <p:style>
            <a:lnRef idx="1">
              <a:schemeClr val="accent1"/>
            </a:lnRef>
            <a:fillRef idx="0">
              <a:schemeClr val="accent1"/>
            </a:fillRef>
            <a:effectRef idx="0">
              <a:schemeClr val="accent1"/>
            </a:effectRef>
            <a:fontRef idx="minor">
              <a:schemeClr val="tx1"/>
            </a:fontRef>
          </p:style>
        </p:cxnSp>
        <p:sp>
          <p:nvSpPr>
            <p:cNvPr id="36" name="椭圆 35"/>
            <p:cNvSpPr/>
            <p:nvPr/>
          </p:nvSpPr>
          <p:spPr>
            <a:xfrm>
              <a:off x="9087903" y="5579759"/>
              <a:ext cx="69856" cy="698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964609" y="4742219"/>
            <a:ext cx="230188" cy="143933"/>
            <a:chOff x="8964609" y="4742219"/>
            <a:chExt cx="230188" cy="143933"/>
          </a:xfrm>
        </p:grpSpPr>
        <p:sp>
          <p:nvSpPr>
            <p:cNvPr id="10" name="椭圆 9"/>
            <p:cNvSpPr/>
            <p:nvPr/>
          </p:nvSpPr>
          <p:spPr>
            <a:xfrm>
              <a:off x="9050864" y="4742219"/>
              <a:ext cx="143933" cy="14393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1" name="直接连接符 50"/>
            <p:cNvCxnSpPr/>
            <p:nvPr/>
          </p:nvCxnSpPr>
          <p:spPr>
            <a:xfrm>
              <a:off x="8964609" y="4815840"/>
              <a:ext cx="98428" cy="0"/>
            </a:xfrm>
            <a:prstGeom prst="line">
              <a:avLst/>
            </a:prstGeom>
            <a:ln w="19050" cap="rnd">
              <a:solidFill>
                <a:schemeClr val="accent4"/>
              </a:solidFill>
            </a:ln>
          </p:spPr>
          <p:style>
            <a:lnRef idx="1">
              <a:schemeClr val="accent1"/>
            </a:lnRef>
            <a:fillRef idx="0">
              <a:schemeClr val="accent1"/>
            </a:fillRef>
            <a:effectRef idx="0">
              <a:schemeClr val="accent1"/>
            </a:effectRef>
            <a:fontRef idx="minor">
              <a:schemeClr val="tx1"/>
            </a:fontRef>
          </p:style>
        </p:cxnSp>
        <p:sp>
          <p:nvSpPr>
            <p:cNvPr id="37" name="椭圆 36"/>
            <p:cNvSpPr/>
            <p:nvPr/>
          </p:nvSpPr>
          <p:spPr>
            <a:xfrm>
              <a:off x="9087903" y="4779257"/>
              <a:ext cx="69856" cy="698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9050864" y="3941718"/>
            <a:ext cx="242361" cy="143933"/>
            <a:chOff x="9050864" y="3941718"/>
            <a:chExt cx="242361" cy="143933"/>
          </a:xfrm>
        </p:grpSpPr>
        <p:sp>
          <p:nvSpPr>
            <p:cNvPr id="11" name="椭圆 10"/>
            <p:cNvSpPr/>
            <p:nvPr/>
          </p:nvSpPr>
          <p:spPr>
            <a:xfrm>
              <a:off x="9050864" y="3941718"/>
              <a:ext cx="143933" cy="14393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p:cNvCxnSpPr/>
            <p:nvPr/>
          </p:nvCxnSpPr>
          <p:spPr>
            <a:xfrm>
              <a:off x="9194797" y="4012565"/>
              <a:ext cx="98428" cy="0"/>
            </a:xfrm>
            <a:prstGeom prst="line">
              <a:avLst/>
            </a:prstGeom>
            <a:ln w="19050" cap="rnd">
              <a:solidFill>
                <a:schemeClr val="accent4"/>
              </a:solidFill>
            </a:ln>
          </p:spPr>
          <p:style>
            <a:lnRef idx="1">
              <a:schemeClr val="accent1"/>
            </a:lnRef>
            <a:fillRef idx="0">
              <a:schemeClr val="accent1"/>
            </a:fillRef>
            <a:effectRef idx="0">
              <a:schemeClr val="accent1"/>
            </a:effectRef>
            <a:fontRef idx="minor">
              <a:schemeClr val="tx1"/>
            </a:fontRef>
          </p:style>
        </p:cxnSp>
        <p:sp>
          <p:nvSpPr>
            <p:cNvPr id="38" name="椭圆 37"/>
            <p:cNvSpPr/>
            <p:nvPr/>
          </p:nvSpPr>
          <p:spPr>
            <a:xfrm>
              <a:off x="9087903" y="3981695"/>
              <a:ext cx="69856" cy="698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8964609" y="3141217"/>
            <a:ext cx="230188" cy="143933"/>
            <a:chOff x="8964609" y="3141217"/>
            <a:chExt cx="230188" cy="143933"/>
          </a:xfrm>
        </p:grpSpPr>
        <p:sp>
          <p:nvSpPr>
            <p:cNvPr id="12" name="椭圆 11"/>
            <p:cNvSpPr/>
            <p:nvPr/>
          </p:nvSpPr>
          <p:spPr>
            <a:xfrm>
              <a:off x="9050864" y="3141217"/>
              <a:ext cx="143933" cy="14393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p:nvPr/>
          </p:nvCxnSpPr>
          <p:spPr>
            <a:xfrm>
              <a:off x="8964609" y="3223623"/>
              <a:ext cx="98428" cy="0"/>
            </a:xfrm>
            <a:prstGeom prst="line">
              <a:avLst/>
            </a:prstGeom>
            <a:ln w="19050" cap="rnd">
              <a:solidFill>
                <a:schemeClr val="accent4"/>
              </a:solidFill>
            </a:ln>
          </p:spPr>
          <p:style>
            <a:lnRef idx="1">
              <a:schemeClr val="accent1"/>
            </a:lnRef>
            <a:fillRef idx="0">
              <a:schemeClr val="accent1"/>
            </a:fillRef>
            <a:effectRef idx="0">
              <a:schemeClr val="accent1"/>
            </a:effectRef>
            <a:fontRef idx="minor">
              <a:schemeClr val="tx1"/>
            </a:fontRef>
          </p:style>
        </p:cxnSp>
        <p:sp>
          <p:nvSpPr>
            <p:cNvPr id="39" name="椭圆 38"/>
            <p:cNvSpPr/>
            <p:nvPr/>
          </p:nvSpPr>
          <p:spPr>
            <a:xfrm>
              <a:off x="9087903" y="3178035"/>
              <a:ext cx="69856" cy="698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9050864" y="2340716"/>
            <a:ext cx="242361" cy="143933"/>
            <a:chOff x="9050864" y="2340716"/>
            <a:chExt cx="242361" cy="143933"/>
          </a:xfrm>
        </p:grpSpPr>
        <p:sp>
          <p:nvSpPr>
            <p:cNvPr id="13" name="椭圆 12"/>
            <p:cNvSpPr/>
            <p:nvPr/>
          </p:nvSpPr>
          <p:spPr>
            <a:xfrm>
              <a:off x="9050864" y="2340716"/>
              <a:ext cx="143933" cy="14393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9194797" y="2420348"/>
              <a:ext cx="98428" cy="0"/>
            </a:xfrm>
            <a:prstGeom prst="line">
              <a:avLst/>
            </a:prstGeom>
            <a:ln w="19050" cap="rnd">
              <a:solidFill>
                <a:schemeClr val="accent4"/>
              </a:solidFill>
            </a:ln>
          </p:spPr>
          <p:style>
            <a:lnRef idx="1">
              <a:schemeClr val="accent1"/>
            </a:lnRef>
            <a:fillRef idx="0">
              <a:schemeClr val="accent1"/>
            </a:fillRef>
            <a:effectRef idx="0">
              <a:schemeClr val="accent1"/>
            </a:effectRef>
            <a:fontRef idx="minor">
              <a:schemeClr val="tx1"/>
            </a:fontRef>
          </p:style>
        </p:cxnSp>
        <p:sp>
          <p:nvSpPr>
            <p:cNvPr id="41" name="椭圆 40"/>
            <p:cNvSpPr/>
            <p:nvPr/>
          </p:nvSpPr>
          <p:spPr>
            <a:xfrm>
              <a:off x="9087903" y="2382501"/>
              <a:ext cx="69856" cy="698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8964609" y="1540215"/>
            <a:ext cx="230188" cy="143933"/>
            <a:chOff x="8964609" y="1540215"/>
            <a:chExt cx="230188" cy="143933"/>
          </a:xfrm>
        </p:grpSpPr>
        <p:sp>
          <p:nvSpPr>
            <p:cNvPr id="14" name="椭圆 13"/>
            <p:cNvSpPr/>
            <p:nvPr/>
          </p:nvSpPr>
          <p:spPr>
            <a:xfrm>
              <a:off x="9050864" y="1540215"/>
              <a:ext cx="143933" cy="14393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6" name="直接连接符 45"/>
            <p:cNvCxnSpPr/>
            <p:nvPr/>
          </p:nvCxnSpPr>
          <p:spPr>
            <a:xfrm>
              <a:off x="8964609" y="1614956"/>
              <a:ext cx="98428" cy="0"/>
            </a:xfrm>
            <a:prstGeom prst="line">
              <a:avLst/>
            </a:prstGeom>
            <a:ln w="19050" cap="rnd">
              <a:solidFill>
                <a:schemeClr val="accent4"/>
              </a:solidFill>
            </a:ln>
          </p:spPr>
          <p:style>
            <a:lnRef idx="1">
              <a:schemeClr val="accent1"/>
            </a:lnRef>
            <a:fillRef idx="0">
              <a:schemeClr val="accent1"/>
            </a:fillRef>
            <a:effectRef idx="0">
              <a:schemeClr val="accent1"/>
            </a:effectRef>
            <a:fontRef idx="minor">
              <a:schemeClr val="tx1"/>
            </a:fontRef>
          </p:style>
        </p:cxnSp>
        <p:sp>
          <p:nvSpPr>
            <p:cNvPr id="42" name="椭圆 41"/>
            <p:cNvSpPr/>
            <p:nvPr/>
          </p:nvSpPr>
          <p:spPr>
            <a:xfrm>
              <a:off x="9087903" y="1577253"/>
              <a:ext cx="69856" cy="698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9050864" y="739714"/>
            <a:ext cx="242361" cy="143933"/>
            <a:chOff x="9050864" y="739714"/>
            <a:chExt cx="242361" cy="143933"/>
          </a:xfrm>
        </p:grpSpPr>
        <p:sp>
          <p:nvSpPr>
            <p:cNvPr id="8" name="椭圆 7"/>
            <p:cNvSpPr/>
            <p:nvPr/>
          </p:nvSpPr>
          <p:spPr>
            <a:xfrm>
              <a:off x="9050864" y="739714"/>
              <a:ext cx="143933" cy="14393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3" name="直接连接符 42"/>
            <p:cNvCxnSpPr>
              <a:stCxn id="8" idx="6"/>
            </p:cNvCxnSpPr>
            <p:nvPr/>
          </p:nvCxnSpPr>
          <p:spPr>
            <a:xfrm>
              <a:off x="9194797" y="811681"/>
              <a:ext cx="98428" cy="0"/>
            </a:xfrm>
            <a:prstGeom prst="line">
              <a:avLst/>
            </a:prstGeom>
            <a:ln w="19050" cap="rnd">
              <a:solidFill>
                <a:schemeClr val="accent4"/>
              </a:solidFill>
            </a:ln>
          </p:spPr>
          <p:style>
            <a:lnRef idx="1">
              <a:schemeClr val="accent1"/>
            </a:lnRef>
            <a:fillRef idx="0">
              <a:schemeClr val="accent1"/>
            </a:fillRef>
            <a:effectRef idx="0">
              <a:schemeClr val="accent1"/>
            </a:effectRef>
            <a:fontRef idx="minor">
              <a:schemeClr val="tx1"/>
            </a:fontRef>
          </p:style>
        </p:cxnSp>
        <p:sp>
          <p:nvSpPr>
            <p:cNvPr id="44" name="椭圆 43"/>
            <p:cNvSpPr/>
            <p:nvPr/>
          </p:nvSpPr>
          <p:spPr>
            <a:xfrm>
              <a:off x="9087903" y="773959"/>
              <a:ext cx="69856" cy="698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9330264" y="2239104"/>
            <a:ext cx="1388465" cy="863929"/>
            <a:chOff x="9330264" y="2239104"/>
            <a:chExt cx="1388465" cy="863929"/>
          </a:xfrm>
        </p:grpSpPr>
        <p:sp>
          <p:nvSpPr>
            <p:cNvPr id="22" name="文本占位符 1"/>
            <p:cNvSpPr txBox="1"/>
            <p:nvPr/>
          </p:nvSpPr>
          <p:spPr>
            <a:xfrm>
              <a:off x="9330264" y="2239104"/>
              <a:ext cx="1052218" cy="521230"/>
            </a:xfrm>
            <a:prstGeom prst="rect">
              <a:avLst/>
            </a:prstGeom>
          </p:spPr>
          <p:txBody>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dirty="0">
                  <a:solidFill>
                    <a:schemeClr val="bg1"/>
                  </a:solidFill>
                </a:rPr>
                <a:t>20XX</a:t>
              </a:r>
              <a:endParaRPr lang="zh-CN" altLang="en-US" sz="2000" dirty="0">
                <a:solidFill>
                  <a:schemeClr val="bg1"/>
                </a:solidFill>
              </a:endParaRPr>
            </a:p>
          </p:txBody>
        </p:sp>
        <p:sp>
          <p:nvSpPr>
            <p:cNvPr id="53" name="文本框 52"/>
            <p:cNvSpPr txBox="1"/>
            <p:nvPr/>
          </p:nvSpPr>
          <p:spPr>
            <a:xfrm>
              <a:off x="9424591" y="2570195"/>
              <a:ext cx="1294138" cy="532838"/>
            </a:xfrm>
            <a:prstGeom prst="rect">
              <a:avLst/>
            </a:prstGeom>
            <a:noFill/>
          </p:spPr>
          <p:txBody>
            <a:bodyPr wrap="square" lIns="0" tIns="0" rIns="0" bIns="0">
              <a:spAutoFit/>
            </a:bodyPr>
            <a:lstStyle/>
            <a:p>
              <a:pPr defTabSz="914400">
                <a:lnSpc>
                  <a:spcPct val="130000"/>
                </a:lnSpc>
              </a:pPr>
              <a:r>
                <a:rPr lang="zh-CN" altLang="en-US" sz="1400" dirty="0">
                  <a:solidFill>
                    <a:schemeClr val="bg1"/>
                  </a:solidFill>
                  <a:latin typeface="+mn-ea"/>
                  <a:cs typeface="+mn-ea"/>
                  <a:sym typeface="Arial" panose="020B0604020202020204" pitchFamily="34" charset="0"/>
                </a:rPr>
                <a:t>跨出国门</a:t>
              </a:r>
              <a:endParaRPr lang="en-US" altLang="zh-CN" sz="1400" dirty="0">
                <a:solidFill>
                  <a:schemeClr val="bg1"/>
                </a:solidFill>
                <a:latin typeface="+mn-ea"/>
                <a:cs typeface="+mn-ea"/>
                <a:sym typeface="Arial" panose="020B0604020202020204" pitchFamily="34" charset="0"/>
              </a:endParaRPr>
            </a:p>
            <a:p>
              <a:pPr defTabSz="914400">
                <a:lnSpc>
                  <a:spcPct val="130000"/>
                </a:lnSpc>
              </a:pPr>
              <a:r>
                <a:rPr lang="zh-CN" altLang="en-US" sz="1400" dirty="0">
                  <a:solidFill>
                    <a:schemeClr val="bg1"/>
                  </a:solidFill>
                  <a:latin typeface="+mn-ea"/>
                  <a:cs typeface="+mn-ea"/>
                  <a:sym typeface="Arial" panose="020B0604020202020204" pitchFamily="34" charset="0"/>
                </a:rPr>
                <a:t>在外国开设分店</a:t>
              </a:r>
              <a:endParaRPr lang="zh-CN" altLang="en-US" sz="1600" dirty="0">
                <a:solidFill>
                  <a:schemeClr val="bg1"/>
                </a:solidFill>
                <a:latin typeface="+mn-ea"/>
                <a:cs typeface="+mn-ea"/>
                <a:sym typeface="Arial" panose="020B0604020202020204" pitchFamily="34" charset="0"/>
              </a:endParaRPr>
            </a:p>
          </p:txBody>
        </p:sp>
      </p:grpSp>
      <p:grpSp>
        <p:nvGrpSpPr>
          <p:cNvPr id="16" name="组合 15"/>
          <p:cNvGrpSpPr/>
          <p:nvPr/>
        </p:nvGrpSpPr>
        <p:grpSpPr>
          <a:xfrm>
            <a:off x="7570113" y="1423533"/>
            <a:ext cx="1516735" cy="877335"/>
            <a:chOff x="7570113" y="1423533"/>
            <a:chExt cx="1516735" cy="877335"/>
          </a:xfrm>
        </p:grpSpPr>
        <p:sp>
          <p:nvSpPr>
            <p:cNvPr id="17" name="文本占位符 1"/>
            <p:cNvSpPr txBox="1"/>
            <p:nvPr/>
          </p:nvSpPr>
          <p:spPr>
            <a:xfrm>
              <a:off x="8034630" y="1423533"/>
              <a:ext cx="1052218" cy="521230"/>
            </a:xfrm>
            <a:prstGeom prst="rect">
              <a:avLst/>
            </a:prstGeom>
          </p:spPr>
          <p:txBody>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dirty="0">
                  <a:solidFill>
                    <a:schemeClr val="bg1"/>
                  </a:solidFill>
                </a:rPr>
                <a:t>20XX</a:t>
              </a:r>
              <a:endParaRPr lang="zh-CN" altLang="en-US" sz="2000" dirty="0">
                <a:solidFill>
                  <a:schemeClr val="bg1"/>
                </a:solidFill>
              </a:endParaRPr>
            </a:p>
          </p:txBody>
        </p:sp>
        <p:sp>
          <p:nvSpPr>
            <p:cNvPr id="54" name="文本框 53"/>
            <p:cNvSpPr txBox="1"/>
            <p:nvPr/>
          </p:nvSpPr>
          <p:spPr>
            <a:xfrm>
              <a:off x="7570113" y="1768030"/>
              <a:ext cx="1292815" cy="532838"/>
            </a:xfrm>
            <a:prstGeom prst="rect">
              <a:avLst/>
            </a:prstGeom>
            <a:noFill/>
          </p:spPr>
          <p:txBody>
            <a:bodyPr wrap="square" lIns="0" tIns="0" rIns="0" bIns="0">
              <a:spAutoFit/>
            </a:bodyPr>
            <a:lstStyle/>
            <a:p>
              <a:pPr algn="r" defTabSz="914400">
                <a:lnSpc>
                  <a:spcPct val="130000"/>
                </a:lnSpc>
              </a:pPr>
              <a:r>
                <a:rPr lang="zh-CN" altLang="en-US" sz="1400" dirty="0">
                  <a:solidFill>
                    <a:schemeClr val="bg1"/>
                  </a:solidFill>
                  <a:latin typeface="+mn-ea"/>
                  <a:cs typeface="+mn-ea"/>
                  <a:sym typeface="Arial" panose="020B0604020202020204" pitchFamily="34" charset="0"/>
                </a:rPr>
                <a:t>增加了线上</a:t>
              </a:r>
              <a:endParaRPr lang="en-US" altLang="zh-CN" sz="1400" dirty="0">
                <a:solidFill>
                  <a:schemeClr val="bg1"/>
                </a:solidFill>
                <a:latin typeface="+mn-ea"/>
                <a:cs typeface="+mn-ea"/>
                <a:sym typeface="Arial" panose="020B0604020202020204" pitchFamily="34" charset="0"/>
              </a:endParaRPr>
            </a:p>
            <a:p>
              <a:pPr algn="r" defTabSz="914400">
                <a:lnSpc>
                  <a:spcPct val="130000"/>
                </a:lnSpc>
              </a:pPr>
              <a:r>
                <a:rPr lang="zh-CN" altLang="en-US" sz="1400" dirty="0">
                  <a:solidFill>
                    <a:schemeClr val="bg1"/>
                  </a:solidFill>
                  <a:latin typeface="+mn-ea"/>
                  <a:cs typeface="+mn-ea"/>
                  <a:sym typeface="Arial" panose="020B0604020202020204" pitchFamily="34" charset="0"/>
                </a:rPr>
                <a:t>订餐送餐服务</a:t>
              </a:r>
              <a:endParaRPr lang="zh-CN" altLang="en-US" sz="1600" dirty="0">
                <a:solidFill>
                  <a:schemeClr val="bg1"/>
                </a:solidFill>
                <a:latin typeface="+mn-ea"/>
                <a:cs typeface="+mn-ea"/>
                <a:sym typeface="Arial" panose="020B0604020202020204" pitchFamily="34" charset="0"/>
              </a:endParaRPr>
            </a:p>
          </p:txBody>
        </p:sp>
      </p:grpSp>
      <p:grpSp>
        <p:nvGrpSpPr>
          <p:cNvPr id="3" name="组合 2"/>
          <p:cNvGrpSpPr/>
          <p:nvPr/>
        </p:nvGrpSpPr>
        <p:grpSpPr>
          <a:xfrm>
            <a:off x="9330264" y="623032"/>
            <a:ext cx="1376855" cy="848662"/>
            <a:chOff x="9330264" y="623032"/>
            <a:chExt cx="1376855" cy="848662"/>
          </a:xfrm>
        </p:grpSpPr>
        <p:sp>
          <p:nvSpPr>
            <p:cNvPr id="15" name="文本占位符 1"/>
            <p:cNvSpPr txBox="1"/>
            <p:nvPr/>
          </p:nvSpPr>
          <p:spPr>
            <a:xfrm>
              <a:off x="9330264" y="623032"/>
              <a:ext cx="1052218" cy="521230"/>
            </a:xfrm>
            <a:prstGeom prst="rect">
              <a:avLst/>
            </a:prstGeom>
          </p:spPr>
          <p:txBody>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dirty="0">
                  <a:solidFill>
                    <a:schemeClr val="bg1"/>
                  </a:solidFill>
                </a:rPr>
                <a:t>20XX</a:t>
              </a:r>
              <a:endParaRPr lang="zh-CN" altLang="en-US" sz="2000" dirty="0">
                <a:solidFill>
                  <a:schemeClr val="bg1"/>
                </a:solidFill>
              </a:endParaRPr>
            </a:p>
          </p:txBody>
        </p:sp>
        <p:sp>
          <p:nvSpPr>
            <p:cNvPr id="55" name="文本框 54"/>
            <p:cNvSpPr txBox="1"/>
            <p:nvPr/>
          </p:nvSpPr>
          <p:spPr>
            <a:xfrm>
              <a:off x="9414630" y="938856"/>
              <a:ext cx="1292489" cy="532838"/>
            </a:xfrm>
            <a:prstGeom prst="rect">
              <a:avLst/>
            </a:prstGeom>
            <a:noFill/>
          </p:spPr>
          <p:txBody>
            <a:bodyPr wrap="square" lIns="0" tIns="0" rIns="0" bIns="0">
              <a:spAutoFit/>
            </a:bodyPr>
            <a:lstStyle/>
            <a:p>
              <a:pPr defTabSz="914400">
                <a:lnSpc>
                  <a:spcPct val="130000"/>
                </a:lnSpc>
              </a:pPr>
              <a:r>
                <a:rPr lang="zh-CN" altLang="en-US" sz="1400" dirty="0">
                  <a:solidFill>
                    <a:schemeClr val="bg1"/>
                  </a:solidFill>
                  <a:latin typeface="+mn-ea"/>
                  <a:cs typeface="+mn-ea"/>
                  <a:sym typeface="Arial" panose="020B0604020202020204" pitchFamily="34" charset="0"/>
                </a:rPr>
                <a:t>被评为最佳</a:t>
              </a:r>
              <a:endParaRPr lang="en-US" altLang="zh-CN" sz="1400" dirty="0">
                <a:solidFill>
                  <a:schemeClr val="bg1"/>
                </a:solidFill>
                <a:latin typeface="+mn-ea"/>
                <a:cs typeface="+mn-ea"/>
                <a:sym typeface="Arial" panose="020B0604020202020204" pitchFamily="34" charset="0"/>
              </a:endParaRPr>
            </a:p>
            <a:p>
              <a:pPr defTabSz="914400">
                <a:lnSpc>
                  <a:spcPct val="130000"/>
                </a:lnSpc>
              </a:pPr>
              <a:r>
                <a:rPr lang="zh-CN" altLang="en-US" sz="1400" dirty="0">
                  <a:solidFill>
                    <a:schemeClr val="bg1"/>
                  </a:solidFill>
                  <a:latin typeface="+mn-ea"/>
                  <a:cs typeface="+mn-ea"/>
                  <a:sym typeface="Arial" panose="020B0604020202020204" pitchFamily="34" charset="0"/>
                </a:rPr>
                <a:t>智能化餐饮酒店</a:t>
              </a:r>
              <a:endParaRPr lang="zh-CN" altLang="en-US" sz="1600" dirty="0">
                <a:solidFill>
                  <a:schemeClr val="bg1"/>
                </a:solidFill>
                <a:latin typeface="+mn-ea"/>
                <a:cs typeface="+mn-ea"/>
                <a:sym typeface="Arial" panose="020B0604020202020204" pitchFamily="34" charset="0"/>
              </a:endParaRPr>
            </a:p>
          </p:txBody>
        </p:sp>
      </p:grpSp>
      <p:grpSp>
        <p:nvGrpSpPr>
          <p:cNvPr id="21" name="组合 20"/>
          <p:cNvGrpSpPr/>
          <p:nvPr/>
        </p:nvGrpSpPr>
        <p:grpSpPr>
          <a:xfrm>
            <a:off x="7683112" y="4662346"/>
            <a:ext cx="1403736" cy="836369"/>
            <a:chOff x="7683112" y="4662346"/>
            <a:chExt cx="1403736" cy="836369"/>
          </a:xfrm>
        </p:grpSpPr>
        <p:sp>
          <p:nvSpPr>
            <p:cNvPr id="28" name="文本占位符 1"/>
            <p:cNvSpPr txBox="1"/>
            <p:nvPr/>
          </p:nvSpPr>
          <p:spPr>
            <a:xfrm>
              <a:off x="8034630" y="4662346"/>
              <a:ext cx="1052218" cy="521230"/>
            </a:xfrm>
            <a:prstGeom prst="rect">
              <a:avLst/>
            </a:prstGeom>
          </p:spPr>
          <p:txBody>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dirty="0">
                  <a:solidFill>
                    <a:schemeClr val="bg1"/>
                  </a:solidFill>
                </a:rPr>
                <a:t>20XX</a:t>
              </a:r>
              <a:endParaRPr lang="zh-CN" altLang="en-US" sz="2000" dirty="0">
                <a:solidFill>
                  <a:schemeClr val="bg1"/>
                </a:solidFill>
              </a:endParaRPr>
            </a:p>
          </p:txBody>
        </p:sp>
        <p:sp>
          <p:nvSpPr>
            <p:cNvPr id="56" name="文本框 55"/>
            <p:cNvSpPr txBox="1"/>
            <p:nvPr/>
          </p:nvSpPr>
          <p:spPr>
            <a:xfrm>
              <a:off x="7683112" y="4965877"/>
              <a:ext cx="1175283" cy="532838"/>
            </a:xfrm>
            <a:prstGeom prst="rect">
              <a:avLst/>
            </a:prstGeom>
            <a:noFill/>
          </p:spPr>
          <p:txBody>
            <a:bodyPr wrap="square" lIns="0" tIns="0" rIns="0" bIns="0">
              <a:spAutoFit/>
            </a:bodyPr>
            <a:lstStyle/>
            <a:p>
              <a:pPr algn="r" defTabSz="914400">
                <a:lnSpc>
                  <a:spcPct val="130000"/>
                </a:lnSpc>
              </a:pPr>
              <a:r>
                <a:rPr lang="zh-CN" altLang="en-US" sz="1400" dirty="0">
                  <a:solidFill>
                    <a:schemeClr val="bg1"/>
                  </a:solidFill>
                  <a:latin typeface="+mn-ea"/>
                  <a:cs typeface="+mn-ea"/>
                  <a:sym typeface="Arial" panose="020B0604020202020204" pitchFamily="34" charset="0"/>
                </a:rPr>
                <a:t>在一线城市</a:t>
              </a:r>
              <a:endParaRPr lang="en-US" altLang="zh-CN" sz="1400" dirty="0">
                <a:solidFill>
                  <a:schemeClr val="bg1"/>
                </a:solidFill>
                <a:latin typeface="+mn-ea"/>
                <a:cs typeface="+mn-ea"/>
                <a:sym typeface="Arial" panose="020B0604020202020204" pitchFamily="34" charset="0"/>
              </a:endParaRPr>
            </a:p>
            <a:p>
              <a:pPr algn="r" defTabSz="914400">
                <a:lnSpc>
                  <a:spcPct val="130000"/>
                </a:lnSpc>
              </a:pPr>
              <a:r>
                <a:rPr lang="zh-CN" altLang="en-US" sz="1400" dirty="0">
                  <a:solidFill>
                    <a:schemeClr val="bg1"/>
                  </a:solidFill>
                  <a:latin typeface="+mn-ea"/>
                  <a:cs typeface="+mn-ea"/>
                  <a:sym typeface="Arial" panose="020B0604020202020204" pitchFamily="34" charset="0"/>
                </a:rPr>
                <a:t>已有</a:t>
              </a:r>
              <a:r>
                <a:rPr lang="en-US" altLang="zh-CN" sz="1400" dirty="0">
                  <a:solidFill>
                    <a:schemeClr val="bg1"/>
                  </a:solidFill>
                  <a:latin typeface="+mn-ea"/>
                  <a:cs typeface="+mn-ea"/>
                  <a:sym typeface="Arial" panose="020B0604020202020204" pitchFamily="34" charset="0"/>
                </a:rPr>
                <a:t>5</a:t>
              </a:r>
              <a:r>
                <a:rPr lang="zh-CN" altLang="en-US" sz="1400" dirty="0">
                  <a:solidFill>
                    <a:schemeClr val="bg1"/>
                  </a:solidFill>
                  <a:latin typeface="+mn-ea"/>
                  <a:cs typeface="+mn-ea"/>
                  <a:sym typeface="Arial" panose="020B0604020202020204" pitchFamily="34" charset="0"/>
                </a:rPr>
                <a:t>家分店</a:t>
              </a:r>
              <a:endParaRPr lang="zh-CN" altLang="en-US" sz="1600" dirty="0">
                <a:solidFill>
                  <a:schemeClr val="bg1"/>
                </a:solidFill>
                <a:latin typeface="+mn-ea"/>
                <a:cs typeface="+mn-ea"/>
                <a:sym typeface="Arial" panose="020B0604020202020204" pitchFamily="34" charset="0"/>
              </a:endParaRPr>
            </a:p>
          </p:txBody>
        </p:sp>
      </p:grpSp>
      <p:grpSp>
        <p:nvGrpSpPr>
          <p:cNvPr id="20" name="组合 19"/>
          <p:cNvGrpSpPr/>
          <p:nvPr/>
        </p:nvGrpSpPr>
        <p:grpSpPr>
          <a:xfrm>
            <a:off x="9330264" y="3876915"/>
            <a:ext cx="1305985" cy="862369"/>
            <a:chOff x="9330264" y="3876915"/>
            <a:chExt cx="1305985" cy="862369"/>
          </a:xfrm>
        </p:grpSpPr>
        <p:sp>
          <p:nvSpPr>
            <p:cNvPr id="26" name="文本占位符 1"/>
            <p:cNvSpPr txBox="1"/>
            <p:nvPr/>
          </p:nvSpPr>
          <p:spPr>
            <a:xfrm>
              <a:off x="9330264" y="3876915"/>
              <a:ext cx="1052218" cy="521230"/>
            </a:xfrm>
            <a:prstGeom prst="rect">
              <a:avLst/>
            </a:prstGeom>
          </p:spPr>
          <p:txBody>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dirty="0">
                  <a:solidFill>
                    <a:schemeClr val="bg1"/>
                  </a:solidFill>
                </a:rPr>
                <a:t>20XX</a:t>
              </a:r>
              <a:endParaRPr lang="zh-CN" altLang="en-US" sz="2000" dirty="0">
                <a:solidFill>
                  <a:schemeClr val="bg1"/>
                </a:solidFill>
              </a:endParaRPr>
            </a:p>
          </p:txBody>
        </p:sp>
        <p:sp>
          <p:nvSpPr>
            <p:cNvPr id="58" name="文本框 57"/>
            <p:cNvSpPr txBox="1"/>
            <p:nvPr/>
          </p:nvSpPr>
          <p:spPr>
            <a:xfrm>
              <a:off x="9410470" y="4206446"/>
              <a:ext cx="1225779" cy="532838"/>
            </a:xfrm>
            <a:prstGeom prst="rect">
              <a:avLst/>
            </a:prstGeom>
            <a:noFill/>
          </p:spPr>
          <p:txBody>
            <a:bodyPr wrap="square" lIns="0" tIns="0" rIns="0" bIns="0">
              <a:spAutoFit/>
            </a:bodyPr>
            <a:lstStyle/>
            <a:p>
              <a:pPr defTabSz="914400">
                <a:lnSpc>
                  <a:spcPct val="130000"/>
                </a:lnSpc>
              </a:pPr>
              <a:r>
                <a:rPr lang="zh-CN" altLang="en-US" sz="1400" dirty="0">
                  <a:solidFill>
                    <a:schemeClr val="bg1"/>
                  </a:solidFill>
                  <a:latin typeface="+mn-ea"/>
                  <a:cs typeface="+mn-ea"/>
                  <a:sym typeface="Arial" panose="020B0604020202020204" pitchFamily="34" charset="0"/>
                </a:rPr>
                <a:t>人员从</a:t>
              </a:r>
              <a:r>
                <a:rPr lang="en-US" altLang="zh-CN" sz="1400" dirty="0">
                  <a:solidFill>
                    <a:schemeClr val="bg1"/>
                  </a:solidFill>
                  <a:latin typeface="+mn-ea"/>
                  <a:cs typeface="+mn-ea"/>
                  <a:sym typeface="Arial" panose="020B0604020202020204" pitchFamily="34" charset="0"/>
                </a:rPr>
                <a:t>500</a:t>
              </a:r>
              <a:r>
                <a:rPr lang="zh-CN" altLang="en-US" sz="1400" dirty="0">
                  <a:solidFill>
                    <a:schemeClr val="bg1"/>
                  </a:solidFill>
                  <a:latin typeface="+mn-ea"/>
                  <a:cs typeface="+mn-ea"/>
                  <a:sym typeface="Arial" panose="020B0604020202020204" pitchFamily="34" charset="0"/>
                </a:rPr>
                <a:t>人</a:t>
              </a:r>
              <a:endParaRPr lang="en-US" altLang="zh-CN" sz="1400" dirty="0">
                <a:solidFill>
                  <a:schemeClr val="bg1"/>
                </a:solidFill>
                <a:latin typeface="+mn-ea"/>
                <a:cs typeface="+mn-ea"/>
                <a:sym typeface="Arial" panose="020B0604020202020204" pitchFamily="34" charset="0"/>
              </a:endParaRPr>
            </a:p>
            <a:p>
              <a:pPr defTabSz="914400">
                <a:lnSpc>
                  <a:spcPct val="130000"/>
                </a:lnSpc>
              </a:pPr>
              <a:r>
                <a:rPr lang="zh-CN" altLang="en-US" sz="1400" dirty="0">
                  <a:solidFill>
                    <a:schemeClr val="bg1"/>
                  </a:solidFill>
                  <a:latin typeface="+mn-ea"/>
                  <a:cs typeface="+mn-ea"/>
                  <a:sym typeface="Arial" panose="020B0604020202020204" pitchFamily="34" charset="0"/>
                </a:rPr>
                <a:t>扩充至</a:t>
              </a:r>
              <a:r>
                <a:rPr lang="en-US" altLang="zh-CN" sz="1400" dirty="0">
                  <a:solidFill>
                    <a:schemeClr val="bg1"/>
                  </a:solidFill>
                  <a:latin typeface="+mn-ea"/>
                  <a:cs typeface="+mn-ea"/>
                  <a:sym typeface="Arial" panose="020B0604020202020204" pitchFamily="34" charset="0"/>
                </a:rPr>
                <a:t>5000</a:t>
              </a:r>
              <a:r>
                <a:rPr lang="zh-CN" altLang="en-US" sz="1400" dirty="0">
                  <a:solidFill>
                    <a:schemeClr val="bg1"/>
                  </a:solidFill>
                  <a:latin typeface="+mn-ea"/>
                  <a:cs typeface="+mn-ea"/>
                  <a:sym typeface="Arial" panose="020B0604020202020204" pitchFamily="34" charset="0"/>
                </a:rPr>
                <a:t>人</a:t>
              </a:r>
              <a:endParaRPr lang="zh-CN" altLang="en-US" sz="1600" dirty="0">
                <a:solidFill>
                  <a:schemeClr val="bg1"/>
                </a:solidFill>
                <a:latin typeface="+mn-ea"/>
                <a:cs typeface="+mn-ea"/>
                <a:sym typeface="Arial" panose="020B0604020202020204" pitchFamily="34" charset="0"/>
              </a:endParaRPr>
            </a:p>
          </p:txBody>
        </p:sp>
      </p:grpSp>
      <p:grpSp>
        <p:nvGrpSpPr>
          <p:cNvPr id="19" name="组合 18"/>
          <p:cNvGrpSpPr/>
          <p:nvPr/>
        </p:nvGrpSpPr>
        <p:grpSpPr>
          <a:xfrm>
            <a:off x="7469267" y="3024535"/>
            <a:ext cx="1617581" cy="852380"/>
            <a:chOff x="7469267" y="3024535"/>
            <a:chExt cx="1617581" cy="852380"/>
          </a:xfrm>
        </p:grpSpPr>
        <p:sp>
          <p:nvSpPr>
            <p:cNvPr id="24" name="文本占位符 1"/>
            <p:cNvSpPr txBox="1"/>
            <p:nvPr/>
          </p:nvSpPr>
          <p:spPr>
            <a:xfrm>
              <a:off x="8034630" y="3024535"/>
              <a:ext cx="1052218" cy="521230"/>
            </a:xfrm>
            <a:prstGeom prst="rect">
              <a:avLst/>
            </a:prstGeom>
          </p:spPr>
          <p:txBody>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dirty="0">
                  <a:solidFill>
                    <a:schemeClr val="bg1"/>
                  </a:solidFill>
                </a:rPr>
                <a:t>20XX</a:t>
              </a:r>
              <a:endParaRPr lang="zh-CN" altLang="en-US" sz="2000" dirty="0">
                <a:solidFill>
                  <a:schemeClr val="bg1"/>
                </a:solidFill>
              </a:endParaRPr>
            </a:p>
          </p:txBody>
        </p:sp>
        <p:sp>
          <p:nvSpPr>
            <p:cNvPr id="59" name="文本框 58"/>
            <p:cNvSpPr txBox="1"/>
            <p:nvPr/>
          </p:nvSpPr>
          <p:spPr>
            <a:xfrm>
              <a:off x="7469267" y="3344077"/>
              <a:ext cx="1389128" cy="532838"/>
            </a:xfrm>
            <a:prstGeom prst="rect">
              <a:avLst/>
            </a:prstGeom>
            <a:noFill/>
          </p:spPr>
          <p:txBody>
            <a:bodyPr wrap="square" lIns="0" tIns="0" rIns="0" bIns="0">
              <a:spAutoFit/>
            </a:bodyPr>
            <a:lstStyle/>
            <a:p>
              <a:pPr algn="r" defTabSz="914400">
                <a:lnSpc>
                  <a:spcPct val="130000"/>
                </a:lnSpc>
              </a:pPr>
              <a:r>
                <a:rPr lang="zh-CN" altLang="en-US" sz="1400" dirty="0">
                  <a:solidFill>
                    <a:schemeClr val="bg1"/>
                  </a:solidFill>
                  <a:latin typeface="+mn-ea"/>
                  <a:cs typeface="+mn-ea"/>
                  <a:sym typeface="Arial" panose="020B0604020202020204" pitchFamily="34" charset="0"/>
                </a:rPr>
                <a:t>在国内共开设</a:t>
              </a:r>
              <a:endParaRPr lang="en-US" altLang="zh-CN" sz="1400" dirty="0">
                <a:solidFill>
                  <a:schemeClr val="bg1"/>
                </a:solidFill>
                <a:latin typeface="+mn-ea"/>
                <a:cs typeface="+mn-ea"/>
                <a:sym typeface="Arial" panose="020B0604020202020204" pitchFamily="34" charset="0"/>
              </a:endParaRPr>
            </a:p>
            <a:p>
              <a:pPr algn="r" defTabSz="914400">
                <a:lnSpc>
                  <a:spcPct val="130000"/>
                </a:lnSpc>
              </a:pPr>
              <a:r>
                <a:rPr lang="zh-CN" altLang="en-US" sz="1400" dirty="0">
                  <a:solidFill>
                    <a:schemeClr val="bg1"/>
                  </a:solidFill>
                  <a:latin typeface="+mn-ea"/>
                  <a:cs typeface="+mn-ea"/>
                  <a:sym typeface="Arial" panose="020B0604020202020204" pitchFamily="34" charset="0"/>
                </a:rPr>
                <a:t>了</a:t>
              </a:r>
              <a:r>
                <a:rPr lang="en-US" altLang="zh-CN" sz="1400" dirty="0">
                  <a:solidFill>
                    <a:schemeClr val="bg1"/>
                  </a:solidFill>
                  <a:latin typeface="+mn-ea"/>
                  <a:cs typeface="+mn-ea"/>
                  <a:sym typeface="Arial" panose="020B0604020202020204" pitchFamily="34" charset="0"/>
                </a:rPr>
                <a:t>50</a:t>
              </a:r>
              <a:r>
                <a:rPr lang="zh-CN" altLang="en-US" sz="1400" dirty="0">
                  <a:solidFill>
                    <a:schemeClr val="bg1"/>
                  </a:solidFill>
                  <a:latin typeface="+mn-ea"/>
                  <a:cs typeface="+mn-ea"/>
                  <a:sym typeface="Arial" panose="020B0604020202020204" pitchFamily="34" charset="0"/>
                </a:rPr>
                <a:t>家分店</a:t>
              </a:r>
              <a:endParaRPr lang="zh-CN" altLang="en-US" sz="1600" dirty="0">
                <a:solidFill>
                  <a:schemeClr val="bg1"/>
                </a:solidFill>
                <a:latin typeface="+mn-ea"/>
                <a:cs typeface="+mn-ea"/>
                <a:sym typeface="Arial" panose="020B0604020202020204" pitchFamily="34" charset="0"/>
              </a:endParaRPr>
            </a:p>
          </p:txBody>
        </p:sp>
      </p:grpSp>
    </p:spTree>
    <p:custDataLst>
      <p:tags r:id="rId5"/>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25"/>
          </p:nvPr>
        </p:nvSpPr>
        <p:spPr>
          <a:xfrm>
            <a:off x="695325" y="549276"/>
            <a:ext cx="1970873" cy="387798"/>
          </a:xfrm>
        </p:spPr>
        <p:txBody>
          <a:bodyPr/>
          <a:lstStyle/>
          <a:p>
            <a:r>
              <a:rPr lang="zh-CN" altLang="en-US" dirty="0"/>
              <a:t>企业概述</a:t>
            </a:r>
            <a:endParaRPr lang="zh-CN" altLang="en-US" dirty="0"/>
          </a:p>
        </p:txBody>
      </p:sp>
      <p:grpSp>
        <p:nvGrpSpPr>
          <p:cNvPr id="3" name="组合 2"/>
          <p:cNvGrpSpPr/>
          <p:nvPr/>
        </p:nvGrpSpPr>
        <p:grpSpPr>
          <a:xfrm>
            <a:off x="6423729" y="3581371"/>
            <a:ext cx="4799542" cy="1127214"/>
            <a:chOff x="6423729" y="3581371"/>
            <a:chExt cx="4799542" cy="1127214"/>
          </a:xfrm>
        </p:grpSpPr>
        <p:sp>
          <p:nvSpPr>
            <p:cNvPr id="7" name="TextBox 66"/>
            <p:cNvSpPr txBox="1"/>
            <p:nvPr/>
          </p:nvSpPr>
          <p:spPr>
            <a:xfrm>
              <a:off x="6704587" y="3581371"/>
              <a:ext cx="923330" cy="276999"/>
            </a:xfrm>
            <a:prstGeom prst="rect">
              <a:avLst/>
            </a:prstGeom>
            <a:noFill/>
          </p:spPr>
          <p:txBody>
            <a:bodyPr wrap="none" lIns="0" tIns="0" rIns="0" bIns="0" rtlCol="0" anchor="ctr">
              <a:spAutoFit/>
            </a:bodyPr>
            <a:lstStyle/>
            <a:p>
              <a:r>
                <a:rPr lang="zh-CN" altLang="en-US" b="1" dirty="0">
                  <a:solidFill>
                    <a:schemeClr val="accent2"/>
                  </a:solidFill>
                  <a:latin typeface="+mj-ea"/>
                  <a:ea typeface="+mj-ea"/>
                  <a:cs typeface="Open Sans SemiBold" panose="020B0606030504020204" pitchFamily="34" charset="0"/>
                </a:rPr>
                <a:t>客房设备</a:t>
              </a:r>
              <a:endParaRPr lang="en-US" b="1" dirty="0">
                <a:solidFill>
                  <a:schemeClr val="accent2"/>
                </a:solidFill>
                <a:latin typeface="+mj-ea"/>
                <a:ea typeface="+mj-ea"/>
                <a:cs typeface="Open Sans SemiBold" panose="020B0606030504020204" pitchFamily="34" charset="0"/>
              </a:endParaRPr>
            </a:p>
          </p:txBody>
        </p:sp>
        <p:sp>
          <p:nvSpPr>
            <p:cNvPr id="8" name="TextBox 67"/>
            <p:cNvSpPr txBox="1"/>
            <p:nvPr/>
          </p:nvSpPr>
          <p:spPr>
            <a:xfrm>
              <a:off x="6423729" y="3895670"/>
              <a:ext cx="4799542" cy="812915"/>
            </a:xfrm>
            <a:prstGeom prst="rect">
              <a:avLst/>
            </a:prstGeom>
            <a:noFill/>
          </p:spPr>
          <p:txBody>
            <a:bodyPr wrap="square" lIns="0" tIns="0" rIns="0" bIns="0" rtlCol="0">
              <a:spAutoFit/>
            </a:bodyPr>
            <a:lstStyle/>
            <a:p>
              <a:pPr>
                <a:lnSpc>
                  <a:spcPct val="130000"/>
                </a:lnSpc>
              </a:pPr>
              <a:r>
                <a:rPr lang="zh-CN" altLang="en-US" sz="1400" dirty="0">
                  <a:solidFill>
                    <a:schemeClr val="tx2"/>
                  </a:solidFill>
                  <a:latin typeface="+mn-ea"/>
                  <a:cs typeface="+mn-ea"/>
                </a:rPr>
                <a:t>房内专业的商务空间，</a:t>
              </a:r>
              <a:r>
                <a:rPr lang="en-US" altLang="zh-CN" sz="1400" dirty="0">
                  <a:solidFill>
                    <a:schemeClr val="tx2"/>
                  </a:solidFill>
                  <a:latin typeface="+mn-ea"/>
                  <a:cs typeface="+mn-ea"/>
                </a:rPr>
                <a:t>42</a:t>
              </a:r>
              <a:r>
                <a:rPr lang="zh-CN" altLang="en-US" sz="1400" dirty="0">
                  <a:solidFill>
                    <a:schemeClr val="tx2"/>
                  </a:solidFill>
                  <a:latin typeface="+mn-ea"/>
                  <a:cs typeface="+mn-ea"/>
                </a:rPr>
                <a:t>英寸电视，</a:t>
              </a:r>
              <a:r>
                <a:rPr lang="en-US" altLang="zh-CN" sz="1400" dirty="0">
                  <a:solidFill>
                    <a:schemeClr val="tx2"/>
                  </a:solidFill>
                  <a:latin typeface="+mn-ea"/>
                  <a:cs typeface="+mn-ea"/>
                </a:rPr>
                <a:t>iPod</a:t>
              </a:r>
              <a:r>
                <a:rPr lang="zh-CN" altLang="en-US" sz="1400" dirty="0">
                  <a:solidFill>
                    <a:schemeClr val="tx2"/>
                  </a:solidFill>
                  <a:latin typeface="+mn-ea"/>
                  <a:cs typeface="+mn-ea"/>
                </a:rPr>
                <a:t>音响系统，宽阔舒适的卫浴空间及提供免费有线和无线互联网接入让您有更多地选择，同时公共区域也可享用免费无线上网服务</a:t>
              </a:r>
              <a:r>
                <a:rPr lang="zh-CN" altLang="en-US" sz="1400" dirty="0">
                  <a:solidFill>
                    <a:schemeClr val="tx2"/>
                  </a:solidFill>
                  <a:latin typeface="+mn-ea"/>
                  <a:cs typeface="+mn-ea"/>
                  <a:sym typeface="Arial" panose="020B0604020202020204" pitchFamily="34" charset="0"/>
                </a:rPr>
                <a:t>。</a:t>
              </a:r>
              <a:endParaRPr lang="zh-CN" altLang="en-US" sz="1600" dirty="0">
                <a:solidFill>
                  <a:schemeClr val="tx2"/>
                </a:solidFill>
                <a:latin typeface="+mn-ea"/>
                <a:cs typeface="+mn-ea"/>
                <a:sym typeface="Arial" panose="020B0604020202020204" pitchFamily="34" charset="0"/>
              </a:endParaRPr>
            </a:p>
          </p:txBody>
        </p:sp>
        <p:grpSp>
          <p:nvGrpSpPr>
            <p:cNvPr id="10" name="Group 69"/>
            <p:cNvGrpSpPr/>
            <p:nvPr/>
          </p:nvGrpSpPr>
          <p:grpSpPr>
            <a:xfrm>
              <a:off x="6423729" y="3623326"/>
              <a:ext cx="193089" cy="193089"/>
              <a:chOff x="6153599" y="1327469"/>
              <a:chExt cx="193089" cy="193089"/>
            </a:xfrm>
          </p:grpSpPr>
          <p:sp>
            <p:nvSpPr>
              <p:cNvPr id="11" name="Oval 70"/>
              <p:cNvSpPr>
                <a:spLocks noChangeAspect="1"/>
              </p:cNvSpPr>
              <p:nvPr/>
            </p:nvSpPr>
            <p:spPr>
              <a:xfrm>
                <a:off x="6153599" y="1327469"/>
                <a:ext cx="193089" cy="193089"/>
              </a:xfrm>
              <a:prstGeom prst="ellipse">
                <a:avLst/>
              </a:prstGeom>
              <a:solidFill>
                <a:schemeClr val="accent2"/>
              </a:solidFill>
              <a:ln w="9525" cap="flat">
                <a:noFill/>
                <a:prstDash val="solid"/>
                <a:miter/>
              </a:ln>
            </p:spPr>
            <p:txBody>
              <a:bodyPr rtlCol="0" anchor="ctr"/>
              <a:lstStyle/>
              <a:p>
                <a:pPr algn="l"/>
                <a:endParaRPr lang="en-US" sz="2000" dirty="0">
                  <a:latin typeface="+mj-ea"/>
                  <a:ea typeface="+mj-ea"/>
                  <a:cs typeface="Open Sans" panose="020B0606030504020204" pitchFamily="34" charset="0"/>
                </a:endParaRPr>
              </a:p>
            </p:txBody>
          </p:sp>
          <p:sp>
            <p:nvSpPr>
              <p:cNvPr id="12" name="Oval 71"/>
              <p:cNvSpPr>
                <a:spLocks noChangeAspect="1"/>
              </p:cNvSpPr>
              <p:nvPr/>
            </p:nvSpPr>
            <p:spPr>
              <a:xfrm>
                <a:off x="6200601" y="1374471"/>
                <a:ext cx="99085" cy="99085"/>
              </a:xfrm>
              <a:prstGeom prst="ellipse">
                <a:avLst/>
              </a:prstGeom>
              <a:solidFill>
                <a:schemeClr val="accent2">
                  <a:lumMod val="20000"/>
                  <a:lumOff val="80000"/>
                </a:schemeClr>
              </a:solidFill>
              <a:ln w="9525" cap="flat">
                <a:noFill/>
                <a:prstDash val="solid"/>
                <a:miter/>
              </a:ln>
              <a:effectLst>
                <a:outerShdw blurRad="76200" sx="106000" sy="106000" algn="ctr" rotWithShape="0">
                  <a:prstClr val="black">
                    <a:alpha val="25000"/>
                  </a:prstClr>
                </a:outerShdw>
              </a:effectLst>
            </p:spPr>
            <p:txBody>
              <a:bodyPr rtlCol="0" anchor="ctr"/>
              <a:lstStyle/>
              <a:p>
                <a:pPr algn="l"/>
                <a:endParaRPr lang="en-US" sz="2000" dirty="0">
                  <a:latin typeface="+mj-ea"/>
                  <a:ea typeface="+mj-ea"/>
                  <a:cs typeface="Open Sans" panose="020B0606030504020204" pitchFamily="34" charset="0"/>
                </a:endParaRPr>
              </a:p>
            </p:txBody>
          </p:sp>
        </p:grpSp>
      </p:grpSp>
      <p:sp>
        <p:nvSpPr>
          <p:cNvPr id="16" name="文本占位符 11"/>
          <p:cNvSpPr txBox="1"/>
          <p:nvPr/>
        </p:nvSpPr>
        <p:spPr>
          <a:xfrm>
            <a:off x="6406895" y="1280110"/>
            <a:ext cx="1025922" cy="2769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dirty="0">
                <a:solidFill>
                  <a:schemeClr val="accent1"/>
                </a:solidFill>
                <a:latin typeface="+mj-ea"/>
                <a:ea typeface="+mj-ea"/>
              </a:rPr>
              <a:t>酒店外观</a:t>
            </a:r>
            <a:endParaRPr lang="zh-CN" altLang="en-US" sz="2000" dirty="0">
              <a:solidFill>
                <a:schemeClr val="accent1"/>
              </a:solidFill>
              <a:latin typeface="+mj-ea"/>
              <a:ea typeface="+mj-ea"/>
            </a:endParaRPr>
          </a:p>
        </p:txBody>
      </p:sp>
      <p:sp>
        <p:nvSpPr>
          <p:cNvPr id="17" name="文本框 16"/>
          <p:cNvSpPr txBox="1"/>
          <p:nvPr/>
        </p:nvSpPr>
        <p:spPr>
          <a:xfrm>
            <a:off x="6413633" y="1652394"/>
            <a:ext cx="4921117" cy="1569276"/>
          </a:xfrm>
          <a:prstGeom prst="rect">
            <a:avLst/>
          </a:prstGeom>
          <a:noFill/>
        </p:spPr>
        <p:txBody>
          <a:bodyPr wrap="square" lIns="0" tIns="0" rIns="0" bIns="0">
            <a:spAutoFit/>
          </a:bodyPr>
          <a:lstStyle/>
          <a:p>
            <a:pPr defTabSz="914400">
              <a:lnSpc>
                <a:spcPct val="130000"/>
              </a:lnSpc>
            </a:pPr>
            <a:r>
              <a:rPr lang="zh-CN" altLang="en-US" sz="1600" dirty="0">
                <a:solidFill>
                  <a:schemeClr val="tx2"/>
                </a:solidFill>
                <a:latin typeface="+mn-ea"/>
                <a:cs typeface="+mn-ea"/>
              </a:rPr>
              <a:t>酒店高达</a:t>
            </a:r>
            <a:r>
              <a:rPr lang="en-US" altLang="zh-CN" sz="1600" dirty="0">
                <a:solidFill>
                  <a:schemeClr val="tx2"/>
                </a:solidFill>
                <a:latin typeface="+mn-ea"/>
                <a:cs typeface="+mn-ea"/>
              </a:rPr>
              <a:t>68</a:t>
            </a:r>
            <a:r>
              <a:rPr lang="zh-CN" altLang="en-US" sz="1600" dirty="0">
                <a:solidFill>
                  <a:schemeClr val="tx2"/>
                </a:solidFill>
                <a:latin typeface="+mn-ea"/>
                <a:cs typeface="+mn-ea"/>
              </a:rPr>
              <a:t>层的壮观建筑拥有</a:t>
            </a:r>
            <a:r>
              <a:rPr lang="en-US" altLang="zh-CN" sz="1600" dirty="0">
                <a:solidFill>
                  <a:schemeClr val="tx2"/>
                </a:solidFill>
                <a:latin typeface="+mn-ea"/>
                <a:cs typeface="+mn-ea"/>
              </a:rPr>
              <a:t>300</a:t>
            </a:r>
            <a:r>
              <a:rPr lang="zh-CN" altLang="en-US" sz="1600" dirty="0">
                <a:solidFill>
                  <a:schemeClr val="tx2"/>
                </a:solidFill>
                <a:latin typeface="+mn-ea"/>
                <a:cs typeface="+mn-ea"/>
              </a:rPr>
              <a:t>间经典而时尚设计风格的客房及套房，更将城市美景尽揽眼底。酒店处处体现着现代与经典的完美融合。</a:t>
            </a:r>
            <a:endParaRPr lang="en-US" altLang="zh-CN" sz="1600" dirty="0">
              <a:solidFill>
                <a:schemeClr val="tx2"/>
              </a:solidFill>
              <a:latin typeface="+mn-ea"/>
              <a:cs typeface="+mn-ea"/>
            </a:endParaRPr>
          </a:p>
          <a:p>
            <a:pPr defTabSz="914400">
              <a:lnSpc>
                <a:spcPct val="130000"/>
              </a:lnSpc>
            </a:pPr>
            <a:r>
              <a:rPr lang="zh-CN" altLang="en-US" sz="1600" dirty="0">
                <a:solidFill>
                  <a:schemeClr val="tx2"/>
                </a:solidFill>
                <a:latin typeface="+mn-ea"/>
                <a:cs typeface="+mn-ea"/>
              </a:rPr>
              <a:t>独特的建筑设计保证了每一间客房都能欣赏到绚丽的城市景观。</a:t>
            </a:r>
            <a:endParaRPr lang="zh-CN" altLang="en-US" sz="1600" dirty="0">
              <a:solidFill>
                <a:schemeClr val="tx2"/>
              </a:solidFill>
              <a:latin typeface="+mn-ea"/>
              <a:cs typeface="+mn-ea"/>
              <a:sym typeface="Arial" panose="020B0604020202020204" pitchFamily="34" charset="0"/>
            </a:endParaRPr>
          </a:p>
        </p:txBody>
      </p:sp>
      <p:grpSp>
        <p:nvGrpSpPr>
          <p:cNvPr id="4" name="组合 3"/>
          <p:cNvGrpSpPr/>
          <p:nvPr/>
        </p:nvGrpSpPr>
        <p:grpSpPr>
          <a:xfrm>
            <a:off x="6423729" y="5026331"/>
            <a:ext cx="4803421" cy="861164"/>
            <a:chOff x="6423729" y="5026331"/>
            <a:chExt cx="4803421" cy="861164"/>
          </a:xfrm>
        </p:grpSpPr>
        <p:sp>
          <p:nvSpPr>
            <p:cNvPr id="20" name="TextBox 66"/>
            <p:cNvSpPr txBox="1"/>
            <p:nvPr/>
          </p:nvSpPr>
          <p:spPr>
            <a:xfrm>
              <a:off x="6704587" y="5026331"/>
              <a:ext cx="923330" cy="276999"/>
            </a:xfrm>
            <a:prstGeom prst="rect">
              <a:avLst/>
            </a:prstGeom>
            <a:noFill/>
          </p:spPr>
          <p:txBody>
            <a:bodyPr wrap="none" lIns="0" tIns="0" rIns="0" bIns="0" rtlCol="0" anchor="ctr">
              <a:spAutoFit/>
            </a:bodyPr>
            <a:lstStyle/>
            <a:p>
              <a:r>
                <a:rPr lang="zh-CN" altLang="en-US" b="1" dirty="0">
                  <a:solidFill>
                    <a:schemeClr val="accent1"/>
                  </a:solidFill>
                  <a:latin typeface="+mj-ea"/>
                  <a:ea typeface="+mj-ea"/>
                  <a:cs typeface="Open Sans SemiBold" panose="020B0606030504020204" pitchFamily="34" charset="0"/>
                </a:rPr>
                <a:t>会议场地</a:t>
              </a:r>
              <a:endParaRPr lang="en-US" b="1" dirty="0">
                <a:solidFill>
                  <a:schemeClr val="accent1"/>
                </a:solidFill>
                <a:latin typeface="+mj-ea"/>
                <a:ea typeface="+mj-ea"/>
                <a:cs typeface="Open Sans SemiBold" panose="020B0606030504020204" pitchFamily="34" charset="0"/>
              </a:endParaRPr>
            </a:p>
          </p:txBody>
        </p:sp>
        <p:sp>
          <p:nvSpPr>
            <p:cNvPr id="21" name="TextBox 67"/>
            <p:cNvSpPr txBox="1"/>
            <p:nvPr/>
          </p:nvSpPr>
          <p:spPr>
            <a:xfrm>
              <a:off x="6427608" y="5354657"/>
              <a:ext cx="4799542" cy="532838"/>
            </a:xfrm>
            <a:prstGeom prst="rect">
              <a:avLst/>
            </a:prstGeom>
            <a:noFill/>
          </p:spPr>
          <p:txBody>
            <a:bodyPr wrap="square" lIns="0" tIns="0" rIns="0" bIns="0" rtlCol="0">
              <a:spAutoFit/>
            </a:bodyPr>
            <a:lstStyle/>
            <a:p>
              <a:pPr>
                <a:lnSpc>
                  <a:spcPct val="130000"/>
                </a:lnSpc>
              </a:pPr>
              <a:r>
                <a:rPr lang="zh-CN" altLang="en-US" sz="1400" dirty="0">
                  <a:solidFill>
                    <a:schemeClr val="tx2"/>
                  </a:solidFill>
                  <a:latin typeface="+mn-ea"/>
                  <a:cs typeface="Open Sans" panose="020B0606030504020204" pitchFamily="34" charset="0"/>
                </a:rPr>
                <a:t>酒店还拥有上海浦西地区最大的会议及宴会场地之一，既灵活又便捷，满足各项会晤和活动的需求。</a:t>
              </a:r>
              <a:endParaRPr lang="zh-CN" altLang="en-US" sz="1400" dirty="0">
                <a:solidFill>
                  <a:schemeClr val="tx2"/>
                </a:solidFill>
                <a:latin typeface="+mn-ea"/>
                <a:cs typeface="Open Sans" panose="020B0606030504020204" pitchFamily="34" charset="0"/>
                <a:sym typeface="Arial" panose="020B0604020202020204" pitchFamily="34" charset="0"/>
              </a:endParaRPr>
            </a:p>
          </p:txBody>
        </p:sp>
        <p:grpSp>
          <p:nvGrpSpPr>
            <p:cNvPr id="22" name="Group 69"/>
            <p:cNvGrpSpPr/>
            <p:nvPr/>
          </p:nvGrpSpPr>
          <p:grpSpPr>
            <a:xfrm>
              <a:off x="6423729" y="5068286"/>
              <a:ext cx="193089" cy="193089"/>
              <a:chOff x="6153599" y="1327469"/>
              <a:chExt cx="193089" cy="193089"/>
            </a:xfrm>
          </p:grpSpPr>
          <p:sp>
            <p:nvSpPr>
              <p:cNvPr id="23" name="Oval 70"/>
              <p:cNvSpPr>
                <a:spLocks noChangeAspect="1"/>
              </p:cNvSpPr>
              <p:nvPr/>
            </p:nvSpPr>
            <p:spPr>
              <a:xfrm>
                <a:off x="6153599" y="1327469"/>
                <a:ext cx="193089" cy="193089"/>
              </a:xfrm>
              <a:prstGeom prst="ellipse">
                <a:avLst/>
              </a:prstGeom>
              <a:solidFill>
                <a:schemeClr val="accent1"/>
              </a:solidFill>
              <a:ln w="9525" cap="flat">
                <a:noFill/>
                <a:prstDash val="solid"/>
                <a:miter/>
              </a:ln>
            </p:spPr>
            <p:txBody>
              <a:bodyPr rtlCol="0" anchor="ctr"/>
              <a:lstStyle/>
              <a:p>
                <a:pPr algn="l"/>
                <a:endParaRPr lang="en-US" sz="2000" dirty="0">
                  <a:latin typeface="+mj-ea"/>
                  <a:ea typeface="+mj-ea"/>
                  <a:cs typeface="Open Sans" panose="020B0606030504020204" pitchFamily="34" charset="0"/>
                </a:endParaRPr>
              </a:p>
            </p:txBody>
          </p:sp>
          <p:sp>
            <p:nvSpPr>
              <p:cNvPr id="24" name="Oval 71"/>
              <p:cNvSpPr>
                <a:spLocks noChangeAspect="1"/>
              </p:cNvSpPr>
              <p:nvPr/>
            </p:nvSpPr>
            <p:spPr>
              <a:xfrm>
                <a:off x="6200601" y="1374471"/>
                <a:ext cx="99085" cy="99085"/>
              </a:xfrm>
              <a:prstGeom prst="ellipse">
                <a:avLst/>
              </a:prstGeom>
              <a:solidFill>
                <a:schemeClr val="accent2">
                  <a:lumMod val="20000"/>
                  <a:lumOff val="80000"/>
                </a:schemeClr>
              </a:solidFill>
              <a:ln w="9525" cap="flat">
                <a:noFill/>
                <a:prstDash val="solid"/>
                <a:miter/>
              </a:ln>
              <a:effectLst>
                <a:outerShdw blurRad="76200" sx="106000" sy="106000" algn="ctr" rotWithShape="0">
                  <a:prstClr val="black">
                    <a:alpha val="25000"/>
                  </a:prstClr>
                </a:outerShdw>
              </a:effectLst>
            </p:spPr>
            <p:txBody>
              <a:bodyPr rtlCol="0" anchor="ctr"/>
              <a:lstStyle/>
              <a:p>
                <a:pPr algn="l"/>
                <a:endParaRPr lang="en-US" sz="2000" dirty="0">
                  <a:latin typeface="+mj-ea"/>
                  <a:ea typeface="+mj-ea"/>
                  <a:cs typeface="Open Sans" panose="020B0606030504020204" pitchFamily="34" charset="0"/>
                </a:endParaRPr>
              </a:p>
            </p:txBody>
          </p:sp>
        </p:grpSp>
      </p:grpSp>
      <p:pic>
        <p:nvPicPr>
          <p:cNvPr id="48" name="图片占位符 47" descr="桌子上有许多椅子&#10;&#10;低可信度描述已自动生成"/>
          <p:cNvPicPr>
            <a:picLocks noGrp="1" noChangeAspect="1"/>
          </p:cNvPicPr>
          <p:nvPr>
            <p:ph type="pic" sz="quarter" idx="26"/>
          </p:nvPr>
        </p:nvPicPr>
        <p:blipFill rotWithShape="1">
          <a:blip r:embed="rId1" cstate="screen">
            <a:extLst>
              <a:ext uri="{BEBA8EAE-BF5A-486C-A8C5-ECC9F3942E4B}">
                <a14:imgProps xmlns:a14="http://schemas.microsoft.com/office/drawing/2010/main">
                  <a14:imgLayer r:embed="rId2">
                    <a14:imgEffect>
                      <a14:saturation sat="66000"/>
                    </a14:imgEffect>
                  </a14:imgLayer>
                </a14:imgProps>
              </a:ext>
            </a:extLst>
          </a:blip>
          <a:srcRect/>
          <a:stretch>
            <a:fillRect/>
          </a:stretch>
        </p:blipFill>
        <p:spPr>
          <a:xfrm>
            <a:off x="695325" y="1160463"/>
            <a:ext cx="4799542" cy="5148262"/>
          </a:xfr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25"/>
          </p:nvPr>
        </p:nvSpPr>
        <p:spPr/>
        <p:txBody>
          <a:bodyPr/>
          <a:lstStyle/>
          <a:p>
            <a:r>
              <a:rPr lang="zh-CN" altLang="en-US" dirty="0"/>
              <a:t>企业概述</a:t>
            </a:r>
            <a:endParaRPr lang="zh-CN" altLang="en-US" dirty="0"/>
          </a:p>
        </p:txBody>
      </p:sp>
      <p:sp>
        <p:nvSpPr>
          <p:cNvPr id="9" name="矩形: 圆角 8"/>
          <p:cNvSpPr/>
          <p:nvPr/>
        </p:nvSpPr>
        <p:spPr>
          <a:xfrm>
            <a:off x="7300678" y="1187758"/>
            <a:ext cx="3344863" cy="1584000"/>
          </a:xfrm>
          <a:prstGeom prst="roundRect">
            <a:avLst>
              <a:gd name="adj" fmla="val 3385"/>
            </a:avLst>
          </a:prstGeom>
          <a:solidFill>
            <a:schemeClr val="bg1"/>
          </a:solidFill>
          <a:ln>
            <a:noFill/>
          </a:ln>
          <a:effectLst>
            <a:outerShdw blurRad="457200" dist="292100" dir="2460000" sx="96000" sy="96000" algn="ctr" rotWithShape="0">
              <a:schemeClr val="accent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p:cNvSpPr/>
          <p:nvPr/>
        </p:nvSpPr>
        <p:spPr>
          <a:xfrm>
            <a:off x="7300678" y="2899129"/>
            <a:ext cx="3344863" cy="1584000"/>
          </a:xfrm>
          <a:prstGeom prst="roundRect">
            <a:avLst>
              <a:gd name="adj" fmla="val 3385"/>
            </a:avLst>
          </a:prstGeom>
          <a:solidFill>
            <a:schemeClr val="bg1"/>
          </a:solidFill>
          <a:ln>
            <a:noFill/>
          </a:ln>
          <a:effectLst>
            <a:outerShdw blurRad="457200" dist="292100" dir="2460000" sx="96000" sy="96000" algn="ctr" rotWithShape="0">
              <a:schemeClr val="accent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p:cNvSpPr/>
          <p:nvPr/>
        </p:nvSpPr>
        <p:spPr>
          <a:xfrm>
            <a:off x="7300678" y="4610500"/>
            <a:ext cx="3344863" cy="1584000"/>
          </a:xfrm>
          <a:prstGeom prst="roundRect">
            <a:avLst>
              <a:gd name="adj" fmla="val 3385"/>
            </a:avLst>
          </a:prstGeom>
          <a:solidFill>
            <a:schemeClr val="bg1"/>
          </a:solidFill>
          <a:ln>
            <a:noFill/>
          </a:ln>
          <a:effectLst>
            <a:outerShdw blurRad="457200" dist="292100" dir="2460000" sx="96000" sy="96000" algn="ctr" rotWithShape="0">
              <a:schemeClr val="accent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占位符 11"/>
          <p:cNvSpPr txBox="1"/>
          <p:nvPr/>
        </p:nvSpPr>
        <p:spPr>
          <a:xfrm>
            <a:off x="745141" y="1962737"/>
            <a:ext cx="1025922" cy="276999"/>
          </a:xfrm>
          <a:prstGeom prst="rect">
            <a:avLst/>
          </a:prstGeom>
        </p:spPr>
        <p:txBody>
          <a:bodyPr wrap="none" lIns="0" tIns="0" rIns="0" bIns="0">
            <a:spAutoFit/>
          </a:bodyPr>
          <a:lstStyle>
            <a:lvl1pPr marL="0" indent="0" algn="l" defTabSz="457200" rtl="0" eaLnBrk="1" latinLnBrk="0" hangingPunct="1">
              <a:lnSpc>
                <a:spcPct val="90000"/>
              </a:lnSpc>
              <a:spcBef>
                <a:spcPts val="1000"/>
              </a:spcBef>
              <a:buFont typeface="Arial" panose="020B0604020202020204" pitchFamily="34" charset="0"/>
              <a:buNone/>
              <a:defRPr lang="zh-CN" altLang="en-US" sz="2800" b="1" kern="1200" dirty="0">
                <a:gradFill>
                  <a:gsLst>
                    <a:gs pos="12000">
                      <a:schemeClr val="accent1"/>
                    </a:gs>
                    <a:gs pos="100000">
                      <a:schemeClr val="accent2"/>
                    </a:gs>
                  </a:gsLst>
                  <a:lin ang="5400000" scaled="0"/>
                </a:gra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000" dirty="0">
                <a:solidFill>
                  <a:schemeClr val="accent1"/>
                </a:solidFill>
                <a:latin typeface="+mj-ea"/>
                <a:ea typeface="+mj-ea"/>
              </a:rPr>
              <a:t>酒店介绍</a:t>
            </a:r>
            <a:endParaRPr lang="zh-CN" altLang="en-US" sz="2000" dirty="0">
              <a:solidFill>
                <a:schemeClr val="accent1"/>
              </a:solidFill>
              <a:latin typeface="+mj-ea"/>
              <a:ea typeface="+mj-ea"/>
            </a:endParaRPr>
          </a:p>
        </p:txBody>
      </p:sp>
      <p:sp>
        <p:nvSpPr>
          <p:cNvPr id="15" name="文本框 14"/>
          <p:cNvSpPr txBox="1"/>
          <p:nvPr/>
        </p:nvSpPr>
        <p:spPr>
          <a:xfrm>
            <a:off x="745141" y="2487068"/>
            <a:ext cx="5020271" cy="3489801"/>
          </a:xfrm>
          <a:prstGeom prst="rect">
            <a:avLst/>
          </a:prstGeom>
          <a:noFill/>
        </p:spPr>
        <p:txBody>
          <a:bodyPr wrap="square" lIns="0" tIns="0" rIns="0" bIns="0">
            <a:spAutoFit/>
          </a:bodyPr>
          <a:lstStyle/>
          <a:p>
            <a:pPr defTabSz="914400">
              <a:lnSpc>
                <a:spcPct val="130000"/>
              </a:lnSpc>
            </a:pPr>
            <a:r>
              <a:rPr lang="zh-CN" altLang="en-US" sz="1600" dirty="0">
                <a:solidFill>
                  <a:schemeClr val="tx2"/>
                </a:solidFill>
                <a:latin typeface="+mn-ea"/>
                <a:cs typeface="+mn-ea"/>
              </a:rPr>
              <a:t>酒店毗邻新开发的省市主干道，在方圆</a:t>
            </a:r>
            <a:r>
              <a:rPr lang="en-US" altLang="zh-CN" sz="1600" dirty="0">
                <a:solidFill>
                  <a:schemeClr val="tx2"/>
                </a:solidFill>
                <a:latin typeface="+mn-ea"/>
                <a:cs typeface="+mn-ea"/>
              </a:rPr>
              <a:t>220</a:t>
            </a:r>
            <a:r>
              <a:rPr lang="zh-CN" altLang="en-US" sz="1600" dirty="0">
                <a:solidFill>
                  <a:schemeClr val="tx2"/>
                </a:solidFill>
                <a:latin typeface="+mn-ea"/>
                <a:cs typeface="+mn-ea"/>
              </a:rPr>
              <a:t>万平方英尺的范围内高楼林立，国际品牌的零售商店、娱乐中心、酒店等设施应有尽有，距离国际机场只有</a:t>
            </a:r>
            <a:r>
              <a:rPr lang="en-US" altLang="zh-CN" sz="1600" dirty="0">
                <a:solidFill>
                  <a:schemeClr val="tx2"/>
                </a:solidFill>
                <a:latin typeface="+mn-ea"/>
                <a:cs typeface="+mn-ea"/>
              </a:rPr>
              <a:t>20</a:t>
            </a:r>
            <a:r>
              <a:rPr lang="zh-CN" altLang="en-US" sz="1600" dirty="0">
                <a:solidFill>
                  <a:schemeClr val="tx2"/>
                </a:solidFill>
                <a:latin typeface="+mn-ea"/>
                <a:cs typeface="+mn-ea"/>
              </a:rPr>
              <a:t>分钟车程。酒店客房功能完善餐厅众多美食荟萃，</a:t>
            </a:r>
            <a:r>
              <a:rPr lang="en-US" altLang="zh-CN" sz="1600" dirty="0">
                <a:solidFill>
                  <a:schemeClr val="tx2"/>
                </a:solidFill>
                <a:latin typeface="+mn-ea"/>
                <a:cs typeface="+mn-ea"/>
              </a:rPr>
              <a:t>300</a:t>
            </a:r>
            <a:r>
              <a:rPr lang="zh-CN" altLang="en-US" sz="1600" dirty="0">
                <a:solidFill>
                  <a:schemeClr val="tx2"/>
                </a:solidFill>
                <a:latin typeface="+mn-ea"/>
                <a:cs typeface="+mn-ea"/>
              </a:rPr>
              <a:t>间独具特色、功能完善的客房，以甜梦之床、热带雨林冲淋、力学椅等客人独享的设施为代表。</a:t>
            </a:r>
            <a:endParaRPr lang="en-US" altLang="zh-CN" sz="1600" dirty="0">
              <a:solidFill>
                <a:schemeClr val="tx2"/>
              </a:solidFill>
              <a:latin typeface="+mn-ea"/>
              <a:cs typeface="+mn-ea"/>
            </a:endParaRPr>
          </a:p>
          <a:p>
            <a:pPr defTabSz="914400">
              <a:lnSpc>
                <a:spcPct val="130000"/>
              </a:lnSpc>
            </a:pPr>
            <a:endParaRPr lang="en-US" altLang="zh-CN" sz="1600" dirty="0">
              <a:solidFill>
                <a:schemeClr val="tx2"/>
              </a:solidFill>
              <a:latin typeface="+mn-ea"/>
              <a:cs typeface="+mn-ea"/>
            </a:endParaRPr>
          </a:p>
          <a:p>
            <a:pPr defTabSz="914400">
              <a:lnSpc>
                <a:spcPct val="130000"/>
              </a:lnSpc>
            </a:pPr>
            <a:r>
              <a:rPr lang="zh-CN" altLang="en-US" sz="1600" dirty="0">
                <a:solidFill>
                  <a:schemeClr val="tx2"/>
                </a:solidFill>
                <a:latin typeface="+mn-ea"/>
                <a:cs typeface="+mn-ea"/>
              </a:rPr>
              <a:t>房间内不仅提供宽带上网、国际卫星液晶电视、小型酒吧，行政楼层更有体贴周全的英式管家服务。在</a:t>
            </a:r>
            <a:r>
              <a:rPr lang="en-US" altLang="zh-CN" sz="1600" dirty="0">
                <a:solidFill>
                  <a:schemeClr val="tx2"/>
                </a:solidFill>
                <a:latin typeface="+mn-ea"/>
                <a:cs typeface="+mn-ea"/>
              </a:rPr>
              <a:t>3000</a:t>
            </a:r>
            <a:r>
              <a:rPr lang="zh-CN" altLang="en-US" sz="1600" dirty="0">
                <a:solidFill>
                  <a:schemeClr val="tx2"/>
                </a:solidFill>
                <a:latin typeface="+mn-ea"/>
                <a:cs typeface="+mn-ea"/>
              </a:rPr>
              <a:t>多平米的豪华健身俱乐部内，专业教练将以最先进的设施设备为您提供个人健身指导。</a:t>
            </a:r>
            <a:endParaRPr lang="zh-CN" altLang="en-US" sz="1600" dirty="0">
              <a:solidFill>
                <a:schemeClr val="tx2"/>
              </a:solidFill>
              <a:latin typeface="+mn-ea"/>
              <a:cs typeface="+mn-ea"/>
              <a:sym typeface="Arial" panose="020B0604020202020204" pitchFamily="34" charset="0"/>
            </a:endParaRPr>
          </a:p>
        </p:txBody>
      </p:sp>
      <p:sp>
        <p:nvSpPr>
          <p:cNvPr id="19" name="TextBox 67"/>
          <p:cNvSpPr txBox="1"/>
          <p:nvPr/>
        </p:nvSpPr>
        <p:spPr>
          <a:xfrm>
            <a:off x="7541822" y="1777988"/>
            <a:ext cx="2953623" cy="812915"/>
          </a:xfrm>
          <a:prstGeom prst="rect">
            <a:avLst/>
          </a:prstGeom>
          <a:noFill/>
        </p:spPr>
        <p:txBody>
          <a:bodyPr wrap="square" lIns="0" tIns="0" rIns="0" bIns="0" rtlCol="0">
            <a:spAutoFit/>
          </a:bodyPr>
          <a:lstStyle/>
          <a:p>
            <a:pPr>
              <a:lnSpc>
                <a:spcPct val="130000"/>
              </a:lnSpc>
            </a:pPr>
            <a:r>
              <a:rPr lang="zh-CN" altLang="en-US" sz="1400" dirty="0">
                <a:solidFill>
                  <a:schemeClr val="tx2"/>
                </a:solidFill>
                <a:latin typeface="+mn-ea"/>
                <a:cs typeface="+mn-ea"/>
              </a:rPr>
              <a:t>酒店聘请专业中餐主厨，中餐厅菜式丰富，以传统和新派的淮阳菜以及杭帮菜、川湘菜、粤菜为主。</a:t>
            </a:r>
            <a:endParaRPr lang="zh-CN" altLang="en-US" sz="1400" dirty="0">
              <a:solidFill>
                <a:schemeClr val="tx2"/>
              </a:solidFill>
              <a:latin typeface="+mn-ea"/>
              <a:cs typeface="+mn-ea"/>
              <a:sym typeface="Arial" panose="020B0604020202020204" pitchFamily="34" charset="0"/>
            </a:endParaRPr>
          </a:p>
        </p:txBody>
      </p:sp>
      <p:sp>
        <p:nvSpPr>
          <p:cNvPr id="24" name="TextBox 67"/>
          <p:cNvSpPr txBox="1"/>
          <p:nvPr/>
        </p:nvSpPr>
        <p:spPr>
          <a:xfrm>
            <a:off x="7570415" y="3457696"/>
            <a:ext cx="2925030" cy="812915"/>
          </a:xfrm>
          <a:prstGeom prst="rect">
            <a:avLst/>
          </a:prstGeom>
          <a:noFill/>
        </p:spPr>
        <p:txBody>
          <a:bodyPr wrap="square" lIns="0" tIns="0" rIns="0" bIns="0" rtlCol="0">
            <a:spAutoFit/>
          </a:bodyPr>
          <a:lstStyle/>
          <a:p>
            <a:pPr>
              <a:lnSpc>
                <a:spcPct val="130000"/>
              </a:lnSpc>
            </a:pPr>
            <a:r>
              <a:rPr lang="zh-CN" altLang="en-US" sz="1400" dirty="0">
                <a:solidFill>
                  <a:schemeClr val="tx2"/>
                </a:solidFill>
                <a:latin typeface="+mn-ea"/>
                <a:cs typeface="+mn-ea"/>
                <a:sym typeface="Arial" panose="020B0604020202020204" pitchFamily="34" charset="0"/>
              </a:rPr>
              <a:t>西餐厅里聘请的是米其林三星的主厨，菜式主要有法式料理、意式料理和西班牙等特色美食。</a:t>
            </a:r>
            <a:endParaRPr lang="zh-CN" altLang="en-US" sz="1400" dirty="0">
              <a:solidFill>
                <a:schemeClr val="tx2"/>
              </a:solidFill>
              <a:latin typeface="+mn-ea"/>
              <a:cs typeface="+mn-ea"/>
              <a:sym typeface="Arial" panose="020B0604020202020204" pitchFamily="34" charset="0"/>
            </a:endParaRPr>
          </a:p>
        </p:txBody>
      </p:sp>
      <p:sp>
        <p:nvSpPr>
          <p:cNvPr id="29" name="TextBox 67"/>
          <p:cNvSpPr txBox="1"/>
          <p:nvPr/>
        </p:nvSpPr>
        <p:spPr>
          <a:xfrm>
            <a:off x="7520199" y="5158464"/>
            <a:ext cx="2975246" cy="812915"/>
          </a:xfrm>
          <a:prstGeom prst="rect">
            <a:avLst/>
          </a:prstGeom>
          <a:noFill/>
        </p:spPr>
        <p:txBody>
          <a:bodyPr wrap="square" lIns="0" tIns="0" rIns="0" bIns="0" rtlCol="0">
            <a:spAutoFit/>
          </a:bodyPr>
          <a:lstStyle/>
          <a:p>
            <a:pPr>
              <a:lnSpc>
                <a:spcPct val="130000"/>
              </a:lnSpc>
            </a:pPr>
            <a:r>
              <a:rPr lang="zh-CN" altLang="en-US" sz="1400" dirty="0">
                <a:solidFill>
                  <a:schemeClr val="tx2"/>
                </a:solidFill>
                <a:latin typeface="+mn-ea"/>
                <a:cs typeface="Open Sans" panose="020B0606030504020204" pitchFamily="34" charset="0"/>
              </a:rPr>
              <a:t>自助餐厅里的菜式品种丰富，主要包含了海鲜、烧烤、日本料理、甜品甜点、英式下午茶等各色美食。</a:t>
            </a:r>
            <a:endParaRPr lang="zh-CN" altLang="en-US" sz="1600" dirty="0">
              <a:solidFill>
                <a:schemeClr val="tx2"/>
              </a:solidFill>
              <a:latin typeface="+mn-ea"/>
              <a:cs typeface="+mn-ea"/>
              <a:sym typeface="Arial" panose="020B0604020202020204" pitchFamily="34" charset="0"/>
            </a:endParaRPr>
          </a:p>
        </p:txBody>
      </p:sp>
      <p:grpSp>
        <p:nvGrpSpPr>
          <p:cNvPr id="2" name="组合 1"/>
          <p:cNvGrpSpPr/>
          <p:nvPr/>
        </p:nvGrpSpPr>
        <p:grpSpPr>
          <a:xfrm>
            <a:off x="7505903" y="1377950"/>
            <a:ext cx="2839585" cy="276999"/>
            <a:chOff x="7505903" y="1377950"/>
            <a:chExt cx="2839585" cy="276999"/>
          </a:xfrm>
        </p:grpSpPr>
        <p:sp>
          <p:nvSpPr>
            <p:cNvPr id="18" name="TextBox 66"/>
            <p:cNvSpPr txBox="1"/>
            <p:nvPr/>
          </p:nvSpPr>
          <p:spPr>
            <a:xfrm>
              <a:off x="7505903" y="1377950"/>
              <a:ext cx="692497" cy="276999"/>
            </a:xfrm>
            <a:prstGeom prst="rect">
              <a:avLst/>
            </a:prstGeom>
            <a:noFill/>
          </p:spPr>
          <p:txBody>
            <a:bodyPr wrap="none" lIns="0" tIns="0" rIns="0" bIns="0" rtlCol="0" anchor="ctr">
              <a:spAutoFit/>
            </a:bodyPr>
            <a:lstStyle/>
            <a:p>
              <a:r>
                <a:rPr lang="zh-CN" altLang="en-US" b="1" dirty="0">
                  <a:solidFill>
                    <a:schemeClr val="accent1"/>
                  </a:solidFill>
                  <a:latin typeface="+mj-ea"/>
                  <a:ea typeface="+mj-ea"/>
                  <a:cs typeface="Open Sans SemiBold" panose="020B0606030504020204" pitchFamily="34" charset="0"/>
                </a:rPr>
                <a:t>中餐厅</a:t>
              </a:r>
              <a:endParaRPr lang="en-US" b="1" dirty="0">
                <a:solidFill>
                  <a:schemeClr val="accent1"/>
                </a:solidFill>
                <a:latin typeface="+mj-ea"/>
                <a:ea typeface="+mj-ea"/>
                <a:cs typeface="Open Sans SemiBold" panose="020B0606030504020204" pitchFamily="34" charset="0"/>
              </a:endParaRPr>
            </a:p>
          </p:txBody>
        </p:sp>
        <p:cxnSp>
          <p:nvCxnSpPr>
            <p:cNvPr id="33" name="直接连接符 32"/>
            <p:cNvCxnSpPr/>
            <p:nvPr/>
          </p:nvCxnSpPr>
          <p:spPr>
            <a:xfrm>
              <a:off x="8253432" y="1597132"/>
              <a:ext cx="1906568"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34" name="TextBox 66"/>
            <p:cNvSpPr txBox="1"/>
            <p:nvPr/>
          </p:nvSpPr>
          <p:spPr>
            <a:xfrm>
              <a:off x="10217248" y="1377950"/>
              <a:ext cx="128240" cy="276999"/>
            </a:xfrm>
            <a:prstGeom prst="rect">
              <a:avLst/>
            </a:prstGeom>
            <a:noFill/>
          </p:spPr>
          <p:txBody>
            <a:bodyPr wrap="none" lIns="0" tIns="0" rIns="0" bIns="0" rtlCol="0" anchor="ctr">
              <a:spAutoFit/>
            </a:bodyPr>
            <a:lstStyle/>
            <a:p>
              <a:r>
                <a:rPr lang="en-US" altLang="zh-CN" b="1" i="1" dirty="0">
                  <a:solidFill>
                    <a:schemeClr val="accent1"/>
                  </a:solidFill>
                  <a:ea typeface="+mj-ea"/>
                  <a:cs typeface="Open Sans SemiBold" panose="020B0606030504020204" pitchFamily="34" charset="0"/>
                </a:rPr>
                <a:t>1</a:t>
              </a:r>
              <a:endParaRPr lang="en-US" b="1" i="1" dirty="0">
                <a:solidFill>
                  <a:schemeClr val="accent1"/>
                </a:solidFill>
                <a:ea typeface="+mj-ea"/>
                <a:cs typeface="Open Sans SemiBold" panose="020B0606030504020204" pitchFamily="34" charset="0"/>
              </a:endParaRPr>
            </a:p>
          </p:txBody>
        </p:sp>
      </p:grpSp>
      <p:grpSp>
        <p:nvGrpSpPr>
          <p:cNvPr id="3" name="组合 2"/>
          <p:cNvGrpSpPr/>
          <p:nvPr/>
        </p:nvGrpSpPr>
        <p:grpSpPr>
          <a:xfrm>
            <a:off x="7505902" y="3077694"/>
            <a:ext cx="2839586" cy="287620"/>
            <a:chOff x="7505902" y="3077694"/>
            <a:chExt cx="2839586" cy="287620"/>
          </a:xfrm>
        </p:grpSpPr>
        <p:sp>
          <p:nvSpPr>
            <p:cNvPr id="23" name="TextBox 66"/>
            <p:cNvSpPr txBox="1"/>
            <p:nvPr/>
          </p:nvSpPr>
          <p:spPr>
            <a:xfrm>
              <a:off x="7505902" y="3077694"/>
              <a:ext cx="692497" cy="276999"/>
            </a:xfrm>
            <a:prstGeom prst="rect">
              <a:avLst/>
            </a:prstGeom>
            <a:noFill/>
          </p:spPr>
          <p:txBody>
            <a:bodyPr wrap="none" lIns="0" tIns="0" rIns="0" bIns="0" rtlCol="0" anchor="ctr">
              <a:spAutoFit/>
            </a:bodyPr>
            <a:lstStyle/>
            <a:p>
              <a:r>
                <a:rPr lang="zh-CN" altLang="en-US" b="1" dirty="0">
                  <a:solidFill>
                    <a:schemeClr val="accent2"/>
                  </a:solidFill>
                  <a:latin typeface="+mj-ea"/>
                  <a:ea typeface="+mj-ea"/>
                  <a:cs typeface="Open Sans SemiBold" panose="020B0606030504020204" pitchFamily="34" charset="0"/>
                </a:rPr>
                <a:t>西餐厅</a:t>
              </a:r>
              <a:endParaRPr lang="en-US" b="1" dirty="0">
                <a:solidFill>
                  <a:schemeClr val="accent2"/>
                </a:solidFill>
                <a:latin typeface="+mj-ea"/>
                <a:ea typeface="+mj-ea"/>
                <a:cs typeface="Open Sans SemiBold" panose="020B0606030504020204" pitchFamily="34" charset="0"/>
              </a:endParaRPr>
            </a:p>
          </p:txBody>
        </p:sp>
        <p:cxnSp>
          <p:nvCxnSpPr>
            <p:cNvPr id="35" name="直接连接符 34"/>
            <p:cNvCxnSpPr/>
            <p:nvPr/>
          </p:nvCxnSpPr>
          <p:spPr>
            <a:xfrm>
              <a:off x="8253432" y="3307497"/>
              <a:ext cx="1906568" cy="0"/>
            </a:xfrm>
            <a:prstGeom prst="line">
              <a:avLst/>
            </a:prstGeom>
            <a:ln w="1270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36" name="TextBox 66"/>
            <p:cNvSpPr txBox="1"/>
            <p:nvPr/>
          </p:nvSpPr>
          <p:spPr>
            <a:xfrm>
              <a:off x="10217248" y="3088315"/>
              <a:ext cx="128240" cy="276999"/>
            </a:xfrm>
            <a:prstGeom prst="rect">
              <a:avLst/>
            </a:prstGeom>
            <a:noFill/>
          </p:spPr>
          <p:txBody>
            <a:bodyPr wrap="none" lIns="0" tIns="0" rIns="0" bIns="0" rtlCol="0" anchor="ctr">
              <a:spAutoFit/>
            </a:bodyPr>
            <a:lstStyle/>
            <a:p>
              <a:r>
                <a:rPr lang="en-US" altLang="zh-CN" b="1" i="1" dirty="0">
                  <a:solidFill>
                    <a:schemeClr val="accent2"/>
                  </a:solidFill>
                  <a:ea typeface="+mj-ea"/>
                  <a:cs typeface="Open Sans SemiBold" panose="020B0606030504020204" pitchFamily="34" charset="0"/>
                </a:rPr>
                <a:t>2</a:t>
              </a:r>
              <a:endParaRPr lang="en-US" b="1" i="1" dirty="0">
                <a:solidFill>
                  <a:schemeClr val="accent2"/>
                </a:solidFill>
                <a:ea typeface="+mj-ea"/>
                <a:cs typeface="Open Sans SemiBold" panose="020B0606030504020204" pitchFamily="34" charset="0"/>
              </a:endParaRPr>
            </a:p>
          </p:txBody>
        </p:sp>
      </p:grpSp>
      <p:grpSp>
        <p:nvGrpSpPr>
          <p:cNvPr id="5" name="组合 4"/>
          <p:cNvGrpSpPr/>
          <p:nvPr/>
        </p:nvGrpSpPr>
        <p:grpSpPr>
          <a:xfrm>
            <a:off x="7505901" y="4754094"/>
            <a:ext cx="2839587" cy="276999"/>
            <a:chOff x="7505901" y="4754094"/>
            <a:chExt cx="2839587" cy="276999"/>
          </a:xfrm>
        </p:grpSpPr>
        <p:sp>
          <p:nvSpPr>
            <p:cNvPr id="28" name="TextBox 66"/>
            <p:cNvSpPr txBox="1"/>
            <p:nvPr/>
          </p:nvSpPr>
          <p:spPr>
            <a:xfrm>
              <a:off x="7505901" y="4754094"/>
              <a:ext cx="692497" cy="276999"/>
            </a:xfrm>
            <a:prstGeom prst="rect">
              <a:avLst/>
            </a:prstGeom>
            <a:noFill/>
          </p:spPr>
          <p:txBody>
            <a:bodyPr wrap="none" lIns="0" tIns="0" rIns="0" bIns="0" rtlCol="0" anchor="ctr">
              <a:spAutoFit/>
            </a:bodyPr>
            <a:lstStyle/>
            <a:p>
              <a:r>
                <a:rPr lang="zh-CN" altLang="en-US" b="1" dirty="0">
                  <a:solidFill>
                    <a:schemeClr val="accent6"/>
                  </a:solidFill>
                  <a:latin typeface="+mj-ea"/>
                  <a:ea typeface="+mj-ea"/>
                  <a:cs typeface="Open Sans SemiBold" panose="020B0606030504020204" pitchFamily="34" charset="0"/>
                </a:rPr>
                <a:t>自助厅</a:t>
              </a:r>
              <a:endParaRPr lang="en-US" b="1" dirty="0">
                <a:solidFill>
                  <a:schemeClr val="accent6"/>
                </a:solidFill>
                <a:latin typeface="+mj-ea"/>
                <a:ea typeface="+mj-ea"/>
                <a:cs typeface="Open Sans SemiBold" panose="020B0606030504020204" pitchFamily="34" charset="0"/>
              </a:endParaRPr>
            </a:p>
          </p:txBody>
        </p:sp>
        <p:cxnSp>
          <p:nvCxnSpPr>
            <p:cNvPr id="37" name="直接连接符 36"/>
            <p:cNvCxnSpPr/>
            <p:nvPr/>
          </p:nvCxnSpPr>
          <p:spPr>
            <a:xfrm>
              <a:off x="8253432" y="4973276"/>
              <a:ext cx="1906568" cy="0"/>
            </a:xfrm>
            <a:prstGeom prst="line">
              <a:avLst/>
            </a:prstGeom>
            <a:ln w="12700"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38" name="TextBox 66"/>
            <p:cNvSpPr txBox="1"/>
            <p:nvPr/>
          </p:nvSpPr>
          <p:spPr>
            <a:xfrm>
              <a:off x="10217248" y="4754094"/>
              <a:ext cx="128240" cy="276999"/>
            </a:xfrm>
            <a:prstGeom prst="rect">
              <a:avLst/>
            </a:prstGeom>
            <a:noFill/>
          </p:spPr>
          <p:txBody>
            <a:bodyPr wrap="none" lIns="0" tIns="0" rIns="0" bIns="0" rtlCol="0" anchor="ctr">
              <a:spAutoFit/>
            </a:bodyPr>
            <a:lstStyle/>
            <a:p>
              <a:r>
                <a:rPr lang="en-US" altLang="zh-CN" b="1" i="1" dirty="0">
                  <a:solidFill>
                    <a:schemeClr val="accent6"/>
                  </a:solidFill>
                  <a:ea typeface="+mj-ea"/>
                  <a:cs typeface="Open Sans SemiBold" panose="020B0606030504020204" pitchFamily="34" charset="0"/>
                </a:rPr>
                <a:t>3</a:t>
              </a:r>
              <a:endParaRPr lang="en-US" b="1" i="1" dirty="0">
                <a:solidFill>
                  <a:schemeClr val="accent6"/>
                </a:solidFill>
                <a:ea typeface="+mj-ea"/>
                <a:cs typeface="Open Sans SemiBold" panose="020B0606030504020204" pitchFamily="34" charset="0"/>
              </a:endParaRPr>
            </a:p>
          </p:txBody>
        </p:sp>
      </p:grpSp>
    </p:spTree>
  </p:cSld>
  <p:clrMapOvr>
    <a:masterClrMapping/>
  </p:clrMapOvr>
</p:sld>
</file>

<file path=ppt/tags/tag1.xml><?xml version="1.0" encoding="utf-8"?>
<p:tagLst xmlns:p="http://schemas.openxmlformats.org/presentationml/2006/main">
  <p:tag name="ISLIDE.ICON" val="#21568;"/>
</p:tagLst>
</file>

<file path=ppt/theme/theme1.xml><?xml version="1.0" encoding="utf-8"?>
<a:theme xmlns:a="http://schemas.openxmlformats.org/drawingml/2006/main" name="Office Theme">
  <a:themeElements>
    <a:clrScheme name="绿色模板">
      <a:dk1>
        <a:sysClr val="windowText" lastClr="000000"/>
      </a:dk1>
      <a:lt1>
        <a:sysClr val="window" lastClr="FFFFFF"/>
      </a:lt1>
      <a:dk2>
        <a:srgbClr val="6D748E"/>
      </a:dk2>
      <a:lt2>
        <a:srgbClr val="8F959F"/>
      </a:lt2>
      <a:accent1>
        <a:srgbClr val="276C38"/>
      </a:accent1>
      <a:accent2>
        <a:srgbClr val="49A559"/>
      </a:accent2>
      <a:accent3>
        <a:srgbClr val="6EC57A"/>
      </a:accent3>
      <a:accent4>
        <a:srgbClr val="A8DCAF"/>
      </a:accent4>
      <a:accent5>
        <a:srgbClr val="EDFAE9"/>
      </a:accent5>
      <a:accent6>
        <a:srgbClr val="70AD47"/>
      </a:accent6>
      <a:hlink>
        <a:srgbClr val="6D748E"/>
      </a:hlink>
      <a:folHlink>
        <a:srgbClr val="8F959F"/>
      </a:folHlink>
    </a:clrScheme>
    <a:fontScheme name="微软雅黑">
      <a:majorFont>
        <a:latin typeface="Arial Black"/>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3206</Words>
  <Application>WPS 演示</Application>
  <PresentationFormat>宽屏</PresentationFormat>
  <Paragraphs>523</Paragraphs>
  <Slides>24</Slides>
  <Notes>12</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24</vt:i4>
      </vt:variant>
    </vt:vector>
  </HeadingPairs>
  <TitlesOfParts>
    <vt:vector size="46" baseType="lpstr">
      <vt:lpstr>Arial</vt:lpstr>
      <vt:lpstr>宋体</vt:lpstr>
      <vt:lpstr>Wingdings</vt:lpstr>
      <vt:lpstr>Arial</vt:lpstr>
      <vt:lpstr>微软雅黑</vt:lpstr>
      <vt:lpstr>Segoe UI Light</vt:lpstr>
      <vt:lpstr>Open Sans SemiBold</vt:lpstr>
      <vt:lpstr>Segoe Print</vt:lpstr>
      <vt:lpstr>Open Sans</vt:lpstr>
      <vt:lpstr>Arial Black</vt:lpstr>
      <vt:lpstr>Arial Unicode MS</vt:lpstr>
      <vt:lpstr>等线</vt:lpstr>
      <vt:lpstr>Montserrat</vt:lpstr>
      <vt:lpstr>Montserrat</vt:lpstr>
      <vt:lpstr>Menk Amglang Tig</vt:lpstr>
      <vt:lpstr>Roboto</vt:lpstr>
      <vt:lpstr>OPPOSans M</vt:lpstr>
      <vt:lpstr>OPPOSans H</vt:lpstr>
      <vt:lpstr>Segoe UI Light</vt:lpstr>
      <vt:lpstr>汉仪雅酷黑 45W</vt:lpstr>
      <vt:lpstr>黑体</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Manager>www.51pptmoban.com</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绿色系餐饮公司介绍推介ppt模板</dc:title>
  <dc:creator>陆 白山</dc:creator>
  <cp:keywords>P界达人</cp:keywords>
  <dc:description>www.51pptmoban.com</dc:description>
  <cp:lastModifiedBy>铭</cp:lastModifiedBy>
  <cp:revision>799</cp:revision>
  <dcterms:created xsi:type="dcterms:W3CDTF">2021-06-16T10:09:00Z</dcterms:created>
  <dcterms:modified xsi:type="dcterms:W3CDTF">2022-03-03T03:36:17Z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AA0839B282724E62A1A1FC17074EFB27</vt:lpwstr>
  </property>
  <property fmtid="{D5CDD505-2E9C-101B-9397-08002B2CF9AE}" pid="3" name="KSOProductBuildVer">
    <vt:lpwstr>2052-11.1.0.11194</vt:lpwstr>
  </property>
</Properties>
</file>