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media/image1.svg" ContentType="image/svg+xml"/>
  <Override PartName="/ppt/media/image2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257" r:id="rId3"/>
    <p:sldId id="258" r:id="rId4"/>
    <p:sldId id="259" r:id="rId5"/>
    <p:sldId id="263" r:id="rId6"/>
    <p:sldId id="264" r:id="rId7"/>
    <p:sldId id="260" r:id="rId8"/>
    <p:sldId id="265" r:id="rId9"/>
    <p:sldId id="266" r:id="rId10"/>
    <p:sldId id="261" r:id="rId11"/>
    <p:sldId id="267" r:id="rId12"/>
    <p:sldId id="268" r:id="rId13"/>
    <p:sldId id="262" r:id="rId14"/>
    <p:sldId id="269" r:id="rId15"/>
    <p:sldId id="270" r:id="rId16"/>
    <p:sldId id="271" r:id="rId17"/>
  </p:sldIdLst>
  <p:sldSz cx="12192000" cy="6858000"/>
  <p:notesSz cx="6858000" cy="9144000"/>
  <p:embeddedFontLst>
    <p:embeddedFont>
      <p:font typeface="汉仪铸字木头人W" panose="00020600040101010101" pitchFamily="18" charset="-122"/>
      <p:regular r:id="rId22"/>
    </p:embeddedFont>
    <p:embeddedFont>
      <p:font typeface="等线" panose="02010600030101010101" pitchFamily="2" charset="-122"/>
      <p:regular r:id="rId23"/>
    </p:embeddedFont>
    <p:embeddedFont>
      <p:font typeface="微软雅黑" panose="020B0503020204020204" pitchFamily="34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4A43"/>
    <a:srgbClr val="8483BF"/>
    <a:srgbClr val="B8B7DA"/>
    <a:srgbClr val="5778B9"/>
    <a:srgbClr val="B9C7E2"/>
    <a:srgbClr val="042159"/>
    <a:srgbClr val="09142A"/>
    <a:srgbClr val="4D91B7"/>
    <a:srgbClr val="BDD7E5"/>
    <a:srgbClr val="EDE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8" autoAdjust="0"/>
    <p:restoredTop sz="96509" autoAdjust="0"/>
  </p:normalViewPr>
  <p:slideViewPr>
    <p:cSldViewPr snapToGrid="0">
      <p:cViewPr>
        <p:scale>
          <a:sx n="100" d="100"/>
          <a:sy n="100" d="100"/>
        </p:scale>
        <p:origin x="1362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56805C-8049-4AAC-99EE-10E4170A8F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E2F451-1921-43AD-A225-AE302A655A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.svg"/><Relationship Id="rId6" Type="http://schemas.openxmlformats.org/officeDocument/2006/relationships/image" Target="../media/image14.png"/><Relationship Id="rId5" Type="http://schemas.openxmlformats.org/officeDocument/2006/relationships/image" Target="../media/image1.svg"/><Relationship Id="rId4" Type="http://schemas.openxmlformats.org/officeDocument/2006/relationships/image" Target="../media/image13.png"/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27747" y="776605"/>
            <a:ext cx="10136505" cy="530479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794" y="4552949"/>
            <a:ext cx="1971681" cy="1971681"/>
          </a:xfrm>
          <a:prstGeom prst="rect">
            <a:avLst/>
          </a:prstGeom>
        </p:spPr>
      </p:pic>
      <p:pic>
        <p:nvPicPr>
          <p:cNvPr id="10" name="图片 9" descr="图片包含 游戏机, 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25" y="4038600"/>
            <a:ext cx="2152650" cy="21526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261496" y="2074065"/>
            <a:ext cx="76571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ln w="22225">
                  <a:noFill/>
                </a:ln>
                <a:solidFill>
                  <a:schemeClr val="accent1"/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教育教学通用</a:t>
            </a:r>
            <a:r>
              <a:rPr lang="en-US" altLang="zh-CN" sz="6600" dirty="0">
                <a:ln w="22225">
                  <a:noFill/>
                </a:ln>
                <a:solidFill>
                  <a:schemeClr val="accent1"/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PPT</a:t>
            </a:r>
            <a:endParaRPr lang="zh-CN" altLang="en-US" sz="6600" dirty="0">
              <a:ln w="22225">
                <a:noFill/>
              </a:ln>
              <a:solidFill>
                <a:schemeClr val="accent1"/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46821" y="3422385"/>
            <a:ext cx="6286500" cy="592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09056" y="4467185"/>
            <a:ext cx="2196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教师：</a:t>
            </a:r>
            <a:r>
              <a:rPr lang="en-US" altLang="zh-CN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XXX</a:t>
            </a:r>
            <a:endParaRPr lang="en-US" altLang="zh-CN" sz="2400" dirty="0">
              <a:solidFill>
                <a:schemeClr val="accent1">
                  <a:lumMod val="60000"/>
                  <a:lumOff val="40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47460" y="4467225"/>
            <a:ext cx="2471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班级：三年二班</a:t>
            </a:r>
            <a:endParaRPr lang="zh-CN" altLang="en-US" sz="2400" dirty="0">
              <a:solidFill>
                <a:schemeClr val="accent1">
                  <a:lumMod val="60000"/>
                  <a:lumOff val="40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8362" y="258283"/>
            <a:ext cx="11735276" cy="6341434"/>
          </a:xfrm>
          <a:prstGeom prst="rect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317" y="5648325"/>
            <a:ext cx="1319542" cy="1319542"/>
          </a:xfrm>
          <a:prstGeom prst="rect">
            <a:avLst/>
          </a:prstGeom>
        </p:spPr>
      </p:pic>
      <p:pic>
        <p:nvPicPr>
          <p:cNvPr id="10" name="图片 9" descr="图片包含 游戏机, 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6997"/>
            <a:ext cx="1643853" cy="164385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03072" y="299569"/>
            <a:ext cx="2785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ln w="22225">
                  <a:noFill/>
                </a:ln>
                <a:solidFill>
                  <a:schemeClr val="accent1"/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课堂难点分析</a:t>
            </a:r>
            <a:endParaRPr lang="zh-CN" altLang="en-US" sz="3200" dirty="0">
              <a:ln w="22225">
                <a:noFill/>
              </a:ln>
              <a:solidFill>
                <a:schemeClr val="accent1"/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69431" y="4113541"/>
            <a:ext cx="1670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输入题目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70185" y="4573989"/>
            <a:ext cx="324489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69074" y="2043430"/>
            <a:ext cx="1670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输入题目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069828" y="2503878"/>
            <a:ext cx="324489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142" y="2078034"/>
            <a:ext cx="1449586" cy="144958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142" y="4177958"/>
            <a:ext cx="1449586" cy="1449586"/>
          </a:xfrm>
          <a:prstGeom prst="rect">
            <a:avLst/>
          </a:prstGeom>
        </p:spPr>
      </p:pic>
      <p:pic>
        <p:nvPicPr>
          <p:cNvPr id="24" name="图片 23" descr="图片包含 背景图案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20" y="1543049"/>
            <a:ext cx="4375797" cy="43757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8362" y="258283"/>
            <a:ext cx="11735276" cy="6341434"/>
          </a:xfrm>
          <a:prstGeom prst="rect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317" y="5648325"/>
            <a:ext cx="1319542" cy="1319542"/>
          </a:xfrm>
          <a:prstGeom prst="rect">
            <a:avLst/>
          </a:prstGeom>
        </p:spPr>
      </p:pic>
      <p:pic>
        <p:nvPicPr>
          <p:cNvPr id="10" name="图片 9" descr="图片包含 游戏机, 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6997"/>
            <a:ext cx="1643853" cy="164385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03072" y="299569"/>
            <a:ext cx="2785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ln w="22225">
                  <a:noFill/>
                </a:ln>
                <a:solidFill>
                  <a:schemeClr val="accent1"/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课堂难点分析</a:t>
            </a:r>
            <a:endParaRPr lang="zh-CN" altLang="en-US" sz="3200" dirty="0">
              <a:ln w="22225">
                <a:noFill/>
              </a:ln>
              <a:solidFill>
                <a:schemeClr val="accent1"/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819275" y="1828810"/>
            <a:ext cx="1857365" cy="1857365"/>
          </a:xfrm>
          <a:prstGeom prst="ellipse">
            <a:avLst/>
          </a:prstGeom>
          <a:blipFill>
            <a:blip r:embed="rId3"/>
            <a:stretch>
              <a:fillRect l="-28625" r="-28238"/>
            </a:stretch>
          </a:blip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167317" y="1828810"/>
            <a:ext cx="1857365" cy="1857365"/>
          </a:xfrm>
          <a:prstGeom prst="ellipse">
            <a:avLst/>
          </a:prstGeom>
          <a:blipFill>
            <a:blip r:embed="rId4"/>
            <a:stretch>
              <a:fillRect l="-25200" r="-24858"/>
            </a:stretch>
          </a:blip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515360" y="1828809"/>
            <a:ext cx="1857365" cy="1857365"/>
          </a:xfrm>
          <a:prstGeom prst="ellipse">
            <a:avLst/>
          </a:prstGeom>
          <a:blipFill>
            <a:blip r:embed="rId5"/>
            <a:stretch>
              <a:fillRect l="-25200" r="-24858"/>
            </a:stretch>
          </a:blip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箭头: 右 12"/>
          <p:cNvSpPr/>
          <p:nvPr/>
        </p:nvSpPr>
        <p:spPr>
          <a:xfrm>
            <a:off x="4000438" y="2581278"/>
            <a:ext cx="896018" cy="352425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箭头: 右 14"/>
          <p:cNvSpPr/>
          <p:nvPr/>
        </p:nvSpPr>
        <p:spPr>
          <a:xfrm>
            <a:off x="7322012" y="2581278"/>
            <a:ext cx="896018" cy="352425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968924" y="4758427"/>
            <a:ext cx="2575705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60267" y="4177457"/>
            <a:ext cx="1673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输入题目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13341" y="4758427"/>
            <a:ext cx="2575705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04684" y="4177457"/>
            <a:ext cx="1673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输入题目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350700" y="4758427"/>
            <a:ext cx="2575705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642043" y="4177457"/>
            <a:ext cx="1673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输入题目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09199" y="1255077"/>
            <a:ext cx="9773603" cy="434784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2619" y="4415161"/>
            <a:ext cx="1971681" cy="1971681"/>
          </a:xfrm>
          <a:prstGeom prst="rect">
            <a:avLst/>
          </a:prstGeom>
        </p:spPr>
      </p:pic>
      <p:pic>
        <p:nvPicPr>
          <p:cNvPr id="10" name="图片 9" descr="图片包含 游戏机, 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71" y="4044153"/>
            <a:ext cx="2152650" cy="21526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57697" y="2509369"/>
            <a:ext cx="6676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ln w="22225">
                  <a:noFill/>
                </a:ln>
                <a:solidFill>
                  <a:schemeClr val="accent1"/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课后作业布置</a:t>
            </a:r>
            <a:endParaRPr lang="zh-CN" altLang="en-US" sz="7200" dirty="0">
              <a:ln w="22225">
                <a:noFill/>
              </a:ln>
              <a:solidFill>
                <a:schemeClr val="accent1"/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46821" y="3841485"/>
            <a:ext cx="6286500" cy="592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8362" y="258283"/>
            <a:ext cx="11735276" cy="6341434"/>
          </a:xfrm>
          <a:prstGeom prst="rect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317" y="5648325"/>
            <a:ext cx="1319542" cy="1319542"/>
          </a:xfrm>
          <a:prstGeom prst="rect">
            <a:avLst/>
          </a:prstGeom>
        </p:spPr>
      </p:pic>
      <p:pic>
        <p:nvPicPr>
          <p:cNvPr id="10" name="图片 9" descr="图片包含 游戏机, 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6997"/>
            <a:ext cx="1643853" cy="164385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03072" y="299569"/>
            <a:ext cx="2785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ln w="22225">
                  <a:noFill/>
                </a:ln>
                <a:solidFill>
                  <a:schemeClr val="accent1"/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课后作业布置</a:t>
            </a:r>
            <a:endParaRPr lang="zh-CN" altLang="en-US" sz="3200" dirty="0">
              <a:ln w="22225">
                <a:noFill/>
              </a:ln>
              <a:solidFill>
                <a:schemeClr val="accent1"/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200275" y="3790950"/>
            <a:ext cx="7791450" cy="0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096000" y="1797844"/>
            <a:ext cx="0" cy="4081462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657351" y="2133606"/>
            <a:ext cx="876289" cy="876289"/>
            <a:chOff x="1771650" y="1895475"/>
            <a:chExt cx="1533525" cy="1533525"/>
          </a:xfrm>
        </p:grpSpPr>
        <p:sp>
          <p:nvSpPr>
            <p:cNvPr id="11" name="椭圆 10"/>
            <p:cNvSpPr/>
            <p:nvPr/>
          </p:nvSpPr>
          <p:spPr>
            <a:xfrm>
              <a:off x="1771650" y="1895475"/>
              <a:ext cx="1533525" cy="15335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iconfont-1191-801507"/>
            <p:cNvSpPr>
              <a:spLocks noChangeAspect="1"/>
            </p:cNvSpPr>
            <p:nvPr/>
          </p:nvSpPr>
          <p:spPr bwMode="auto">
            <a:xfrm>
              <a:off x="2153001" y="2321213"/>
              <a:ext cx="770821" cy="685398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3" name="文本框 18"/>
          <p:cNvSpPr txBox="1"/>
          <p:nvPr/>
        </p:nvSpPr>
        <p:spPr>
          <a:xfrm>
            <a:off x="8053824" y="1808645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输入题目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14" name="文本框 19"/>
          <p:cNvSpPr txBox="1"/>
          <p:nvPr/>
        </p:nvSpPr>
        <p:spPr>
          <a:xfrm>
            <a:off x="8071660" y="2265190"/>
            <a:ext cx="260801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Group 18"/>
          <p:cNvGrpSpPr/>
          <p:nvPr/>
        </p:nvGrpSpPr>
        <p:grpSpPr>
          <a:xfrm>
            <a:off x="6954043" y="2133606"/>
            <a:ext cx="876289" cy="876289"/>
            <a:chOff x="1771650" y="1895475"/>
            <a:chExt cx="1533525" cy="1533525"/>
          </a:xfrm>
        </p:grpSpPr>
        <p:sp>
          <p:nvSpPr>
            <p:cNvPr id="16" name="椭圆 15"/>
            <p:cNvSpPr/>
            <p:nvPr/>
          </p:nvSpPr>
          <p:spPr>
            <a:xfrm>
              <a:off x="1771650" y="1895475"/>
              <a:ext cx="1533525" cy="15335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iconfont-1191-801507"/>
            <p:cNvSpPr>
              <a:spLocks noChangeAspect="1"/>
            </p:cNvSpPr>
            <p:nvPr/>
          </p:nvSpPr>
          <p:spPr bwMode="auto">
            <a:xfrm>
              <a:off x="2153102" y="2278500"/>
              <a:ext cx="770617" cy="770821"/>
            </a:xfrm>
            <a:custGeom>
              <a:avLst/>
              <a:gdLst>
                <a:gd name="T0" fmla="*/ 4772 w 7922"/>
                <a:gd name="T1" fmla="*/ 5491 h 7922"/>
                <a:gd name="T2" fmla="*/ 3405 w 7922"/>
                <a:gd name="T3" fmla="*/ 4124 h 7922"/>
                <a:gd name="T4" fmla="*/ 6555 w 7922"/>
                <a:gd name="T5" fmla="*/ 973 h 7922"/>
                <a:gd name="T6" fmla="*/ 3961 w 7922"/>
                <a:gd name="T7" fmla="*/ 0 h 7922"/>
                <a:gd name="T8" fmla="*/ 0 w 7922"/>
                <a:gd name="T9" fmla="*/ 3961 h 7922"/>
                <a:gd name="T10" fmla="*/ 3961 w 7922"/>
                <a:gd name="T11" fmla="*/ 7922 h 7922"/>
                <a:gd name="T12" fmla="*/ 7922 w 7922"/>
                <a:gd name="T13" fmla="*/ 3961 h 7922"/>
                <a:gd name="T14" fmla="*/ 7673 w 7922"/>
                <a:gd name="T15" fmla="*/ 2589 h 7922"/>
                <a:gd name="T16" fmla="*/ 4772 w 7922"/>
                <a:gd name="T17" fmla="*/ 5491 h 7922"/>
                <a:gd name="T18" fmla="*/ 2648 w 7922"/>
                <a:gd name="T19" fmla="*/ 6240 h 7922"/>
                <a:gd name="T20" fmla="*/ 3158 w 7922"/>
                <a:gd name="T21" fmla="*/ 4371 h 7922"/>
                <a:gd name="T22" fmla="*/ 4525 w 7922"/>
                <a:gd name="T23" fmla="*/ 5737 h 7922"/>
                <a:gd name="T24" fmla="*/ 2648 w 7922"/>
                <a:gd name="T25" fmla="*/ 6240 h 7922"/>
                <a:gd name="T26" fmla="*/ 2648 w 7922"/>
                <a:gd name="T27" fmla="*/ 6240 h 7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22" h="7922">
                  <a:moveTo>
                    <a:pt x="4772" y="5491"/>
                  </a:moveTo>
                  <a:lnTo>
                    <a:pt x="3405" y="4124"/>
                  </a:lnTo>
                  <a:lnTo>
                    <a:pt x="6555" y="973"/>
                  </a:lnTo>
                  <a:cubicBezTo>
                    <a:pt x="5860" y="369"/>
                    <a:pt x="4954" y="0"/>
                    <a:pt x="3961" y="0"/>
                  </a:cubicBezTo>
                  <a:cubicBezTo>
                    <a:pt x="1773" y="0"/>
                    <a:pt x="0" y="1773"/>
                    <a:pt x="0" y="3961"/>
                  </a:cubicBezTo>
                  <a:cubicBezTo>
                    <a:pt x="0" y="6148"/>
                    <a:pt x="1773" y="7922"/>
                    <a:pt x="3961" y="7922"/>
                  </a:cubicBezTo>
                  <a:cubicBezTo>
                    <a:pt x="6148" y="7922"/>
                    <a:pt x="7922" y="6148"/>
                    <a:pt x="7922" y="3961"/>
                  </a:cubicBezTo>
                  <a:cubicBezTo>
                    <a:pt x="7922" y="3478"/>
                    <a:pt x="7830" y="3017"/>
                    <a:pt x="7673" y="2589"/>
                  </a:cubicBezTo>
                  <a:lnTo>
                    <a:pt x="4772" y="5491"/>
                  </a:lnTo>
                  <a:close/>
                  <a:moveTo>
                    <a:pt x="2648" y="6240"/>
                  </a:moveTo>
                  <a:lnTo>
                    <a:pt x="3158" y="4371"/>
                  </a:lnTo>
                  <a:lnTo>
                    <a:pt x="4525" y="5737"/>
                  </a:lnTo>
                  <a:lnTo>
                    <a:pt x="2648" y="6240"/>
                  </a:lnTo>
                  <a:close/>
                  <a:moveTo>
                    <a:pt x="2648" y="6240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8" name="文本框 18"/>
          <p:cNvSpPr txBox="1"/>
          <p:nvPr/>
        </p:nvSpPr>
        <p:spPr>
          <a:xfrm>
            <a:off x="2757132" y="1808645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输入题目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19" name="文本框 19"/>
          <p:cNvSpPr txBox="1"/>
          <p:nvPr/>
        </p:nvSpPr>
        <p:spPr>
          <a:xfrm>
            <a:off x="2774968" y="2265190"/>
            <a:ext cx="260801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Group 23"/>
          <p:cNvGrpSpPr/>
          <p:nvPr/>
        </p:nvGrpSpPr>
        <p:grpSpPr>
          <a:xfrm>
            <a:off x="6954043" y="4633913"/>
            <a:ext cx="876289" cy="876289"/>
            <a:chOff x="1771650" y="1895475"/>
            <a:chExt cx="1533525" cy="1533525"/>
          </a:xfrm>
        </p:grpSpPr>
        <p:sp>
          <p:nvSpPr>
            <p:cNvPr id="21" name="椭圆 20"/>
            <p:cNvSpPr/>
            <p:nvPr/>
          </p:nvSpPr>
          <p:spPr>
            <a:xfrm>
              <a:off x="1771650" y="1895475"/>
              <a:ext cx="1533525" cy="15335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2" name="iconfont-1191-801507"/>
            <p:cNvSpPr>
              <a:spLocks noChangeAspect="1"/>
            </p:cNvSpPr>
            <p:nvPr/>
          </p:nvSpPr>
          <p:spPr bwMode="auto">
            <a:xfrm>
              <a:off x="2153001" y="2319397"/>
              <a:ext cx="770821" cy="689028"/>
            </a:xfrm>
            <a:custGeom>
              <a:avLst/>
              <a:gdLst>
                <a:gd name="T0" fmla="*/ 6757 w 8285"/>
                <a:gd name="T1" fmla="*/ 2548 h 7404"/>
                <a:gd name="T2" fmla="*/ 8086 w 8285"/>
                <a:gd name="T3" fmla="*/ 3891 h 7404"/>
                <a:gd name="T4" fmla="*/ 8087 w 8285"/>
                <a:gd name="T5" fmla="*/ 5842 h 7404"/>
                <a:gd name="T6" fmla="*/ 6757 w 8285"/>
                <a:gd name="T7" fmla="*/ 7202 h 7404"/>
                <a:gd name="T8" fmla="*/ 4856 w 8285"/>
                <a:gd name="T9" fmla="*/ 7202 h 7404"/>
                <a:gd name="T10" fmla="*/ 3584 w 8285"/>
                <a:gd name="T11" fmla="*/ 5842 h 7404"/>
                <a:gd name="T12" fmla="*/ 3584 w 8285"/>
                <a:gd name="T13" fmla="*/ 3891 h 7404"/>
                <a:gd name="T14" fmla="*/ 4856 w 8285"/>
                <a:gd name="T15" fmla="*/ 2548 h 7404"/>
                <a:gd name="T16" fmla="*/ 5800 w 8285"/>
                <a:gd name="T17" fmla="*/ 2351 h 7404"/>
                <a:gd name="T18" fmla="*/ 7167 w 8285"/>
                <a:gd name="T19" fmla="*/ 4590 h 7404"/>
                <a:gd name="T20" fmla="*/ 7150 w 8285"/>
                <a:gd name="T21" fmla="*/ 3843 h 7404"/>
                <a:gd name="T22" fmla="*/ 5924 w 8285"/>
                <a:gd name="T23" fmla="*/ 4290 h 7404"/>
                <a:gd name="T24" fmla="*/ 5303 w 8285"/>
                <a:gd name="T25" fmla="*/ 4590 h 7404"/>
                <a:gd name="T26" fmla="*/ 4781 w 8285"/>
                <a:gd name="T27" fmla="*/ 3432 h 7404"/>
                <a:gd name="T28" fmla="*/ 5179 w 8285"/>
                <a:gd name="T29" fmla="*/ 4590 h 7404"/>
                <a:gd name="T30" fmla="*/ 4532 w 8285"/>
                <a:gd name="T31" fmla="*/ 5070 h 7404"/>
                <a:gd name="T32" fmla="*/ 5651 w 8285"/>
                <a:gd name="T33" fmla="*/ 5448 h 7404"/>
                <a:gd name="T34" fmla="*/ 4532 w 8285"/>
                <a:gd name="T35" fmla="*/ 5860 h 7404"/>
                <a:gd name="T36" fmla="*/ 5651 w 8285"/>
                <a:gd name="T37" fmla="*/ 6632 h 7404"/>
                <a:gd name="T38" fmla="*/ 6073 w 8285"/>
                <a:gd name="T39" fmla="*/ 5860 h 7404"/>
                <a:gd name="T40" fmla="*/ 7167 w 8285"/>
                <a:gd name="T41" fmla="*/ 5448 h 7404"/>
                <a:gd name="T42" fmla="*/ 6073 w 8285"/>
                <a:gd name="T43" fmla="*/ 5070 h 7404"/>
                <a:gd name="T44" fmla="*/ 7167 w 8285"/>
                <a:gd name="T45" fmla="*/ 4590 h 7404"/>
                <a:gd name="T46" fmla="*/ 7167 w 8285"/>
                <a:gd name="T47" fmla="*/ 4590 h 7404"/>
                <a:gd name="T48" fmla="*/ 7656 w 8285"/>
                <a:gd name="T49" fmla="*/ 86 h 7404"/>
                <a:gd name="T50" fmla="*/ 8207 w 8285"/>
                <a:gd name="T51" fmla="*/ 657 h 7404"/>
                <a:gd name="T52" fmla="*/ 8285 w 8285"/>
                <a:gd name="T53" fmla="*/ 2342 h 7404"/>
                <a:gd name="T54" fmla="*/ 7051 w 8285"/>
                <a:gd name="T55" fmla="*/ 2025 h 7404"/>
                <a:gd name="T56" fmla="*/ 1674 w 8285"/>
                <a:gd name="T57" fmla="*/ 1930 h 7404"/>
                <a:gd name="T58" fmla="*/ 1135 w 8285"/>
                <a:gd name="T59" fmla="*/ 2462 h 7404"/>
                <a:gd name="T60" fmla="*/ 1297 w 8285"/>
                <a:gd name="T61" fmla="*/ 6070 h 7404"/>
                <a:gd name="T62" fmla="*/ 3397 w 8285"/>
                <a:gd name="T63" fmla="*/ 6228 h 7404"/>
                <a:gd name="T64" fmla="*/ 1044 w 8285"/>
                <a:gd name="T65" fmla="*/ 7404 h 7404"/>
                <a:gd name="T66" fmla="*/ 307 w 8285"/>
                <a:gd name="T67" fmla="*/ 7039 h 7404"/>
                <a:gd name="T68" fmla="*/ 0 w 8285"/>
                <a:gd name="T69" fmla="*/ 6228 h 7404"/>
                <a:gd name="T70" fmla="*/ 83 w 8285"/>
                <a:gd name="T71" fmla="*/ 657 h 7404"/>
                <a:gd name="T72" fmla="*/ 638 w 8285"/>
                <a:gd name="T73" fmla="*/ 86 h 7404"/>
                <a:gd name="T74" fmla="*/ 7250 w 8285"/>
                <a:gd name="T75" fmla="*/ 0 h 7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285" h="7404">
                  <a:moveTo>
                    <a:pt x="5800" y="2351"/>
                  </a:moveTo>
                  <a:cubicBezTo>
                    <a:pt x="6137" y="2351"/>
                    <a:pt x="6456" y="2416"/>
                    <a:pt x="6757" y="2548"/>
                  </a:cubicBezTo>
                  <a:cubicBezTo>
                    <a:pt x="7058" y="2680"/>
                    <a:pt x="7321" y="2860"/>
                    <a:pt x="7548" y="3088"/>
                  </a:cubicBezTo>
                  <a:cubicBezTo>
                    <a:pt x="7774" y="3317"/>
                    <a:pt x="7954" y="3584"/>
                    <a:pt x="8086" y="3891"/>
                  </a:cubicBezTo>
                  <a:cubicBezTo>
                    <a:pt x="8219" y="4197"/>
                    <a:pt x="8285" y="4521"/>
                    <a:pt x="8285" y="4864"/>
                  </a:cubicBezTo>
                  <a:cubicBezTo>
                    <a:pt x="8285" y="5207"/>
                    <a:pt x="8219" y="5533"/>
                    <a:pt x="8087" y="5842"/>
                  </a:cubicBezTo>
                  <a:cubicBezTo>
                    <a:pt x="7954" y="6151"/>
                    <a:pt x="7774" y="6421"/>
                    <a:pt x="7548" y="6653"/>
                  </a:cubicBezTo>
                  <a:cubicBezTo>
                    <a:pt x="7322" y="6885"/>
                    <a:pt x="7058" y="7068"/>
                    <a:pt x="6757" y="7202"/>
                  </a:cubicBezTo>
                  <a:cubicBezTo>
                    <a:pt x="6456" y="7336"/>
                    <a:pt x="6137" y="7403"/>
                    <a:pt x="5800" y="7403"/>
                  </a:cubicBezTo>
                  <a:cubicBezTo>
                    <a:pt x="5463" y="7403"/>
                    <a:pt x="5148" y="7336"/>
                    <a:pt x="4856" y="7202"/>
                  </a:cubicBezTo>
                  <a:cubicBezTo>
                    <a:pt x="4563" y="7068"/>
                    <a:pt x="4309" y="6885"/>
                    <a:pt x="4093" y="6653"/>
                  </a:cubicBezTo>
                  <a:cubicBezTo>
                    <a:pt x="3878" y="6421"/>
                    <a:pt x="3708" y="6151"/>
                    <a:pt x="3584" y="5842"/>
                  </a:cubicBezTo>
                  <a:cubicBezTo>
                    <a:pt x="3459" y="5533"/>
                    <a:pt x="3397" y="5208"/>
                    <a:pt x="3397" y="4864"/>
                  </a:cubicBezTo>
                  <a:cubicBezTo>
                    <a:pt x="3397" y="4521"/>
                    <a:pt x="3459" y="4197"/>
                    <a:pt x="3584" y="3891"/>
                  </a:cubicBezTo>
                  <a:cubicBezTo>
                    <a:pt x="3708" y="3584"/>
                    <a:pt x="3878" y="3317"/>
                    <a:pt x="4093" y="3088"/>
                  </a:cubicBezTo>
                  <a:cubicBezTo>
                    <a:pt x="4309" y="2859"/>
                    <a:pt x="4563" y="2679"/>
                    <a:pt x="4856" y="2548"/>
                  </a:cubicBezTo>
                  <a:cubicBezTo>
                    <a:pt x="5148" y="2417"/>
                    <a:pt x="5463" y="2351"/>
                    <a:pt x="5800" y="2351"/>
                  </a:cubicBezTo>
                  <a:lnTo>
                    <a:pt x="5800" y="2351"/>
                  </a:lnTo>
                  <a:lnTo>
                    <a:pt x="5800" y="2351"/>
                  </a:lnTo>
                  <a:close/>
                  <a:moveTo>
                    <a:pt x="7167" y="4590"/>
                  </a:moveTo>
                  <a:lnTo>
                    <a:pt x="6405" y="4590"/>
                  </a:lnTo>
                  <a:lnTo>
                    <a:pt x="7150" y="3843"/>
                  </a:lnTo>
                  <a:lnTo>
                    <a:pt x="6778" y="3458"/>
                  </a:lnTo>
                  <a:lnTo>
                    <a:pt x="5924" y="4290"/>
                  </a:lnTo>
                  <a:lnTo>
                    <a:pt x="6197" y="4590"/>
                  </a:lnTo>
                  <a:lnTo>
                    <a:pt x="5303" y="4590"/>
                  </a:lnTo>
                  <a:lnTo>
                    <a:pt x="5568" y="4221"/>
                  </a:lnTo>
                  <a:lnTo>
                    <a:pt x="4781" y="3432"/>
                  </a:lnTo>
                  <a:lnTo>
                    <a:pt x="4466" y="3870"/>
                  </a:lnTo>
                  <a:lnTo>
                    <a:pt x="5179" y="4590"/>
                  </a:lnTo>
                  <a:lnTo>
                    <a:pt x="4532" y="4590"/>
                  </a:lnTo>
                  <a:lnTo>
                    <a:pt x="4532" y="5070"/>
                  </a:lnTo>
                  <a:lnTo>
                    <a:pt x="5651" y="5070"/>
                  </a:lnTo>
                  <a:lnTo>
                    <a:pt x="5651" y="5448"/>
                  </a:lnTo>
                  <a:lnTo>
                    <a:pt x="4532" y="5448"/>
                  </a:lnTo>
                  <a:lnTo>
                    <a:pt x="4532" y="5860"/>
                  </a:lnTo>
                  <a:lnTo>
                    <a:pt x="5651" y="5860"/>
                  </a:lnTo>
                  <a:lnTo>
                    <a:pt x="5651" y="6632"/>
                  </a:lnTo>
                  <a:lnTo>
                    <a:pt x="6073" y="6632"/>
                  </a:lnTo>
                  <a:lnTo>
                    <a:pt x="6073" y="5860"/>
                  </a:lnTo>
                  <a:lnTo>
                    <a:pt x="7167" y="5860"/>
                  </a:lnTo>
                  <a:lnTo>
                    <a:pt x="7167" y="5448"/>
                  </a:lnTo>
                  <a:lnTo>
                    <a:pt x="6073" y="5448"/>
                  </a:lnTo>
                  <a:lnTo>
                    <a:pt x="6073" y="5070"/>
                  </a:lnTo>
                  <a:lnTo>
                    <a:pt x="7167" y="5070"/>
                  </a:lnTo>
                  <a:lnTo>
                    <a:pt x="7167" y="4590"/>
                  </a:lnTo>
                  <a:lnTo>
                    <a:pt x="7167" y="4590"/>
                  </a:lnTo>
                  <a:lnTo>
                    <a:pt x="7167" y="4590"/>
                  </a:lnTo>
                  <a:close/>
                  <a:moveTo>
                    <a:pt x="7250" y="0"/>
                  </a:moveTo>
                  <a:cubicBezTo>
                    <a:pt x="7393" y="0"/>
                    <a:pt x="7529" y="29"/>
                    <a:pt x="7656" y="86"/>
                  </a:cubicBezTo>
                  <a:cubicBezTo>
                    <a:pt x="7783" y="143"/>
                    <a:pt x="7893" y="220"/>
                    <a:pt x="7987" y="318"/>
                  </a:cubicBezTo>
                  <a:cubicBezTo>
                    <a:pt x="8081" y="415"/>
                    <a:pt x="8154" y="528"/>
                    <a:pt x="8207" y="657"/>
                  </a:cubicBezTo>
                  <a:cubicBezTo>
                    <a:pt x="8259" y="785"/>
                    <a:pt x="8285" y="924"/>
                    <a:pt x="8285" y="1072"/>
                  </a:cubicBezTo>
                  <a:lnTo>
                    <a:pt x="8285" y="2342"/>
                  </a:lnTo>
                  <a:lnTo>
                    <a:pt x="7150" y="2342"/>
                  </a:lnTo>
                  <a:cubicBezTo>
                    <a:pt x="7150" y="2194"/>
                    <a:pt x="7117" y="2088"/>
                    <a:pt x="7051" y="2025"/>
                  </a:cubicBezTo>
                  <a:cubicBezTo>
                    <a:pt x="6985" y="1962"/>
                    <a:pt x="6880" y="1930"/>
                    <a:pt x="6736" y="1930"/>
                  </a:cubicBezTo>
                  <a:lnTo>
                    <a:pt x="1674" y="1930"/>
                  </a:lnTo>
                  <a:cubicBezTo>
                    <a:pt x="1530" y="1930"/>
                    <a:pt x="1404" y="1982"/>
                    <a:pt x="1297" y="2085"/>
                  </a:cubicBezTo>
                  <a:cubicBezTo>
                    <a:pt x="1189" y="2188"/>
                    <a:pt x="1135" y="2313"/>
                    <a:pt x="1135" y="2462"/>
                  </a:cubicBezTo>
                  <a:lnTo>
                    <a:pt x="1135" y="5688"/>
                  </a:lnTo>
                  <a:cubicBezTo>
                    <a:pt x="1135" y="5837"/>
                    <a:pt x="1189" y="5964"/>
                    <a:pt x="1297" y="6070"/>
                  </a:cubicBezTo>
                  <a:cubicBezTo>
                    <a:pt x="1404" y="6176"/>
                    <a:pt x="1530" y="6228"/>
                    <a:pt x="1674" y="6228"/>
                  </a:cubicBezTo>
                  <a:lnTo>
                    <a:pt x="3397" y="6228"/>
                  </a:lnTo>
                  <a:lnTo>
                    <a:pt x="3397" y="7404"/>
                  </a:lnTo>
                  <a:lnTo>
                    <a:pt x="1044" y="7404"/>
                  </a:lnTo>
                  <a:cubicBezTo>
                    <a:pt x="901" y="7404"/>
                    <a:pt x="766" y="7371"/>
                    <a:pt x="638" y="7305"/>
                  </a:cubicBezTo>
                  <a:cubicBezTo>
                    <a:pt x="511" y="7240"/>
                    <a:pt x="401" y="7151"/>
                    <a:pt x="307" y="7039"/>
                  </a:cubicBezTo>
                  <a:cubicBezTo>
                    <a:pt x="213" y="6928"/>
                    <a:pt x="138" y="6802"/>
                    <a:pt x="83" y="6662"/>
                  </a:cubicBezTo>
                  <a:cubicBezTo>
                    <a:pt x="28" y="6522"/>
                    <a:pt x="0" y="6377"/>
                    <a:pt x="0" y="6228"/>
                  </a:cubicBezTo>
                  <a:lnTo>
                    <a:pt x="0" y="1072"/>
                  </a:lnTo>
                  <a:cubicBezTo>
                    <a:pt x="0" y="924"/>
                    <a:pt x="28" y="785"/>
                    <a:pt x="83" y="657"/>
                  </a:cubicBezTo>
                  <a:cubicBezTo>
                    <a:pt x="138" y="528"/>
                    <a:pt x="213" y="415"/>
                    <a:pt x="307" y="318"/>
                  </a:cubicBezTo>
                  <a:cubicBezTo>
                    <a:pt x="401" y="220"/>
                    <a:pt x="511" y="143"/>
                    <a:pt x="638" y="86"/>
                  </a:cubicBezTo>
                  <a:cubicBezTo>
                    <a:pt x="766" y="28"/>
                    <a:pt x="901" y="0"/>
                    <a:pt x="1044" y="0"/>
                  </a:cubicBezTo>
                  <a:lnTo>
                    <a:pt x="7250" y="0"/>
                  </a:lnTo>
                  <a:close/>
                  <a:moveTo>
                    <a:pt x="7250" y="0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3" name="文本框 18"/>
          <p:cNvSpPr txBox="1"/>
          <p:nvPr/>
        </p:nvSpPr>
        <p:spPr>
          <a:xfrm>
            <a:off x="8053824" y="4308952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输入题目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24" name="文本框 19"/>
          <p:cNvSpPr txBox="1"/>
          <p:nvPr/>
        </p:nvSpPr>
        <p:spPr>
          <a:xfrm>
            <a:off x="8071660" y="4765497"/>
            <a:ext cx="260801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18"/>
          <p:cNvSpPr txBox="1"/>
          <p:nvPr/>
        </p:nvSpPr>
        <p:spPr>
          <a:xfrm>
            <a:off x="2757132" y="4300424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输入题目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26" name="文本框 19"/>
          <p:cNvSpPr txBox="1"/>
          <p:nvPr/>
        </p:nvSpPr>
        <p:spPr>
          <a:xfrm>
            <a:off x="2774968" y="4756969"/>
            <a:ext cx="260801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Group 32"/>
          <p:cNvGrpSpPr/>
          <p:nvPr/>
        </p:nvGrpSpPr>
        <p:grpSpPr>
          <a:xfrm>
            <a:off x="1657351" y="4625385"/>
            <a:ext cx="876289" cy="876289"/>
            <a:chOff x="1771650" y="1895475"/>
            <a:chExt cx="1533525" cy="1533525"/>
          </a:xfrm>
        </p:grpSpPr>
        <p:sp>
          <p:nvSpPr>
            <p:cNvPr id="28" name="椭圆 27"/>
            <p:cNvSpPr/>
            <p:nvPr/>
          </p:nvSpPr>
          <p:spPr>
            <a:xfrm>
              <a:off x="1771650" y="1895475"/>
              <a:ext cx="1533525" cy="15335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" name="iconfont-1191-801507"/>
            <p:cNvSpPr>
              <a:spLocks noChangeAspect="1"/>
            </p:cNvSpPr>
            <p:nvPr/>
          </p:nvSpPr>
          <p:spPr bwMode="auto">
            <a:xfrm>
              <a:off x="2153001" y="2321398"/>
              <a:ext cx="770821" cy="685026"/>
            </a:xfrm>
            <a:custGeom>
              <a:avLst/>
              <a:gdLst>
                <a:gd name="T0" fmla="*/ 7727 w 8478"/>
                <a:gd name="T1" fmla="*/ 1215 h 7536"/>
                <a:gd name="T2" fmla="*/ 727 w 8478"/>
                <a:gd name="T3" fmla="*/ 1215 h 7536"/>
                <a:gd name="T4" fmla="*/ 0 w 8478"/>
                <a:gd name="T5" fmla="*/ 3124 h 7536"/>
                <a:gd name="T6" fmla="*/ 1054 w 8478"/>
                <a:gd name="T7" fmla="*/ 4169 h 7536"/>
                <a:gd name="T8" fmla="*/ 2119 w 8478"/>
                <a:gd name="T9" fmla="*/ 3124 h 7536"/>
                <a:gd name="T10" fmla="*/ 3173 w 8478"/>
                <a:gd name="T11" fmla="*/ 4169 h 7536"/>
                <a:gd name="T12" fmla="*/ 4239 w 8478"/>
                <a:gd name="T13" fmla="*/ 3124 h 7536"/>
                <a:gd name="T14" fmla="*/ 5293 w 8478"/>
                <a:gd name="T15" fmla="*/ 4169 h 7536"/>
                <a:gd name="T16" fmla="*/ 6346 w 8478"/>
                <a:gd name="T17" fmla="*/ 3124 h 7536"/>
                <a:gd name="T18" fmla="*/ 7412 w 8478"/>
                <a:gd name="T19" fmla="*/ 4169 h 7536"/>
                <a:gd name="T20" fmla="*/ 8478 w 8478"/>
                <a:gd name="T21" fmla="*/ 3124 h 7536"/>
                <a:gd name="T22" fmla="*/ 7727 w 8478"/>
                <a:gd name="T23" fmla="*/ 1215 h 7536"/>
                <a:gd name="T24" fmla="*/ 7146 w 8478"/>
                <a:gd name="T25" fmla="*/ 4497 h 7536"/>
                <a:gd name="T26" fmla="*/ 7146 w 8478"/>
                <a:gd name="T27" fmla="*/ 6928 h 7536"/>
                <a:gd name="T28" fmla="*/ 1332 w 8478"/>
                <a:gd name="T29" fmla="*/ 6928 h 7536"/>
                <a:gd name="T30" fmla="*/ 1332 w 8478"/>
                <a:gd name="T31" fmla="*/ 4497 h 7536"/>
                <a:gd name="T32" fmla="*/ 727 w 8478"/>
                <a:gd name="T33" fmla="*/ 4497 h 7536"/>
                <a:gd name="T34" fmla="*/ 727 w 8478"/>
                <a:gd name="T35" fmla="*/ 7050 h 7536"/>
                <a:gd name="T36" fmla="*/ 1187 w 8478"/>
                <a:gd name="T37" fmla="*/ 7536 h 7536"/>
                <a:gd name="T38" fmla="*/ 7279 w 8478"/>
                <a:gd name="T39" fmla="*/ 7536 h 7536"/>
                <a:gd name="T40" fmla="*/ 7739 w 8478"/>
                <a:gd name="T41" fmla="*/ 7050 h 7536"/>
                <a:gd name="T42" fmla="*/ 7739 w 8478"/>
                <a:gd name="T43" fmla="*/ 4497 h 7536"/>
                <a:gd name="T44" fmla="*/ 7146 w 8478"/>
                <a:gd name="T45" fmla="*/ 4497 h 7536"/>
                <a:gd name="T46" fmla="*/ 7727 w 8478"/>
                <a:gd name="T47" fmla="*/ 1203 h 7536"/>
                <a:gd name="T48" fmla="*/ 1211 w 8478"/>
                <a:gd name="T49" fmla="*/ 729 h 7536"/>
                <a:gd name="T50" fmla="*/ 7267 w 8478"/>
                <a:gd name="T51" fmla="*/ 729 h 7536"/>
                <a:gd name="T52" fmla="*/ 7630 w 8478"/>
                <a:gd name="T53" fmla="*/ 365 h 7536"/>
                <a:gd name="T54" fmla="*/ 7267 w 8478"/>
                <a:gd name="T55" fmla="*/ 0 h 7536"/>
                <a:gd name="T56" fmla="*/ 1211 w 8478"/>
                <a:gd name="T57" fmla="*/ 0 h 7536"/>
                <a:gd name="T58" fmla="*/ 848 w 8478"/>
                <a:gd name="T59" fmla="*/ 365 h 7536"/>
                <a:gd name="T60" fmla="*/ 1211 w 8478"/>
                <a:gd name="T61" fmla="*/ 729 h 7536"/>
                <a:gd name="T62" fmla="*/ 1211 w 8478"/>
                <a:gd name="T63" fmla="*/ 729 h 7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78" h="7536">
                  <a:moveTo>
                    <a:pt x="7727" y="1215"/>
                  </a:moveTo>
                  <a:lnTo>
                    <a:pt x="727" y="1215"/>
                  </a:lnTo>
                  <a:lnTo>
                    <a:pt x="0" y="3124"/>
                  </a:lnTo>
                  <a:cubicBezTo>
                    <a:pt x="0" y="3695"/>
                    <a:pt x="472" y="4169"/>
                    <a:pt x="1054" y="4169"/>
                  </a:cubicBezTo>
                  <a:cubicBezTo>
                    <a:pt x="1635" y="4169"/>
                    <a:pt x="2119" y="3707"/>
                    <a:pt x="2119" y="3124"/>
                  </a:cubicBezTo>
                  <a:cubicBezTo>
                    <a:pt x="2119" y="3695"/>
                    <a:pt x="2592" y="4169"/>
                    <a:pt x="3173" y="4169"/>
                  </a:cubicBezTo>
                  <a:cubicBezTo>
                    <a:pt x="3755" y="4169"/>
                    <a:pt x="4239" y="3707"/>
                    <a:pt x="4239" y="3124"/>
                  </a:cubicBezTo>
                  <a:cubicBezTo>
                    <a:pt x="4239" y="3695"/>
                    <a:pt x="4711" y="4169"/>
                    <a:pt x="5293" y="4169"/>
                  </a:cubicBezTo>
                  <a:cubicBezTo>
                    <a:pt x="5874" y="4169"/>
                    <a:pt x="6346" y="3707"/>
                    <a:pt x="6346" y="3124"/>
                  </a:cubicBezTo>
                  <a:cubicBezTo>
                    <a:pt x="6346" y="3695"/>
                    <a:pt x="6819" y="4169"/>
                    <a:pt x="7412" y="4169"/>
                  </a:cubicBezTo>
                  <a:cubicBezTo>
                    <a:pt x="7994" y="4169"/>
                    <a:pt x="8478" y="3707"/>
                    <a:pt x="8478" y="3124"/>
                  </a:cubicBezTo>
                  <a:lnTo>
                    <a:pt x="7727" y="1215"/>
                  </a:lnTo>
                  <a:close/>
                  <a:moveTo>
                    <a:pt x="7146" y="4497"/>
                  </a:moveTo>
                  <a:lnTo>
                    <a:pt x="7146" y="6928"/>
                  </a:lnTo>
                  <a:lnTo>
                    <a:pt x="1332" y="6928"/>
                  </a:lnTo>
                  <a:lnTo>
                    <a:pt x="1332" y="4497"/>
                  </a:lnTo>
                  <a:lnTo>
                    <a:pt x="727" y="4497"/>
                  </a:lnTo>
                  <a:lnTo>
                    <a:pt x="727" y="7050"/>
                  </a:lnTo>
                  <a:cubicBezTo>
                    <a:pt x="727" y="7269"/>
                    <a:pt x="969" y="7536"/>
                    <a:pt x="1187" y="7536"/>
                  </a:cubicBezTo>
                  <a:lnTo>
                    <a:pt x="7279" y="7536"/>
                  </a:lnTo>
                  <a:cubicBezTo>
                    <a:pt x="7497" y="7536"/>
                    <a:pt x="7739" y="7269"/>
                    <a:pt x="7739" y="7050"/>
                  </a:cubicBezTo>
                  <a:lnTo>
                    <a:pt x="7739" y="4497"/>
                  </a:lnTo>
                  <a:lnTo>
                    <a:pt x="7146" y="4497"/>
                  </a:lnTo>
                  <a:close/>
                  <a:moveTo>
                    <a:pt x="7727" y="1203"/>
                  </a:moveTo>
                  <a:close/>
                  <a:moveTo>
                    <a:pt x="1211" y="729"/>
                  </a:moveTo>
                  <a:lnTo>
                    <a:pt x="7267" y="729"/>
                  </a:lnTo>
                  <a:cubicBezTo>
                    <a:pt x="7473" y="729"/>
                    <a:pt x="7630" y="571"/>
                    <a:pt x="7630" y="365"/>
                  </a:cubicBezTo>
                  <a:cubicBezTo>
                    <a:pt x="7630" y="158"/>
                    <a:pt x="7473" y="0"/>
                    <a:pt x="7267" y="0"/>
                  </a:cubicBezTo>
                  <a:lnTo>
                    <a:pt x="1211" y="0"/>
                  </a:lnTo>
                  <a:cubicBezTo>
                    <a:pt x="1005" y="0"/>
                    <a:pt x="848" y="158"/>
                    <a:pt x="848" y="365"/>
                  </a:cubicBezTo>
                  <a:cubicBezTo>
                    <a:pt x="848" y="571"/>
                    <a:pt x="1005" y="729"/>
                    <a:pt x="1211" y="729"/>
                  </a:cubicBezTo>
                  <a:close/>
                  <a:moveTo>
                    <a:pt x="1211" y="729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8362" y="258283"/>
            <a:ext cx="11735276" cy="6341434"/>
          </a:xfrm>
          <a:prstGeom prst="rect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317" y="5648325"/>
            <a:ext cx="1319542" cy="1319542"/>
          </a:xfrm>
          <a:prstGeom prst="rect">
            <a:avLst/>
          </a:prstGeom>
        </p:spPr>
      </p:pic>
      <p:pic>
        <p:nvPicPr>
          <p:cNvPr id="10" name="图片 9" descr="图片包含 游戏机, 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6997"/>
            <a:ext cx="1643853" cy="164385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03072" y="299569"/>
            <a:ext cx="2785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ln w="22225">
                  <a:noFill/>
                </a:ln>
                <a:solidFill>
                  <a:schemeClr val="accent1"/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课后作业布置</a:t>
            </a:r>
            <a:endParaRPr lang="zh-CN" altLang="en-US" sz="3200" dirty="0">
              <a:ln w="22225">
                <a:noFill/>
              </a:ln>
              <a:solidFill>
                <a:schemeClr val="accent1"/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41081" y="1930976"/>
            <a:ext cx="3675866" cy="3656923"/>
            <a:chOff x="1315234" y="1869324"/>
            <a:chExt cx="3724514" cy="3705320"/>
          </a:xfrm>
        </p:grpSpPr>
        <p:sp>
          <p:nvSpPr>
            <p:cNvPr id="7" name="椭圆 6"/>
            <p:cNvSpPr/>
            <p:nvPr/>
          </p:nvSpPr>
          <p:spPr>
            <a:xfrm>
              <a:off x="2604222" y="1869324"/>
              <a:ext cx="1146538" cy="1146538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04222" y="4428106"/>
              <a:ext cx="1146538" cy="1146538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1315234" y="1869324"/>
              <a:ext cx="3724514" cy="3705320"/>
            </a:xfrm>
            <a:custGeom>
              <a:avLst/>
              <a:gdLst>
                <a:gd name="connsiteX0" fmla="*/ 3151245 w 3724514"/>
                <a:gd name="connsiteY0" fmla="*/ 2558782 h 3705320"/>
                <a:gd name="connsiteX1" fmla="*/ 3724514 w 3724514"/>
                <a:gd name="connsiteY1" fmla="*/ 3132051 h 3705320"/>
                <a:gd name="connsiteX2" fmla="*/ 3151245 w 3724514"/>
                <a:gd name="connsiteY2" fmla="*/ 3705320 h 3705320"/>
                <a:gd name="connsiteX3" fmla="*/ 2577976 w 3724514"/>
                <a:gd name="connsiteY3" fmla="*/ 3132051 h 3705320"/>
                <a:gd name="connsiteX4" fmla="*/ 3151245 w 3724514"/>
                <a:gd name="connsiteY4" fmla="*/ 2558782 h 3705320"/>
                <a:gd name="connsiteX5" fmla="*/ 573269 w 3724514"/>
                <a:gd name="connsiteY5" fmla="*/ 2558782 h 3705320"/>
                <a:gd name="connsiteX6" fmla="*/ 1146538 w 3724514"/>
                <a:gd name="connsiteY6" fmla="*/ 3132051 h 3705320"/>
                <a:gd name="connsiteX7" fmla="*/ 573269 w 3724514"/>
                <a:gd name="connsiteY7" fmla="*/ 3705320 h 3705320"/>
                <a:gd name="connsiteX8" fmla="*/ 1 w 3724514"/>
                <a:gd name="connsiteY8" fmla="*/ 3132051 h 3705320"/>
                <a:gd name="connsiteX9" fmla="*/ 573269 w 3724514"/>
                <a:gd name="connsiteY9" fmla="*/ 2558782 h 3705320"/>
                <a:gd name="connsiteX10" fmla="*/ 3151245 w 3724514"/>
                <a:gd name="connsiteY10" fmla="*/ 1279391 h 3705320"/>
                <a:gd name="connsiteX11" fmla="*/ 3724514 w 3724514"/>
                <a:gd name="connsiteY11" fmla="*/ 1852660 h 3705320"/>
                <a:gd name="connsiteX12" fmla="*/ 3151245 w 3724514"/>
                <a:gd name="connsiteY12" fmla="*/ 2425929 h 3705320"/>
                <a:gd name="connsiteX13" fmla="*/ 2577976 w 3724514"/>
                <a:gd name="connsiteY13" fmla="*/ 1852660 h 3705320"/>
                <a:gd name="connsiteX14" fmla="*/ 3151245 w 3724514"/>
                <a:gd name="connsiteY14" fmla="*/ 1279391 h 3705320"/>
                <a:gd name="connsiteX15" fmla="*/ 1862257 w 3724514"/>
                <a:gd name="connsiteY15" fmla="*/ 1279391 h 3705320"/>
                <a:gd name="connsiteX16" fmla="*/ 2435526 w 3724514"/>
                <a:gd name="connsiteY16" fmla="*/ 1852660 h 3705320"/>
                <a:gd name="connsiteX17" fmla="*/ 1862257 w 3724514"/>
                <a:gd name="connsiteY17" fmla="*/ 2425929 h 3705320"/>
                <a:gd name="connsiteX18" fmla="*/ 1288988 w 3724514"/>
                <a:gd name="connsiteY18" fmla="*/ 1852660 h 3705320"/>
                <a:gd name="connsiteX19" fmla="*/ 1862257 w 3724514"/>
                <a:gd name="connsiteY19" fmla="*/ 1279391 h 3705320"/>
                <a:gd name="connsiteX20" fmla="*/ 573269 w 3724514"/>
                <a:gd name="connsiteY20" fmla="*/ 1279391 h 3705320"/>
                <a:gd name="connsiteX21" fmla="*/ 1146538 w 3724514"/>
                <a:gd name="connsiteY21" fmla="*/ 1852660 h 3705320"/>
                <a:gd name="connsiteX22" fmla="*/ 573269 w 3724514"/>
                <a:gd name="connsiteY22" fmla="*/ 2425929 h 3705320"/>
                <a:gd name="connsiteX23" fmla="*/ 0 w 3724514"/>
                <a:gd name="connsiteY23" fmla="*/ 1852660 h 3705320"/>
                <a:gd name="connsiteX24" fmla="*/ 573269 w 3724514"/>
                <a:gd name="connsiteY24" fmla="*/ 1279391 h 3705320"/>
                <a:gd name="connsiteX25" fmla="*/ 3151245 w 3724514"/>
                <a:gd name="connsiteY25" fmla="*/ 0 h 3705320"/>
                <a:gd name="connsiteX26" fmla="*/ 3724514 w 3724514"/>
                <a:gd name="connsiteY26" fmla="*/ 573269 h 3705320"/>
                <a:gd name="connsiteX27" fmla="*/ 3151245 w 3724514"/>
                <a:gd name="connsiteY27" fmla="*/ 1146538 h 3705320"/>
                <a:gd name="connsiteX28" fmla="*/ 2577976 w 3724514"/>
                <a:gd name="connsiteY28" fmla="*/ 573269 h 3705320"/>
                <a:gd name="connsiteX29" fmla="*/ 3151245 w 3724514"/>
                <a:gd name="connsiteY29" fmla="*/ 0 h 3705320"/>
                <a:gd name="connsiteX30" fmla="*/ 573269 w 3724514"/>
                <a:gd name="connsiteY30" fmla="*/ 0 h 3705320"/>
                <a:gd name="connsiteX31" fmla="*/ 1146538 w 3724514"/>
                <a:gd name="connsiteY31" fmla="*/ 573269 h 3705320"/>
                <a:gd name="connsiteX32" fmla="*/ 573269 w 3724514"/>
                <a:gd name="connsiteY32" fmla="*/ 1146538 h 3705320"/>
                <a:gd name="connsiteX33" fmla="*/ 1 w 3724514"/>
                <a:gd name="connsiteY33" fmla="*/ 573269 h 3705320"/>
                <a:gd name="connsiteX34" fmla="*/ 573269 w 3724514"/>
                <a:gd name="connsiteY34" fmla="*/ 0 h 3705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724514" h="3705320">
                  <a:moveTo>
                    <a:pt x="3151245" y="2558782"/>
                  </a:moveTo>
                  <a:cubicBezTo>
                    <a:pt x="3467853" y="2558782"/>
                    <a:pt x="3724514" y="2815443"/>
                    <a:pt x="3724514" y="3132051"/>
                  </a:cubicBezTo>
                  <a:cubicBezTo>
                    <a:pt x="3724514" y="3448659"/>
                    <a:pt x="3467853" y="3705320"/>
                    <a:pt x="3151245" y="3705320"/>
                  </a:cubicBezTo>
                  <a:cubicBezTo>
                    <a:pt x="2834637" y="3705320"/>
                    <a:pt x="2577976" y="3448659"/>
                    <a:pt x="2577976" y="3132051"/>
                  </a:cubicBezTo>
                  <a:cubicBezTo>
                    <a:pt x="2577976" y="2815443"/>
                    <a:pt x="2834637" y="2558782"/>
                    <a:pt x="3151245" y="2558782"/>
                  </a:cubicBezTo>
                  <a:close/>
                  <a:moveTo>
                    <a:pt x="573269" y="2558782"/>
                  </a:moveTo>
                  <a:cubicBezTo>
                    <a:pt x="889877" y="2558782"/>
                    <a:pt x="1146538" y="2815443"/>
                    <a:pt x="1146538" y="3132051"/>
                  </a:cubicBezTo>
                  <a:cubicBezTo>
                    <a:pt x="1146538" y="3448659"/>
                    <a:pt x="889877" y="3705320"/>
                    <a:pt x="573269" y="3705320"/>
                  </a:cubicBezTo>
                  <a:cubicBezTo>
                    <a:pt x="256661" y="3705320"/>
                    <a:pt x="1" y="3448659"/>
                    <a:pt x="1" y="3132051"/>
                  </a:cubicBezTo>
                  <a:cubicBezTo>
                    <a:pt x="1" y="2815443"/>
                    <a:pt x="256661" y="2558782"/>
                    <a:pt x="573269" y="2558782"/>
                  </a:cubicBezTo>
                  <a:close/>
                  <a:moveTo>
                    <a:pt x="3151245" y="1279391"/>
                  </a:moveTo>
                  <a:cubicBezTo>
                    <a:pt x="3467853" y="1279391"/>
                    <a:pt x="3724514" y="1536052"/>
                    <a:pt x="3724514" y="1852660"/>
                  </a:cubicBezTo>
                  <a:cubicBezTo>
                    <a:pt x="3724514" y="2169268"/>
                    <a:pt x="3467853" y="2425929"/>
                    <a:pt x="3151245" y="2425929"/>
                  </a:cubicBezTo>
                  <a:cubicBezTo>
                    <a:pt x="2834637" y="2425929"/>
                    <a:pt x="2577976" y="2169268"/>
                    <a:pt x="2577976" y="1852660"/>
                  </a:cubicBezTo>
                  <a:cubicBezTo>
                    <a:pt x="2577976" y="1536052"/>
                    <a:pt x="2834637" y="1279391"/>
                    <a:pt x="3151245" y="1279391"/>
                  </a:cubicBezTo>
                  <a:close/>
                  <a:moveTo>
                    <a:pt x="1862257" y="1279391"/>
                  </a:moveTo>
                  <a:cubicBezTo>
                    <a:pt x="2178865" y="1279391"/>
                    <a:pt x="2435526" y="1536052"/>
                    <a:pt x="2435526" y="1852660"/>
                  </a:cubicBezTo>
                  <a:cubicBezTo>
                    <a:pt x="2435526" y="2169268"/>
                    <a:pt x="2178865" y="2425929"/>
                    <a:pt x="1862257" y="2425929"/>
                  </a:cubicBezTo>
                  <a:cubicBezTo>
                    <a:pt x="1545649" y="2425929"/>
                    <a:pt x="1288988" y="2169268"/>
                    <a:pt x="1288988" y="1852660"/>
                  </a:cubicBezTo>
                  <a:cubicBezTo>
                    <a:pt x="1288988" y="1536052"/>
                    <a:pt x="1545649" y="1279391"/>
                    <a:pt x="1862257" y="1279391"/>
                  </a:cubicBezTo>
                  <a:close/>
                  <a:moveTo>
                    <a:pt x="573269" y="1279391"/>
                  </a:moveTo>
                  <a:cubicBezTo>
                    <a:pt x="889877" y="1279391"/>
                    <a:pt x="1146538" y="1536052"/>
                    <a:pt x="1146538" y="1852660"/>
                  </a:cubicBezTo>
                  <a:cubicBezTo>
                    <a:pt x="1146538" y="2169268"/>
                    <a:pt x="889877" y="2425929"/>
                    <a:pt x="573269" y="2425929"/>
                  </a:cubicBezTo>
                  <a:cubicBezTo>
                    <a:pt x="256661" y="2425929"/>
                    <a:pt x="0" y="2169268"/>
                    <a:pt x="0" y="1852660"/>
                  </a:cubicBezTo>
                  <a:cubicBezTo>
                    <a:pt x="0" y="1536052"/>
                    <a:pt x="256661" y="1279391"/>
                    <a:pt x="573269" y="1279391"/>
                  </a:cubicBezTo>
                  <a:close/>
                  <a:moveTo>
                    <a:pt x="3151245" y="0"/>
                  </a:moveTo>
                  <a:cubicBezTo>
                    <a:pt x="3467853" y="0"/>
                    <a:pt x="3724514" y="256661"/>
                    <a:pt x="3724514" y="573269"/>
                  </a:cubicBezTo>
                  <a:cubicBezTo>
                    <a:pt x="3724514" y="889877"/>
                    <a:pt x="3467853" y="1146538"/>
                    <a:pt x="3151245" y="1146538"/>
                  </a:cubicBezTo>
                  <a:cubicBezTo>
                    <a:pt x="2834637" y="1146538"/>
                    <a:pt x="2577976" y="889877"/>
                    <a:pt x="2577976" y="573269"/>
                  </a:cubicBezTo>
                  <a:cubicBezTo>
                    <a:pt x="2577976" y="256661"/>
                    <a:pt x="2834637" y="0"/>
                    <a:pt x="3151245" y="0"/>
                  </a:cubicBezTo>
                  <a:close/>
                  <a:moveTo>
                    <a:pt x="573269" y="0"/>
                  </a:moveTo>
                  <a:cubicBezTo>
                    <a:pt x="889877" y="0"/>
                    <a:pt x="1146538" y="256661"/>
                    <a:pt x="1146538" y="573269"/>
                  </a:cubicBezTo>
                  <a:cubicBezTo>
                    <a:pt x="1146538" y="889877"/>
                    <a:pt x="889877" y="1146538"/>
                    <a:pt x="573269" y="1146538"/>
                  </a:cubicBezTo>
                  <a:cubicBezTo>
                    <a:pt x="256661" y="1146538"/>
                    <a:pt x="1" y="889877"/>
                    <a:pt x="1" y="573269"/>
                  </a:cubicBezTo>
                  <a:cubicBezTo>
                    <a:pt x="1" y="256661"/>
                    <a:pt x="256661" y="0"/>
                    <a:pt x="573269" y="0"/>
                  </a:cubicBezTo>
                  <a:close/>
                </a:path>
              </a:pathLst>
            </a:custGeom>
            <a:blipFill>
              <a:blip r:embed="rId3"/>
              <a:stretch>
                <a:fillRect t="-25477" b="-25301"/>
              </a:stretch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4" cstate="screen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870605" y="2139386"/>
              <a:ext cx="611653" cy="611653"/>
            </a:xfrm>
            <a:prstGeom prst="rect">
              <a:avLst/>
            </a:prstGeom>
          </p:spPr>
        </p:pic>
        <p:pic>
          <p:nvPicPr>
            <p:cNvPr id="13" name="图形 12"/>
            <p:cNvPicPr>
              <a:picLocks noChangeAspect="1"/>
            </p:cNvPicPr>
            <p:nvPr/>
          </p:nvPicPr>
          <p:blipFill>
            <a:blip r:embed="rId6" cstate="screen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870605" y="4716095"/>
              <a:ext cx="611653" cy="611653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6224800" y="2473492"/>
            <a:ext cx="4338425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93206" y="2016701"/>
            <a:ext cx="1740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输入题目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24800" y="4567221"/>
            <a:ext cx="4338425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93206" y="4110430"/>
            <a:ext cx="1740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输入题目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311222" y="3812879"/>
            <a:ext cx="2394628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27747" y="776605"/>
            <a:ext cx="10136505" cy="530479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794" y="4552949"/>
            <a:ext cx="1971681" cy="1971681"/>
          </a:xfrm>
          <a:prstGeom prst="rect">
            <a:avLst/>
          </a:prstGeom>
        </p:spPr>
      </p:pic>
      <p:pic>
        <p:nvPicPr>
          <p:cNvPr id="10" name="图片 9" descr="图片包含 游戏机, 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25" y="4038600"/>
            <a:ext cx="2152650" cy="21526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261496" y="2074065"/>
            <a:ext cx="76571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ln w="22225">
                  <a:noFill/>
                </a:ln>
                <a:solidFill>
                  <a:schemeClr val="accent1"/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感谢各位同学观看</a:t>
            </a:r>
            <a:endParaRPr lang="zh-CN" altLang="en-US" sz="6600" dirty="0">
              <a:ln w="22225">
                <a:noFill/>
              </a:ln>
              <a:solidFill>
                <a:schemeClr val="accent1"/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46821" y="3422385"/>
            <a:ext cx="6286500" cy="592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09056" y="4467185"/>
            <a:ext cx="2196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教师：</a:t>
            </a:r>
            <a:r>
              <a:rPr lang="en-US" altLang="zh-CN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XXX</a:t>
            </a:r>
            <a:endParaRPr lang="en-US" altLang="zh-CN" sz="2400" dirty="0">
              <a:solidFill>
                <a:schemeClr val="accent1">
                  <a:lumMod val="60000"/>
                  <a:lumOff val="40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47460" y="4467225"/>
            <a:ext cx="2886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班级：三年二班</a:t>
            </a:r>
            <a:endParaRPr lang="zh-CN" altLang="en-US" sz="2400" dirty="0">
              <a:solidFill>
                <a:schemeClr val="accent1">
                  <a:lumMod val="60000"/>
                  <a:lumOff val="40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17721" y="678815"/>
            <a:ext cx="10556558" cy="550037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690" y="5229120"/>
            <a:ext cx="1450150" cy="1450150"/>
          </a:xfrm>
          <a:prstGeom prst="rect">
            <a:avLst/>
          </a:prstGeom>
        </p:spPr>
      </p:pic>
      <p:pic>
        <p:nvPicPr>
          <p:cNvPr id="10" name="图片 9" descr="图片包含 游戏机, 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05" y="4882821"/>
            <a:ext cx="1641809" cy="164180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195992" y="1466801"/>
            <a:ext cx="18000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ln w="22225">
                  <a:noFill/>
                </a:ln>
                <a:solidFill>
                  <a:schemeClr val="accent1"/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目录</a:t>
            </a:r>
            <a:endParaRPr lang="zh-CN" altLang="en-US" sz="6000" dirty="0">
              <a:ln w="22225">
                <a:noFill/>
              </a:ln>
              <a:solidFill>
                <a:schemeClr val="accent1"/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527636" y="3089474"/>
            <a:ext cx="3126581" cy="799164"/>
            <a:chOff x="3169443" y="2671232"/>
            <a:chExt cx="3126581" cy="799164"/>
          </a:xfrm>
        </p:grpSpPr>
        <p:sp>
          <p:nvSpPr>
            <p:cNvPr id="13" name="文本框 12"/>
            <p:cNvSpPr txBox="1"/>
            <p:nvPr/>
          </p:nvSpPr>
          <p:spPr>
            <a:xfrm>
              <a:off x="3169443" y="2671232"/>
              <a:ext cx="31265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铸字木头人W" panose="00020600040101010101" pitchFamily="18" charset="-122"/>
                  <a:ea typeface="汉仪铸字木头人W" panose="00020600040101010101" pitchFamily="18" charset="-122"/>
                </a:rPr>
                <a:t>上节内容复习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30576" y="3193397"/>
              <a:ext cx="30043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铸字木头人W" panose="00020600040101010101" pitchFamily="18" charset="-122"/>
                  <a:ea typeface="汉仪铸字木头人W" panose="00020600040101010101" pitchFamily="18" charset="-122"/>
                </a:rPr>
                <a:t>Review before class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141465" y="3089474"/>
            <a:ext cx="3126581" cy="799164"/>
            <a:chOff x="3169443" y="2671232"/>
            <a:chExt cx="3126581" cy="799164"/>
          </a:xfrm>
        </p:grpSpPr>
        <p:sp>
          <p:nvSpPr>
            <p:cNvPr id="19" name="文本框 18"/>
            <p:cNvSpPr txBox="1"/>
            <p:nvPr/>
          </p:nvSpPr>
          <p:spPr>
            <a:xfrm>
              <a:off x="3169443" y="2671232"/>
              <a:ext cx="31265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铸字木头人W" panose="00020600040101010101" pitchFamily="18" charset="-122"/>
                  <a:ea typeface="汉仪铸字木头人W" panose="00020600040101010101" pitchFamily="18" charset="-122"/>
                </a:rPr>
                <a:t>课程内容教学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230576" y="3193397"/>
              <a:ext cx="30043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铸字木头人W" panose="00020600040101010101" pitchFamily="18" charset="-122"/>
                  <a:ea typeface="汉仪铸字木头人W" panose="00020600040101010101" pitchFamily="18" charset="-122"/>
                </a:rPr>
                <a:t>Course content teaching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141465" y="4420431"/>
            <a:ext cx="3126581" cy="799164"/>
            <a:chOff x="3169443" y="2671232"/>
            <a:chExt cx="3126581" cy="799164"/>
          </a:xfrm>
        </p:grpSpPr>
        <p:sp>
          <p:nvSpPr>
            <p:cNvPr id="22" name="文本框 21"/>
            <p:cNvSpPr txBox="1"/>
            <p:nvPr/>
          </p:nvSpPr>
          <p:spPr>
            <a:xfrm>
              <a:off x="3169443" y="2671232"/>
              <a:ext cx="31265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铸字木头人W" panose="00020600040101010101" pitchFamily="18" charset="-122"/>
                  <a:ea typeface="汉仪铸字木头人W" panose="00020600040101010101" pitchFamily="18" charset="-122"/>
                </a:rPr>
                <a:t>课后作业布置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230576" y="3193397"/>
              <a:ext cx="30043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铸字木头人W" panose="00020600040101010101" pitchFamily="18" charset="-122"/>
                  <a:ea typeface="汉仪铸字木头人W" panose="00020600040101010101" pitchFamily="18" charset="-122"/>
                </a:rPr>
                <a:t>Homework arrangement 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527636" y="4420431"/>
            <a:ext cx="3126581" cy="799164"/>
            <a:chOff x="3169443" y="2671232"/>
            <a:chExt cx="3126581" cy="799164"/>
          </a:xfrm>
        </p:grpSpPr>
        <p:sp>
          <p:nvSpPr>
            <p:cNvPr id="25" name="文本框 24"/>
            <p:cNvSpPr txBox="1"/>
            <p:nvPr/>
          </p:nvSpPr>
          <p:spPr>
            <a:xfrm>
              <a:off x="3169443" y="2671232"/>
              <a:ext cx="31265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铸字木头人W" panose="00020600040101010101" pitchFamily="18" charset="-122"/>
                  <a:ea typeface="汉仪铸字木头人W" panose="00020600040101010101" pitchFamily="18" charset="-122"/>
                </a:rPr>
                <a:t>课堂难点分析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230576" y="3193397"/>
              <a:ext cx="30043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铸字木头人W" panose="00020600040101010101" pitchFamily="18" charset="-122"/>
                  <a:ea typeface="汉仪铸字木头人W" panose="00020600040101010101" pitchFamily="18" charset="-122"/>
                </a:rPr>
                <a:t>Difficulty analysis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414396" y="3005435"/>
            <a:ext cx="13488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ln w="22225">
                  <a:noFill/>
                </a:ln>
                <a:solidFill>
                  <a:schemeClr val="accent1"/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壹</a:t>
            </a:r>
            <a:endParaRPr lang="zh-CN" altLang="en-US" sz="5400" dirty="0">
              <a:ln w="22225">
                <a:noFill/>
              </a:ln>
              <a:solidFill>
                <a:schemeClr val="accent1"/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001643" y="3024485"/>
            <a:ext cx="14754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ln w="22225">
                  <a:noFill/>
                </a:ln>
                <a:solidFill>
                  <a:schemeClr val="accent1"/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贰</a:t>
            </a:r>
            <a:endParaRPr lang="zh-CN" altLang="en-US" sz="5400" dirty="0">
              <a:ln w="22225">
                <a:noFill/>
              </a:ln>
              <a:solidFill>
                <a:schemeClr val="accent1"/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385835" y="4341632"/>
            <a:ext cx="14621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ln w="22225">
                  <a:noFill/>
                </a:ln>
                <a:solidFill>
                  <a:schemeClr val="accent1"/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叁</a:t>
            </a:r>
            <a:endParaRPr lang="zh-CN" altLang="en-US" sz="5400" dirty="0">
              <a:ln w="22225">
                <a:noFill/>
              </a:ln>
              <a:solidFill>
                <a:schemeClr val="accent1"/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001643" y="4360682"/>
            <a:ext cx="14754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ln w="22225">
                  <a:noFill/>
                </a:ln>
                <a:solidFill>
                  <a:schemeClr val="accent1"/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肆</a:t>
            </a:r>
            <a:endParaRPr lang="zh-CN" altLang="en-US" sz="5400" dirty="0">
              <a:ln w="22225">
                <a:noFill/>
              </a:ln>
              <a:solidFill>
                <a:schemeClr val="accent1"/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09199" y="1255077"/>
            <a:ext cx="9773603" cy="434784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2619" y="4415161"/>
            <a:ext cx="1971681" cy="1971681"/>
          </a:xfrm>
          <a:prstGeom prst="rect">
            <a:avLst/>
          </a:prstGeom>
        </p:spPr>
      </p:pic>
      <p:pic>
        <p:nvPicPr>
          <p:cNvPr id="10" name="图片 9" descr="图片包含 游戏机, 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71" y="4044153"/>
            <a:ext cx="2152650" cy="21526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57697" y="2509369"/>
            <a:ext cx="6676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ln w="22225">
                  <a:noFill/>
                </a:ln>
                <a:solidFill>
                  <a:schemeClr val="accent1"/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上节内容复习</a:t>
            </a:r>
            <a:endParaRPr lang="zh-CN" altLang="en-US" sz="7200" dirty="0">
              <a:ln w="22225">
                <a:noFill/>
              </a:ln>
              <a:solidFill>
                <a:schemeClr val="accent1"/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46821" y="3841485"/>
            <a:ext cx="6286500" cy="592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8362" y="258283"/>
            <a:ext cx="11735276" cy="6341434"/>
          </a:xfrm>
          <a:prstGeom prst="rect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317" y="5648325"/>
            <a:ext cx="1319542" cy="1319542"/>
          </a:xfrm>
          <a:prstGeom prst="rect">
            <a:avLst/>
          </a:prstGeom>
        </p:spPr>
      </p:pic>
      <p:pic>
        <p:nvPicPr>
          <p:cNvPr id="10" name="图片 9" descr="图片包含 游戏机, 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6997"/>
            <a:ext cx="1643853" cy="164385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03072" y="299569"/>
            <a:ext cx="2785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ln w="22225">
                  <a:noFill/>
                </a:ln>
                <a:solidFill>
                  <a:schemeClr val="accent1"/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上节内容复习</a:t>
            </a:r>
            <a:endParaRPr lang="zh-CN" altLang="en-US" sz="3200" dirty="0">
              <a:ln w="22225">
                <a:noFill/>
              </a:ln>
              <a:solidFill>
                <a:schemeClr val="accent1"/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8610" y="3065366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输入题目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85644" y="3616088"/>
            <a:ext cx="2177146" cy="1993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27789" y="3065366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输入题目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14823" y="3616088"/>
            <a:ext cx="2177146" cy="1993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19447" y="3065366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输入题目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06481" y="3616088"/>
            <a:ext cx="2177146" cy="1993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528571" y="1868863"/>
            <a:ext cx="847725" cy="84772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676505" y="1868863"/>
            <a:ext cx="847725" cy="84772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8753377" y="1868863"/>
            <a:ext cx="847725" cy="84772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acher-at-the-blackboard_65882"/>
          <p:cNvSpPr>
            <a:spLocks noChangeAspect="1"/>
          </p:cNvSpPr>
          <p:nvPr/>
        </p:nvSpPr>
        <p:spPr bwMode="auto">
          <a:xfrm>
            <a:off x="5864812" y="2055014"/>
            <a:ext cx="500476" cy="479057"/>
          </a:xfrm>
          <a:custGeom>
            <a:avLst/>
            <a:gdLst>
              <a:gd name="connsiteX0" fmla="*/ 37204 w 608415"/>
              <a:gd name="connsiteY0" fmla="*/ 154115 h 582377"/>
              <a:gd name="connsiteX1" fmla="*/ 185044 w 608415"/>
              <a:gd name="connsiteY1" fmla="*/ 154115 h 582377"/>
              <a:gd name="connsiteX2" fmla="*/ 225753 w 608415"/>
              <a:gd name="connsiteY2" fmla="*/ 173761 h 582377"/>
              <a:gd name="connsiteX3" fmla="*/ 265489 w 608415"/>
              <a:gd name="connsiteY3" fmla="*/ 223847 h 582377"/>
              <a:gd name="connsiteX4" fmla="*/ 273865 w 608415"/>
              <a:gd name="connsiteY4" fmla="*/ 234399 h 582377"/>
              <a:gd name="connsiteX5" fmla="*/ 333225 w 608415"/>
              <a:gd name="connsiteY5" fmla="*/ 234448 h 582377"/>
              <a:gd name="connsiteX6" fmla="*/ 349440 w 608415"/>
              <a:gd name="connsiteY6" fmla="*/ 250689 h 582377"/>
              <a:gd name="connsiteX7" fmla="*/ 349440 w 608415"/>
              <a:gd name="connsiteY7" fmla="*/ 263576 h 582377"/>
              <a:gd name="connsiteX8" fmla="*/ 333225 w 608415"/>
              <a:gd name="connsiteY8" fmla="*/ 279768 h 582377"/>
              <a:gd name="connsiteX9" fmla="*/ 262957 w 608415"/>
              <a:gd name="connsiteY9" fmla="*/ 279768 h 582377"/>
              <a:gd name="connsiteX10" fmla="*/ 245183 w 608415"/>
              <a:gd name="connsiteY10" fmla="*/ 271161 h 582377"/>
              <a:gd name="connsiteX11" fmla="*/ 215576 w 608415"/>
              <a:gd name="connsiteY11" fmla="*/ 233183 h 582377"/>
              <a:gd name="connsiteX12" fmla="*/ 209197 w 608415"/>
              <a:gd name="connsiteY12" fmla="*/ 230071 h 582377"/>
              <a:gd name="connsiteX13" fmla="*/ 207200 w 608415"/>
              <a:gd name="connsiteY13" fmla="*/ 230071 h 582377"/>
              <a:gd name="connsiteX14" fmla="*/ 199117 w 608415"/>
              <a:gd name="connsiteY14" fmla="*/ 238095 h 582377"/>
              <a:gd name="connsiteX15" fmla="*/ 198873 w 608415"/>
              <a:gd name="connsiteY15" fmla="*/ 566184 h 582377"/>
              <a:gd name="connsiteX16" fmla="*/ 182658 w 608415"/>
              <a:gd name="connsiteY16" fmla="*/ 582377 h 582377"/>
              <a:gd name="connsiteX17" fmla="*/ 155388 w 608415"/>
              <a:gd name="connsiteY17" fmla="*/ 582377 h 582377"/>
              <a:gd name="connsiteX18" fmla="*/ 139124 w 608415"/>
              <a:gd name="connsiteY18" fmla="*/ 566184 h 582377"/>
              <a:gd name="connsiteX19" fmla="*/ 139124 w 608415"/>
              <a:gd name="connsiteY19" fmla="*/ 430270 h 582377"/>
              <a:gd name="connsiteX20" fmla="*/ 130456 w 608415"/>
              <a:gd name="connsiteY20" fmla="*/ 421566 h 582377"/>
              <a:gd name="connsiteX21" fmla="*/ 121739 w 608415"/>
              <a:gd name="connsiteY21" fmla="*/ 430270 h 582377"/>
              <a:gd name="connsiteX22" fmla="*/ 121739 w 608415"/>
              <a:gd name="connsiteY22" fmla="*/ 565503 h 582377"/>
              <a:gd name="connsiteX23" fmla="*/ 104842 w 608415"/>
              <a:gd name="connsiteY23" fmla="*/ 582377 h 582377"/>
              <a:gd name="connsiteX24" fmla="*/ 78157 w 608415"/>
              <a:gd name="connsiteY24" fmla="*/ 582377 h 582377"/>
              <a:gd name="connsiteX25" fmla="*/ 61941 w 608415"/>
              <a:gd name="connsiteY25" fmla="*/ 566184 h 582377"/>
              <a:gd name="connsiteX26" fmla="*/ 61795 w 608415"/>
              <a:gd name="connsiteY26" fmla="*/ 238095 h 582377"/>
              <a:gd name="connsiteX27" fmla="*/ 53760 w 608415"/>
              <a:gd name="connsiteY27" fmla="*/ 230071 h 582377"/>
              <a:gd name="connsiteX28" fmla="*/ 45725 w 608415"/>
              <a:gd name="connsiteY28" fmla="*/ 238095 h 582377"/>
              <a:gd name="connsiteX29" fmla="*/ 45725 w 608415"/>
              <a:gd name="connsiteY29" fmla="*/ 364283 h 582377"/>
              <a:gd name="connsiteX30" fmla="*/ 29461 w 608415"/>
              <a:gd name="connsiteY30" fmla="*/ 380476 h 582377"/>
              <a:gd name="connsiteX31" fmla="*/ 16216 w 608415"/>
              <a:gd name="connsiteY31" fmla="*/ 380476 h 582377"/>
              <a:gd name="connsiteX32" fmla="*/ 0 w 608415"/>
              <a:gd name="connsiteY32" fmla="*/ 364283 h 582377"/>
              <a:gd name="connsiteX33" fmla="*/ 0 w 608415"/>
              <a:gd name="connsiteY33" fmla="*/ 191267 h 582377"/>
              <a:gd name="connsiteX34" fmla="*/ 37204 w 608415"/>
              <a:gd name="connsiteY34" fmla="*/ 154115 h 582377"/>
              <a:gd name="connsiteX35" fmla="*/ 281805 w 608415"/>
              <a:gd name="connsiteY35" fmla="*/ 51936 h 582377"/>
              <a:gd name="connsiteX36" fmla="*/ 592197 w 608415"/>
              <a:gd name="connsiteY36" fmla="*/ 51936 h 582377"/>
              <a:gd name="connsiteX37" fmla="*/ 608415 w 608415"/>
              <a:gd name="connsiteY37" fmla="*/ 68179 h 582377"/>
              <a:gd name="connsiteX38" fmla="*/ 608415 w 608415"/>
              <a:gd name="connsiteY38" fmla="*/ 273407 h 582377"/>
              <a:gd name="connsiteX39" fmla="*/ 592197 w 608415"/>
              <a:gd name="connsiteY39" fmla="*/ 289601 h 582377"/>
              <a:gd name="connsiteX40" fmla="*/ 347848 w 608415"/>
              <a:gd name="connsiteY40" fmla="*/ 289601 h 582377"/>
              <a:gd name="connsiteX41" fmla="*/ 368937 w 608415"/>
              <a:gd name="connsiteY41" fmla="*/ 257066 h 582377"/>
              <a:gd name="connsiteX42" fmla="*/ 362167 w 608415"/>
              <a:gd name="connsiteY42" fmla="*/ 236252 h 582377"/>
              <a:gd name="connsiteX43" fmla="*/ 424460 w 608415"/>
              <a:gd name="connsiteY43" fmla="*/ 159997 h 582377"/>
              <a:gd name="connsiteX44" fmla="*/ 423047 w 608415"/>
              <a:gd name="connsiteY44" fmla="*/ 144142 h 582377"/>
              <a:gd name="connsiteX45" fmla="*/ 406683 w 608415"/>
              <a:gd name="connsiteY45" fmla="*/ 145844 h 582377"/>
              <a:gd name="connsiteX46" fmla="*/ 343660 w 608415"/>
              <a:gd name="connsiteY46" fmla="*/ 222927 h 582377"/>
              <a:gd name="connsiteX47" fmla="*/ 333140 w 608415"/>
              <a:gd name="connsiteY47" fmla="*/ 221370 h 582377"/>
              <a:gd name="connsiteX48" fmla="*/ 333140 w 608415"/>
              <a:gd name="connsiteY48" fmla="*/ 221468 h 582377"/>
              <a:gd name="connsiteX49" fmla="*/ 280247 w 608415"/>
              <a:gd name="connsiteY49" fmla="*/ 221468 h 582377"/>
              <a:gd name="connsiteX50" fmla="*/ 265538 w 608415"/>
              <a:gd name="connsiteY50" fmla="*/ 202890 h 582377"/>
              <a:gd name="connsiteX51" fmla="*/ 265538 w 608415"/>
              <a:gd name="connsiteY51" fmla="*/ 68179 h 582377"/>
              <a:gd name="connsiteX52" fmla="*/ 281805 w 608415"/>
              <a:gd name="connsiteY52" fmla="*/ 51936 h 582377"/>
              <a:gd name="connsiteX53" fmla="*/ 130688 w 608415"/>
              <a:gd name="connsiteY53" fmla="*/ 0 h 582377"/>
              <a:gd name="connsiteX54" fmla="*/ 197161 w 608415"/>
              <a:gd name="connsiteY54" fmla="*/ 66402 h 582377"/>
              <a:gd name="connsiteX55" fmla="*/ 130688 w 608415"/>
              <a:gd name="connsiteY55" fmla="*/ 132804 h 582377"/>
              <a:gd name="connsiteX56" fmla="*/ 64215 w 608415"/>
              <a:gd name="connsiteY56" fmla="*/ 66402 h 582377"/>
              <a:gd name="connsiteX57" fmla="*/ 130688 w 608415"/>
              <a:gd name="connsiteY57" fmla="*/ 0 h 582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8415" h="582377">
                <a:moveTo>
                  <a:pt x="37204" y="154115"/>
                </a:moveTo>
                <a:lnTo>
                  <a:pt x="185044" y="154115"/>
                </a:lnTo>
                <a:cubicBezTo>
                  <a:pt x="200870" y="154115"/>
                  <a:pt x="215868" y="161409"/>
                  <a:pt x="225753" y="173761"/>
                </a:cubicBezTo>
                <a:lnTo>
                  <a:pt x="265489" y="223847"/>
                </a:lnTo>
                <a:lnTo>
                  <a:pt x="273865" y="234399"/>
                </a:lnTo>
                <a:cubicBezTo>
                  <a:pt x="273865" y="234399"/>
                  <a:pt x="311506" y="234399"/>
                  <a:pt x="333225" y="234448"/>
                </a:cubicBezTo>
                <a:cubicBezTo>
                  <a:pt x="342185" y="234448"/>
                  <a:pt x="349440" y="241742"/>
                  <a:pt x="349440" y="250689"/>
                </a:cubicBezTo>
                <a:lnTo>
                  <a:pt x="349440" y="263576"/>
                </a:lnTo>
                <a:cubicBezTo>
                  <a:pt x="349440" y="272523"/>
                  <a:pt x="342185" y="279768"/>
                  <a:pt x="333225" y="279768"/>
                </a:cubicBezTo>
                <a:lnTo>
                  <a:pt x="262957" y="279768"/>
                </a:lnTo>
                <a:cubicBezTo>
                  <a:pt x="255993" y="279768"/>
                  <a:pt x="249468" y="276608"/>
                  <a:pt x="245183" y="271161"/>
                </a:cubicBezTo>
                <a:lnTo>
                  <a:pt x="215576" y="233183"/>
                </a:lnTo>
                <a:cubicBezTo>
                  <a:pt x="214066" y="231238"/>
                  <a:pt x="211680" y="230071"/>
                  <a:pt x="209197" y="230071"/>
                </a:cubicBezTo>
                <a:lnTo>
                  <a:pt x="207200" y="230071"/>
                </a:lnTo>
                <a:cubicBezTo>
                  <a:pt x="202769" y="230071"/>
                  <a:pt x="199117" y="233621"/>
                  <a:pt x="199117" y="238095"/>
                </a:cubicBezTo>
                <a:lnTo>
                  <a:pt x="198873" y="566184"/>
                </a:lnTo>
                <a:cubicBezTo>
                  <a:pt x="198873" y="575132"/>
                  <a:pt x="191618" y="582377"/>
                  <a:pt x="182658" y="582377"/>
                </a:cubicBezTo>
                <a:lnTo>
                  <a:pt x="155388" y="582377"/>
                </a:lnTo>
                <a:cubicBezTo>
                  <a:pt x="146428" y="582377"/>
                  <a:pt x="139124" y="575132"/>
                  <a:pt x="139124" y="566184"/>
                </a:cubicBezTo>
                <a:lnTo>
                  <a:pt x="139124" y="430270"/>
                </a:lnTo>
                <a:cubicBezTo>
                  <a:pt x="139124" y="425456"/>
                  <a:pt x="135228" y="421566"/>
                  <a:pt x="130456" y="421566"/>
                </a:cubicBezTo>
                <a:cubicBezTo>
                  <a:pt x="125635" y="421566"/>
                  <a:pt x="121739" y="425456"/>
                  <a:pt x="121739" y="430270"/>
                </a:cubicBezTo>
                <a:lnTo>
                  <a:pt x="121739" y="565503"/>
                </a:lnTo>
                <a:cubicBezTo>
                  <a:pt x="121739" y="574791"/>
                  <a:pt x="114143" y="582377"/>
                  <a:pt x="104842" y="582377"/>
                </a:cubicBezTo>
                <a:lnTo>
                  <a:pt x="78157" y="582377"/>
                </a:lnTo>
                <a:cubicBezTo>
                  <a:pt x="69197" y="582377"/>
                  <a:pt x="61941" y="575132"/>
                  <a:pt x="61941" y="566184"/>
                </a:cubicBezTo>
                <a:lnTo>
                  <a:pt x="61795" y="238095"/>
                </a:lnTo>
                <a:cubicBezTo>
                  <a:pt x="61795" y="233670"/>
                  <a:pt x="58240" y="230071"/>
                  <a:pt x="53760" y="230071"/>
                </a:cubicBezTo>
                <a:cubicBezTo>
                  <a:pt x="49329" y="230071"/>
                  <a:pt x="45725" y="233621"/>
                  <a:pt x="45725" y="238095"/>
                </a:cubicBezTo>
                <a:lnTo>
                  <a:pt x="45725" y="364283"/>
                </a:lnTo>
                <a:cubicBezTo>
                  <a:pt x="45725" y="373230"/>
                  <a:pt x="38421" y="380476"/>
                  <a:pt x="29461" y="380476"/>
                </a:cubicBezTo>
                <a:lnTo>
                  <a:pt x="16216" y="380476"/>
                </a:lnTo>
                <a:cubicBezTo>
                  <a:pt x="7256" y="380476"/>
                  <a:pt x="0" y="373230"/>
                  <a:pt x="0" y="364283"/>
                </a:cubicBezTo>
                <a:lnTo>
                  <a:pt x="0" y="191267"/>
                </a:lnTo>
                <a:cubicBezTo>
                  <a:pt x="0" y="170746"/>
                  <a:pt x="16703" y="154115"/>
                  <a:pt x="37204" y="154115"/>
                </a:cubicBezTo>
                <a:close/>
                <a:moveTo>
                  <a:pt x="281805" y="51936"/>
                </a:moveTo>
                <a:lnTo>
                  <a:pt x="592197" y="51936"/>
                </a:lnTo>
                <a:cubicBezTo>
                  <a:pt x="601158" y="51936"/>
                  <a:pt x="608415" y="59231"/>
                  <a:pt x="608415" y="68179"/>
                </a:cubicBezTo>
                <a:lnTo>
                  <a:pt x="608415" y="273407"/>
                </a:lnTo>
                <a:cubicBezTo>
                  <a:pt x="608415" y="282355"/>
                  <a:pt x="601158" y="289601"/>
                  <a:pt x="592197" y="289601"/>
                </a:cubicBezTo>
                <a:lnTo>
                  <a:pt x="347848" y="289601"/>
                </a:lnTo>
                <a:cubicBezTo>
                  <a:pt x="360219" y="284008"/>
                  <a:pt x="368937" y="271510"/>
                  <a:pt x="368937" y="257066"/>
                </a:cubicBezTo>
                <a:cubicBezTo>
                  <a:pt x="368937" y="249285"/>
                  <a:pt x="366404" y="242088"/>
                  <a:pt x="362167" y="236252"/>
                </a:cubicBezTo>
                <a:lnTo>
                  <a:pt x="424460" y="159997"/>
                </a:lnTo>
                <a:cubicBezTo>
                  <a:pt x="428405" y="155182"/>
                  <a:pt x="427772" y="148130"/>
                  <a:pt x="423047" y="144142"/>
                </a:cubicBezTo>
                <a:cubicBezTo>
                  <a:pt x="418177" y="140009"/>
                  <a:pt x="410677" y="140933"/>
                  <a:pt x="406683" y="145844"/>
                </a:cubicBezTo>
                <a:lnTo>
                  <a:pt x="343660" y="222927"/>
                </a:lnTo>
                <a:cubicBezTo>
                  <a:pt x="340299" y="221954"/>
                  <a:pt x="336792" y="221370"/>
                  <a:pt x="333140" y="221370"/>
                </a:cubicBezTo>
                <a:lnTo>
                  <a:pt x="333140" y="221468"/>
                </a:lnTo>
                <a:lnTo>
                  <a:pt x="280247" y="221468"/>
                </a:lnTo>
                <a:lnTo>
                  <a:pt x="265538" y="202890"/>
                </a:lnTo>
                <a:lnTo>
                  <a:pt x="265538" y="68179"/>
                </a:lnTo>
                <a:cubicBezTo>
                  <a:pt x="265538" y="59231"/>
                  <a:pt x="272844" y="51936"/>
                  <a:pt x="281805" y="51936"/>
                </a:cubicBezTo>
                <a:close/>
                <a:moveTo>
                  <a:pt x="130688" y="0"/>
                </a:moveTo>
                <a:cubicBezTo>
                  <a:pt x="167400" y="0"/>
                  <a:pt x="197161" y="29729"/>
                  <a:pt x="197161" y="66402"/>
                </a:cubicBezTo>
                <a:cubicBezTo>
                  <a:pt x="197161" y="103075"/>
                  <a:pt x="167400" y="132804"/>
                  <a:pt x="130688" y="132804"/>
                </a:cubicBezTo>
                <a:cubicBezTo>
                  <a:pt x="93976" y="132804"/>
                  <a:pt x="64215" y="103075"/>
                  <a:pt x="64215" y="66402"/>
                </a:cubicBezTo>
                <a:cubicBezTo>
                  <a:pt x="64215" y="29729"/>
                  <a:pt x="93976" y="0"/>
                  <a:pt x="1306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4" name="teacher-at-the-blackboard_65882"/>
          <p:cNvSpPr>
            <a:spLocks noChangeAspect="1"/>
          </p:cNvSpPr>
          <p:nvPr/>
        </p:nvSpPr>
        <p:spPr bwMode="auto">
          <a:xfrm>
            <a:off x="8910224" y="2025498"/>
            <a:ext cx="553082" cy="517001"/>
          </a:xfrm>
          <a:custGeom>
            <a:avLst/>
            <a:gdLst>
              <a:gd name="connsiteX0" fmla="*/ 397216 w 607595"/>
              <a:gd name="connsiteY0" fmla="*/ 418311 h 567958"/>
              <a:gd name="connsiteX1" fmla="*/ 421693 w 607595"/>
              <a:gd name="connsiteY1" fmla="*/ 480256 h 567958"/>
              <a:gd name="connsiteX2" fmla="*/ 432551 w 607595"/>
              <a:gd name="connsiteY2" fmla="*/ 452172 h 567958"/>
              <a:gd name="connsiteX3" fmla="*/ 429436 w 607595"/>
              <a:gd name="connsiteY3" fmla="*/ 452172 h 567958"/>
              <a:gd name="connsiteX4" fmla="*/ 411368 w 607595"/>
              <a:gd name="connsiteY4" fmla="*/ 434219 h 567958"/>
              <a:gd name="connsiteX5" fmla="*/ 420803 w 607595"/>
              <a:gd name="connsiteY5" fmla="*/ 418400 h 567958"/>
              <a:gd name="connsiteX6" fmla="*/ 210442 w 607595"/>
              <a:gd name="connsiteY6" fmla="*/ 418311 h 567958"/>
              <a:gd name="connsiteX7" fmla="*/ 186851 w 607595"/>
              <a:gd name="connsiteY7" fmla="*/ 418400 h 567958"/>
              <a:gd name="connsiteX8" fmla="*/ 196198 w 607595"/>
              <a:gd name="connsiteY8" fmla="*/ 434219 h 567958"/>
              <a:gd name="connsiteX9" fmla="*/ 178216 w 607595"/>
              <a:gd name="connsiteY9" fmla="*/ 452172 h 567958"/>
              <a:gd name="connsiteX10" fmla="*/ 175101 w 607595"/>
              <a:gd name="connsiteY10" fmla="*/ 452172 h 567958"/>
              <a:gd name="connsiteX11" fmla="*/ 185961 w 607595"/>
              <a:gd name="connsiteY11" fmla="*/ 480256 h 567958"/>
              <a:gd name="connsiteX12" fmla="*/ 486844 w 607595"/>
              <a:gd name="connsiteY12" fmla="*/ 220836 h 567958"/>
              <a:gd name="connsiteX13" fmla="*/ 523603 w 607595"/>
              <a:gd name="connsiteY13" fmla="*/ 257363 h 567958"/>
              <a:gd name="connsiteX14" fmla="*/ 523247 w 607595"/>
              <a:gd name="connsiteY14" fmla="*/ 380807 h 567958"/>
              <a:gd name="connsiteX15" fmla="*/ 512478 w 607595"/>
              <a:gd name="connsiteY15" fmla="*/ 406580 h 567958"/>
              <a:gd name="connsiteX16" fmla="*/ 494944 w 607595"/>
              <a:gd name="connsiteY16" fmla="*/ 416178 h 567958"/>
              <a:gd name="connsiteX17" fmla="*/ 540781 w 607595"/>
              <a:gd name="connsiteY17" fmla="*/ 416178 h 567958"/>
              <a:gd name="connsiteX18" fmla="*/ 571844 w 607595"/>
              <a:gd name="connsiteY18" fmla="*/ 258340 h 567958"/>
              <a:gd name="connsiteX19" fmla="*/ 593027 w 607595"/>
              <a:gd name="connsiteY19" fmla="*/ 244120 h 567958"/>
              <a:gd name="connsiteX20" fmla="*/ 607268 w 607595"/>
              <a:gd name="connsiteY20" fmla="*/ 265272 h 567958"/>
              <a:gd name="connsiteX21" fmla="*/ 573268 w 607595"/>
              <a:gd name="connsiteY21" fmla="*/ 437685 h 567958"/>
              <a:gd name="connsiteX22" fmla="*/ 555645 w 607595"/>
              <a:gd name="connsiteY22" fmla="*/ 452172 h 567958"/>
              <a:gd name="connsiteX23" fmla="*/ 552530 w 607595"/>
              <a:gd name="connsiteY23" fmla="*/ 452172 h 567958"/>
              <a:gd name="connsiteX24" fmla="*/ 590891 w 607595"/>
              <a:gd name="connsiteY24" fmla="*/ 551532 h 567958"/>
              <a:gd name="connsiteX25" fmla="*/ 583949 w 607595"/>
              <a:gd name="connsiteY25" fmla="*/ 566995 h 567958"/>
              <a:gd name="connsiteX26" fmla="*/ 568462 w 607595"/>
              <a:gd name="connsiteY26" fmla="*/ 560152 h 567958"/>
              <a:gd name="connsiteX27" fmla="*/ 526718 w 607595"/>
              <a:gd name="connsiteY27" fmla="*/ 452172 h 567958"/>
              <a:gd name="connsiteX28" fmla="*/ 458274 w 607595"/>
              <a:gd name="connsiteY28" fmla="*/ 452172 h 567958"/>
              <a:gd name="connsiteX29" fmla="*/ 434776 w 607595"/>
              <a:gd name="connsiteY29" fmla="*/ 513139 h 567958"/>
              <a:gd name="connsiteX30" fmla="*/ 442342 w 607595"/>
              <a:gd name="connsiteY30" fmla="*/ 532246 h 567958"/>
              <a:gd name="connsiteX31" fmla="*/ 427656 w 607595"/>
              <a:gd name="connsiteY31" fmla="*/ 566107 h 567958"/>
              <a:gd name="connsiteX32" fmla="*/ 393745 w 607595"/>
              <a:gd name="connsiteY32" fmla="*/ 551443 h 567958"/>
              <a:gd name="connsiteX33" fmla="*/ 334379 w 607595"/>
              <a:gd name="connsiteY33" fmla="*/ 401781 h 567958"/>
              <a:gd name="connsiteX34" fmla="*/ 337138 w 607595"/>
              <a:gd name="connsiteY34" fmla="*/ 377430 h 567958"/>
              <a:gd name="connsiteX35" fmla="*/ 358766 w 607595"/>
              <a:gd name="connsiteY35" fmla="*/ 366054 h 567958"/>
              <a:gd name="connsiteX36" fmla="*/ 439227 w 607595"/>
              <a:gd name="connsiteY36" fmla="*/ 366321 h 567958"/>
              <a:gd name="connsiteX37" fmla="*/ 462012 w 607595"/>
              <a:gd name="connsiteY37" fmla="*/ 348191 h 567958"/>
              <a:gd name="connsiteX38" fmla="*/ 482305 w 607595"/>
              <a:gd name="connsiteY38" fmla="*/ 281003 h 567958"/>
              <a:gd name="connsiteX39" fmla="*/ 448483 w 607595"/>
              <a:gd name="connsiteY39" fmla="*/ 341614 h 567958"/>
              <a:gd name="connsiteX40" fmla="*/ 429436 w 607595"/>
              <a:gd name="connsiteY40" fmla="*/ 352812 h 567958"/>
              <a:gd name="connsiteX41" fmla="*/ 341766 w 607595"/>
              <a:gd name="connsiteY41" fmla="*/ 352812 h 567958"/>
              <a:gd name="connsiteX42" fmla="*/ 319960 w 607595"/>
              <a:gd name="connsiteY42" fmla="*/ 331038 h 567958"/>
              <a:gd name="connsiteX43" fmla="*/ 341766 w 607595"/>
              <a:gd name="connsiteY43" fmla="*/ 309353 h 567958"/>
              <a:gd name="connsiteX44" fmla="*/ 416619 w 607595"/>
              <a:gd name="connsiteY44" fmla="*/ 309353 h 567958"/>
              <a:gd name="connsiteX45" fmla="*/ 449551 w 607595"/>
              <a:gd name="connsiteY45" fmla="*/ 250342 h 567958"/>
              <a:gd name="connsiteX46" fmla="*/ 417598 w 607595"/>
              <a:gd name="connsiteY46" fmla="*/ 285891 h 567958"/>
              <a:gd name="connsiteX47" fmla="*/ 417153 w 607595"/>
              <a:gd name="connsiteY47" fmla="*/ 258074 h 567958"/>
              <a:gd name="connsiteX48" fmla="*/ 453378 w 607595"/>
              <a:gd name="connsiteY48" fmla="*/ 221014 h 567958"/>
              <a:gd name="connsiteX49" fmla="*/ 120709 w 607595"/>
              <a:gd name="connsiteY49" fmla="*/ 220836 h 567958"/>
              <a:gd name="connsiteX50" fmla="*/ 154270 w 607595"/>
              <a:gd name="connsiteY50" fmla="*/ 221014 h 567958"/>
              <a:gd name="connsiteX51" fmla="*/ 190501 w 607595"/>
              <a:gd name="connsiteY51" fmla="*/ 258074 h 567958"/>
              <a:gd name="connsiteX52" fmla="*/ 190056 w 607595"/>
              <a:gd name="connsiteY52" fmla="*/ 285891 h 567958"/>
              <a:gd name="connsiteX53" fmla="*/ 158009 w 607595"/>
              <a:gd name="connsiteY53" fmla="*/ 250342 h 567958"/>
              <a:gd name="connsiteX54" fmla="*/ 190946 w 607595"/>
              <a:gd name="connsiteY54" fmla="*/ 309353 h 567958"/>
              <a:gd name="connsiteX55" fmla="*/ 265902 w 607595"/>
              <a:gd name="connsiteY55" fmla="*/ 309353 h 567958"/>
              <a:gd name="connsiteX56" fmla="*/ 287712 w 607595"/>
              <a:gd name="connsiteY56" fmla="*/ 331038 h 567958"/>
              <a:gd name="connsiteX57" fmla="*/ 265902 w 607595"/>
              <a:gd name="connsiteY57" fmla="*/ 352812 h 567958"/>
              <a:gd name="connsiteX58" fmla="*/ 178216 w 607595"/>
              <a:gd name="connsiteY58" fmla="*/ 352812 h 567958"/>
              <a:gd name="connsiteX59" fmla="*/ 159166 w 607595"/>
              <a:gd name="connsiteY59" fmla="*/ 341614 h 567958"/>
              <a:gd name="connsiteX60" fmla="*/ 125249 w 607595"/>
              <a:gd name="connsiteY60" fmla="*/ 281003 h 567958"/>
              <a:gd name="connsiteX61" fmla="*/ 145635 w 607595"/>
              <a:gd name="connsiteY61" fmla="*/ 348191 h 567958"/>
              <a:gd name="connsiteX62" fmla="*/ 167890 w 607595"/>
              <a:gd name="connsiteY62" fmla="*/ 366232 h 567958"/>
              <a:gd name="connsiteX63" fmla="*/ 248899 w 607595"/>
              <a:gd name="connsiteY63" fmla="*/ 366054 h 567958"/>
              <a:gd name="connsiteX64" fmla="*/ 248988 w 607595"/>
              <a:gd name="connsiteY64" fmla="*/ 366054 h 567958"/>
              <a:gd name="connsiteX65" fmla="*/ 270531 w 607595"/>
              <a:gd name="connsiteY65" fmla="*/ 377430 h 567958"/>
              <a:gd name="connsiteX66" fmla="*/ 273291 w 607595"/>
              <a:gd name="connsiteY66" fmla="*/ 401781 h 567958"/>
              <a:gd name="connsiteX67" fmla="*/ 213914 w 607595"/>
              <a:gd name="connsiteY67" fmla="*/ 551443 h 567958"/>
              <a:gd name="connsiteX68" fmla="*/ 179997 w 607595"/>
              <a:gd name="connsiteY68" fmla="*/ 566107 h 567958"/>
              <a:gd name="connsiteX69" fmla="*/ 165308 w 607595"/>
              <a:gd name="connsiteY69" fmla="*/ 532246 h 567958"/>
              <a:gd name="connsiteX70" fmla="*/ 172875 w 607595"/>
              <a:gd name="connsiteY70" fmla="*/ 513139 h 567958"/>
              <a:gd name="connsiteX71" fmla="*/ 149284 w 607595"/>
              <a:gd name="connsiteY71" fmla="*/ 452172 h 567958"/>
              <a:gd name="connsiteX72" fmla="*/ 80827 w 607595"/>
              <a:gd name="connsiteY72" fmla="*/ 452172 h 567958"/>
              <a:gd name="connsiteX73" fmla="*/ 39166 w 607595"/>
              <a:gd name="connsiteY73" fmla="*/ 560152 h 567958"/>
              <a:gd name="connsiteX74" fmla="*/ 23587 w 607595"/>
              <a:gd name="connsiteY74" fmla="*/ 566995 h 567958"/>
              <a:gd name="connsiteX75" fmla="*/ 16732 w 607595"/>
              <a:gd name="connsiteY75" fmla="*/ 551532 h 567958"/>
              <a:gd name="connsiteX76" fmla="*/ 55100 w 607595"/>
              <a:gd name="connsiteY76" fmla="*/ 452172 h 567958"/>
              <a:gd name="connsiteX77" fmla="*/ 51985 w 607595"/>
              <a:gd name="connsiteY77" fmla="*/ 452172 h 567958"/>
              <a:gd name="connsiteX78" fmla="*/ 34269 w 607595"/>
              <a:gd name="connsiteY78" fmla="*/ 437685 h 567958"/>
              <a:gd name="connsiteX79" fmla="*/ 352 w 607595"/>
              <a:gd name="connsiteY79" fmla="*/ 265272 h 567958"/>
              <a:gd name="connsiteX80" fmla="*/ 14596 w 607595"/>
              <a:gd name="connsiteY80" fmla="*/ 244120 h 567958"/>
              <a:gd name="connsiteX81" fmla="*/ 35694 w 607595"/>
              <a:gd name="connsiteY81" fmla="*/ 258340 h 567958"/>
              <a:gd name="connsiteX82" fmla="*/ 66851 w 607595"/>
              <a:gd name="connsiteY82" fmla="*/ 416178 h 567958"/>
              <a:gd name="connsiteX83" fmla="*/ 112697 w 607595"/>
              <a:gd name="connsiteY83" fmla="*/ 416178 h 567958"/>
              <a:gd name="connsiteX84" fmla="*/ 95160 w 607595"/>
              <a:gd name="connsiteY84" fmla="*/ 406580 h 567958"/>
              <a:gd name="connsiteX85" fmla="*/ 84299 w 607595"/>
              <a:gd name="connsiteY85" fmla="*/ 380807 h 567958"/>
              <a:gd name="connsiteX86" fmla="*/ 84032 w 607595"/>
              <a:gd name="connsiteY86" fmla="*/ 257274 h 567958"/>
              <a:gd name="connsiteX87" fmla="*/ 120709 w 607595"/>
              <a:gd name="connsiteY87" fmla="*/ 220836 h 567958"/>
              <a:gd name="connsiteX88" fmla="*/ 441756 w 607595"/>
              <a:gd name="connsiteY88" fmla="*/ 108389 h 567958"/>
              <a:gd name="connsiteX89" fmla="*/ 489811 w 607595"/>
              <a:gd name="connsiteY89" fmla="*/ 156374 h 567958"/>
              <a:gd name="connsiteX90" fmla="*/ 441756 w 607595"/>
              <a:gd name="connsiteY90" fmla="*/ 204359 h 567958"/>
              <a:gd name="connsiteX91" fmla="*/ 393701 w 607595"/>
              <a:gd name="connsiteY91" fmla="*/ 156374 h 567958"/>
              <a:gd name="connsiteX92" fmla="*/ 441756 w 607595"/>
              <a:gd name="connsiteY92" fmla="*/ 108389 h 567958"/>
              <a:gd name="connsiteX93" fmla="*/ 165846 w 607595"/>
              <a:gd name="connsiteY93" fmla="*/ 108389 h 567958"/>
              <a:gd name="connsiteX94" fmla="*/ 213901 w 607595"/>
              <a:gd name="connsiteY94" fmla="*/ 156374 h 567958"/>
              <a:gd name="connsiteX95" fmla="*/ 165846 w 607595"/>
              <a:gd name="connsiteY95" fmla="*/ 204359 h 567958"/>
              <a:gd name="connsiteX96" fmla="*/ 117791 w 607595"/>
              <a:gd name="connsiteY96" fmla="*/ 156374 h 567958"/>
              <a:gd name="connsiteX97" fmla="*/ 165846 w 607595"/>
              <a:gd name="connsiteY97" fmla="*/ 108389 h 567958"/>
              <a:gd name="connsiteX98" fmla="*/ 292227 w 607595"/>
              <a:gd name="connsiteY98" fmla="*/ 0 h 567958"/>
              <a:gd name="connsiteX99" fmla="*/ 378317 w 607595"/>
              <a:gd name="connsiteY99" fmla="*/ 61832 h 567958"/>
              <a:gd name="connsiteX100" fmla="*/ 292227 w 607595"/>
              <a:gd name="connsiteY100" fmla="*/ 123753 h 567958"/>
              <a:gd name="connsiteX101" fmla="*/ 265430 w 607595"/>
              <a:gd name="connsiteY101" fmla="*/ 120644 h 567958"/>
              <a:gd name="connsiteX102" fmla="*/ 231600 w 607595"/>
              <a:gd name="connsiteY102" fmla="*/ 139922 h 567958"/>
              <a:gd name="connsiteX103" fmla="*/ 224300 w 607595"/>
              <a:gd name="connsiteY103" fmla="*/ 139122 h 567958"/>
              <a:gd name="connsiteX104" fmla="*/ 223053 w 607595"/>
              <a:gd name="connsiteY104" fmla="*/ 131837 h 567958"/>
              <a:gd name="connsiteX105" fmla="*/ 234983 w 607595"/>
              <a:gd name="connsiteY105" fmla="*/ 108117 h 567958"/>
              <a:gd name="connsiteX106" fmla="*/ 206138 w 607595"/>
              <a:gd name="connsiteY106" fmla="*/ 61832 h 567958"/>
              <a:gd name="connsiteX107" fmla="*/ 292227 w 607595"/>
              <a:gd name="connsiteY107" fmla="*/ 0 h 56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7595" h="567958">
                <a:moveTo>
                  <a:pt x="397216" y="418311"/>
                </a:moveTo>
                <a:lnTo>
                  <a:pt x="421693" y="480256"/>
                </a:lnTo>
                <a:lnTo>
                  <a:pt x="432551" y="452172"/>
                </a:lnTo>
                <a:lnTo>
                  <a:pt x="429436" y="452172"/>
                </a:lnTo>
                <a:cubicBezTo>
                  <a:pt x="419468" y="452172"/>
                  <a:pt x="411368" y="444173"/>
                  <a:pt x="411368" y="434219"/>
                </a:cubicBezTo>
                <a:cubicBezTo>
                  <a:pt x="411368" y="427376"/>
                  <a:pt x="415195" y="421511"/>
                  <a:pt x="420803" y="418400"/>
                </a:cubicBezTo>
                <a:close/>
                <a:moveTo>
                  <a:pt x="210442" y="418311"/>
                </a:moveTo>
                <a:lnTo>
                  <a:pt x="186851" y="418400"/>
                </a:lnTo>
                <a:cubicBezTo>
                  <a:pt x="192460" y="421511"/>
                  <a:pt x="196198" y="427376"/>
                  <a:pt x="196198" y="434219"/>
                </a:cubicBezTo>
                <a:cubicBezTo>
                  <a:pt x="196198" y="444173"/>
                  <a:pt x="188187" y="452172"/>
                  <a:pt x="178216" y="452172"/>
                </a:cubicBezTo>
                <a:lnTo>
                  <a:pt x="175101" y="452172"/>
                </a:lnTo>
                <a:lnTo>
                  <a:pt x="185961" y="480256"/>
                </a:lnTo>
                <a:close/>
                <a:moveTo>
                  <a:pt x="486844" y="220836"/>
                </a:moveTo>
                <a:cubicBezTo>
                  <a:pt x="507137" y="220658"/>
                  <a:pt x="523692" y="237100"/>
                  <a:pt x="523603" y="257363"/>
                </a:cubicBezTo>
                <a:lnTo>
                  <a:pt x="523247" y="380807"/>
                </a:lnTo>
                <a:cubicBezTo>
                  <a:pt x="523247" y="390494"/>
                  <a:pt x="519331" y="399826"/>
                  <a:pt x="512478" y="406580"/>
                </a:cubicBezTo>
                <a:cubicBezTo>
                  <a:pt x="507582" y="411379"/>
                  <a:pt x="501530" y="414667"/>
                  <a:pt x="494944" y="416178"/>
                </a:cubicBezTo>
                <a:lnTo>
                  <a:pt x="540781" y="416178"/>
                </a:lnTo>
                <a:lnTo>
                  <a:pt x="571844" y="258340"/>
                </a:lnTo>
                <a:cubicBezTo>
                  <a:pt x="573802" y="248564"/>
                  <a:pt x="583237" y="242254"/>
                  <a:pt x="593027" y="244120"/>
                </a:cubicBezTo>
                <a:cubicBezTo>
                  <a:pt x="602818" y="246076"/>
                  <a:pt x="609137" y="255496"/>
                  <a:pt x="607268" y="265272"/>
                </a:cubicBezTo>
                <a:lnTo>
                  <a:pt x="573268" y="437685"/>
                </a:lnTo>
                <a:cubicBezTo>
                  <a:pt x="571666" y="446128"/>
                  <a:pt x="564279" y="452172"/>
                  <a:pt x="555645" y="452172"/>
                </a:cubicBezTo>
                <a:lnTo>
                  <a:pt x="552530" y="452172"/>
                </a:lnTo>
                <a:lnTo>
                  <a:pt x="590891" y="551532"/>
                </a:lnTo>
                <a:cubicBezTo>
                  <a:pt x="593294" y="557664"/>
                  <a:pt x="590179" y="564685"/>
                  <a:pt x="583949" y="566995"/>
                </a:cubicBezTo>
                <a:cubicBezTo>
                  <a:pt x="577807" y="569395"/>
                  <a:pt x="570865" y="566373"/>
                  <a:pt x="568462" y="560152"/>
                </a:cubicBezTo>
                <a:lnTo>
                  <a:pt x="526718" y="452172"/>
                </a:lnTo>
                <a:lnTo>
                  <a:pt x="458274" y="452172"/>
                </a:lnTo>
                <a:lnTo>
                  <a:pt x="434776" y="513139"/>
                </a:lnTo>
                <a:lnTo>
                  <a:pt x="442342" y="532246"/>
                </a:lnTo>
                <a:cubicBezTo>
                  <a:pt x="447593" y="545666"/>
                  <a:pt x="441007" y="560774"/>
                  <a:pt x="427656" y="566107"/>
                </a:cubicBezTo>
                <a:cubicBezTo>
                  <a:pt x="414216" y="571439"/>
                  <a:pt x="398996" y="564862"/>
                  <a:pt x="393745" y="551443"/>
                </a:cubicBezTo>
                <a:lnTo>
                  <a:pt x="334379" y="401781"/>
                </a:lnTo>
                <a:cubicBezTo>
                  <a:pt x="331175" y="393693"/>
                  <a:pt x="332243" y="384628"/>
                  <a:pt x="337138" y="377430"/>
                </a:cubicBezTo>
                <a:cubicBezTo>
                  <a:pt x="342033" y="370231"/>
                  <a:pt x="350222" y="365965"/>
                  <a:pt x="358766" y="366054"/>
                </a:cubicBezTo>
                <a:lnTo>
                  <a:pt x="439227" y="366321"/>
                </a:lnTo>
                <a:cubicBezTo>
                  <a:pt x="450352" y="364543"/>
                  <a:pt x="458452" y="357433"/>
                  <a:pt x="462012" y="348191"/>
                </a:cubicBezTo>
                <a:cubicBezTo>
                  <a:pt x="470200" y="326950"/>
                  <a:pt x="477321" y="304376"/>
                  <a:pt x="482305" y="281003"/>
                </a:cubicBezTo>
                <a:lnTo>
                  <a:pt x="448483" y="341614"/>
                </a:lnTo>
                <a:cubicBezTo>
                  <a:pt x="444567" y="348546"/>
                  <a:pt x="437357" y="352812"/>
                  <a:pt x="429436" y="352812"/>
                </a:cubicBezTo>
                <a:lnTo>
                  <a:pt x="341766" y="352812"/>
                </a:lnTo>
                <a:cubicBezTo>
                  <a:pt x="329751" y="352812"/>
                  <a:pt x="319960" y="343036"/>
                  <a:pt x="319960" y="331038"/>
                </a:cubicBezTo>
                <a:cubicBezTo>
                  <a:pt x="319960" y="319040"/>
                  <a:pt x="329751" y="309353"/>
                  <a:pt x="341766" y="309353"/>
                </a:cubicBezTo>
                <a:lnTo>
                  <a:pt x="416619" y="309353"/>
                </a:lnTo>
                <a:lnTo>
                  <a:pt x="449551" y="250342"/>
                </a:lnTo>
                <a:lnTo>
                  <a:pt x="417598" y="285891"/>
                </a:lnTo>
                <a:lnTo>
                  <a:pt x="417153" y="258074"/>
                </a:lnTo>
                <a:cubicBezTo>
                  <a:pt x="416797" y="237811"/>
                  <a:pt x="433085" y="221191"/>
                  <a:pt x="453378" y="221014"/>
                </a:cubicBezTo>
                <a:close/>
                <a:moveTo>
                  <a:pt x="120709" y="220836"/>
                </a:moveTo>
                <a:lnTo>
                  <a:pt x="154270" y="221014"/>
                </a:lnTo>
                <a:cubicBezTo>
                  <a:pt x="174566" y="221191"/>
                  <a:pt x="190768" y="237811"/>
                  <a:pt x="190501" y="258074"/>
                </a:cubicBezTo>
                <a:lnTo>
                  <a:pt x="190056" y="285891"/>
                </a:lnTo>
                <a:lnTo>
                  <a:pt x="158009" y="250342"/>
                </a:lnTo>
                <a:lnTo>
                  <a:pt x="190946" y="309353"/>
                </a:lnTo>
                <a:lnTo>
                  <a:pt x="265902" y="309353"/>
                </a:lnTo>
                <a:cubicBezTo>
                  <a:pt x="277920" y="309353"/>
                  <a:pt x="287712" y="319040"/>
                  <a:pt x="287712" y="331038"/>
                </a:cubicBezTo>
                <a:cubicBezTo>
                  <a:pt x="287712" y="343036"/>
                  <a:pt x="277920" y="352812"/>
                  <a:pt x="265902" y="352812"/>
                </a:cubicBezTo>
                <a:lnTo>
                  <a:pt x="178216" y="352812"/>
                </a:lnTo>
                <a:cubicBezTo>
                  <a:pt x="170293" y="352812"/>
                  <a:pt x="162994" y="348546"/>
                  <a:pt x="159166" y="341614"/>
                </a:cubicBezTo>
                <a:lnTo>
                  <a:pt x="125249" y="281003"/>
                </a:lnTo>
                <a:lnTo>
                  <a:pt x="145635" y="348191"/>
                </a:lnTo>
                <a:cubicBezTo>
                  <a:pt x="149195" y="357344"/>
                  <a:pt x="157474" y="364543"/>
                  <a:pt x="167890" y="366232"/>
                </a:cubicBezTo>
                <a:cubicBezTo>
                  <a:pt x="168780" y="366321"/>
                  <a:pt x="163350" y="366321"/>
                  <a:pt x="248899" y="366054"/>
                </a:cubicBezTo>
                <a:lnTo>
                  <a:pt x="248988" y="366054"/>
                </a:lnTo>
                <a:cubicBezTo>
                  <a:pt x="257623" y="366054"/>
                  <a:pt x="265724" y="370320"/>
                  <a:pt x="270531" y="377430"/>
                </a:cubicBezTo>
                <a:cubicBezTo>
                  <a:pt x="275427" y="384628"/>
                  <a:pt x="276406" y="393693"/>
                  <a:pt x="273291" y="401781"/>
                </a:cubicBezTo>
                <a:lnTo>
                  <a:pt x="213914" y="551443"/>
                </a:lnTo>
                <a:cubicBezTo>
                  <a:pt x="208572" y="564862"/>
                  <a:pt x="193439" y="571439"/>
                  <a:pt x="179997" y="566107"/>
                </a:cubicBezTo>
                <a:cubicBezTo>
                  <a:pt x="166555" y="560774"/>
                  <a:pt x="159967" y="545666"/>
                  <a:pt x="165308" y="532246"/>
                </a:cubicBezTo>
                <a:lnTo>
                  <a:pt x="172875" y="513139"/>
                </a:lnTo>
                <a:lnTo>
                  <a:pt x="149284" y="452172"/>
                </a:lnTo>
                <a:lnTo>
                  <a:pt x="80827" y="452172"/>
                </a:lnTo>
                <a:lnTo>
                  <a:pt x="39166" y="560152"/>
                </a:lnTo>
                <a:cubicBezTo>
                  <a:pt x="36762" y="566373"/>
                  <a:pt x="29818" y="569395"/>
                  <a:pt x="23587" y="566995"/>
                </a:cubicBezTo>
                <a:cubicBezTo>
                  <a:pt x="17444" y="564596"/>
                  <a:pt x="14329" y="557664"/>
                  <a:pt x="16732" y="551532"/>
                </a:cubicBezTo>
                <a:lnTo>
                  <a:pt x="55100" y="452172"/>
                </a:lnTo>
                <a:lnTo>
                  <a:pt x="51985" y="452172"/>
                </a:lnTo>
                <a:cubicBezTo>
                  <a:pt x="43350" y="452172"/>
                  <a:pt x="35961" y="446128"/>
                  <a:pt x="34269" y="437685"/>
                </a:cubicBezTo>
                <a:lnTo>
                  <a:pt x="352" y="265272"/>
                </a:lnTo>
                <a:cubicBezTo>
                  <a:pt x="-1606" y="255496"/>
                  <a:pt x="4804" y="246076"/>
                  <a:pt x="14596" y="244120"/>
                </a:cubicBezTo>
                <a:cubicBezTo>
                  <a:pt x="24299" y="242254"/>
                  <a:pt x="33824" y="248564"/>
                  <a:pt x="35694" y="258340"/>
                </a:cubicBezTo>
                <a:lnTo>
                  <a:pt x="66851" y="416178"/>
                </a:lnTo>
                <a:lnTo>
                  <a:pt x="112697" y="416178"/>
                </a:lnTo>
                <a:cubicBezTo>
                  <a:pt x="106109" y="414667"/>
                  <a:pt x="99967" y="411379"/>
                  <a:pt x="95160" y="406580"/>
                </a:cubicBezTo>
                <a:cubicBezTo>
                  <a:pt x="88216" y="399826"/>
                  <a:pt x="84388" y="390494"/>
                  <a:pt x="84299" y="380807"/>
                </a:cubicBezTo>
                <a:lnTo>
                  <a:pt x="84032" y="257274"/>
                </a:lnTo>
                <a:cubicBezTo>
                  <a:pt x="83943" y="237100"/>
                  <a:pt x="100412" y="220658"/>
                  <a:pt x="120709" y="220836"/>
                </a:cubicBezTo>
                <a:close/>
                <a:moveTo>
                  <a:pt x="441756" y="108389"/>
                </a:moveTo>
                <a:cubicBezTo>
                  <a:pt x="468296" y="108389"/>
                  <a:pt x="489811" y="129873"/>
                  <a:pt x="489811" y="156374"/>
                </a:cubicBezTo>
                <a:cubicBezTo>
                  <a:pt x="489811" y="182875"/>
                  <a:pt x="468296" y="204359"/>
                  <a:pt x="441756" y="204359"/>
                </a:cubicBezTo>
                <a:cubicBezTo>
                  <a:pt x="415216" y="204359"/>
                  <a:pt x="393701" y="182875"/>
                  <a:pt x="393701" y="156374"/>
                </a:cubicBezTo>
                <a:cubicBezTo>
                  <a:pt x="393701" y="129873"/>
                  <a:pt x="415216" y="108389"/>
                  <a:pt x="441756" y="108389"/>
                </a:cubicBezTo>
                <a:close/>
                <a:moveTo>
                  <a:pt x="165846" y="108389"/>
                </a:moveTo>
                <a:cubicBezTo>
                  <a:pt x="192386" y="108389"/>
                  <a:pt x="213901" y="129873"/>
                  <a:pt x="213901" y="156374"/>
                </a:cubicBezTo>
                <a:cubicBezTo>
                  <a:pt x="213901" y="182875"/>
                  <a:pt x="192386" y="204359"/>
                  <a:pt x="165846" y="204359"/>
                </a:cubicBezTo>
                <a:cubicBezTo>
                  <a:pt x="139306" y="204359"/>
                  <a:pt x="117791" y="182875"/>
                  <a:pt x="117791" y="156374"/>
                </a:cubicBezTo>
                <a:cubicBezTo>
                  <a:pt x="117791" y="129873"/>
                  <a:pt x="139306" y="108389"/>
                  <a:pt x="165846" y="108389"/>
                </a:cubicBezTo>
                <a:close/>
                <a:moveTo>
                  <a:pt x="292227" y="0"/>
                </a:moveTo>
                <a:cubicBezTo>
                  <a:pt x="339768" y="0"/>
                  <a:pt x="378317" y="27718"/>
                  <a:pt x="378317" y="61832"/>
                </a:cubicBezTo>
                <a:cubicBezTo>
                  <a:pt x="378317" y="96035"/>
                  <a:pt x="339768" y="123753"/>
                  <a:pt x="292227" y="123753"/>
                </a:cubicBezTo>
                <a:cubicBezTo>
                  <a:pt x="282880" y="123753"/>
                  <a:pt x="273888" y="122687"/>
                  <a:pt x="265430" y="120644"/>
                </a:cubicBezTo>
                <a:lnTo>
                  <a:pt x="231600" y="139922"/>
                </a:lnTo>
                <a:cubicBezTo>
                  <a:pt x="229285" y="141343"/>
                  <a:pt x="226258" y="140988"/>
                  <a:pt x="224300" y="139122"/>
                </a:cubicBezTo>
                <a:cubicBezTo>
                  <a:pt x="222341" y="137256"/>
                  <a:pt x="221807" y="134325"/>
                  <a:pt x="223053" y="131837"/>
                </a:cubicBezTo>
                <a:lnTo>
                  <a:pt x="234983" y="108117"/>
                </a:lnTo>
                <a:cubicBezTo>
                  <a:pt x="217266" y="96746"/>
                  <a:pt x="206138" y="80222"/>
                  <a:pt x="206138" y="61832"/>
                </a:cubicBezTo>
                <a:cubicBezTo>
                  <a:pt x="206138" y="27718"/>
                  <a:pt x="244687" y="0"/>
                  <a:pt x="29222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teacher-at-the-blackboard_65882"/>
          <p:cNvSpPr>
            <a:spLocks noChangeAspect="1"/>
          </p:cNvSpPr>
          <p:nvPr/>
        </p:nvSpPr>
        <p:spPr bwMode="auto">
          <a:xfrm>
            <a:off x="2675893" y="2026439"/>
            <a:ext cx="553082" cy="532575"/>
          </a:xfrm>
          <a:custGeom>
            <a:avLst/>
            <a:gdLst>
              <a:gd name="connsiteX0" fmla="*/ 222690 w 607592"/>
              <a:gd name="connsiteY0" fmla="*/ 426704 h 585064"/>
              <a:gd name="connsiteX1" fmla="*/ 197770 w 607592"/>
              <a:gd name="connsiteY1" fmla="*/ 426793 h 585064"/>
              <a:gd name="connsiteX2" fmla="*/ 207649 w 607592"/>
              <a:gd name="connsiteY2" fmla="*/ 443501 h 585064"/>
              <a:gd name="connsiteX3" fmla="*/ 188603 w 607592"/>
              <a:gd name="connsiteY3" fmla="*/ 462609 h 585064"/>
              <a:gd name="connsiteX4" fmla="*/ 185310 w 607592"/>
              <a:gd name="connsiteY4" fmla="*/ 462609 h 585064"/>
              <a:gd name="connsiteX5" fmla="*/ 196791 w 607592"/>
              <a:gd name="connsiteY5" fmla="*/ 492205 h 585064"/>
              <a:gd name="connsiteX6" fmla="*/ 502784 w 607592"/>
              <a:gd name="connsiteY6" fmla="*/ 328053 h 585064"/>
              <a:gd name="connsiteX7" fmla="*/ 477779 w 607592"/>
              <a:gd name="connsiteY7" fmla="*/ 328142 h 585064"/>
              <a:gd name="connsiteX8" fmla="*/ 487745 w 607592"/>
              <a:gd name="connsiteY8" fmla="*/ 344850 h 585064"/>
              <a:gd name="connsiteX9" fmla="*/ 468613 w 607592"/>
              <a:gd name="connsiteY9" fmla="*/ 363958 h 585064"/>
              <a:gd name="connsiteX10" fmla="*/ 465321 w 607592"/>
              <a:gd name="connsiteY10" fmla="*/ 363958 h 585064"/>
              <a:gd name="connsiteX11" fmla="*/ 476800 w 607592"/>
              <a:gd name="connsiteY11" fmla="*/ 393643 h 585064"/>
              <a:gd name="connsiteX12" fmla="*/ 301645 w 607592"/>
              <a:gd name="connsiteY12" fmla="*/ 102052 h 585064"/>
              <a:gd name="connsiteX13" fmla="*/ 318633 w 607592"/>
              <a:gd name="connsiteY13" fmla="*/ 106751 h 585064"/>
              <a:gd name="connsiteX14" fmla="*/ 322727 w 607592"/>
              <a:gd name="connsiteY14" fmla="*/ 139013 h 585064"/>
              <a:gd name="connsiteX15" fmla="*/ 250636 w 607592"/>
              <a:gd name="connsiteY15" fmla="*/ 231533 h 585064"/>
              <a:gd name="connsiteX16" fmla="*/ 250547 w 607592"/>
              <a:gd name="connsiteY16" fmla="*/ 231533 h 585064"/>
              <a:gd name="connsiteX17" fmla="*/ 250547 w 607592"/>
              <a:gd name="connsiteY17" fmla="*/ 231621 h 585064"/>
              <a:gd name="connsiteX18" fmla="*/ 238265 w 607592"/>
              <a:gd name="connsiteY18" fmla="*/ 239620 h 585064"/>
              <a:gd name="connsiteX19" fmla="*/ 169201 w 607592"/>
              <a:gd name="connsiteY19" fmla="*/ 258551 h 585064"/>
              <a:gd name="connsiteX20" fmla="*/ 201597 w 607592"/>
              <a:gd name="connsiteY20" fmla="*/ 258640 h 585064"/>
              <a:gd name="connsiteX21" fmla="*/ 199817 w 607592"/>
              <a:gd name="connsiteY21" fmla="*/ 371512 h 585064"/>
              <a:gd name="connsiteX22" fmla="*/ 263363 w 607592"/>
              <a:gd name="connsiteY22" fmla="*/ 371334 h 585064"/>
              <a:gd name="connsiteX23" fmla="*/ 263452 w 607592"/>
              <a:gd name="connsiteY23" fmla="*/ 371334 h 585064"/>
              <a:gd name="connsiteX24" fmla="*/ 286326 w 607592"/>
              <a:gd name="connsiteY24" fmla="*/ 383421 h 585064"/>
              <a:gd name="connsiteX25" fmla="*/ 289174 w 607592"/>
              <a:gd name="connsiteY25" fmla="*/ 409106 h 585064"/>
              <a:gd name="connsiteX26" fmla="*/ 226428 w 607592"/>
              <a:gd name="connsiteY26" fmla="*/ 567572 h 585064"/>
              <a:gd name="connsiteX27" fmla="*/ 190472 w 607592"/>
              <a:gd name="connsiteY27" fmla="*/ 583125 h 585064"/>
              <a:gd name="connsiteX28" fmla="*/ 174986 w 607592"/>
              <a:gd name="connsiteY28" fmla="*/ 547308 h 585064"/>
              <a:gd name="connsiteX29" fmla="*/ 182907 w 607592"/>
              <a:gd name="connsiteY29" fmla="*/ 527133 h 585064"/>
              <a:gd name="connsiteX30" fmla="*/ 157987 w 607592"/>
              <a:gd name="connsiteY30" fmla="*/ 462609 h 585064"/>
              <a:gd name="connsiteX31" fmla="*/ 85540 w 607592"/>
              <a:gd name="connsiteY31" fmla="*/ 462609 h 585064"/>
              <a:gd name="connsiteX32" fmla="*/ 41484 w 607592"/>
              <a:gd name="connsiteY32" fmla="*/ 576815 h 585064"/>
              <a:gd name="connsiteX33" fmla="*/ 25019 w 607592"/>
              <a:gd name="connsiteY33" fmla="*/ 584103 h 585064"/>
              <a:gd name="connsiteX34" fmla="*/ 17721 w 607592"/>
              <a:gd name="connsiteY34" fmla="*/ 567661 h 585064"/>
              <a:gd name="connsiteX35" fmla="*/ 58306 w 607592"/>
              <a:gd name="connsiteY35" fmla="*/ 462609 h 585064"/>
              <a:gd name="connsiteX36" fmla="*/ 55013 w 607592"/>
              <a:gd name="connsiteY36" fmla="*/ 462609 h 585064"/>
              <a:gd name="connsiteX37" fmla="*/ 36322 w 607592"/>
              <a:gd name="connsiteY37" fmla="*/ 447145 h 585064"/>
              <a:gd name="connsiteX38" fmla="*/ 366 w 607592"/>
              <a:gd name="connsiteY38" fmla="*/ 264683 h 585064"/>
              <a:gd name="connsiteX39" fmla="*/ 15407 w 607592"/>
              <a:gd name="connsiteY39" fmla="*/ 242287 h 585064"/>
              <a:gd name="connsiteX40" fmla="*/ 37835 w 607592"/>
              <a:gd name="connsiteY40" fmla="*/ 257307 h 585064"/>
              <a:gd name="connsiteX41" fmla="*/ 70677 w 607592"/>
              <a:gd name="connsiteY41" fmla="*/ 424482 h 585064"/>
              <a:gd name="connsiteX42" fmla="*/ 119271 w 607592"/>
              <a:gd name="connsiteY42" fmla="*/ 424482 h 585064"/>
              <a:gd name="connsiteX43" fmla="*/ 89278 w 607592"/>
              <a:gd name="connsiteY43" fmla="*/ 386976 h 585064"/>
              <a:gd name="connsiteX44" fmla="*/ 88922 w 607592"/>
              <a:gd name="connsiteY44" fmla="*/ 256240 h 585064"/>
              <a:gd name="connsiteX45" fmla="*/ 100225 w 607592"/>
              <a:gd name="connsiteY45" fmla="*/ 228866 h 585064"/>
              <a:gd name="connsiteX46" fmla="*/ 127815 w 607592"/>
              <a:gd name="connsiteY46" fmla="*/ 217668 h 585064"/>
              <a:gd name="connsiteX47" fmla="*/ 143746 w 607592"/>
              <a:gd name="connsiteY47" fmla="*/ 217757 h 585064"/>
              <a:gd name="connsiteX48" fmla="*/ 218952 w 607592"/>
              <a:gd name="connsiteY48" fmla="*/ 197227 h 585064"/>
              <a:gd name="connsiteX49" fmla="*/ 286326 w 607592"/>
              <a:gd name="connsiteY49" fmla="*/ 110751 h 585064"/>
              <a:gd name="connsiteX50" fmla="*/ 301645 w 607592"/>
              <a:gd name="connsiteY50" fmla="*/ 102052 h 585064"/>
              <a:gd name="connsiteX51" fmla="*/ 183185 w 607592"/>
              <a:gd name="connsiteY51" fmla="*/ 99226 h 585064"/>
              <a:gd name="connsiteX52" fmla="*/ 226001 w 607592"/>
              <a:gd name="connsiteY52" fmla="*/ 156022 h 585064"/>
              <a:gd name="connsiteX53" fmla="*/ 225823 w 607592"/>
              <a:gd name="connsiteY53" fmla="*/ 157177 h 585064"/>
              <a:gd name="connsiteX54" fmla="*/ 167874 w 607592"/>
              <a:gd name="connsiteY54" fmla="*/ 199664 h 585064"/>
              <a:gd name="connsiteX55" fmla="*/ 125235 w 607592"/>
              <a:gd name="connsiteY55" fmla="*/ 141801 h 585064"/>
              <a:gd name="connsiteX56" fmla="*/ 183185 w 607592"/>
              <a:gd name="connsiteY56" fmla="*/ 99226 h 585064"/>
              <a:gd name="connsiteX57" fmla="*/ 581680 w 607592"/>
              <a:gd name="connsiteY57" fmla="*/ 3401 h 585064"/>
              <a:gd name="connsiteX58" fmla="*/ 598709 w 607592"/>
              <a:gd name="connsiteY58" fmla="*/ 8100 h 585064"/>
              <a:gd name="connsiteX59" fmla="*/ 602713 w 607592"/>
              <a:gd name="connsiteY59" fmla="*/ 40362 h 585064"/>
              <a:gd name="connsiteX60" fmla="*/ 530636 w 607592"/>
              <a:gd name="connsiteY60" fmla="*/ 132882 h 585064"/>
              <a:gd name="connsiteX61" fmla="*/ 518534 w 607592"/>
              <a:gd name="connsiteY61" fmla="*/ 140969 h 585064"/>
              <a:gd name="connsiteX62" fmla="*/ 459804 w 607592"/>
              <a:gd name="connsiteY62" fmla="*/ 157056 h 585064"/>
              <a:gd name="connsiteX63" fmla="*/ 481605 w 607592"/>
              <a:gd name="connsiteY63" fmla="*/ 156967 h 585064"/>
              <a:gd name="connsiteX64" fmla="*/ 479825 w 607592"/>
              <a:gd name="connsiteY64" fmla="*/ 272950 h 585064"/>
              <a:gd name="connsiteX65" fmla="*/ 543450 w 607592"/>
              <a:gd name="connsiteY65" fmla="*/ 272772 h 585064"/>
              <a:gd name="connsiteX66" fmla="*/ 543539 w 607592"/>
              <a:gd name="connsiteY66" fmla="*/ 272772 h 585064"/>
              <a:gd name="connsiteX67" fmla="*/ 566319 w 607592"/>
              <a:gd name="connsiteY67" fmla="*/ 284770 h 585064"/>
              <a:gd name="connsiteX68" fmla="*/ 569255 w 607592"/>
              <a:gd name="connsiteY68" fmla="*/ 310544 h 585064"/>
              <a:gd name="connsiteX69" fmla="*/ 506432 w 607592"/>
              <a:gd name="connsiteY69" fmla="*/ 469010 h 585064"/>
              <a:gd name="connsiteX70" fmla="*/ 470571 w 607592"/>
              <a:gd name="connsiteY70" fmla="*/ 484474 h 585064"/>
              <a:gd name="connsiteX71" fmla="*/ 454999 w 607592"/>
              <a:gd name="connsiteY71" fmla="*/ 448657 h 585064"/>
              <a:gd name="connsiteX72" fmla="*/ 463007 w 607592"/>
              <a:gd name="connsiteY72" fmla="*/ 428482 h 585064"/>
              <a:gd name="connsiteX73" fmla="*/ 438092 w 607592"/>
              <a:gd name="connsiteY73" fmla="*/ 363958 h 585064"/>
              <a:gd name="connsiteX74" fmla="*/ 365658 w 607592"/>
              <a:gd name="connsiteY74" fmla="*/ 363958 h 585064"/>
              <a:gd name="connsiteX75" fmla="*/ 321522 w 607592"/>
              <a:gd name="connsiteY75" fmla="*/ 478164 h 585064"/>
              <a:gd name="connsiteX76" fmla="*/ 305059 w 607592"/>
              <a:gd name="connsiteY76" fmla="*/ 485452 h 585064"/>
              <a:gd name="connsiteX77" fmla="*/ 297763 w 607592"/>
              <a:gd name="connsiteY77" fmla="*/ 469010 h 585064"/>
              <a:gd name="connsiteX78" fmla="*/ 338429 w 607592"/>
              <a:gd name="connsiteY78" fmla="*/ 363958 h 585064"/>
              <a:gd name="connsiteX79" fmla="*/ 335136 w 607592"/>
              <a:gd name="connsiteY79" fmla="*/ 363958 h 585064"/>
              <a:gd name="connsiteX80" fmla="*/ 316361 w 607592"/>
              <a:gd name="connsiteY80" fmla="*/ 348583 h 585064"/>
              <a:gd name="connsiteX81" fmla="*/ 289754 w 607592"/>
              <a:gd name="connsiteY81" fmla="*/ 213048 h 585064"/>
              <a:gd name="connsiteX82" fmla="*/ 320810 w 607592"/>
              <a:gd name="connsiteY82" fmla="*/ 173409 h 585064"/>
              <a:gd name="connsiteX83" fmla="*/ 350798 w 607592"/>
              <a:gd name="connsiteY83" fmla="*/ 325831 h 585064"/>
              <a:gd name="connsiteX84" fmla="*/ 399294 w 607592"/>
              <a:gd name="connsiteY84" fmla="*/ 325831 h 585064"/>
              <a:gd name="connsiteX85" fmla="*/ 380785 w 607592"/>
              <a:gd name="connsiteY85" fmla="*/ 315699 h 585064"/>
              <a:gd name="connsiteX86" fmla="*/ 369306 w 607592"/>
              <a:gd name="connsiteY86" fmla="*/ 288414 h 585064"/>
              <a:gd name="connsiteX87" fmla="*/ 368950 w 607592"/>
              <a:gd name="connsiteY87" fmla="*/ 157678 h 585064"/>
              <a:gd name="connsiteX88" fmla="*/ 380341 w 607592"/>
              <a:gd name="connsiteY88" fmla="*/ 130215 h 585064"/>
              <a:gd name="connsiteX89" fmla="*/ 407837 w 607592"/>
              <a:gd name="connsiteY89" fmla="*/ 119017 h 585064"/>
              <a:gd name="connsiteX90" fmla="*/ 423854 w 607592"/>
              <a:gd name="connsiteY90" fmla="*/ 119106 h 585064"/>
              <a:gd name="connsiteX91" fmla="*/ 498957 w 607592"/>
              <a:gd name="connsiteY91" fmla="*/ 98575 h 585064"/>
              <a:gd name="connsiteX92" fmla="*/ 566319 w 607592"/>
              <a:gd name="connsiteY92" fmla="*/ 12099 h 585064"/>
              <a:gd name="connsiteX93" fmla="*/ 581680 w 607592"/>
              <a:gd name="connsiteY93" fmla="*/ 3401 h 585064"/>
              <a:gd name="connsiteX94" fmla="*/ 463285 w 607592"/>
              <a:gd name="connsiteY94" fmla="*/ 575 h 585064"/>
              <a:gd name="connsiteX95" fmla="*/ 505943 w 607592"/>
              <a:gd name="connsiteY95" fmla="*/ 58527 h 585064"/>
              <a:gd name="connsiteX96" fmla="*/ 447879 w 607592"/>
              <a:gd name="connsiteY96" fmla="*/ 101103 h 585064"/>
              <a:gd name="connsiteX97" fmla="*/ 405310 w 607592"/>
              <a:gd name="connsiteY97" fmla="*/ 43151 h 585064"/>
              <a:gd name="connsiteX98" fmla="*/ 463285 w 607592"/>
              <a:gd name="connsiteY98" fmla="*/ 575 h 585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607592" h="585064">
                <a:moveTo>
                  <a:pt x="222690" y="426704"/>
                </a:moveTo>
                <a:lnTo>
                  <a:pt x="197770" y="426793"/>
                </a:lnTo>
                <a:cubicBezTo>
                  <a:pt x="203644" y="430081"/>
                  <a:pt x="207649" y="436302"/>
                  <a:pt x="207649" y="443501"/>
                </a:cubicBezTo>
                <a:cubicBezTo>
                  <a:pt x="207649" y="454077"/>
                  <a:pt x="199105" y="462609"/>
                  <a:pt x="188603" y="462609"/>
                </a:cubicBezTo>
                <a:lnTo>
                  <a:pt x="185310" y="462609"/>
                </a:lnTo>
                <a:lnTo>
                  <a:pt x="196791" y="492205"/>
                </a:lnTo>
                <a:close/>
                <a:moveTo>
                  <a:pt x="502784" y="328053"/>
                </a:moveTo>
                <a:lnTo>
                  <a:pt x="477779" y="328142"/>
                </a:lnTo>
                <a:cubicBezTo>
                  <a:pt x="483741" y="331430"/>
                  <a:pt x="487745" y="337651"/>
                  <a:pt x="487745" y="344850"/>
                </a:cubicBezTo>
                <a:cubicBezTo>
                  <a:pt x="487745" y="355426"/>
                  <a:pt x="479203" y="363958"/>
                  <a:pt x="468613" y="363958"/>
                </a:cubicBezTo>
                <a:lnTo>
                  <a:pt x="465321" y="363958"/>
                </a:lnTo>
                <a:lnTo>
                  <a:pt x="476800" y="393643"/>
                </a:lnTo>
                <a:close/>
                <a:moveTo>
                  <a:pt x="301645" y="102052"/>
                </a:moveTo>
                <a:cubicBezTo>
                  <a:pt x="307486" y="101330"/>
                  <a:pt x="313604" y="102841"/>
                  <a:pt x="318633" y="106751"/>
                </a:cubicBezTo>
                <a:cubicBezTo>
                  <a:pt x="328690" y="114572"/>
                  <a:pt x="330470" y="128970"/>
                  <a:pt x="322727" y="139013"/>
                </a:cubicBezTo>
                <a:lnTo>
                  <a:pt x="250636" y="231533"/>
                </a:lnTo>
                <a:cubicBezTo>
                  <a:pt x="250636" y="231533"/>
                  <a:pt x="250547" y="231533"/>
                  <a:pt x="250547" y="231533"/>
                </a:cubicBezTo>
                <a:cubicBezTo>
                  <a:pt x="250547" y="231533"/>
                  <a:pt x="250547" y="231533"/>
                  <a:pt x="250547" y="231621"/>
                </a:cubicBezTo>
                <a:cubicBezTo>
                  <a:pt x="247254" y="235710"/>
                  <a:pt x="242982" y="238465"/>
                  <a:pt x="238265" y="239620"/>
                </a:cubicBezTo>
                <a:lnTo>
                  <a:pt x="169201" y="258551"/>
                </a:lnTo>
                <a:cubicBezTo>
                  <a:pt x="179614" y="259173"/>
                  <a:pt x="191095" y="258995"/>
                  <a:pt x="201597" y="258640"/>
                </a:cubicBezTo>
                <a:lnTo>
                  <a:pt x="199817" y="371512"/>
                </a:lnTo>
                <a:lnTo>
                  <a:pt x="263363" y="371334"/>
                </a:lnTo>
                <a:lnTo>
                  <a:pt x="263452" y="371334"/>
                </a:lnTo>
                <a:cubicBezTo>
                  <a:pt x="272620" y="371334"/>
                  <a:pt x="281164" y="375867"/>
                  <a:pt x="286326" y="383421"/>
                </a:cubicBezTo>
                <a:cubicBezTo>
                  <a:pt x="291488" y="390976"/>
                  <a:pt x="292556" y="400663"/>
                  <a:pt x="289174" y="409106"/>
                </a:cubicBezTo>
                <a:lnTo>
                  <a:pt x="226428" y="567572"/>
                </a:lnTo>
                <a:cubicBezTo>
                  <a:pt x="220732" y="581792"/>
                  <a:pt x="204712" y="588724"/>
                  <a:pt x="190472" y="583125"/>
                </a:cubicBezTo>
                <a:cubicBezTo>
                  <a:pt x="176321" y="577526"/>
                  <a:pt x="169290" y="561439"/>
                  <a:pt x="174986" y="547308"/>
                </a:cubicBezTo>
                <a:lnTo>
                  <a:pt x="182907" y="527133"/>
                </a:lnTo>
                <a:lnTo>
                  <a:pt x="157987" y="462609"/>
                </a:lnTo>
                <a:lnTo>
                  <a:pt x="85540" y="462609"/>
                </a:lnTo>
                <a:lnTo>
                  <a:pt x="41484" y="576815"/>
                </a:lnTo>
                <a:cubicBezTo>
                  <a:pt x="38903" y="583392"/>
                  <a:pt x="31605" y="586591"/>
                  <a:pt x="25019" y="584103"/>
                </a:cubicBezTo>
                <a:cubicBezTo>
                  <a:pt x="18433" y="581614"/>
                  <a:pt x="15140" y="574237"/>
                  <a:pt x="17721" y="567661"/>
                </a:cubicBezTo>
                <a:lnTo>
                  <a:pt x="58306" y="462609"/>
                </a:lnTo>
                <a:lnTo>
                  <a:pt x="55013" y="462609"/>
                </a:lnTo>
                <a:cubicBezTo>
                  <a:pt x="45934" y="462609"/>
                  <a:pt x="38013" y="456122"/>
                  <a:pt x="36322" y="447145"/>
                </a:cubicBezTo>
                <a:lnTo>
                  <a:pt x="366" y="264683"/>
                </a:lnTo>
                <a:cubicBezTo>
                  <a:pt x="-1681" y="254374"/>
                  <a:pt x="5083" y="244331"/>
                  <a:pt x="15407" y="242287"/>
                </a:cubicBezTo>
                <a:cubicBezTo>
                  <a:pt x="25731" y="240331"/>
                  <a:pt x="35788" y="246997"/>
                  <a:pt x="37835" y="257307"/>
                </a:cubicBezTo>
                <a:lnTo>
                  <a:pt x="70677" y="424482"/>
                </a:lnTo>
                <a:lnTo>
                  <a:pt x="119271" y="424482"/>
                </a:lnTo>
                <a:cubicBezTo>
                  <a:pt x="101649" y="420393"/>
                  <a:pt x="89278" y="404840"/>
                  <a:pt x="89278" y="386976"/>
                </a:cubicBezTo>
                <a:lnTo>
                  <a:pt x="88922" y="256240"/>
                </a:lnTo>
                <a:cubicBezTo>
                  <a:pt x="88833" y="246019"/>
                  <a:pt x="92927" y="236154"/>
                  <a:pt x="100225" y="228866"/>
                </a:cubicBezTo>
                <a:cubicBezTo>
                  <a:pt x="107523" y="221579"/>
                  <a:pt x="117491" y="217579"/>
                  <a:pt x="127815" y="217668"/>
                </a:cubicBezTo>
                <a:lnTo>
                  <a:pt x="143746" y="217757"/>
                </a:lnTo>
                <a:cubicBezTo>
                  <a:pt x="152379" y="215357"/>
                  <a:pt x="210230" y="199626"/>
                  <a:pt x="218952" y="197227"/>
                </a:cubicBezTo>
                <a:lnTo>
                  <a:pt x="286326" y="110751"/>
                </a:lnTo>
                <a:cubicBezTo>
                  <a:pt x="290242" y="105729"/>
                  <a:pt x="295804" y="102774"/>
                  <a:pt x="301645" y="102052"/>
                </a:cubicBezTo>
                <a:close/>
                <a:moveTo>
                  <a:pt x="183185" y="99226"/>
                </a:moveTo>
                <a:cubicBezTo>
                  <a:pt x="210602" y="103403"/>
                  <a:pt x="229562" y="128735"/>
                  <a:pt x="226001" y="156022"/>
                </a:cubicBezTo>
                <a:cubicBezTo>
                  <a:pt x="225912" y="156378"/>
                  <a:pt x="225912" y="156822"/>
                  <a:pt x="225823" y="157177"/>
                </a:cubicBezTo>
                <a:cubicBezTo>
                  <a:pt x="221551" y="185087"/>
                  <a:pt x="195380" y="203930"/>
                  <a:pt x="167874" y="199664"/>
                </a:cubicBezTo>
                <a:cubicBezTo>
                  <a:pt x="140101" y="195486"/>
                  <a:pt x="120962" y="169532"/>
                  <a:pt x="125235" y="141801"/>
                </a:cubicBezTo>
                <a:cubicBezTo>
                  <a:pt x="129508" y="114069"/>
                  <a:pt x="155411" y="95048"/>
                  <a:pt x="183185" y="99226"/>
                </a:cubicBezTo>
                <a:close/>
                <a:moveTo>
                  <a:pt x="581680" y="3401"/>
                </a:moveTo>
                <a:cubicBezTo>
                  <a:pt x="587541" y="2679"/>
                  <a:pt x="593681" y="4189"/>
                  <a:pt x="598709" y="8100"/>
                </a:cubicBezTo>
                <a:cubicBezTo>
                  <a:pt x="608764" y="15921"/>
                  <a:pt x="610544" y="30408"/>
                  <a:pt x="602713" y="40362"/>
                </a:cubicBezTo>
                <a:cubicBezTo>
                  <a:pt x="595328" y="49872"/>
                  <a:pt x="538911" y="122305"/>
                  <a:pt x="530636" y="132882"/>
                </a:cubicBezTo>
                <a:cubicBezTo>
                  <a:pt x="527610" y="136792"/>
                  <a:pt x="523339" y="139636"/>
                  <a:pt x="518534" y="140969"/>
                </a:cubicBezTo>
                <a:lnTo>
                  <a:pt x="459804" y="157056"/>
                </a:lnTo>
                <a:lnTo>
                  <a:pt x="481605" y="156967"/>
                </a:lnTo>
                <a:cubicBezTo>
                  <a:pt x="481694" y="158389"/>
                  <a:pt x="481783" y="149679"/>
                  <a:pt x="479825" y="272950"/>
                </a:cubicBezTo>
                <a:lnTo>
                  <a:pt x="543450" y="272772"/>
                </a:lnTo>
                <a:lnTo>
                  <a:pt x="543539" y="272772"/>
                </a:lnTo>
                <a:cubicBezTo>
                  <a:pt x="552615" y="272772"/>
                  <a:pt x="561247" y="277216"/>
                  <a:pt x="566319" y="284770"/>
                </a:cubicBezTo>
                <a:cubicBezTo>
                  <a:pt x="571569" y="292325"/>
                  <a:pt x="572637" y="302012"/>
                  <a:pt x="569255" y="310544"/>
                </a:cubicBezTo>
                <a:lnTo>
                  <a:pt x="506432" y="469010"/>
                </a:lnTo>
                <a:cubicBezTo>
                  <a:pt x="500826" y="483141"/>
                  <a:pt x="484809" y="490073"/>
                  <a:pt x="470571" y="484474"/>
                </a:cubicBezTo>
                <a:cubicBezTo>
                  <a:pt x="456334" y="478875"/>
                  <a:pt x="449393" y="462788"/>
                  <a:pt x="454999" y="448657"/>
                </a:cubicBezTo>
                <a:lnTo>
                  <a:pt x="463007" y="428482"/>
                </a:lnTo>
                <a:lnTo>
                  <a:pt x="438092" y="363958"/>
                </a:lnTo>
                <a:lnTo>
                  <a:pt x="365658" y="363958"/>
                </a:lnTo>
                <a:lnTo>
                  <a:pt x="321522" y="478164"/>
                </a:lnTo>
                <a:cubicBezTo>
                  <a:pt x="319030" y="484741"/>
                  <a:pt x="311644" y="488029"/>
                  <a:pt x="305059" y="485452"/>
                </a:cubicBezTo>
                <a:cubicBezTo>
                  <a:pt x="298564" y="482963"/>
                  <a:pt x="295271" y="475586"/>
                  <a:pt x="297763" y="469010"/>
                </a:cubicBezTo>
                <a:lnTo>
                  <a:pt x="338429" y="363958"/>
                </a:lnTo>
                <a:lnTo>
                  <a:pt x="335136" y="363958"/>
                </a:lnTo>
                <a:cubicBezTo>
                  <a:pt x="325971" y="363958"/>
                  <a:pt x="318140" y="357471"/>
                  <a:pt x="316361" y="348583"/>
                </a:cubicBezTo>
                <a:lnTo>
                  <a:pt x="289754" y="213048"/>
                </a:lnTo>
                <a:lnTo>
                  <a:pt x="320810" y="173409"/>
                </a:lnTo>
                <a:lnTo>
                  <a:pt x="350798" y="325831"/>
                </a:lnTo>
                <a:lnTo>
                  <a:pt x="399294" y="325831"/>
                </a:lnTo>
                <a:cubicBezTo>
                  <a:pt x="392353" y="324231"/>
                  <a:pt x="385947" y="320765"/>
                  <a:pt x="380785" y="315699"/>
                </a:cubicBezTo>
                <a:cubicBezTo>
                  <a:pt x="373489" y="308411"/>
                  <a:pt x="369395" y="298635"/>
                  <a:pt x="369306" y="288414"/>
                </a:cubicBezTo>
                <a:lnTo>
                  <a:pt x="368950" y="157678"/>
                </a:lnTo>
                <a:cubicBezTo>
                  <a:pt x="368950" y="147368"/>
                  <a:pt x="373044" y="137503"/>
                  <a:pt x="380341" y="130215"/>
                </a:cubicBezTo>
                <a:cubicBezTo>
                  <a:pt x="387637" y="122928"/>
                  <a:pt x="397515" y="118928"/>
                  <a:pt x="407837" y="119017"/>
                </a:cubicBezTo>
                <a:lnTo>
                  <a:pt x="423854" y="119106"/>
                </a:lnTo>
                <a:cubicBezTo>
                  <a:pt x="432753" y="116706"/>
                  <a:pt x="490237" y="100975"/>
                  <a:pt x="498957" y="98575"/>
                </a:cubicBezTo>
                <a:cubicBezTo>
                  <a:pt x="507856" y="87199"/>
                  <a:pt x="559022" y="21520"/>
                  <a:pt x="566319" y="12099"/>
                </a:cubicBezTo>
                <a:cubicBezTo>
                  <a:pt x="570234" y="7078"/>
                  <a:pt x="575818" y="4123"/>
                  <a:pt x="581680" y="3401"/>
                </a:cubicBezTo>
                <a:close/>
                <a:moveTo>
                  <a:pt x="463285" y="575"/>
                </a:moveTo>
                <a:cubicBezTo>
                  <a:pt x="491071" y="4842"/>
                  <a:pt x="510129" y="30796"/>
                  <a:pt x="505943" y="58527"/>
                </a:cubicBezTo>
                <a:cubicBezTo>
                  <a:pt x="501669" y="86437"/>
                  <a:pt x="475486" y="105280"/>
                  <a:pt x="447879" y="101103"/>
                </a:cubicBezTo>
                <a:cubicBezTo>
                  <a:pt x="420093" y="96836"/>
                  <a:pt x="401035" y="70882"/>
                  <a:pt x="405310" y="43151"/>
                </a:cubicBezTo>
                <a:cubicBezTo>
                  <a:pt x="409495" y="15419"/>
                  <a:pt x="435500" y="-3602"/>
                  <a:pt x="463285" y="57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8362" y="258283"/>
            <a:ext cx="11735276" cy="6341434"/>
          </a:xfrm>
          <a:prstGeom prst="rect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317" y="5648325"/>
            <a:ext cx="1319542" cy="1319542"/>
          </a:xfrm>
          <a:prstGeom prst="rect">
            <a:avLst/>
          </a:prstGeom>
        </p:spPr>
      </p:pic>
      <p:pic>
        <p:nvPicPr>
          <p:cNvPr id="10" name="图片 9" descr="图片包含 游戏机, 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16405"/>
            <a:ext cx="1484445" cy="14844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03072" y="299569"/>
            <a:ext cx="2785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ln w="22225">
                  <a:noFill/>
                </a:ln>
                <a:solidFill>
                  <a:schemeClr val="accent1"/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上节内容复习</a:t>
            </a:r>
            <a:endParaRPr lang="zh-CN" altLang="en-US" sz="3200" dirty="0">
              <a:ln w="22225">
                <a:noFill/>
              </a:ln>
              <a:solidFill>
                <a:schemeClr val="accent1"/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831467" y="2663941"/>
            <a:ext cx="2529065" cy="2511015"/>
            <a:chOff x="4848823" y="2625841"/>
            <a:chExt cx="2529065" cy="2511015"/>
          </a:xfrm>
        </p:grpSpPr>
        <p:grpSp>
          <p:nvGrpSpPr>
            <p:cNvPr id="7" name="组合 6"/>
            <p:cNvGrpSpPr/>
            <p:nvPr/>
          </p:nvGrpSpPr>
          <p:grpSpPr>
            <a:xfrm>
              <a:off x="4848823" y="2625841"/>
              <a:ext cx="2529065" cy="2511015"/>
              <a:chOff x="4853442" y="2149814"/>
              <a:chExt cx="2529065" cy="251101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853442" y="2149814"/>
                <a:ext cx="2529065" cy="2511015"/>
                <a:chOff x="4853442" y="2149814"/>
                <a:chExt cx="2529065" cy="2511015"/>
              </a:xfrm>
            </p:grpSpPr>
            <p:sp>
              <p:nvSpPr>
                <p:cNvPr id="17" name="矩形: 对角圆角 16"/>
                <p:cNvSpPr/>
                <p:nvPr/>
              </p:nvSpPr>
              <p:spPr>
                <a:xfrm>
                  <a:off x="6287132" y="2149815"/>
                  <a:ext cx="1095375" cy="1095375"/>
                </a:xfrm>
                <a:prstGeom prst="round2DiagRect">
                  <a:avLst>
                    <a:gd name="adj1" fmla="val 39347"/>
                    <a:gd name="adj2" fmla="val 0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矩形: 对角圆角 17"/>
                <p:cNvSpPr/>
                <p:nvPr/>
              </p:nvSpPr>
              <p:spPr>
                <a:xfrm>
                  <a:off x="4853443" y="3558312"/>
                  <a:ext cx="1095375" cy="1095375"/>
                </a:xfrm>
                <a:prstGeom prst="round2DiagRect">
                  <a:avLst>
                    <a:gd name="adj1" fmla="val 39347"/>
                    <a:gd name="adj2" fmla="val 0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矩形: 对角圆角 18"/>
                <p:cNvSpPr/>
                <p:nvPr/>
              </p:nvSpPr>
              <p:spPr>
                <a:xfrm rot="16200000">
                  <a:off x="6287131" y="3565454"/>
                  <a:ext cx="1095375" cy="1095375"/>
                </a:xfrm>
                <a:prstGeom prst="round2DiagRect">
                  <a:avLst>
                    <a:gd name="adj1" fmla="val 39347"/>
                    <a:gd name="adj2" fmla="val 0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矩形: 对角圆角 19"/>
                <p:cNvSpPr/>
                <p:nvPr/>
              </p:nvSpPr>
              <p:spPr>
                <a:xfrm rot="16200000">
                  <a:off x="4853442" y="2149814"/>
                  <a:ext cx="1095375" cy="1095375"/>
                </a:xfrm>
                <a:prstGeom prst="round2DiagRect">
                  <a:avLst>
                    <a:gd name="adj1" fmla="val 39347"/>
                    <a:gd name="adj2" fmla="val 0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16" name="椭圆 15"/>
              <p:cNvSpPr/>
              <p:nvPr/>
            </p:nvSpPr>
            <p:spPr>
              <a:xfrm>
                <a:off x="5557837" y="2850699"/>
                <a:ext cx="1114425" cy="11144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9" name="wifi-cloud_72981"/>
            <p:cNvSpPr>
              <a:spLocks noChangeAspect="1"/>
            </p:cNvSpPr>
            <p:nvPr/>
          </p:nvSpPr>
          <p:spPr bwMode="auto">
            <a:xfrm>
              <a:off x="5104634" y="2881386"/>
              <a:ext cx="496209" cy="497479"/>
            </a:xfrm>
            <a:custGeom>
              <a:avLst/>
              <a:gdLst>
                <a:gd name="connsiteX0" fmla="*/ 283655 w 606580"/>
                <a:gd name="connsiteY0" fmla="*/ 180789 h 608133"/>
                <a:gd name="connsiteX1" fmla="*/ 463969 w 606580"/>
                <a:gd name="connsiteY1" fmla="*/ 329895 h 608133"/>
                <a:gd name="connsiteX2" fmla="*/ 467288 w 606580"/>
                <a:gd name="connsiteY2" fmla="*/ 329803 h 608133"/>
                <a:gd name="connsiteX3" fmla="*/ 606580 w 606580"/>
                <a:gd name="connsiteY3" fmla="*/ 468968 h 608133"/>
                <a:gd name="connsiteX4" fmla="*/ 467288 w 606580"/>
                <a:gd name="connsiteY4" fmla="*/ 608133 h 608133"/>
                <a:gd name="connsiteX5" fmla="*/ 92278 w 606580"/>
                <a:gd name="connsiteY5" fmla="*/ 608133 h 608133"/>
                <a:gd name="connsiteX6" fmla="*/ 0 w 606580"/>
                <a:gd name="connsiteY6" fmla="*/ 508177 h 608133"/>
                <a:gd name="connsiteX7" fmla="*/ 100113 w 606580"/>
                <a:gd name="connsiteY7" fmla="*/ 408221 h 608133"/>
                <a:gd name="connsiteX8" fmla="*/ 105829 w 606580"/>
                <a:gd name="connsiteY8" fmla="*/ 408774 h 608133"/>
                <a:gd name="connsiteX9" fmla="*/ 100113 w 606580"/>
                <a:gd name="connsiteY9" fmla="*/ 364042 h 608133"/>
                <a:gd name="connsiteX10" fmla="*/ 283655 w 606580"/>
                <a:gd name="connsiteY10" fmla="*/ 180789 h 608133"/>
                <a:gd name="connsiteX11" fmla="*/ 399230 w 606580"/>
                <a:gd name="connsiteY11" fmla="*/ 97945 h 608133"/>
                <a:gd name="connsiteX12" fmla="*/ 506377 w 606580"/>
                <a:gd name="connsiteY12" fmla="*/ 204910 h 608133"/>
                <a:gd name="connsiteX13" fmla="*/ 476133 w 606580"/>
                <a:gd name="connsiteY13" fmla="*/ 235195 h 608133"/>
                <a:gd name="connsiteX14" fmla="*/ 445888 w 606580"/>
                <a:gd name="connsiteY14" fmla="*/ 204910 h 608133"/>
                <a:gd name="connsiteX15" fmla="*/ 399230 w 606580"/>
                <a:gd name="connsiteY15" fmla="*/ 158424 h 608133"/>
                <a:gd name="connsiteX16" fmla="*/ 368986 w 606580"/>
                <a:gd name="connsiteY16" fmla="*/ 128230 h 608133"/>
                <a:gd name="connsiteX17" fmla="*/ 399230 w 606580"/>
                <a:gd name="connsiteY17" fmla="*/ 97945 h 608133"/>
                <a:gd name="connsiteX18" fmla="*/ 403459 w 606580"/>
                <a:gd name="connsiteY18" fmla="*/ 0 h 608133"/>
                <a:gd name="connsiteX19" fmla="*/ 403552 w 606580"/>
                <a:gd name="connsiteY19" fmla="*/ 0 h 608133"/>
                <a:gd name="connsiteX20" fmla="*/ 604533 w 606580"/>
                <a:gd name="connsiteY20" fmla="*/ 200633 h 608133"/>
                <a:gd name="connsiteX21" fmla="*/ 574294 w 606580"/>
                <a:gd name="connsiteY21" fmla="*/ 230820 h 608133"/>
                <a:gd name="connsiteX22" fmla="*/ 574201 w 606580"/>
                <a:gd name="connsiteY22" fmla="*/ 230820 h 608133"/>
                <a:gd name="connsiteX23" fmla="*/ 543962 w 606580"/>
                <a:gd name="connsiteY23" fmla="*/ 200633 h 608133"/>
                <a:gd name="connsiteX24" fmla="*/ 403552 w 606580"/>
                <a:gd name="connsiteY24" fmla="*/ 60466 h 608133"/>
                <a:gd name="connsiteX25" fmla="*/ 403459 w 606580"/>
                <a:gd name="connsiteY25" fmla="*/ 60466 h 608133"/>
                <a:gd name="connsiteX26" fmla="*/ 373220 w 606580"/>
                <a:gd name="connsiteY26" fmla="*/ 30187 h 608133"/>
                <a:gd name="connsiteX27" fmla="*/ 403459 w 606580"/>
                <a:gd name="connsiteY27" fmla="*/ 0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8133">
                  <a:moveTo>
                    <a:pt x="283655" y="180789"/>
                  </a:moveTo>
                  <a:cubicBezTo>
                    <a:pt x="373351" y="180789"/>
                    <a:pt x="447929" y="245034"/>
                    <a:pt x="463969" y="329895"/>
                  </a:cubicBezTo>
                  <a:cubicBezTo>
                    <a:pt x="465075" y="329895"/>
                    <a:pt x="466089" y="329803"/>
                    <a:pt x="467288" y="329803"/>
                  </a:cubicBezTo>
                  <a:cubicBezTo>
                    <a:pt x="544263" y="329803"/>
                    <a:pt x="606580" y="392022"/>
                    <a:pt x="606580" y="468968"/>
                  </a:cubicBezTo>
                  <a:cubicBezTo>
                    <a:pt x="606580" y="545730"/>
                    <a:pt x="544263" y="608133"/>
                    <a:pt x="467288" y="608133"/>
                  </a:cubicBezTo>
                  <a:lnTo>
                    <a:pt x="92278" y="608133"/>
                  </a:lnTo>
                  <a:cubicBezTo>
                    <a:pt x="40101" y="604636"/>
                    <a:pt x="0" y="561101"/>
                    <a:pt x="0" y="508177"/>
                  </a:cubicBezTo>
                  <a:cubicBezTo>
                    <a:pt x="0" y="452953"/>
                    <a:pt x="44802" y="408221"/>
                    <a:pt x="100113" y="408221"/>
                  </a:cubicBezTo>
                  <a:cubicBezTo>
                    <a:pt x="102049" y="408221"/>
                    <a:pt x="103893" y="408589"/>
                    <a:pt x="105829" y="408774"/>
                  </a:cubicBezTo>
                  <a:cubicBezTo>
                    <a:pt x="102234" y="394415"/>
                    <a:pt x="100113" y="379505"/>
                    <a:pt x="100113" y="364042"/>
                  </a:cubicBezTo>
                  <a:cubicBezTo>
                    <a:pt x="100113" y="262797"/>
                    <a:pt x="182251" y="180789"/>
                    <a:pt x="283655" y="180789"/>
                  </a:cubicBezTo>
                  <a:close/>
                  <a:moveTo>
                    <a:pt x="399230" y="97945"/>
                  </a:moveTo>
                  <a:cubicBezTo>
                    <a:pt x="458336" y="97945"/>
                    <a:pt x="506377" y="145997"/>
                    <a:pt x="506377" y="204910"/>
                  </a:cubicBezTo>
                  <a:cubicBezTo>
                    <a:pt x="506377" y="221664"/>
                    <a:pt x="492822" y="235195"/>
                    <a:pt x="476133" y="235195"/>
                  </a:cubicBezTo>
                  <a:cubicBezTo>
                    <a:pt x="459443" y="235195"/>
                    <a:pt x="445888" y="221664"/>
                    <a:pt x="445888" y="204910"/>
                  </a:cubicBezTo>
                  <a:cubicBezTo>
                    <a:pt x="445888" y="179227"/>
                    <a:pt x="424957" y="158424"/>
                    <a:pt x="399230" y="158424"/>
                  </a:cubicBezTo>
                  <a:cubicBezTo>
                    <a:pt x="382541" y="158424"/>
                    <a:pt x="368986" y="144892"/>
                    <a:pt x="368986" y="128230"/>
                  </a:cubicBezTo>
                  <a:cubicBezTo>
                    <a:pt x="368986" y="111477"/>
                    <a:pt x="382541" y="97945"/>
                    <a:pt x="399230" y="97945"/>
                  </a:cubicBezTo>
                  <a:close/>
                  <a:moveTo>
                    <a:pt x="403459" y="0"/>
                  </a:moveTo>
                  <a:lnTo>
                    <a:pt x="403552" y="0"/>
                  </a:lnTo>
                  <a:cubicBezTo>
                    <a:pt x="514276" y="0"/>
                    <a:pt x="604441" y="90009"/>
                    <a:pt x="604533" y="200633"/>
                  </a:cubicBezTo>
                  <a:cubicBezTo>
                    <a:pt x="604533" y="217291"/>
                    <a:pt x="590981" y="230820"/>
                    <a:pt x="574294" y="230820"/>
                  </a:cubicBezTo>
                  <a:lnTo>
                    <a:pt x="574201" y="230820"/>
                  </a:lnTo>
                  <a:cubicBezTo>
                    <a:pt x="557514" y="230820"/>
                    <a:pt x="543962" y="217291"/>
                    <a:pt x="543962" y="200633"/>
                  </a:cubicBezTo>
                  <a:cubicBezTo>
                    <a:pt x="543962" y="123325"/>
                    <a:pt x="480902" y="60466"/>
                    <a:pt x="403552" y="60466"/>
                  </a:cubicBezTo>
                  <a:lnTo>
                    <a:pt x="403459" y="60466"/>
                  </a:lnTo>
                  <a:cubicBezTo>
                    <a:pt x="386772" y="60466"/>
                    <a:pt x="373220" y="46937"/>
                    <a:pt x="373220" y="30187"/>
                  </a:cubicBezTo>
                  <a:cubicBezTo>
                    <a:pt x="373220" y="13529"/>
                    <a:pt x="386772" y="0"/>
                    <a:pt x="4034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wifi-cloud_72981"/>
            <p:cNvSpPr>
              <a:spLocks noChangeAspect="1"/>
            </p:cNvSpPr>
            <p:nvPr/>
          </p:nvSpPr>
          <p:spPr bwMode="auto">
            <a:xfrm>
              <a:off x="6653295" y="2881386"/>
              <a:ext cx="410957" cy="497479"/>
            </a:xfrm>
            <a:custGeom>
              <a:avLst/>
              <a:gdLst>
                <a:gd name="T0" fmla="*/ 405 w 810"/>
                <a:gd name="T1" fmla="*/ 0 h 982"/>
                <a:gd name="T2" fmla="*/ 208 w 810"/>
                <a:gd name="T3" fmla="*/ 189 h 982"/>
                <a:gd name="T4" fmla="*/ 31 w 810"/>
                <a:gd name="T5" fmla="*/ 189 h 982"/>
                <a:gd name="T6" fmla="*/ 0 w 810"/>
                <a:gd name="T7" fmla="*/ 982 h 982"/>
                <a:gd name="T8" fmla="*/ 810 w 810"/>
                <a:gd name="T9" fmla="*/ 982 h 982"/>
                <a:gd name="T10" fmla="*/ 779 w 810"/>
                <a:gd name="T11" fmla="*/ 189 h 982"/>
                <a:gd name="T12" fmla="*/ 603 w 810"/>
                <a:gd name="T13" fmla="*/ 189 h 982"/>
                <a:gd name="T14" fmla="*/ 405 w 810"/>
                <a:gd name="T15" fmla="*/ 0 h 982"/>
                <a:gd name="T16" fmla="*/ 405 w 810"/>
                <a:gd name="T17" fmla="*/ 31 h 982"/>
                <a:gd name="T18" fmla="*/ 571 w 810"/>
                <a:gd name="T19" fmla="*/ 189 h 982"/>
                <a:gd name="T20" fmla="*/ 239 w 810"/>
                <a:gd name="T21" fmla="*/ 189 h 982"/>
                <a:gd name="T22" fmla="*/ 405 w 810"/>
                <a:gd name="T23" fmla="*/ 31 h 982"/>
                <a:gd name="T24" fmla="*/ 565 w 810"/>
                <a:gd name="T25" fmla="*/ 496 h 982"/>
                <a:gd name="T26" fmla="*/ 565 w 810"/>
                <a:gd name="T27" fmla="*/ 539 h 982"/>
                <a:gd name="T28" fmla="*/ 484 w 810"/>
                <a:gd name="T29" fmla="*/ 539 h 982"/>
                <a:gd name="T30" fmla="*/ 443 w 810"/>
                <a:gd name="T31" fmla="*/ 608 h 982"/>
                <a:gd name="T32" fmla="*/ 554 w 810"/>
                <a:gd name="T33" fmla="*/ 608 h 982"/>
                <a:gd name="T34" fmla="*/ 554 w 810"/>
                <a:gd name="T35" fmla="*/ 652 h 982"/>
                <a:gd name="T36" fmla="*/ 435 w 810"/>
                <a:gd name="T37" fmla="*/ 652 h 982"/>
                <a:gd name="T38" fmla="*/ 435 w 810"/>
                <a:gd name="T39" fmla="*/ 802 h 982"/>
                <a:gd name="T40" fmla="*/ 375 w 810"/>
                <a:gd name="T41" fmla="*/ 802 h 982"/>
                <a:gd name="T42" fmla="*/ 375 w 810"/>
                <a:gd name="T43" fmla="*/ 652 h 982"/>
                <a:gd name="T44" fmla="*/ 259 w 810"/>
                <a:gd name="T45" fmla="*/ 652 h 982"/>
                <a:gd name="T46" fmla="*/ 259 w 810"/>
                <a:gd name="T47" fmla="*/ 608 h 982"/>
                <a:gd name="T48" fmla="*/ 367 w 810"/>
                <a:gd name="T49" fmla="*/ 608 h 982"/>
                <a:gd name="T50" fmla="*/ 326 w 810"/>
                <a:gd name="T51" fmla="*/ 539 h 982"/>
                <a:gd name="T52" fmla="*/ 244 w 810"/>
                <a:gd name="T53" fmla="*/ 539 h 982"/>
                <a:gd name="T54" fmla="*/ 244 w 810"/>
                <a:gd name="T55" fmla="*/ 496 h 982"/>
                <a:gd name="T56" fmla="*/ 301 w 810"/>
                <a:gd name="T57" fmla="*/ 496 h 982"/>
                <a:gd name="T58" fmla="*/ 217 w 810"/>
                <a:gd name="T59" fmla="*/ 354 h 982"/>
                <a:gd name="T60" fmla="*/ 288 w 810"/>
                <a:gd name="T61" fmla="*/ 354 h 982"/>
                <a:gd name="T62" fmla="*/ 405 w 810"/>
                <a:gd name="T63" fmla="*/ 569 h 982"/>
                <a:gd name="T64" fmla="*/ 522 w 810"/>
                <a:gd name="T65" fmla="*/ 354 h 982"/>
                <a:gd name="T66" fmla="*/ 593 w 810"/>
                <a:gd name="T67" fmla="*/ 354 h 982"/>
                <a:gd name="T68" fmla="*/ 509 w 810"/>
                <a:gd name="T69" fmla="*/ 496 h 982"/>
                <a:gd name="T70" fmla="*/ 565 w 810"/>
                <a:gd name="T71" fmla="*/ 496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0" h="982">
                  <a:moveTo>
                    <a:pt x="405" y="0"/>
                  </a:moveTo>
                  <a:cubicBezTo>
                    <a:pt x="299" y="0"/>
                    <a:pt x="213" y="84"/>
                    <a:pt x="208" y="189"/>
                  </a:cubicBezTo>
                  <a:lnTo>
                    <a:pt x="31" y="189"/>
                  </a:lnTo>
                  <a:lnTo>
                    <a:pt x="0" y="982"/>
                  </a:lnTo>
                  <a:lnTo>
                    <a:pt x="810" y="982"/>
                  </a:lnTo>
                  <a:lnTo>
                    <a:pt x="779" y="189"/>
                  </a:lnTo>
                  <a:lnTo>
                    <a:pt x="603" y="189"/>
                  </a:lnTo>
                  <a:cubicBezTo>
                    <a:pt x="598" y="84"/>
                    <a:pt x="511" y="0"/>
                    <a:pt x="405" y="0"/>
                  </a:cubicBezTo>
                  <a:close/>
                  <a:moveTo>
                    <a:pt x="405" y="31"/>
                  </a:moveTo>
                  <a:cubicBezTo>
                    <a:pt x="494" y="31"/>
                    <a:pt x="566" y="101"/>
                    <a:pt x="571" y="189"/>
                  </a:cubicBezTo>
                  <a:lnTo>
                    <a:pt x="239" y="189"/>
                  </a:lnTo>
                  <a:cubicBezTo>
                    <a:pt x="244" y="101"/>
                    <a:pt x="316" y="31"/>
                    <a:pt x="405" y="31"/>
                  </a:cubicBezTo>
                  <a:close/>
                  <a:moveTo>
                    <a:pt x="565" y="496"/>
                  </a:moveTo>
                  <a:lnTo>
                    <a:pt x="565" y="539"/>
                  </a:lnTo>
                  <a:lnTo>
                    <a:pt x="484" y="539"/>
                  </a:lnTo>
                  <a:lnTo>
                    <a:pt x="443" y="608"/>
                  </a:lnTo>
                  <a:lnTo>
                    <a:pt x="554" y="608"/>
                  </a:lnTo>
                  <a:lnTo>
                    <a:pt x="554" y="652"/>
                  </a:lnTo>
                  <a:lnTo>
                    <a:pt x="435" y="652"/>
                  </a:lnTo>
                  <a:lnTo>
                    <a:pt x="435" y="802"/>
                  </a:lnTo>
                  <a:lnTo>
                    <a:pt x="375" y="802"/>
                  </a:lnTo>
                  <a:lnTo>
                    <a:pt x="375" y="652"/>
                  </a:lnTo>
                  <a:lnTo>
                    <a:pt x="259" y="652"/>
                  </a:lnTo>
                  <a:lnTo>
                    <a:pt x="259" y="608"/>
                  </a:lnTo>
                  <a:lnTo>
                    <a:pt x="367" y="608"/>
                  </a:lnTo>
                  <a:lnTo>
                    <a:pt x="326" y="539"/>
                  </a:lnTo>
                  <a:lnTo>
                    <a:pt x="244" y="539"/>
                  </a:lnTo>
                  <a:lnTo>
                    <a:pt x="244" y="496"/>
                  </a:lnTo>
                  <a:lnTo>
                    <a:pt x="301" y="496"/>
                  </a:lnTo>
                  <a:lnTo>
                    <a:pt x="217" y="354"/>
                  </a:lnTo>
                  <a:lnTo>
                    <a:pt x="288" y="354"/>
                  </a:lnTo>
                  <a:lnTo>
                    <a:pt x="405" y="569"/>
                  </a:lnTo>
                  <a:lnTo>
                    <a:pt x="522" y="354"/>
                  </a:lnTo>
                  <a:lnTo>
                    <a:pt x="593" y="354"/>
                  </a:lnTo>
                  <a:lnTo>
                    <a:pt x="509" y="496"/>
                  </a:lnTo>
                  <a:lnTo>
                    <a:pt x="565" y="4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wifi-cloud_72981"/>
            <p:cNvSpPr>
              <a:spLocks noChangeAspect="1"/>
            </p:cNvSpPr>
            <p:nvPr/>
          </p:nvSpPr>
          <p:spPr bwMode="auto">
            <a:xfrm>
              <a:off x="5103999" y="4340963"/>
              <a:ext cx="497479" cy="496715"/>
            </a:xfrm>
            <a:custGeom>
              <a:avLst/>
              <a:gdLst>
                <a:gd name="connsiteX0" fmla="*/ 333891 w 578320"/>
                <a:gd name="connsiteY0" fmla="*/ 314976 h 577432"/>
                <a:gd name="connsiteX1" fmla="*/ 398475 w 578320"/>
                <a:gd name="connsiteY1" fmla="*/ 314976 h 577432"/>
                <a:gd name="connsiteX2" fmla="*/ 424308 w 578320"/>
                <a:gd name="connsiteY2" fmla="*/ 340761 h 577432"/>
                <a:gd name="connsiteX3" fmla="*/ 424308 w 578320"/>
                <a:gd name="connsiteY3" fmla="*/ 550726 h 577432"/>
                <a:gd name="connsiteX4" fmla="*/ 398475 w 578320"/>
                <a:gd name="connsiteY4" fmla="*/ 577432 h 577432"/>
                <a:gd name="connsiteX5" fmla="*/ 333891 w 578320"/>
                <a:gd name="connsiteY5" fmla="*/ 577432 h 577432"/>
                <a:gd name="connsiteX6" fmla="*/ 307135 w 578320"/>
                <a:gd name="connsiteY6" fmla="*/ 550726 h 577432"/>
                <a:gd name="connsiteX7" fmla="*/ 307135 w 578320"/>
                <a:gd name="connsiteY7" fmla="*/ 340761 h 577432"/>
                <a:gd name="connsiteX8" fmla="*/ 333891 w 578320"/>
                <a:gd name="connsiteY8" fmla="*/ 314976 h 577432"/>
                <a:gd name="connsiteX9" fmla="*/ 179853 w 578320"/>
                <a:gd name="connsiteY9" fmla="*/ 314976 h 577432"/>
                <a:gd name="connsiteX10" fmla="*/ 244456 w 578320"/>
                <a:gd name="connsiteY10" fmla="*/ 314976 h 577432"/>
                <a:gd name="connsiteX11" fmla="*/ 270297 w 578320"/>
                <a:gd name="connsiteY11" fmla="*/ 340761 h 577432"/>
                <a:gd name="connsiteX12" fmla="*/ 270297 w 578320"/>
                <a:gd name="connsiteY12" fmla="*/ 550726 h 577432"/>
                <a:gd name="connsiteX13" fmla="*/ 244456 w 578320"/>
                <a:gd name="connsiteY13" fmla="*/ 577432 h 577432"/>
                <a:gd name="connsiteX14" fmla="*/ 179853 w 578320"/>
                <a:gd name="connsiteY14" fmla="*/ 577432 h 577432"/>
                <a:gd name="connsiteX15" fmla="*/ 154012 w 578320"/>
                <a:gd name="connsiteY15" fmla="*/ 550726 h 577432"/>
                <a:gd name="connsiteX16" fmla="*/ 154012 w 578320"/>
                <a:gd name="connsiteY16" fmla="*/ 340761 h 577432"/>
                <a:gd name="connsiteX17" fmla="*/ 179853 w 578320"/>
                <a:gd name="connsiteY17" fmla="*/ 314976 h 577432"/>
                <a:gd name="connsiteX18" fmla="*/ 486981 w 578320"/>
                <a:gd name="connsiteY18" fmla="*/ 235677 h 577432"/>
                <a:gd name="connsiteX19" fmla="*/ 551564 w 578320"/>
                <a:gd name="connsiteY19" fmla="*/ 235677 h 577432"/>
                <a:gd name="connsiteX20" fmla="*/ 578320 w 578320"/>
                <a:gd name="connsiteY20" fmla="*/ 262391 h 577432"/>
                <a:gd name="connsiteX21" fmla="*/ 578320 w 578320"/>
                <a:gd name="connsiteY21" fmla="*/ 550718 h 577432"/>
                <a:gd name="connsiteX22" fmla="*/ 551564 w 578320"/>
                <a:gd name="connsiteY22" fmla="*/ 577432 h 577432"/>
                <a:gd name="connsiteX23" fmla="*/ 486981 w 578320"/>
                <a:gd name="connsiteY23" fmla="*/ 577432 h 577432"/>
                <a:gd name="connsiteX24" fmla="*/ 461147 w 578320"/>
                <a:gd name="connsiteY24" fmla="*/ 550718 h 577432"/>
                <a:gd name="connsiteX25" fmla="*/ 461147 w 578320"/>
                <a:gd name="connsiteY25" fmla="*/ 262391 h 577432"/>
                <a:gd name="connsiteX26" fmla="*/ 486981 w 578320"/>
                <a:gd name="connsiteY26" fmla="*/ 235677 h 577432"/>
                <a:gd name="connsiteX27" fmla="*/ 25833 w 578320"/>
                <a:gd name="connsiteY27" fmla="*/ 235677 h 577432"/>
                <a:gd name="connsiteX28" fmla="*/ 90417 w 578320"/>
                <a:gd name="connsiteY28" fmla="*/ 235677 h 577432"/>
                <a:gd name="connsiteX29" fmla="*/ 117173 w 578320"/>
                <a:gd name="connsiteY29" fmla="*/ 262391 h 577432"/>
                <a:gd name="connsiteX30" fmla="*/ 117173 w 578320"/>
                <a:gd name="connsiteY30" fmla="*/ 550718 h 577432"/>
                <a:gd name="connsiteX31" fmla="*/ 90417 w 578320"/>
                <a:gd name="connsiteY31" fmla="*/ 577432 h 577432"/>
                <a:gd name="connsiteX32" fmla="*/ 25833 w 578320"/>
                <a:gd name="connsiteY32" fmla="*/ 577432 h 577432"/>
                <a:gd name="connsiteX33" fmla="*/ 0 w 578320"/>
                <a:gd name="connsiteY33" fmla="*/ 550718 h 577432"/>
                <a:gd name="connsiteX34" fmla="*/ 0 w 578320"/>
                <a:gd name="connsiteY34" fmla="*/ 262391 h 577432"/>
                <a:gd name="connsiteX35" fmla="*/ 25833 w 578320"/>
                <a:gd name="connsiteY35" fmla="*/ 235677 h 577432"/>
                <a:gd name="connsiteX36" fmla="*/ 297075 w 578320"/>
                <a:gd name="connsiteY36" fmla="*/ 158450 h 577432"/>
                <a:gd name="connsiteX37" fmla="*/ 326516 w 578320"/>
                <a:gd name="connsiteY37" fmla="*/ 181440 h 577432"/>
                <a:gd name="connsiteX38" fmla="*/ 297075 w 578320"/>
                <a:gd name="connsiteY38" fmla="*/ 205349 h 577432"/>
                <a:gd name="connsiteX39" fmla="*/ 282280 w 578320"/>
                <a:gd name="connsiteY39" fmla="*/ 81074 h 577432"/>
                <a:gd name="connsiteX40" fmla="*/ 282280 w 578320"/>
                <a:gd name="connsiteY40" fmla="*/ 124274 h 577432"/>
                <a:gd name="connsiteX41" fmla="*/ 255502 w 578320"/>
                <a:gd name="connsiteY41" fmla="*/ 101295 h 577432"/>
                <a:gd name="connsiteX42" fmla="*/ 282280 w 578320"/>
                <a:gd name="connsiteY42" fmla="*/ 81074 h 577432"/>
                <a:gd name="connsiteX43" fmla="*/ 289621 w 578320"/>
                <a:gd name="connsiteY43" fmla="*/ 35910 h 577432"/>
                <a:gd name="connsiteX44" fmla="*/ 282244 w 578320"/>
                <a:gd name="connsiteY44" fmla="*/ 44197 h 577432"/>
                <a:gd name="connsiteX45" fmla="*/ 282244 w 578320"/>
                <a:gd name="connsiteY45" fmla="*/ 57087 h 577432"/>
                <a:gd name="connsiteX46" fmla="*/ 225069 w 578320"/>
                <a:gd name="connsiteY46" fmla="*/ 106808 h 577432"/>
                <a:gd name="connsiteX47" fmla="*/ 282244 w 578320"/>
                <a:gd name="connsiteY47" fmla="*/ 155609 h 577432"/>
                <a:gd name="connsiteX48" fmla="*/ 282244 w 578320"/>
                <a:gd name="connsiteY48" fmla="*/ 205330 h 577432"/>
                <a:gd name="connsiteX49" fmla="*/ 237057 w 578320"/>
                <a:gd name="connsiteY49" fmla="*/ 170341 h 577432"/>
                <a:gd name="connsiteX50" fmla="*/ 222302 w 578320"/>
                <a:gd name="connsiteY50" fmla="*/ 185994 h 577432"/>
                <a:gd name="connsiteX51" fmla="*/ 282244 w 578320"/>
                <a:gd name="connsiteY51" fmla="*/ 229269 h 577432"/>
                <a:gd name="connsiteX52" fmla="*/ 282244 w 578320"/>
                <a:gd name="connsiteY52" fmla="*/ 244002 h 577432"/>
                <a:gd name="connsiteX53" fmla="*/ 289621 w 578320"/>
                <a:gd name="connsiteY53" fmla="*/ 252288 h 577432"/>
                <a:gd name="connsiteX54" fmla="*/ 296999 w 578320"/>
                <a:gd name="connsiteY54" fmla="*/ 244002 h 577432"/>
                <a:gd name="connsiteX55" fmla="*/ 296999 w 578320"/>
                <a:gd name="connsiteY55" fmla="*/ 229269 h 577432"/>
                <a:gd name="connsiteX56" fmla="*/ 356018 w 578320"/>
                <a:gd name="connsiteY56" fmla="*/ 179548 h 577432"/>
                <a:gd name="connsiteX57" fmla="*/ 296999 w 578320"/>
                <a:gd name="connsiteY57" fmla="*/ 126144 h 577432"/>
                <a:gd name="connsiteX58" fmla="*/ 296999 w 578320"/>
                <a:gd name="connsiteY58" fmla="*/ 81027 h 577432"/>
                <a:gd name="connsiteX59" fmla="*/ 338497 w 578320"/>
                <a:gd name="connsiteY59" fmla="*/ 106808 h 577432"/>
                <a:gd name="connsiteX60" fmla="*/ 353252 w 578320"/>
                <a:gd name="connsiteY60" fmla="*/ 92076 h 577432"/>
                <a:gd name="connsiteX61" fmla="*/ 296999 w 578320"/>
                <a:gd name="connsiteY61" fmla="*/ 57087 h 577432"/>
                <a:gd name="connsiteX62" fmla="*/ 296999 w 578320"/>
                <a:gd name="connsiteY62" fmla="*/ 44197 h 577432"/>
                <a:gd name="connsiteX63" fmla="*/ 289621 w 578320"/>
                <a:gd name="connsiteY63" fmla="*/ 35910 h 577432"/>
                <a:gd name="connsiteX64" fmla="*/ 288699 w 578320"/>
                <a:gd name="connsiteY64" fmla="*/ 0 h 577432"/>
                <a:gd name="connsiteX65" fmla="*/ 433481 w 578320"/>
                <a:gd name="connsiteY65" fmla="*/ 144559 h 577432"/>
                <a:gd name="connsiteX66" fmla="*/ 288699 w 578320"/>
                <a:gd name="connsiteY66" fmla="*/ 288198 h 577432"/>
                <a:gd name="connsiteX67" fmla="*/ 144839 w 578320"/>
                <a:gd name="connsiteY67" fmla="*/ 144559 h 577432"/>
                <a:gd name="connsiteX68" fmla="*/ 288699 w 578320"/>
                <a:gd name="connsiteY68" fmla="*/ 0 h 57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78320" h="577432">
                  <a:moveTo>
                    <a:pt x="333891" y="314976"/>
                  </a:moveTo>
                  <a:lnTo>
                    <a:pt x="398475" y="314976"/>
                  </a:lnTo>
                  <a:cubicBezTo>
                    <a:pt x="412314" y="314976"/>
                    <a:pt x="424308" y="326948"/>
                    <a:pt x="424308" y="340761"/>
                  </a:cubicBezTo>
                  <a:lnTo>
                    <a:pt x="424308" y="550726"/>
                  </a:lnTo>
                  <a:cubicBezTo>
                    <a:pt x="424308" y="565460"/>
                    <a:pt x="412314" y="577432"/>
                    <a:pt x="398475" y="577432"/>
                  </a:cubicBezTo>
                  <a:lnTo>
                    <a:pt x="333891" y="577432"/>
                  </a:lnTo>
                  <a:cubicBezTo>
                    <a:pt x="319129" y="577432"/>
                    <a:pt x="307135" y="565460"/>
                    <a:pt x="307135" y="550726"/>
                  </a:cubicBezTo>
                  <a:lnTo>
                    <a:pt x="307135" y="340761"/>
                  </a:lnTo>
                  <a:cubicBezTo>
                    <a:pt x="307135" y="326948"/>
                    <a:pt x="319129" y="314976"/>
                    <a:pt x="333891" y="314976"/>
                  </a:cubicBezTo>
                  <a:close/>
                  <a:moveTo>
                    <a:pt x="179853" y="314976"/>
                  </a:moveTo>
                  <a:lnTo>
                    <a:pt x="244456" y="314976"/>
                  </a:lnTo>
                  <a:cubicBezTo>
                    <a:pt x="259222" y="314976"/>
                    <a:pt x="270297" y="326948"/>
                    <a:pt x="270297" y="340761"/>
                  </a:cubicBezTo>
                  <a:lnTo>
                    <a:pt x="270297" y="550726"/>
                  </a:lnTo>
                  <a:cubicBezTo>
                    <a:pt x="270297" y="565460"/>
                    <a:pt x="259222" y="577432"/>
                    <a:pt x="244456" y="577432"/>
                  </a:cubicBezTo>
                  <a:lnTo>
                    <a:pt x="179853" y="577432"/>
                  </a:lnTo>
                  <a:cubicBezTo>
                    <a:pt x="165087" y="577432"/>
                    <a:pt x="154012" y="565460"/>
                    <a:pt x="154012" y="550726"/>
                  </a:cubicBezTo>
                  <a:lnTo>
                    <a:pt x="154012" y="340761"/>
                  </a:lnTo>
                  <a:cubicBezTo>
                    <a:pt x="154012" y="326948"/>
                    <a:pt x="165087" y="314976"/>
                    <a:pt x="179853" y="314976"/>
                  </a:cubicBezTo>
                  <a:close/>
                  <a:moveTo>
                    <a:pt x="486981" y="235677"/>
                  </a:moveTo>
                  <a:lnTo>
                    <a:pt x="551564" y="235677"/>
                  </a:lnTo>
                  <a:cubicBezTo>
                    <a:pt x="566326" y="235677"/>
                    <a:pt x="578320" y="247652"/>
                    <a:pt x="578320" y="262391"/>
                  </a:cubicBezTo>
                  <a:lnTo>
                    <a:pt x="578320" y="550718"/>
                  </a:lnTo>
                  <a:cubicBezTo>
                    <a:pt x="578320" y="565457"/>
                    <a:pt x="566326" y="577432"/>
                    <a:pt x="551564" y="577432"/>
                  </a:cubicBezTo>
                  <a:lnTo>
                    <a:pt x="486981" y="577432"/>
                  </a:lnTo>
                  <a:cubicBezTo>
                    <a:pt x="473141" y="577432"/>
                    <a:pt x="461147" y="565457"/>
                    <a:pt x="461147" y="550718"/>
                  </a:cubicBezTo>
                  <a:lnTo>
                    <a:pt x="461147" y="262391"/>
                  </a:lnTo>
                  <a:cubicBezTo>
                    <a:pt x="461147" y="247652"/>
                    <a:pt x="473141" y="235677"/>
                    <a:pt x="486981" y="235677"/>
                  </a:cubicBezTo>
                  <a:close/>
                  <a:moveTo>
                    <a:pt x="25833" y="235677"/>
                  </a:moveTo>
                  <a:lnTo>
                    <a:pt x="90417" y="235677"/>
                  </a:lnTo>
                  <a:cubicBezTo>
                    <a:pt x="105179" y="235677"/>
                    <a:pt x="117173" y="247652"/>
                    <a:pt x="117173" y="262391"/>
                  </a:cubicBezTo>
                  <a:lnTo>
                    <a:pt x="117173" y="550718"/>
                  </a:lnTo>
                  <a:cubicBezTo>
                    <a:pt x="117173" y="565457"/>
                    <a:pt x="105179" y="577432"/>
                    <a:pt x="90417" y="577432"/>
                  </a:cubicBezTo>
                  <a:lnTo>
                    <a:pt x="25833" y="577432"/>
                  </a:lnTo>
                  <a:cubicBezTo>
                    <a:pt x="11994" y="577432"/>
                    <a:pt x="0" y="565457"/>
                    <a:pt x="0" y="550718"/>
                  </a:cubicBezTo>
                  <a:lnTo>
                    <a:pt x="0" y="262391"/>
                  </a:lnTo>
                  <a:cubicBezTo>
                    <a:pt x="0" y="247652"/>
                    <a:pt x="11994" y="235677"/>
                    <a:pt x="25833" y="235677"/>
                  </a:cubicBezTo>
                  <a:close/>
                  <a:moveTo>
                    <a:pt x="297075" y="158450"/>
                  </a:moveTo>
                  <a:cubicBezTo>
                    <a:pt x="309956" y="161209"/>
                    <a:pt x="326516" y="165807"/>
                    <a:pt x="326516" y="181440"/>
                  </a:cubicBezTo>
                  <a:cubicBezTo>
                    <a:pt x="326516" y="197992"/>
                    <a:pt x="310876" y="204429"/>
                    <a:pt x="297075" y="205349"/>
                  </a:cubicBezTo>
                  <a:close/>
                  <a:moveTo>
                    <a:pt x="282280" y="81074"/>
                  </a:moveTo>
                  <a:lnTo>
                    <a:pt x="282280" y="124274"/>
                  </a:lnTo>
                  <a:cubicBezTo>
                    <a:pt x="264736" y="120597"/>
                    <a:pt x="255502" y="113244"/>
                    <a:pt x="255502" y="101295"/>
                  </a:cubicBezTo>
                  <a:cubicBezTo>
                    <a:pt x="255502" y="91185"/>
                    <a:pt x="265659" y="81993"/>
                    <a:pt x="282280" y="81074"/>
                  </a:cubicBezTo>
                  <a:close/>
                  <a:moveTo>
                    <a:pt x="289621" y="35910"/>
                  </a:moveTo>
                  <a:cubicBezTo>
                    <a:pt x="285010" y="35910"/>
                    <a:pt x="282244" y="40514"/>
                    <a:pt x="282244" y="44197"/>
                  </a:cubicBezTo>
                  <a:lnTo>
                    <a:pt x="282244" y="57087"/>
                  </a:lnTo>
                  <a:cubicBezTo>
                    <a:pt x="252734" y="58008"/>
                    <a:pt x="225069" y="74582"/>
                    <a:pt x="225069" y="106808"/>
                  </a:cubicBezTo>
                  <a:cubicBezTo>
                    <a:pt x="225069" y="133510"/>
                    <a:pt x="247201" y="149163"/>
                    <a:pt x="282244" y="155609"/>
                  </a:cubicBezTo>
                  <a:lnTo>
                    <a:pt x="282244" y="205330"/>
                  </a:lnTo>
                  <a:cubicBezTo>
                    <a:pt x="242590" y="203488"/>
                    <a:pt x="263800" y="170341"/>
                    <a:pt x="237057" y="170341"/>
                  </a:cubicBezTo>
                  <a:cubicBezTo>
                    <a:pt x="227835" y="170341"/>
                    <a:pt x="222302" y="175865"/>
                    <a:pt x="222302" y="185994"/>
                  </a:cubicBezTo>
                  <a:cubicBezTo>
                    <a:pt x="222302" y="204409"/>
                    <a:pt x="241668" y="228349"/>
                    <a:pt x="282244" y="229269"/>
                  </a:cubicBezTo>
                  <a:lnTo>
                    <a:pt x="282244" y="244002"/>
                  </a:lnTo>
                  <a:cubicBezTo>
                    <a:pt x="282244" y="248605"/>
                    <a:pt x="285010" y="252288"/>
                    <a:pt x="289621" y="252288"/>
                  </a:cubicBezTo>
                  <a:cubicBezTo>
                    <a:pt x="293310" y="252288"/>
                    <a:pt x="296999" y="248605"/>
                    <a:pt x="296999" y="244002"/>
                  </a:cubicBezTo>
                  <a:lnTo>
                    <a:pt x="296999" y="229269"/>
                  </a:lnTo>
                  <a:cubicBezTo>
                    <a:pt x="332042" y="227428"/>
                    <a:pt x="356018" y="210854"/>
                    <a:pt x="356018" y="179548"/>
                  </a:cubicBezTo>
                  <a:cubicBezTo>
                    <a:pt x="356018" y="142718"/>
                    <a:pt x="328353" y="133510"/>
                    <a:pt x="296999" y="126144"/>
                  </a:cubicBezTo>
                  <a:lnTo>
                    <a:pt x="296999" y="81027"/>
                  </a:lnTo>
                  <a:cubicBezTo>
                    <a:pt x="322820" y="81948"/>
                    <a:pt x="322820" y="106808"/>
                    <a:pt x="338497" y="106808"/>
                  </a:cubicBezTo>
                  <a:cubicBezTo>
                    <a:pt x="346796" y="106808"/>
                    <a:pt x="353252" y="101284"/>
                    <a:pt x="353252" y="92076"/>
                  </a:cubicBezTo>
                  <a:cubicBezTo>
                    <a:pt x="353252" y="69057"/>
                    <a:pt x="315442" y="57087"/>
                    <a:pt x="296999" y="57087"/>
                  </a:cubicBezTo>
                  <a:lnTo>
                    <a:pt x="296999" y="44197"/>
                  </a:lnTo>
                  <a:cubicBezTo>
                    <a:pt x="296999" y="40514"/>
                    <a:pt x="293310" y="35910"/>
                    <a:pt x="289621" y="35910"/>
                  </a:cubicBezTo>
                  <a:close/>
                  <a:moveTo>
                    <a:pt x="288699" y="0"/>
                  </a:moveTo>
                  <a:cubicBezTo>
                    <a:pt x="368929" y="0"/>
                    <a:pt x="433481" y="64453"/>
                    <a:pt x="433481" y="144559"/>
                  </a:cubicBezTo>
                  <a:cubicBezTo>
                    <a:pt x="433481" y="223745"/>
                    <a:pt x="368929" y="288198"/>
                    <a:pt x="288699" y="288198"/>
                  </a:cubicBezTo>
                  <a:cubicBezTo>
                    <a:pt x="209392" y="288198"/>
                    <a:pt x="144839" y="223745"/>
                    <a:pt x="144839" y="144559"/>
                  </a:cubicBezTo>
                  <a:cubicBezTo>
                    <a:pt x="144839" y="64453"/>
                    <a:pt x="209392" y="0"/>
                    <a:pt x="2886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wifi-cloud_72981"/>
            <p:cNvSpPr>
              <a:spLocks noChangeAspect="1"/>
            </p:cNvSpPr>
            <p:nvPr/>
          </p:nvSpPr>
          <p:spPr bwMode="auto">
            <a:xfrm>
              <a:off x="6610034" y="4399053"/>
              <a:ext cx="497479" cy="380535"/>
            </a:xfrm>
            <a:custGeom>
              <a:avLst/>
              <a:gdLst>
                <a:gd name="connsiteX0" fmla="*/ 361794 w 551492"/>
                <a:gd name="connsiteY0" fmla="*/ 308363 h 421851"/>
                <a:gd name="connsiteX1" fmla="*/ 530845 w 551492"/>
                <a:gd name="connsiteY1" fmla="*/ 308363 h 421851"/>
                <a:gd name="connsiteX2" fmla="*/ 551492 w 551492"/>
                <a:gd name="connsiteY2" fmla="*/ 329044 h 421851"/>
                <a:gd name="connsiteX3" fmla="*/ 551492 w 551492"/>
                <a:gd name="connsiteY3" fmla="*/ 362650 h 421851"/>
                <a:gd name="connsiteX4" fmla="*/ 530845 w 551492"/>
                <a:gd name="connsiteY4" fmla="*/ 383331 h 421851"/>
                <a:gd name="connsiteX5" fmla="*/ 378570 w 551492"/>
                <a:gd name="connsiteY5" fmla="*/ 383331 h 421851"/>
                <a:gd name="connsiteX6" fmla="*/ 378570 w 551492"/>
                <a:gd name="connsiteY6" fmla="*/ 369113 h 421851"/>
                <a:gd name="connsiteX7" fmla="*/ 361794 w 551492"/>
                <a:gd name="connsiteY7" fmla="*/ 308363 h 421851"/>
                <a:gd name="connsiteX8" fmla="*/ 313904 w 551492"/>
                <a:gd name="connsiteY8" fmla="*/ 172924 h 421851"/>
                <a:gd name="connsiteX9" fmla="*/ 530832 w 551492"/>
                <a:gd name="connsiteY9" fmla="*/ 172924 h 421851"/>
                <a:gd name="connsiteX10" fmla="*/ 551492 w 551492"/>
                <a:gd name="connsiteY10" fmla="*/ 193548 h 421851"/>
                <a:gd name="connsiteX11" fmla="*/ 551492 w 551492"/>
                <a:gd name="connsiteY11" fmla="*/ 225772 h 421851"/>
                <a:gd name="connsiteX12" fmla="*/ 530832 w 551492"/>
                <a:gd name="connsiteY12" fmla="*/ 247685 h 421851"/>
                <a:gd name="connsiteX13" fmla="*/ 271293 w 551492"/>
                <a:gd name="connsiteY13" fmla="*/ 247685 h 421851"/>
                <a:gd name="connsiteX14" fmla="*/ 271293 w 551492"/>
                <a:gd name="connsiteY14" fmla="*/ 227061 h 421851"/>
                <a:gd name="connsiteX15" fmla="*/ 272584 w 551492"/>
                <a:gd name="connsiteY15" fmla="*/ 224483 h 421851"/>
                <a:gd name="connsiteX16" fmla="*/ 313904 w 551492"/>
                <a:gd name="connsiteY16" fmla="*/ 172924 h 421851"/>
                <a:gd name="connsiteX17" fmla="*/ 281648 w 551492"/>
                <a:gd name="connsiteY17" fmla="*/ 36241 h 421851"/>
                <a:gd name="connsiteX18" fmla="*/ 530834 w 551492"/>
                <a:gd name="connsiteY18" fmla="*/ 36241 h 421851"/>
                <a:gd name="connsiteX19" fmla="*/ 551492 w 551492"/>
                <a:gd name="connsiteY19" fmla="*/ 58154 h 421851"/>
                <a:gd name="connsiteX20" fmla="*/ 551492 w 551492"/>
                <a:gd name="connsiteY20" fmla="*/ 90378 h 421851"/>
                <a:gd name="connsiteX21" fmla="*/ 530834 w 551492"/>
                <a:gd name="connsiteY21" fmla="*/ 111002 h 421851"/>
                <a:gd name="connsiteX22" fmla="*/ 308761 w 551492"/>
                <a:gd name="connsiteY22" fmla="*/ 111002 h 421851"/>
                <a:gd name="connsiteX23" fmla="*/ 295850 w 551492"/>
                <a:gd name="connsiteY23" fmla="*/ 96823 h 421851"/>
                <a:gd name="connsiteX24" fmla="*/ 281648 w 551492"/>
                <a:gd name="connsiteY24" fmla="*/ 36241 h 421851"/>
                <a:gd name="connsiteX25" fmla="*/ 176987 w 551492"/>
                <a:gd name="connsiteY25" fmla="*/ 0 h 421851"/>
                <a:gd name="connsiteX26" fmla="*/ 271294 w 551492"/>
                <a:gd name="connsiteY26" fmla="*/ 117396 h 421851"/>
                <a:gd name="connsiteX27" fmla="*/ 276461 w 551492"/>
                <a:gd name="connsiteY27" fmla="*/ 117396 h 421851"/>
                <a:gd name="connsiteX28" fmla="*/ 290672 w 551492"/>
                <a:gd name="connsiteY28" fmla="*/ 152228 h 421851"/>
                <a:gd name="connsiteX29" fmla="*/ 262251 w 551492"/>
                <a:gd name="connsiteY29" fmla="*/ 199960 h 421851"/>
                <a:gd name="connsiteX30" fmla="*/ 257083 w 551492"/>
                <a:gd name="connsiteY30" fmla="*/ 197380 h 421851"/>
                <a:gd name="connsiteX31" fmla="*/ 224786 w 551492"/>
                <a:gd name="connsiteY31" fmla="*/ 247692 h 421851"/>
                <a:gd name="connsiteX32" fmla="*/ 219619 w 551492"/>
                <a:gd name="connsiteY32" fmla="*/ 259303 h 421851"/>
                <a:gd name="connsiteX33" fmla="*/ 241581 w 551492"/>
                <a:gd name="connsiteY33" fmla="*/ 279944 h 421851"/>
                <a:gd name="connsiteX34" fmla="*/ 263543 w 551492"/>
                <a:gd name="connsiteY34" fmla="*/ 279944 h 421851"/>
                <a:gd name="connsiteX35" fmla="*/ 352682 w 551492"/>
                <a:gd name="connsiteY35" fmla="*/ 368958 h 421851"/>
                <a:gd name="connsiteX36" fmla="*/ 352682 w 551492"/>
                <a:gd name="connsiteY36" fmla="*/ 393470 h 421851"/>
                <a:gd name="connsiteX37" fmla="*/ 325553 w 551492"/>
                <a:gd name="connsiteY37" fmla="*/ 421851 h 421851"/>
                <a:gd name="connsiteX38" fmla="*/ 28421 w 551492"/>
                <a:gd name="connsiteY38" fmla="*/ 421851 h 421851"/>
                <a:gd name="connsiteX39" fmla="*/ 0 w 551492"/>
                <a:gd name="connsiteY39" fmla="*/ 393470 h 421851"/>
                <a:gd name="connsiteX40" fmla="*/ 0 w 551492"/>
                <a:gd name="connsiteY40" fmla="*/ 368958 h 421851"/>
                <a:gd name="connsiteX41" fmla="*/ 89139 w 551492"/>
                <a:gd name="connsiteY41" fmla="*/ 279944 h 421851"/>
                <a:gd name="connsiteX42" fmla="*/ 112393 w 551492"/>
                <a:gd name="connsiteY42" fmla="*/ 279944 h 421851"/>
                <a:gd name="connsiteX43" fmla="*/ 133063 w 551492"/>
                <a:gd name="connsiteY43" fmla="*/ 259303 h 421851"/>
                <a:gd name="connsiteX44" fmla="*/ 127896 w 551492"/>
                <a:gd name="connsiteY44" fmla="*/ 247692 h 421851"/>
                <a:gd name="connsiteX45" fmla="*/ 95599 w 551492"/>
                <a:gd name="connsiteY45" fmla="*/ 198670 h 421851"/>
                <a:gd name="connsiteX46" fmla="*/ 91723 w 551492"/>
                <a:gd name="connsiteY46" fmla="*/ 199960 h 421851"/>
                <a:gd name="connsiteX47" fmla="*/ 63302 w 551492"/>
                <a:gd name="connsiteY47" fmla="*/ 152228 h 421851"/>
                <a:gd name="connsiteX48" fmla="*/ 78804 w 551492"/>
                <a:gd name="connsiteY48" fmla="*/ 117396 h 421851"/>
                <a:gd name="connsiteX49" fmla="*/ 81388 w 551492"/>
                <a:gd name="connsiteY49" fmla="*/ 117396 h 421851"/>
                <a:gd name="connsiteX50" fmla="*/ 176987 w 551492"/>
                <a:gd name="connsiteY50" fmla="*/ 0 h 42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51492" h="421851">
                  <a:moveTo>
                    <a:pt x="361794" y="308363"/>
                  </a:moveTo>
                  <a:lnTo>
                    <a:pt x="530845" y="308363"/>
                  </a:lnTo>
                  <a:cubicBezTo>
                    <a:pt x="541168" y="308363"/>
                    <a:pt x="551492" y="317411"/>
                    <a:pt x="551492" y="329044"/>
                  </a:cubicBezTo>
                  <a:lnTo>
                    <a:pt x="551492" y="362650"/>
                  </a:lnTo>
                  <a:cubicBezTo>
                    <a:pt x="551492" y="374283"/>
                    <a:pt x="541168" y="383331"/>
                    <a:pt x="530845" y="383331"/>
                  </a:cubicBezTo>
                  <a:lnTo>
                    <a:pt x="378570" y="383331"/>
                  </a:lnTo>
                  <a:lnTo>
                    <a:pt x="378570" y="369113"/>
                  </a:lnTo>
                  <a:cubicBezTo>
                    <a:pt x="378570" y="347140"/>
                    <a:pt x="372118" y="326459"/>
                    <a:pt x="361794" y="308363"/>
                  </a:cubicBezTo>
                  <a:close/>
                  <a:moveTo>
                    <a:pt x="313904" y="172924"/>
                  </a:moveTo>
                  <a:lnTo>
                    <a:pt x="530832" y="172924"/>
                  </a:lnTo>
                  <a:cubicBezTo>
                    <a:pt x="541162" y="172924"/>
                    <a:pt x="551492" y="181947"/>
                    <a:pt x="551492" y="193548"/>
                  </a:cubicBezTo>
                  <a:lnTo>
                    <a:pt x="551492" y="225772"/>
                  </a:lnTo>
                  <a:cubicBezTo>
                    <a:pt x="551492" y="237373"/>
                    <a:pt x="541162" y="247685"/>
                    <a:pt x="530832" y="247685"/>
                  </a:cubicBezTo>
                  <a:lnTo>
                    <a:pt x="271293" y="247685"/>
                  </a:lnTo>
                  <a:lnTo>
                    <a:pt x="271293" y="227061"/>
                  </a:lnTo>
                  <a:cubicBezTo>
                    <a:pt x="271293" y="225772"/>
                    <a:pt x="272584" y="225772"/>
                    <a:pt x="272584" y="224483"/>
                  </a:cubicBezTo>
                  <a:cubicBezTo>
                    <a:pt x="293244" y="218038"/>
                    <a:pt x="307448" y="194837"/>
                    <a:pt x="313904" y="172924"/>
                  </a:cubicBezTo>
                  <a:close/>
                  <a:moveTo>
                    <a:pt x="281648" y="36241"/>
                  </a:moveTo>
                  <a:lnTo>
                    <a:pt x="530834" y="36241"/>
                  </a:lnTo>
                  <a:cubicBezTo>
                    <a:pt x="541163" y="36241"/>
                    <a:pt x="551492" y="46553"/>
                    <a:pt x="551492" y="58154"/>
                  </a:cubicBezTo>
                  <a:lnTo>
                    <a:pt x="551492" y="90378"/>
                  </a:lnTo>
                  <a:cubicBezTo>
                    <a:pt x="551492" y="101979"/>
                    <a:pt x="541163" y="111002"/>
                    <a:pt x="530834" y="111002"/>
                  </a:cubicBezTo>
                  <a:lnTo>
                    <a:pt x="308761" y="111002"/>
                  </a:lnTo>
                  <a:cubicBezTo>
                    <a:pt x="304888" y="104557"/>
                    <a:pt x="301015" y="99401"/>
                    <a:pt x="295850" y="96823"/>
                  </a:cubicBezTo>
                  <a:cubicBezTo>
                    <a:pt x="293268" y="72333"/>
                    <a:pt x="288104" y="52998"/>
                    <a:pt x="281648" y="36241"/>
                  </a:cubicBezTo>
                  <a:close/>
                  <a:moveTo>
                    <a:pt x="176987" y="0"/>
                  </a:moveTo>
                  <a:cubicBezTo>
                    <a:pt x="257083" y="0"/>
                    <a:pt x="270002" y="64503"/>
                    <a:pt x="271294" y="117396"/>
                  </a:cubicBezTo>
                  <a:cubicBezTo>
                    <a:pt x="272586" y="117396"/>
                    <a:pt x="273878" y="117396"/>
                    <a:pt x="276461" y="117396"/>
                  </a:cubicBezTo>
                  <a:cubicBezTo>
                    <a:pt x="289380" y="117396"/>
                    <a:pt x="290672" y="132877"/>
                    <a:pt x="290672" y="152228"/>
                  </a:cubicBezTo>
                  <a:cubicBezTo>
                    <a:pt x="290672" y="171579"/>
                    <a:pt x="275169" y="199960"/>
                    <a:pt x="262251" y="199960"/>
                  </a:cubicBezTo>
                  <a:cubicBezTo>
                    <a:pt x="260959" y="199960"/>
                    <a:pt x="258375" y="198670"/>
                    <a:pt x="257083" y="197380"/>
                  </a:cubicBezTo>
                  <a:cubicBezTo>
                    <a:pt x="249332" y="216731"/>
                    <a:pt x="237705" y="233502"/>
                    <a:pt x="224786" y="247692"/>
                  </a:cubicBezTo>
                  <a:cubicBezTo>
                    <a:pt x="220911" y="250272"/>
                    <a:pt x="219619" y="254143"/>
                    <a:pt x="219619" y="259303"/>
                  </a:cubicBezTo>
                  <a:cubicBezTo>
                    <a:pt x="219619" y="270913"/>
                    <a:pt x="228662" y="279944"/>
                    <a:pt x="241581" y="279944"/>
                  </a:cubicBezTo>
                  <a:lnTo>
                    <a:pt x="263543" y="279944"/>
                  </a:lnTo>
                  <a:cubicBezTo>
                    <a:pt x="312634" y="279944"/>
                    <a:pt x="352682" y="319936"/>
                    <a:pt x="352682" y="368958"/>
                  </a:cubicBezTo>
                  <a:lnTo>
                    <a:pt x="352682" y="393470"/>
                  </a:lnTo>
                  <a:cubicBezTo>
                    <a:pt x="352682" y="408950"/>
                    <a:pt x="341055" y="421851"/>
                    <a:pt x="325553" y="421851"/>
                  </a:cubicBezTo>
                  <a:lnTo>
                    <a:pt x="28421" y="421851"/>
                  </a:lnTo>
                  <a:cubicBezTo>
                    <a:pt x="12919" y="421851"/>
                    <a:pt x="0" y="408950"/>
                    <a:pt x="0" y="393470"/>
                  </a:cubicBezTo>
                  <a:lnTo>
                    <a:pt x="0" y="368958"/>
                  </a:lnTo>
                  <a:cubicBezTo>
                    <a:pt x="0" y="319936"/>
                    <a:pt x="40048" y="279944"/>
                    <a:pt x="89139" y="279944"/>
                  </a:cubicBezTo>
                  <a:lnTo>
                    <a:pt x="112393" y="279944"/>
                  </a:lnTo>
                  <a:cubicBezTo>
                    <a:pt x="124020" y="279944"/>
                    <a:pt x="133063" y="270913"/>
                    <a:pt x="133063" y="259303"/>
                  </a:cubicBezTo>
                  <a:cubicBezTo>
                    <a:pt x="133063" y="254143"/>
                    <a:pt x="131771" y="250272"/>
                    <a:pt x="127896" y="247692"/>
                  </a:cubicBezTo>
                  <a:cubicBezTo>
                    <a:pt x="114977" y="234792"/>
                    <a:pt x="104642" y="216731"/>
                    <a:pt x="95599" y="198670"/>
                  </a:cubicBezTo>
                  <a:cubicBezTo>
                    <a:pt x="94307" y="199960"/>
                    <a:pt x="93015" y="199960"/>
                    <a:pt x="91723" y="199960"/>
                  </a:cubicBezTo>
                  <a:cubicBezTo>
                    <a:pt x="78804" y="199960"/>
                    <a:pt x="63302" y="171579"/>
                    <a:pt x="63302" y="152228"/>
                  </a:cubicBezTo>
                  <a:cubicBezTo>
                    <a:pt x="63302" y="132877"/>
                    <a:pt x="65886" y="117396"/>
                    <a:pt x="78804" y="117396"/>
                  </a:cubicBezTo>
                  <a:cubicBezTo>
                    <a:pt x="80096" y="117396"/>
                    <a:pt x="80096" y="117396"/>
                    <a:pt x="81388" y="117396"/>
                  </a:cubicBezTo>
                  <a:cubicBezTo>
                    <a:pt x="82680" y="64503"/>
                    <a:pt x="93015" y="0"/>
                    <a:pt x="1769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wifi-cloud_72981"/>
            <p:cNvSpPr>
              <a:spLocks noChangeAspect="1"/>
            </p:cNvSpPr>
            <p:nvPr/>
          </p:nvSpPr>
          <p:spPr bwMode="auto">
            <a:xfrm>
              <a:off x="5751989" y="3644118"/>
              <a:ext cx="734129" cy="550724"/>
            </a:xfrm>
            <a:custGeom>
              <a:avLst/>
              <a:gdLst>
                <a:gd name="connsiteX0" fmla="*/ 106136 w 592324"/>
                <a:gd name="connsiteY0" fmla="*/ 193859 h 444346"/>
                <a:gd name="connsiteX1" fmla="*/ 294818 w 592324"/>
                <a:gd name="connsiteY1" fmla="*/ 307482 h 444346"/>
                <a:gd name="connsiteX2" fmla="*/ 488669 w 592324"/>
                <a:gd name="connsiteY2" fmla="*/ 193859 h 444346"/>
                <a:gd name="connsiteX3" fmla="*/ 504178 w 592324"/>
                <a:gd name="connsiteY3" fmla="*/ 284241 h 444346"/>
                <a:gd name="connsiteX4" fmla="*/ 506762 w 592324"/>
                <a:gd name="connsiteY4" fmla="*/ 302317 h 444346"/>
                <a:gd name="connsiteX5" fmla="*/ 289649 w 592324"/>
                <a:gd name="connsiteY5" fmla="*/ 444346 h 444346"/>
                <a:gd name="connsiteX6" fmla="*/ 88043 w 592324"/>
                <a:gd name="connsiteY6" fmla="*/ 302317 h 444346"/>
                <a:gd name="connsiteX7" fmla="*/ 90628 w 592324"/>
                <a:gd name="connsiteY7" fmla="*/ 289406 h 444346"/>
                <a:gd name="connsiteX8" fmla="*/ 90628 w 592324"/>
                <a:gd name="connsiteY8" fmla="*/ 291988 h 444346"/>
                <a:gd name="connsiteX9" fmla="*/ 289696 w 592324"/>
                <a:gd name="connsiteY9" fmla="*/ 77524 h 444346"/>
                <a:gd name="connsiteX10" fmla="*/ 274176 w 592324"/>
                <a:gd name="connsiteY10" fmla="*/ 87861 h 444346"/>
                <a:gd name="connsiteX11" fmla="*/ 54318 w 592324"/>
                <a:gd name="connsiteY11" fmla="*/ 87861 h 444346"/>
                <a:gd name="connsiteX12" fmla="*/ 25866 w 592324"/>
                <a:gd name="connsiteY12" fmla="*/ 100781 h 444346"/>
                <a:gd name="connsiteX13" fmla="*/ 276763 w 592324"/>
                <a:gd name="connsiteY13" fmla="*/ 100781 h 444346"/>
                <a:gd name="connsiteX14" fmla="*/ 289696 w 592324"/>
                <a:gd name="connsiteY14" fmla="*/ 105949 h 444346"/>
                <a:gd name="connsiteX15" fmla="*/ 310388 w 592324"/>
                <a:gd name="connsiteY15" fmla="*/ 93029 h 444346"/>
                <a:gd name="connsiteX16" fmla="*/ 289696 w 592324"/>
                <a:gd name="connsiteY16" fmla="*/ 77524 h 444346"/>
                <a:gd name="connsiteX17" fmla="*/ 297456 w 592324"/>
                <a:gd name="connsiteY17" fmla="*/ 0 h 444346"/>
                <a:gd name="connsiteX18" fmla="*/ 592324 w 592324"/>
                <a:gd name="connsiteY18" fmla="*/ 93029 h 444346"/>
                <a:gd name="connsiteX19" fmla="*/ 297456 w 592324"/>
                <a:gd name="connsiteY19" fmla="*/ 273918 h 444346"/>
                <a:gd name="connsiteX20" fmla="*/ 28452 w 592324"/>
                <a:gd name="connsiteY20" fmla="*/ 108534 h 444346"/>
                <a:gd name="connsiteX21" fmla="*/ 33626 w 592324"/>
                <a:gd name="connsiteY21" fmla="*/ 310096 h 444346"/>
                <a:gd name="connsiteX22" fmla="*/ 18106 w 592324"/>
                <a:gd name="connsiteY22" fmla="*/ 369531 h 444346"/>
                <a:gd name="connsiteX23" fmla="*/ 0 w 592324"/>
                <a:gd name="connsiteY23" fmla="*/ 310096 h 444346"/>
                <a:gd name="connsiteX24" fmla="*/ 18106 w 592324"/>
                <a:gd name="connsiteY24" fmla="*/ 95613 h 444346"/>
                <a:gd name="connsiteX25" fmla="*/ 23279 w 592324"/>
                <a:gd name="connsiteY25" fmla="*/ 87861 h 444346"/>
                <a:gd name="connsiteX26" fmla="*/ 33626 w 592324"/>
                <a:gd name="connsiteY26" fmla="*/ 85276 h 44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2324" h="444346">
                  <a:moveTo>
                    <a:pt x="106136" y="193859"/>
                  </a:moveTo>
                  <a:lnTo>
                    <a:pt x="294818" y="307482"/>
                  </a:lnTo>
                  <a:lnTo>
                    <a:pt x="488669" y="193859"/>
                  </a:lnTo>
                  <a:lnTo>
                    <a:pt x="504178" y="284241"/>
                  </a:lnTo>
                  <a:cubicBezTo>
                    <a:pt x="504178" y="294570"/>
                    <a:pt x="506762" y="297153"/>
                    <a:pt x="506762" y="302317"/>
                  </a:cubicBezTo>
                  <a:cubicBezTo>
                    <a:pt x="506762" y="335888"/>
                    <a:pt x="336173" y="444346"/>
                    <a:pt x="289649" y="444346"/>
                  </a:cubicBezTo>
                  <a:cubicBezTo>
                    <a:pt x="240540" y="444346"/>
                    <a:pt x="88043" y="335888"/>
                    <a:pt x="88043" y="302317"/>
                  </a:cubicBezTo>
                  <a:cubicBezTo>
                    <a:pt x="88043" y="297153"/>
                    <a:pt x="90628" y="294570"/>
                    <a:pt x="90628" y="289406"/>
                  </a:cubicBezTo>
                  <a:cubicBezTo>
                    <a:pt x="90628" y="291988"/>
                    <a:pt x="90628" y="291988"/>
                    <a:pt x="90628" y="291988"/>
                  </a:cubicBezTo>
                  <a:close/>
                  <a:moveTo>
                    <a:pt x="289696" y="77524"/>
                  </a:moveTo>
                  <a:cubicBezTo>
                    <a:pt x="281936" y="77524"/>
                    <a:pt x="276763" y="82692"/>
                    <a:pt x="274176" y="87861"/>
                  </a:cubicBezTo>
                  <a:lnTo>
                    <a:pt x="54318" y="87861"/>
                  </a:lnTo>
                  <a:lnTo>
                    <a:pt x="25866" y="100781"/>
                  </a:lnTo>
                  <a:lnTo>
                    <a:pt x="276763" y="100781"/>
                  </a:lnTo>
                  <a:cubicBezTo>
                    <a:pt x="279350" y="103365"/>
                    <a:pt x="284523" y="105949"/>
                    <a:pt x="289696" y="105949"/>
                  </a:cubicBezTo>
                  <a:cubicBezTo>
                    <a:pt x="300042" y="105949"/>
                    <a:pt x="310388" y="100781"/>
                    <a:pt x="310388" y="93029"/>
                  </a:cubicBezTo>
                  <a:cubicBezTo>
                    <a:pt x="310388" y="85276"/>
                    <a:pt x="300042" y="77524"/>
                    <a:pt x="289696" y="77524"/>
                  </a:cubicBezTo>
                  <a:close/>
                  <a:moveTo>
                    <a:pt x="297456" y="0"/>
                  </a:moveTo>
                  <a:lnTo>
                    <a:pt x="592324" y="93029"/>
                  </a:lnTo>
                  <a:lnTo>
                    <a:pt x="297456" y="273918"/>
                  </a:lnTo>
                  <a:lnTo>
                    <a:pt x="28452" y="108534"/>
                  </a:lnTo>
                  <a:lnTo>
                    <a:pt x="33626" y="310096"/>
                  </a:lnTo>
                  <a:lnTo>
                    <a:pt x="18106" y="369531"/>
                  </a:lnTo>
                  <a:lnTo>
                    <a:pt x="0" y="310096"/>
                  </a:lnTo>
                  <a:cubicBezTo>
                    <a:pt x="0" y="310096"/>
                    <a:pt x="15520" y="113702"/>
                    <a:pt x="18106" y="95613"/>
                  </a:cubicBezTo>
                  <a:cubicBezTo>
                    <a:pt x="18106" y="93029"/>
                    <a:pt x="20693" y="90445"/>
                    <a:pt x="23279" y="87861"/>
                  </a:cubicBezTo>
                  <a:cubicBezTo>
                    <a:pt x="25866" y="85276"/>
                    <a:pt x="31039" y="85276"/>
                    <a:pt x="33626" y="8527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8138934" y="2284998"/>
            <a:ext cx="264108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138935" y="1813808"/>
            <a:ext cx="18002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输入题目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38934" y="4723182"/>
            <a:ext cx="264108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138935" y="4251992"/>
            <a:ext cx="18002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输入题目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00362" y="2284998"/>
            <a:ext cx="264108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500363" y="1813808"/>
            <a:ext cx="18002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输入题目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500362" y="4723182"/>
            <a:ext cx="264108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500363" y="4251992"/>
            <a:ext cx="18002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输入题目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09199" y="1255077"/>
            <a:ext cx="9773603" cy="434784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2619" y="4415161"/>
            <a:ext cx="1971681" cy="1971681"/>
          </a:xfrm>
          <a:prstGeom prst="rect">
            <a:avLst/>
          </a:prstGeom>
        </p:spPr>
      </p:pic>
      <p:pic>
        <p:nvPicPr>
          <p:cNvPr id="10" name="图片 9" descr="图片包含 游戏机, 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71" y="4044153"/>
            <a:ext cx="2152650" cy="21526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57697" y="2509369"/>
            <a:ext cx="6676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ln w="22225">
                  <a:noFill/>
                </a:ln>
                <a:solidFill>
                  <a:schemeClr val="accent1"/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课程内容教学</a:t>
            </a:r>
            <a:endParaRPr lang="zh-CN" altLang="en-US" sz="7200" dirty="0">
              <a:ln w="22225">
                <a:noFill/>
              </a:ln>
              <a:solidFill>
                <a:schemeClr val="accent1"/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46821" y="3841485"/>
            <a:ext cx="6286500" cy="592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8362" y="258283"/>
            <a:ext cx="11735276" cy="6341434"/>
          </a:xfrm>
          <a:prstGeom prst="rect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317" y="5648325"/>
            <a:ext cx="1319542" cy="1319542"/>
          </a:xfrm>
          <a:prstGeom prst="rect">
            <a:avLst/>
          </a:prstGeom>
        </p:spPr>
      </p:pic>
      <p:pic>
        <p:nvPicPr>
          <p:cNvPr id="10" name="图片 9" descr="图片包含 游戏机, 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6997"/>
            <a:ext cx="1643853" cy="164385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03072" y="299569"/>
            <a:ext cx="2785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ln w="22225">
                  <a:noFill/>
                </a:ln>
                <a:solidFill>
                  <a:schemeClr val="accent1"/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课程内容教学</a:t>
            </a:r>
            <a:endParaRPr lang="zh-CN" altLang="en-US" sz="3200" dirty="0">
              <a:ln w="22225">
                <a:noFill/>
              </a:ln>
              <a:solidFill>
                <a:schemeClr val="accent1"/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2354" y="1771651"/>
            <a:ext cx="3920689" cy="4154015"/>
          </a:xfrm>
          <a:prstGeom prst="rect">
            <a:avLst/>
          </a:prstGeom>
          <a:blipFill>
            <a:blip r:embed="rId3"/>
            <a:stretch>
              <a:fillRect t="-20852" b="-20723"/>
            </a:stretch>
          </a:blip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706608" y="1700212"/>
            <a:ext cx="165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输入题目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18155" y="2229403"/>
            <a:ext cx="2892569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833303" y="3505200"/>
            <a:ext cx="318135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: 圆角 11"/>
          <p:cNvSpPr/>
          <p:nvPr/>
        </p:nvSpPr>
        <p:spPr>
          <a:xfrm>
            <a:off x="6814252" y="4000040"/>
            <a:ext cx="691447" cy="691447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8059204" y="4000040"/>
            <a:ext cx="691447" cy="691447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6814252" y="5126524"/>
            <a:ext cx="691447" cy="691447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8059204" y="5126524"/>
            <a:ext cx="691447" cy="691447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9306095" y="4000040"/>
            <a:ext cx="691447" cy="691447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9306095" y="5126524"/>
            <a:ext cx="691447" cy="691447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analytics_237483"/>
          <p:cNvSpPr>
            <a:spLocks noChangeAspect="1"/>
          </p:cNvSpPr>
          <p:nvPr/>
        </p:nvSpPr>
        <p:spPr bwMode="auto">
          <a:xfrm>
            <a:off x="6982163" y="4178629"/>
            <a:ext cx="355623" cy="340403"/>
          </a:xfrm>
          <a:custGeom>
            <a:avLst/>
            <a:gdLst>
              <a:gd name="connsiteX0" fmla="*/ 37204 w 608415"/>
              <a:gd name="connsiteY0" fmla="*/ 154115 h 582377"/>
              <a:gd name="connsiteX1" fmla="*/ 185044 w 608415"/>
              <a:gd name="connsiteY1" fmla="*/ 154115 h 582377"/>
              <a:gd name="connsiteX2" fmla="*/ 225753 w 608415"/>
              <a:gd name="connsiteY2" fmla="*/ 173761 h 582377"/>
              <a:gd name="connsiteX3" fmla="*/ 265489 w 608415"/>
              <a:gd name="connsiteY3" fmla="*/ 223847 h 582377"/>
              <a:gd name="connsiteX4" fmla="*/ 273865 w 608415"/>
              <a:gd name="connsiteY4" fmla="*/ 234399 h 582377"/>
              <a:gd name="connsiteX5" fmla="*/ 333225 w 608415"/>
              <a:gd name="connsiteY5" fmla="*/ 234448 h 582377"/>
              <a:gd name="connsiteX6" fmla="*/ 349440 w 608415"/>
              <a:gd name="connsiteY6" fmla="*/ 250689 h 582377"/>
              <a:gd name="connsiteX7" fmla="*/ 349440 w 608415"/>
              <a:gd name="connsiteY7" fmla="*/ 263576 h 582377"/>
              <a:gd name="connsiteX8" fmla="*/ 333225 w 608415"/>
              <a:gd name="connsiteY8" fmla="*/ 279768 h 582377"/>
              <a:gd name="connsiteX9" fmla="*/ 262957 w 608415"/>
              <a:gd name="connsiteY9" fmla="*/ 279768 h 582377"/>
              <a:gd name="connsiteX10" fmla="*/ 245183 w 608415"/>
              <a:gd name="connsiteY10" fmla="*/ 271161 h 582377"/>
              <a:gd name="connsiteX11" fmla="*/ 215576 w 608415"/>
              <a:gd name="connsiteY11" fmla="*/ 233183 h 582377"/>
              <a:gd name="connsiteX12" fmla="*/ 209197 w 608415"/>
              <a:gd name="connsiteY12" fmla="*/ 230071 h 582377"/>
              <a:gd name="connsiteX13" fmla="*/ 207200 w 608415"/>
              <a:gd name="connsiteY13" fmla="*/ 230071 h 582377"/>
              <a:gd name="connsiteX14" fmla="*/ 199117 w 608415"/>
              <a:gd name="connsiteY14" fmla="*/ 238095 h 582377"/>
              <a:gd name="connsiteX15" fmla="*/ 198873 w 608415"/>
              <a:gd name="connsiteY15" fmla="*/ 566184 h 582377"/>
              <a:gd name="connsiteX16" fmla="*/ 182658 w 608415"/>
              <a:gd name="connsiteY16" fmla="*/ 582377 h 582377"/>
              <a:gd name="connsiteX17" fmla="*/ 155388 w 608415"/>
              <a:gd name="connsiteY17" fmla="*/ 582377 h 582377"/>
              <a:gd name="connsiteX18" fmla="*/ 139124 w 608415"/>
              <a:gd name="connsiteY18" fmla="*/ 566184 h 582377"/>
              <a:gd name="connsiteX19" fmla="*/ 139124 w 608415"/>
              <a:gd name="connsiteY19" fmla="*/ 430270 h 582377"/>
              <a:gd name="connsiteX20" fmla="*/ 130456 w 608415"/>
              <a:gd name="connsiteY20" fmla="*/ 421566 h 582377"/>
              <a:gd name="connsiteX21" fmla="*/ 121739 w 608415"/>
              <a:gd name="connsiteY21" fmla="*/ 430270 h 582377"/>
              <a:gd name="connsiteX22" fmla="*/ 121739 w 608415"/>
              <a:gd name="connsiteY22" fmla="*/ 565503 h 582377"/>
              <a:gd name="connsiteX23" fmla="*/ 104842 w 608415"/>
              <a:gd name="connsiteY23" fmla="*/ 582377 h 582377"/>
              <a:gd name="connsiteX24" fmla="*/ 78157 w 608415"/>
              <a:gd name="connsiteY24" fmla="*/ 582377 h 582377"/>
              <a:gd name="connsiteX25" fmla="*/ 61941 w 608415"/>
              <a:gd name="connsiteY25" fmla="*/ 566184 h 582377"/>
              <a:gd name="connsiteX26" fmla="*/ 61795 w 608415"/>
              <a:gd name="connsiteY26" fmla="*/ 238095 h 582377"/>
              <a:gd name="connsiteX27" fmla="*/ 53760 w 608415"/>
              <a:gd name="connsiteY27" fmla="*/ 230071 h 582377"/>
              <a:gd name="connsiteX28" fmla="*/ 45725 w 608415"/>
              <a:gd name="connsiteY28" fmla="*/ 238095 h 582377"/>
              <a:gd name="connsiteX29" fmla="*/ 45725 w 608415"/>
              <a:gd name="connsiteY29" fmla="*/ 364283 h 582377"/>
              <a:gd name="connsiteX30" fmla="*/ 29461 w 608415"/>
              <a:gd name="connsiteY30" fmla="*/ 380476 h 582377"/>
              <a:gd name="connsiteX31" fmla="*/ 16216 w 608415"/>
              <a:gd name="connsiteY31" fmla="*/ 380476 h 582377"/>
              <a:gd name="connsiteX32" fmla="*/ 0 w 608415"/>
              <a:gd name="connsiteY32" fmla="*/ 364283 h 582377"/>
              <a:gd name="connsiteX33" fmla="*/ 0 w 608415"/>
              <a:gd name="connsiteY33" fmla="*/ 191267 h 582377"/>
              <a:gd name="connsiteX34" fmla="*/ 37204 w 608415"/>
              <a:gd name="connsiteY34" fmla="*/ 154115 h 582377"/>
              <a:gd name="connsiteX35" fmla="*/ 281805 w 608415"/>
              <a:gd name="connsiteY35" fmla="*/ 51936 h 582377"/>
              <a:gd name="connsiteX36" fmla="*/ 592197 w 608415"/>
              <a:gd name="connsiteY36" fmla="*/ 51936 h 582377"/>
              <a:gd name="connsiteX37" fmla="*/ 608415 w 608415"/>
              <a:gd name="connsiteY37" fmla="*/ 68179 h 582377"/>
              <a:gd name="connsiteX38" fmla="*/ 608415 w 608415"/>
              <a:gd name="connsiteY38" fmla="*/ 273407 h 582377"/>
              <a:gd name="connsiteX39" fmla="*/ 592197 w 608415"/>
              <a:gd name="connsiteY39" fmla="*/ 289601 h 582377"/>
              <a:gd name="connsiteX40" fmla="*/ 347848 w 608415"/>
              <a:gd name="connsiteY40" fmla="*/ 289601 h 582377"/>
              <a:gd name="connsiteX41" fmla="*/ 368937 w 608415"/>
              <a:gd name="connsiteY41" fmla="*/ 257066 h 582377"/>
              <a:gd name="connsiteX42" fmla="*/ 362167 w 608415"/>
              <a:gd name="connsiteY42" fmla="*/ 236252 h 582377"/>
              <a:gd name="connsiteX43" fmla="*/ 424460 w 608415"/>
              <a:gd name="connsiteY43" fmla="*/ 159997 h 582377"/>
              <a:gd name="connsiteX44" fmla="*/ 423047 w 608415"/>
              <a:gd name="connsiteY44" fmla="*/ 144142 h 582377"/>
              <a:gd name="connsiteX45" fmla="*/ 406683 w 608415"/>
              <a:gd name="connsiteY45" fmla="*/ 145844 h 582377"/>
              <a:gd name="connsiteX46" fmla="*/ 343660 w 608415"/>
              <a:gd name="connsiteY46" fmla="*/ 222927 h 582377"/>
              <a:gd name="connsiteX47" fmla="*/ 333140 w 608415"/>
              <a:gd name="connsiteY47" fmla="*/ 221370 h 582377"/>
              <a:gd name="connsiteX48" fmla="*/ 333140 w 608415"/>
              <a:gd name="connsiteY48" fmla="*/ 221468 h 582377"/>
              <a:gd name="connsiteX49" fmla="*/ 280247 w 608415"/>
              <a:gd name="connsiteY49" fmla="*/ 221468 h 582377"/>
              <a:gd name="connsiteX50" fmla="*/ 265538 w 608415"/>
              <a:gd name="connsiteY50" fmla="*/ 202890 h 582377"/>
              <a:gd name="connsiteX51" fmla="*/ 265538 w 608415"/>
              <a:gd name="connsiteY51" fmla="*/ 68179 h 582377"/>
              <a:gd name="connsiteX52" fmla="*/ 281805 w 608415"/>
              <a:gd name="connsiteY52" fmla="*/ 51936 h 582377"/>
              <a:gd name="connsiteX53" fmla="*/ 130688 w 608415"/>
              <a:gd name="connsiteY53" fmla="*/ 0 h 582377"/>
              <a:gd name="connsiteX54" fmla="*/ 197161 w 608415"/>
              <a:gd name="connsiteY54" fmla="*/ 66402 h 582377"/>
              <a:gd name="connsiteX55" fmla="*/ 130688 w 608415"/>
              <a:gd name="connsiteY55" fmla="*/ 132804 h 582377"/>
              <a:gd name="connsiteX56" fmla="*/ 64215 w 608415"/>
              <a:gd name="connsiteY56" fmla="*/ 66402 h 582377"/>
              <a:gd name="connsiteX57" fmla="*/ 130688 w 608415"/>
              <a:gd name="connsiteY57" fmla="*/ 0 h 582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8415" h="582377">
                <a:moveTo>
                  <a:pt x="37204" y="154115"/>
                </a:moveTo>
                <a:lnTo>
                  <a:pt x="185044" y="154115"/>
                </a:lnTo>
                <a:cubicBezTo>
                  <a:pt x="200870" y="154115"/>
                  <a:pt x="215868" y="161409"/>
                  <a:pt x="225753" y="173761"/>
                </a:cubicBezTo>
                <a:lnTo>
                  <a:pt x="265489" y="223847"/>
                </a:lnTo>
                <a:lnTo>
                  <a:pt x="273865" y="234399"/>
                </a:lnTo>
                <a:cubicBezTo>
                  <a:pt x="273865" y="234399"/>
                  <a:pt x="311506" y="234399"/>
                  <a:pt x="333225" y="234448"/>
                </a:cubicBezTo>
                <a:cubicBezTo>
                  <a:pt x="342185" y="234448"/>
                  <a:pt x="349440" y="241742"/>
                  <a:pt x="349440" y="250689"/>
                </a:cubicBezTo>
                <a:lnTo>
                  <a:pt x="349440" y="263576"/>
                </a:lnTo>
                <a:cubicBezTo>
                  <a:pt x="349440" y="272523"/>
                  <a:pt x="342185" y="279768"/>
                  <a:pt x="333225" y="279768"/>
                </a:cubicBezTo>
                <a:lnTo>
                  <a:pt x="262957" y="279768"/>
                </a:lnTo>
                <a:cubicBezTo>
                  <a:pt x="255993" y="279768"/>
                  <a:pt x="249468" y="276608"/>
                  <a:pt x="245183" y="271161"/>
                </a:cubicBezTo>
                <a:lnTo>
                  <a:pt x="215576" y="233183"/>
                </a:lnTo>
                <a:cubicBezTo>
                  <a:pt x="214066" y="231238"/>
                  <a:pt x="211680" y="230071"/>
                  <a:pt x="209197" y="230071"/>
                </a:cubicBezTo>
                <a:lnTo>
                  <a:pt x="207200" y="230071"/>
                </a:lnTo>
                <a:cubicBezTo>
                  <a:pt x="202769" y="230071"/>
                  <a:pt x="199117" y="233621"/>
                  <a:pt x="199117" y="238095"/>
                </a:cubicBezTo>
                <a:lnTo>
                  <a:pt x="198873" y="566184"/>
                </a:lnTo>
                <a:cubicBezTo>
                  <a:pt x="198873" y="575132"/>
                  <a:pt x="191618" y="582377"/>
                  <a:pt x="182658" y="582377"/>
                </a:cubicBezTo>
                <a:lnTo>
                  <a:pt x="155388" y="582377"/>
                </a:lnTo>
                <a:cubicBezTo>
                  <a:pt x="146428" y="582377"/>
                  <a:pt x="139124" y="575132"/>
                  <a:pt x="139124" y="566184"/>
                </a:cubicBezTo>
                <a:lnTo>
                  <a:pt x="139124" y="430270"/>
                </a:lnTo>
                <a:cubicBezTo>
                  <a:pt x="139124" y="425456"/>
                  <a:pt x="135228" y="421566"/>
                  <a:pt x="130456" y="421566"/>
                </a:cubicBezTo>
                <a:cubicBezTo>
                  <a:pt x="125635" y="421566"/>
                  <a:pt x="121739" y="425456"/>
                  <a:pt x="121739" y="430270"/>
                </a:cubicBezTo>
                <a:lnTo>
                  <a:pt x="121739" y="565503"/>
                </a:lnTo>
                <a:cubicBezTo>
                  <a:pt x="121739" y="574791"/>
                  <a:pt x="114143" y="582377"/>
                  <a:pt x="104842" y="582377"/>
                </a:cubicBezTo>
                <a:lnTo>
                  <a:pt x="78157" y="582377"/>
                </a:lnTo>
                <a:cubicBezTo>
                  <a:pt x="69197" y="582377"/>
                  <a:pt x="61941" y="575132"/>
                  <a:pt x="61941" y="566184"/>
                </a:cubicBezTo>
                <a:lnTo>
                  <a:pt x="61795" y="238095"/>
                </a:lnTo>
                <a:cubicBezTo>
                  <a:pt x="61795" y="233670"/>
                  <a:pt x="58240" y="230071"/>
                  <a:pt x="53760" y="230071"/>
                </a:cubicBezTo>
                <a:cubicBezTo>
                  <a:pt x="49329" y="230071"/>
                  <a:pt x="45725" y="233621"/>
                  <a:pt x="45725" y="238095"/>
                </a:cubicBezTo>
                <a:lnTo>
                  <a:pt x="45725" y="364283"/>
                </a:lnTo>
                <a:cubicBezTo>
                  <a:pt x="45725" y="373230"/>
                  <a:pt x="38421" y="380476"/>
                  <a:pt x="29461" y="380476"/>
                </a:cubicBezTo>
                <a:lnTo>
                  <a:pt x="16216" y="380476"/>
                </a:lnTo>
                <a:cubicBezTo>
                  <a:pt x="7256" y="380476"/>
                  <a:pt x="0" y="373230"/>
                  <a:pt x="0" y="364283"/>
                </a:cubicBezTo>
                <a:lnTo>
                  <a:pt x="0" y="191267"/>
                </a:lnTo>
                <a:cubicBezTo>
                  <a:pt x="0" y="170746"/>
                  <a:pt x="16703" y="154115"/>
                  <a:pt x="37204" y="154115"/>
                </a:cubicBezTo>
                <a:close/>
                <a:moveTo>
                  <a:pt x="281805" y="51936"/>
                </a:moveTo>
                <a:lnTo>
                  <a:pt x="592197" y="51936"/>
                </a:lnTo>
                <a:cubicBezTo>
                  <a:pt x="601158" y="51936"/>
                  <a:pt x="608415" y="59231"/>
                  <a:pt x="608415" y="68179"/>
                </a:cubicBezTo>
                <a:lnTo>
                  <a:pt x="608415" y="273407"/>
                </a:lnTo>
                <a:cubicBezTo>
                  <a:pt x="608415" y="282355"/>
                  <a:pt x="601158" y="289601"/>
                  <a:pt x="592197" y="289601"/>
                </a:cubicBezTo>
                <a:lnTo>
                  <a:pt x="347848" y="289601"/>
                </a:lnTo>
                <a:cubicBezTo>
                  <a:pt x="360219" y="284008"/>
                  <a:pt x="368937" y="271510"/>
                  <a:pt x="368937" y="257066"/>
                </a:cubicBezTo>
                <a:cubicBezTo>
                  <a:pt x="368937" y="249285"/>
                  <a:pt x="366404" y="242088"/>
                  <a:pt x="362167" y="236252"/>
                </a:cubicBezTo>
                <a:lnTo>
                  <a:pt x="424460" y="159997"/>
                </a:lnTo>
                <a:cubicBezTo>
                  <a:pt x="428405" y="155182"/>
                  <a:pt x="427772" y="148130"/>
                  <a:pt x="423047" y="144142"/>
                </a:cubicBezTo>
                <a:cubicBezTo>
                  <a:pt x="418177" y="140009"/>
                  <a:pt x="410677" y="140933"/>
                  <a:pt x="406683" y="145844"/>
                </a:cubicBezTo>
                <a:lnTo>
                  <a:pt x="343660" y="222927"/>
                </a:lnTo>
                <a:cubicBezTo>
                  <a:pt x="340299" y="221954"/>
                  <a:pt x="336792" y="221370"/>
                  <a:pt x="333140" y="221370"/>
                </a:cubicBezTo>
                <a:lnTo>
                  <a:pt x="333140" y="221468"/>
                </a:lnTo>
                <a:lnTo>
                  <a:pt x="280247" y="221468"/>
                </a:lnTo>
                <a:lnTo>
                  <a:pt x="265538" y="202890"/>
                </a:lnTo>
                <a:lnTo>
                  <a:pt x="265538" y="68179"/>
                </a:lnTo>
                <a:cubicBezTo>
                  <a:pt x="265538" y="59231"/>
                  <a:pt x="272844" y="51936"/>
                  <a:pt x="281805" y="51936"/>
                </a:cubicBezTo>
                <a:close/>
                <a:moveTo>
                  <a:pt x="130688" y="0"/>
                </a:moveTo>
                <a:cubicBezTo>
                  <a:pt x="167400" y="0"/>
                  <a:pt x="197161" y="29729"/>
                  <a:pt x="197161" y="66402"/>
                </a:cubicBezTo>
                <a:cubicBezTo>
                  <a:pt x="197161" y="103075"/>
                  <a:pt x="167400" y="132804"/>
                  <a:pt x="130688" y="132804"/>
                </a:cubicBezTo>
                <a:cubicBezTo>
                  <a:pt x="93976" y="132804"/>
                  <a:pt x="64215" y="103075"/>
                  <a:pt x="64215" y="66402"/>
                </a:cubicBezTo>
                <a:cubicBezTo>
                  <a:pt x="64215" y="29729"/>
                  <a:pt x="93976" y="0"/>
                  <a:pt x="1306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" name="analytics_237483"/>
          <p:cNvSpPr>
            <a:spLocks noChangeAspect="1"/>
          </p:cNvSpPr>
          <p:nvPr/>
        </p:nvSpPr>
        <p:spPr bwMode="auto">
          <a:xfrm>
            <a:off x="8246166" y="4179551"/>
            <a:ext cx="355623" cy="332423"/>
          </a:xfrm>
          <a:custGeom>
            <a:avLst/>
            <a:gdLst>
              <a:gd name="connsiteX0" fmla="*/ 397216 w 607595"/>
              <a:gd name="connsiteY0" fmla="*/ 418311 h 567958"/>
              <a:gd name="connsiteX1" fmla="*/ 421693 w 607595"/>
              <a:gd name="connsiteY1" fmla="*/ 480256 h 567958"/>
              <a:gd name="connsiteX2" fmla="*/ 432551 w 607595"/>
              <a:gd name="connsiteY2" fmla="*/ 452172 h 567958"/>
              <a:gd name="connsiteX3" fmla="*/ 429436 w 607595"/>
              <a:gd name="connsiteY3" fmla="*/ 452172 h 567958"/>
              <a:gd name="connsiteX4" fmla="*/ 411368 w 607595"/>
              <a:gd name="connsiteY4" fmla="*/ 434219 h 567958"/>
              <a:gd name="connsiteX5" fmla="*/ 420803 w 607595"/>
              <a:gd name="connsiteY5" fmla="*/ 418400 h 567958"/>
              <a:gd name="connsiteX6" fmla="*/ 210442 w 607595"/>
              <a:gd name="connsiteY6" fmla="*/ 418311 h 567958"/>
              <a:gd name="connsiteX7" fmla="*/ 186851 w 607595"/>
              <a:gd name="connsiteY7" fmla="*/ 418400 h 567958"/>
              <a:gd name="connsiteX8" fmla="*/ 196198 w 607595"/>
              <a:gd name="connsiteY8" fmla="*/ 434219 h 567958"/>
              <a:gd name="connsiteX9" fmla="*/ 178216 w 607595"/>
              <a:gd name="connsiteY9" fmla="*/ 452172 h 567958"/>
              <a:gd name="connsiteX10" fmla="*/ 175101 w 607595"/>
              <a:gd name="connsiteY10" fmla="*/ 452172 h 567958"/>
              <a:gd name="connsiteX11" fmla="*/ 185961 w 607595"/>
              <a:gd name="connsiteY11" fmla="*/ 480256 h 567958"/>
              <a:gd name="connsiteX12" fmla="*/ 486844 w 607595"/>
              <a:gd name="connsiteY12" fmla="*/ 220836 h 567958"/>
              <a:gd name="connsiteX13" fmla="*/ 523603 w 607595"/>
              <a:gd name="connsiteY13" fmla="*/ 257363 h 567958"/>
              <a:gd name="connsiteX14" fmla="*/ 523247 w 607595"/>
              <a:gd name="connsiteY14" fmla="*/ 380807 h 567958"/>
              <a:gd name="connsiteX15" fmla="*/ 512478 w 607595"/>
              <a:gd name="connsiteY15" fmla="*/ 406580 h 567958"/>
              <a:gd name="connsiteX16" fmla="*/ 494944 w 607595"/>
              <a:gd name="connsiteY16" fmla="*/ 416178 h 567958"/>
              <a:gd name="connsiteX17" fmla="*/ 540781 w 607595"/>
              <a:gd name="connsiteY17" fmla="*/ 416178 h 567958"/>
              <a:gd name="connsiteX18" fmla="*/ 571844 w 607595"/>
              <a:gd name="connsiteY18" fmla="*/ 258340 h 567958"/>
              <a:gd name="connsiteX19" fmla="*/ 593027 w 607595"/>
              <a:gd name="connsiteY19" fmla="*/ 244120 h 567958"/>
              <a:gd name="connsiteX20" fmla="*/ 607268 w 607595"/>
              <a:gd name="connsiteY20" fmla="*/ 265272 h 567958"/>
              <a:gd name="connsiteX21" fmla="*/ 573268 w 607595"/>
              <a:gd name="connsiteY21" fmla="*/ 437685 h 567958"/>
              <a:gd name="connsiteX22" fmla="*/ 555645 w 607595"/>
              <a:gd name="connsiteY22" fmla="*/ 452172 h 567958"/>
              <a:gd name="connsiteX23" fmla="*/ 552530 w 607595"/>
              <a:gd name="connsiteY23" fmla="*/ 452172 h 567958"/>
              <a:gd name="connsiteX24" fmla="*/ 590891 w 607595"/>
              <a:gd name="connsiteY24" fmla="*/ 551532 h 567958"/>
              <a:gd name="connsiteX25" fmla="*/ 583949 w 607595"/>
              <a:gd name="connsiteY25" fmla="*/ 566995 h 567958"/>
              <a:gd name="connsiteX26" fmla="*/ 568462 w 607595"/>
              <a:gd name="connsiteY26" fmla="*/ 560152 h 567958"/>
              <a:gd name="connsiteX27" fmla="*/ 526718 w 607595"/>
              <a:gd name="connsiteY27" fmla="*/ 452172 h 567958"/>
              <a:gd name="connsiteX28" fmla="*/ 458274 w 607595"/>
              <a:gd name="connsiteY28" fmla="*/ 452172 h 567958"/>
              <a:gd name="connsiteX29" fmla="*/ 434776 w 607595"/>
              <a:gd name="connsiteY29" fmla="*/ 513139 h 567958"/>
              <a:gd name="connsiteX30" fmla="*/ 442342 w 607595"/>
              <a:gd name="connsiteY30" fmla="*/ 532246 h 567958"/>
              <a:gd name="connsiteX31" fmla="*/ 427656 w 607595"/>
              <a:gd name="connsiteY31" fmla="*/ 566107 h 567958"/>
              <a:gd name="connsiteX32" fmla="*/ 393745 w 607595"/>
              <a:gd name="connsiteY32" fmla="*/ 551443 h 567958"/>
              <a:gd name="connsiteX33" fmla="*/ 334379 w 607595"/>
              <a:gd name="connsiteY33" fmla="*/ 401781 h 567958"/>
              <a:gd name="connsiteX34" fmla="*/ 337138 w 607595"/>
              <a:gd name="connsiteY34" fmla="*/ 377430 h 567958"/>
              <a:gd name="connsiteX35" fmla="*/ 358766 w 607595"/>
              <a:gd name="connsiteY35" fmla="*/ 366054 h 567958"/>
              <a:gd name="connsiteX36" fmla="*/ 439227 w 607595"/>
              <a:gd name="connsiteY36" fmla="*/ 366321 h 567958"/>
              <a:gd name="connsiteX37" fmla="*/ 462012 w 607595"/>
              <a:gd name="connsiteY37" fmla="*/ 348191 h 567958"/>
              <a:gd name="connsiteX38" fmla="*/ 482305 w 607595"/>
              <a:gd name="connsiteY38" fmla="*/ 281003 h 567958"/>
              <a:gd name="connsiteX39" fmla="*/ 448483 w 607595"/>
              <a:gd name="connsiteY39" fmla="*/ 341614 h 567958"/>
              <a:gd name="connsiteX40" fmla="*/ 429436 w 607595"/>
              <a:gd name="connsiteY40" fmla="*/ 352812 h 567958"/>
              <a:gd name="connsiteX41" fmla="*/ 341766 w 607595"/>
              <a:gd name="connsiteY41" fmla="*/ 352812 h 567958"/>
              <a:gd name="connsiteX42" fmla="*/ 319960 w 607595"/>
              <a:gd name="connsiteY42" fmla="*/ 331038 h 567958"/>
              <a:gd name="connsiteX43" fmla="*/ 341766 w 607595"/>
              <a:gd name="connsiteY43" fmla="*/ 309353 h 567958"/>
              <a:gd name="connsiteX44" fmla="*/ 416619 w 607595"/>
              <a:gd name="connsiteY44" fmla="*/ 309353 h 567958"/>
              <a:gd name="connsiteX45" fmla="*/ 449551 w 607595"/>
              <a:gd name="connsiteY45" fmla="*/ 250342 h 567958"/>
              <a:gd name="connsiteX46" fmla="*/ 417598 w 607595"/>
              <a:gd name="connsiteY46" fmla="*/ 285891 h 567958"/>
              <a:gd name="connsiteX47" fmla="*/ 417153 w 607595"/>
              <a:gd name="connsiteY47" fmla="*/ 258074 h 567958"/>
              <a:gd name="connsiteX48" fmla="*/ 453378 w 607595"/>
              <a:gd name="connsiteY48" fmla="*/ 221014 h 567958"/>
              <a:gd name="connsiteX49" fmla="*/ 120709 w 607595"/>
              <a:gd name="connsiteY49" fmla="*/ 220836 h 567958"/>
              <a:gd name="connsiteX50" fmla="*/ 154270 w 607595"/>
              <a:gd name="connsiteY50" fmla="*/ 221014 h 567958"/>
              <a:gd name="connsiteX51" fmla="*/ 190501 w 607595"/>
              <a:gd name="connsiteY51" fmla="*/ 258074 h 567958"/>
              <a:gd name="connsiteX52" fmla="*/ 190056 w 607595"/>
              <a:gd name="connsiteY52" fmla="*/ 285891 h 567958"/>
              <a:gd name="connsiteX53" fmla="*/ 158009 w 607595"/>
              <a:gd name="connsiteY53" fmla="*/ 250342 h 567958"/>
              <a:gd name="connsiteX54" fmla="*/ 190946 w 607595"/>
              <a:gd name="connsiteY54" fmla="*/ 309353 h 567958"/>
              <a:gd name="connsiteX55" fmla="*/ 265902 w 607595"/>
              <a:gd name="connsiteY55" fmla="*/ 309353 h 567958"/>
              <a:gd name="connsiteX56" fmla="*/ 287712 w 607595"/>
              <a:gd name="connsiteY56" fmla="*/ 331038 h 567958"/>
              <a:gd name="connsiteX57" fmla="*/ 265902 w 607595"/>
              <a:gd name="connsiteY57" fmla="*/ 352812 h 567958"/>
              <a:gd name="connsiteX58" fmla="*/ 178216 w 607595"/>
              <a:gd name="connsiteY58" fmla="*/ 352812 h 567958"/>
              <a:gd name="connsiteX59" fmla="*/ 159166 w 607595"/>
              <a:gd name="connsiteY59" fmla="*/ 341614 h 567958"/>
              <a:gd name="connsiteX60" fmla="*/ 125249 w 607595"/>
              <a:gd name="connsiteY60" fmla="*/ 281003 h 567958"/>
              <a:gd name="connsiteX61" fmla="*/ 145635 w 607595"/>
              <a:gd name="connsiteY61" fmla="*/ 348191 h 567958"/>
              <a:gd name="connsiteX62" fmla="*/ 167890 w 607595"/>
              <a:gd name="connsiteY62" fmla="*/ 366232 h 567958"/>
              <a:gd name="connsiteX63" fmla="*/ 248899 w 607595"/>
              <a:gd name="connsiteY63" fmla="*/ 366054 h 567958"/>
              <a:gd name="connsiteX64" fmla="*/ 248988 w 607595"/>
              <a:gd name="connsiteY64" fmla="*/ 366054 h 567958"/>
              <a:gd name="connsiteX65" fmla="*/ 270531 w 607595"/>
              <a:gd name="connsiteY65" fmla="*/ 377430 h 567958"/>
              <a:gd name="connsiteX66" fmla="*/ 273291 w 607595"/>
              <a:gd name="connsiteY66" fmla="*/ 401781 h 567958"/>
              <a:gd name="connsiteX67" fmla="*/ 213914 w 607595"/>
              <a:gd name="connsiteY67" fmla="*/ 551443 h 567958"/>
              <a:gd name="connsiteX68" fmla="*/ 179997 w 607595"/>
              <a:gd name="connsiteY68" fmla="*/ 566107 h 567958"/>
              <a:gd name="connsiteX69" fmla="*/ 165308 w 607595"/>
              <a:gd name="connsiteY69" fmla="*/ 532246 h 567958"/>
              <a:gd name="connsiteX70" fmla="*/ 172875 w 607595"/>
              <a:gd name="connsiteY70" fmla="*/ 513139 h 567958"/>
              <a:gd name="connsiteX71" fmla="*/ 149284 w 607595"/>
              <a:gd name="connsiteY71" fmla="*/ 452172 h 567958"/>
              <a:gd name="connsiteX72" fmla="*/ 80827 w 607595"/>
              <a:gd name="connsiteY72" fmla="*/ 452172 h 567958"/>
              <a:gd name="connsiteX73" fmla="*/ 39166 w 607595"/>
              <a:gd name="connsiteY73" fmla="*/ 560152 h 567958"/>
              <a:gd name="connsiteX74" fmla="*/ 23587 w 607595"/>
              <a:gd name="connsiteY74" fmla="*/ 566995 h 567958"/>
              <a:gd name="connsiteX75" fmla="*/ 16732 w 607595"/>
              <a:gd name="connsiteY75" fmla="*/ 551532 h 567958"/>
              <a:gd name="connsiteX76" fmla="*/ 55100 w 607595"/>
              <a:gd name="connsiteY76" fmla="*/ 452172 h 567958"/>
              <a:gd name="connsiteX77" fmla="*/ 51985 w 607595"/>
              <a:gd name="connsiteY77" fmla="*/ 452172 h 567958"/>
              <a:gd name="connsiteX78" fmla="*/ 34269 w 607595"/>
              <a:gd name="connsiteY78" fmla="*/ 437685 h 567958"/>
              <a:gd name="connsiteX79" fmla="*/ 352 w 607595"/>
              <a:gd name="connsiteY79" fmla="*/ 265272 h 567958"/>
              <a:gd name="connsiteX80" fmla="*/ 14596 w 607595"/>
              <a:gd name="connsiteY80" fmla="*/ 244120 h 567958"/>
              <a:gd name="connsiteX81" fmla="*/ 35694 w 607595"/>
              <a:gd name="connsiteY81" fmla="*/ 258340 h 567958"/>
              <a:gd name="connsiteX82" fmla="*/ 66851 w 607595"/>
              <a:gd name="connsiteY82" fmla="*/ 416178 h 567958"/>
              <a:gd name="connsiteX83" fmla="*/ 112697 w 607595"/>
              <a:gd name="connsiteY83" fmla="*/ 416178 h 567958"/>
              <a:gd name="connsiteX84" fmla="*/ 95160 w 607595"/>
              <a:gd name="connsiteY84" fmla="*/ 406580 h 567958"/>
              <a:gd name="connsiteX85" fmla="*/ 84299 w 607595"/>
              <a:gd name="connsiteY85" fmla="*/ 380807 h 567958"/>
              <a:gd name="connsiteX86" fmla="*/ 84032 w 607595"/>
              <a:gd name="connsiteY86" fmla="*/ 257274 h 567958"/>
              <a:gd name="connsiteX87" fmla="*/ 120709 w 607595"/>
              <a:gd name="connsiteY87" fmla="*/ 220836 h 567958"/>
              <a:gd name="connsiteX88" fmla="*/ 441756 w 607595"/>
              <a:gd name="connsiteY88" fmla="*/ 108389 h 567958"/>
              <a:gd name="connsiteX89" fmla="*/ 489811 w 607595"/>
              <a:gd name="connsiteY89" fmla="*/ 156374 h 567958"/>
              <a:gd name="connsiteX90" fmla="*/ 441756 w 607595"/>
              <a:gd name="connsiteY90" fmla="*/ 204359 h 567958"/>
              <a:gd name="connsiteX91" fmla="*/ 393701 w 607595"/>
              <a:gd name="connsiteY91" fmla="*/ 156374 h 567958"/>
              <a:gd name="connsiteX92" fmla="*/ 441756 w 607595"/>
              <a:gd name="connsiteY92" fmla="*/ 108389 h 567958"/>
              <a:gd name="connsiteX93" fmla="*/ 165846 w 607595"/>
              <a:gd name="connsiteY93" fmla="*/ 108389 h 567958"/>
              <a:gd name="connsiteX94" fmla="*/ 213901 w 607595"/>
              <a:gd name="connsiteY94" fmla="*/ 156374 h 567958"/>
              <a:gd name="connsiteX95" fmla="*/ 165846 w 607595"/>
              <a:gd name="connsiteY95" fmla="*/ 204359 h 567958"/>
              <a:gd name="connsiteX96" fmla="*/ 117791 w 607595"/>
              <a:gd name="connsiteY96" fmla="*/ 156374 h 567958"/>
              <a:gd name="connsiteX97" fmla="*/ 165846 w 607595"/>
              <a:gd name="connsiteY97" fmla="*/ 108389 h 567958"/>
              <a:gd name="connsiteX98" fmla="*/ 292227 w 607595"/>
              <a:gd name="connsiteY98" fmla="*/ 0 h 567958"/>
              <a:gd name="connsiteX99" fmla="*/ 378317 w 607595"/>
              <a:gd name="connsiteY99" fmla="*/ 61832 h 567958"/>
              <a:gd name="connsiteX100" fmla="*/ 292227 w 607595"/>
              <a:gd name="connsiteY100" fmla="*/ 123753 h 567958"/>
              <a:gd name="connsiteX101" fmla="*/ 265430 w 607595"/>
              <a:gd name="connsiteY101" fmla="*/ 120644 h 567958"/>
              <a:gd name="connsiteX102" fmla="*/ 231600 w 607595"/>
              <a:gd name="connsiteY102" fmla="*/ 139922 h 567958"/>
              <a:gd name="connsiteX103" fmla="*/ 224300 w 607595"/>
              <a:gd name="connsiteY103" fmla="*/ 139122 h 567958"/>
              <a:gd name="connsiteX104" fmla="*/ 223053 w 607595"/>
              <a:gd name="connsiteY104" fmla="*/ 131837 h 567958"/>
              <a:gd name="connsiteX105" fmla="*/ 234983 w 607595"/>
              <a:gd name="connsiteY105" fmla="*/ 108117 h 567958"/>
              <a:gd name="connsiteX106" fmla="*/ 206138 w 607595"/>
              <a:gd name="connsiteY106" fmla="*/ 61832 h 567958"/>
              <a:gd name="connsiteX107" fmla="*/ 292227 w 607595"/>
              <a:gd name="connsiteY107" fmla="*/ 0 h 56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7595" h="567958">
                <a:moveTo>
                  <a:pt x="397216" y="418311"/>
                </a:moveTo>
                <a:lnTo>
                  <a:pt x="421693" y="480256"/>
                </a:lnTo>
                <a:lnTo>
                  <a:pt x="432551" y="452172"/>
                </a:lnTo>
                <a:lnTo>
                  <a:pt x="429436" y="452172"/>
                </a:lnTo>
                <a:cubicBezTo>
                  <a:pt x="419468" y="452172"/>
                  <a:pt x="411368" y="444173"/>
                  <a:pt x="411368" y="434219"/>
                </a:cubicBezTo>
                <a:cubicBezTo>
                  <a:pt x="411368" y="427376"/>
                  <a:pt x="415195" y="421511"/>
                  <a:pt x="420803" y="418400"/>
                </a:cubicBezTo>
                <a:close/>
                <a:moveTo>
                  <a:pt x="210442" y="418311"/>
                </a:moveTo>
                <a:lnTo>
                  <a:pt x="186851" y="418400"/>
                </a:lnTo>
                <a:cubicBezTo>
                  <a:pt x="192460" y="421511"/>
                  <a:pt x="196198" y="427376"/>
                  <a:pt x="196198" y="434219"/>
                </a:cubicBezTo>
                <a:cubicBezTo>
                  <a:pt x="196198" y="444173"/>
                  <a:pt x="188187" y="452172"/>
                  <a:pt x="178216" y="452172"/>
                </a:cubicBezTo>
                <a:lnTo>
                  <a:pt x="175101" y="452172"/>
                </a:lnTo>
                <a:lnTo>
                  <a:pt x="185961" y="480256"/>
                </a:lnTo>
                <a:close/>
                <a:moveTo>
                  <a:pt x="486844" y="220836"/>
                </a:moveTo>
                <a:cubicBezTo>
                  <a:pt x="507137" y="220658"/>
                  <a:pt x="523692" y="237100"/>
                  <a:pt x="523603" y="257363"/>
                </a:cubicBezTo>
                <a:lnTo>
                  <a:pt x="523247" y="380807"/>
                </a:lnTo>
                <a:cubicBezTo>
                  <a:pt x="523247" y="390494"/>
                  <a:pt x="519331" y="399826"/>
                  <a:pt x="512478" y="406580"/>
                </a:cubicBezTo>
                <a:cubicBezTo>
                  <a:pt x="507582" y="411379"/>
                  <a:pt x="501530" y="414667"/>
                  <a:pt x="494944" y="416178"/>
                </a:cubicBezTo>
                <a:lnTo>
                  <a:pt x="540781" y="416178"/>
                </a:lnTo>
                <a:lnTo>
                  <a:pt x="571844" y="258340"/>
                </a:lnTo>
                <a:cubicBezTo>
                  <a:pt x="573802" y="248564"/>
                  <a:pt x="583237" y="242254"/>
                  <a:pt x="593027" y="244120"/>
                </a:cubicBezTo>
                <a:cubicBezTo>
                  <a:pt x="602818" y="246076"/>
                  <a:pt x="609137" y="255496"/>
                  <a:pt x="607268" y="265272"/>
                </a:cubicBezTo>
                <a:lnTo>
                  <a:pt x="573268" y="437685"/>
                </a:lnTo>
                <a:cubicBezTo>
                  <a:pt x="571666" y="446128"/>
                  <a:pt x="564279" y="452172"/>
                  <a:pt x="555645" y="452172"/>
                </a:cubicBezTo>
                <a:lnTo>
                  <a:pt x="552530" y="452172"/>
                </a:lnTo>
                <a:lnTo>
                  <a:pt x="590891" y="551532"/>
                </a:lnTo>
                <a:cubicBezTo>
                  <a:pt x="593294" y="557664"/>
                  <a:pt x="590179" y="564685"/>
                  <a:pt x="583949" y="566995"/>
                </a:cubicBezTo>
                <a:cubicBezTo>
                  <a:pt x="577807" y="569395"/>
                  <a:pt x="570865" y="566373"/>
                  <a:pt x="568462" y="560152"/>
                </a:cubicBezTo>
                <a:lnTo>
                  <a:pt x="526718" y="452172"/>
                </a:lnTo>
                <a:lnTo>
                  <a:pt x="458274" y="452172"/>
                </a:lnTo>
                <a:lnTo>
                  <a:pt x="434776" y="513139"/>
                </a:lnTo>
                <a:lnTo>
                  <a:pt x="442342" y="532246"/>
                </a:lnTo>
                <a:cubicBezTo>
                  <a:pt x="447593" y="545666"/>
                  <a:pt x="441007" y="560774"/>
                  <a:pt x="427656" y="566107"/>
                </a:cubicBezTo>
                <a:cubicBezTo>
                  <a:pt x="414216" y="571439"/>
                  <a:pt x="398996" y="564862"/>
                  <a:pt x="393745" y="551443"/>
                </a:cubicBezTo>
                <a:lnTo>
                  <a:pt x="334379" y="401781"/>
                </a:lnTo>
                <a:cubicBezTo>
                  <a:pt x="331175" y="393693"/>
                  <a:pt x="332243" y="384628"/>
                  <a:pt x="337138" y="377430"/>
                </a:cubicBezTo>
                <a:cubicBezTo>
                  <a:pt x="342033" y="370231"/>
                  <a:pt x="350222" y="365965"/>
                  <a:pt x="358766" y="366054"/>
                </a:cubicBezTo>
                <a:lnTo>
                  <a:pt x="439227" y="366321"/>
                </a:lnTo>
                <a:cubicBezTo>
                  <a:pt x="450352" y="364543"/>
                  <a:pt x="458452" y="357433"/>
                  <a:pt x="462012" y="348191"/>
                </a:cubicBezTo>
                <a:cubicBezTo>
                  <a:pt x="470200" y="326950"/>
                  <a:pt x="477321" y="304376"/>
                  <a:pt x="482305" y="281003"/>
                </a:cubicBezTo>
                <a:lnTo>
                  <a:pt x="448483" y="341614"/>
                </a:lnTo>
                <a:cubicBezTo>
                  <a:pt x="444567" y="348546"/>
                  <a:pt x="437357" y="352812"/>
                  <a:pt x="429436" y="352812"/>
                </a:cubicBezTo>
                <a:lnTo>
                  <a:pt x="341766" y="352812"/>
                </a:lnTo>
                <a:cubicBezTo>
                  <a:pt x="329751" y="352812"/>
                  <a:pt x="319960" y="343036"/>
                  <a:pt x="319960" y="331038"/>
                </a:cubicBezTo>
                <a:cubicBezTo>
                  <a:pt x="319960" y="319040"/>
                  <a:pt x="329751" y="309353"/>
                  <a:pt x="341766" y="309353"/>
                </a:cubicBezTo>
                <a:lnTo>
                  <a:pt x="416619" y="309353"/>
                </a:lnTo>
                <a:lnTo>
                  <a:pt x="449551" y="250342"/>
                </a:lnTo>
                <a:lnTo>
                  <a:pt x="417598" y="285891"/>
                </a:lnTo>
                <a:lnTo>
                  <a:pt x="417153" y="258074"/>
                </a:lnTo>
                <a:cubicBezTo>
                  <a:pt x="416797" y="237811"/>
                  <a:pt x="433085" y="221191"/>
                  <a:pt x="453378" y="221014"/>
                </a:cubicBezTo>
                <a:close/>
                <a:moveTo>
                  <a:pt x="120709" y="220836"/>
                </a:moveTo>
                <a:lnTo>
                  <a:pt x="154270" y="221014"/>
                </a:lnTo>
                <a:cubicBezTo>
                  <a:pt x="174566" y="221191"/>
                  <a:pt x="190768" y="237811"/>
                  <a:pt x="190501" y="258074"/>
                </a:cubicBezTo>
                <a:lnTo>
                  <a:pt x="190056" y="285891"/>
                </a:lnTo>
                <a:lnTo>
                  <a:pt x="158009" y="250342"/>
                </a:lnTo>
                <a:lnTo>
                  <a:pt x="190946" y="309353"/>
                </a:lnTo>
                <a:lnTo>
                  <a:pt x="265902" y="309353"/>
                </a:lnTo>
                <a:cubicBezTo>
                  <a:pt x="277920" y="309353"/>
                  <a:pt x="287712" y="319040"/>
                  <a:pt x="287712" y="331038"/>
                </a:cubicBezTo>
                <a:cubicBezTo>
                  <a:pt x="287712" y="343036"/>
                  <a:pt x="277920" y="352812"/>
                  <a:pt x="265902" y="352812"/>
                </a:cubicBezTo>
                <a:lnTo>
                  <a:pt x="178216" y="352812"/>
                </a:lnTo>
                <a:cubicBezTo>
                  <a:pt x="170293" y="352812"/>
                  <a:pt x="162994" y="348546"/>
                  <a:pt x="159166" y="341614"/>
                </a:cubicBezTo>
                <a:lnTo>
                  <a:pt x="125249" y="281003"/>
                </a:lnTo>
                <a:lnTo>
                  <a:pt x="145635" y="348191"/>
                </a:lnTo>
                <a:cubicBezTo>
                  <a:pt x="149195" y="357344"/>
                  <a:pt x="157474" y="364543"/>
                  <a:pt x="167890" y="366232"/>
                </a:cubicBezTo>
                <a:cubicBezTo>
                  <a:pt x="168780" y="366321"/>
                  <a:pt x="163350" y="366321"/>
                  <a:pt x="248899" y="366054"/>
                </a:cubicBezTo>
                <a:lnTo>
                  <a:pt x="248988" y="366054"/>
                </a:lnTo>
                <a:cubicBezTo>
                  <a:pt x="257623" y="366054"/>
                  <a:pt x="265724" y="370320"/>
                  <a:pt x="270531" y="377430"/>
                </a:cubicBezTo>
                <a:cubicBezTo>
                  <a:pt x="275427" y="384628"/>
                  <a:pt x="276406" y="393693"/>
                  <a:pt x="273291" y="401781"/>
                </a:cubicBezTo>
                <a:lnTo>
                  <a:pt x="213914" y="551443"/>
                </a:lnTo>
                <a:cubicBezTo>
                  <a:pt x="208572" y="564862"/>
                  <a:pt x="193439" y="571439"/>
                  <a:pt x="179997" y="566107"/>
                </a:cubicBezTo>
                <a:cubicBezTo>
                  <a:pt x="166555" y="560774"/>
                  <a:pt x="159967" y="545666"/>
                  <a:pt x="165308" y="532246"/>
                </a:cubicBezTo>
                <a:lnTo>
                  <a:pt x="172875" y="513139"/>
                </a:lnTo>
                <a:lnTo>
                  <a:pt x="149284" y="452172"/>
                </a:lnTo>
                <a:lnTo>
                  <a:pt x="80827" y="452172"/>
                </a:lnTo>
                <a:lnTo>
                  <a:pt x="39166" y="560152"/>
                </a:lnTo>
                <a:cubicBezTo>
                  <a:pt x="36762" y="566373"/>
                  <a:pt x="29818" y="569395"/>
                  <a:pt x="23587" y="566995"/>
                </a:cubicBezTo>
                <a:cubicBezTo>
                  <a:pt x="17444" y="564596"/>
                  <a:pt x="14329" y="557664"/>
                  <a:pt x="16732" y="551532"/>
                </a:cubicBezTo>
                <a:lnTo>
                  <a:pt x="55100" y="452172"/>
                </a:lnTo>
                <a:lnTo>
                  <a:pt x="51985" y="452172"/>
                </a:lnTo>
                <a:cubicBezTo>
                  <a:pt x="43350" y="452172"/>
                  <a:pt x="35961" y="446128"/>
                  <a:pt x="34269" y="437685"/>
                </a:cubicBezTo>
                <a:lnTo>
                  <a:pt x="352" y="265272"/>
                </a:lnTo>
                <a:cubicBezTo>
                  <a:pt x="-1606" y="255496"/>
                  <a:pt x="4804" y="246076"/>
                  <a:pt x="14596" y="244120"/>
                </a:cubicBezTo>
                <a:cubicBezTo>
                  <a:pt x="24299" y="242254"/>
                  <a:pt x="33824" y="248564"/>
                  <a:pt x="35694" y="258340"/>
                </a:cubicBezTo>
                <a:lnTo>
                  <a:pt x="66851" y="416178"/>
                </a:lnTo>
                <a:lnTo>
                  <a:pt x="112697" y="416178"/>
                </a:lnTo>
                <a:cubicBezTo>
                  <a:pt x="106109" y="414667"/>
                  <a:pt x="99967" y="411379"/>
                  <a:pt x="95160" y="406580"/>
                </a:cubicBezTo>
                <a:cubicBezTo>
                  <a:pt x="88216" y="399826"/>
                  <a:pt x="84388" y="390494"/>
                  <a:pt x="84299" y="380807"/>
                </a:cubicBezTo>
                <a:lnTo>
                  <a:pt x="84032" y="257274"/>
                </a:lnTo>
                <a:cubicBezTo>
                  <a:pt x="83943" y="237100"/>
                  <a:pt x="100412" y="220658"/>
                  <a:pt x="120709" y="220836"/>
                </a:cubicBezTo>
                <a:close/>
                <a:moveTo>
                  <a:pt x="441756" y="108389"/>
                </a:moveTo>
                <a:cubicBezTo>
                  <a:pt x="468296" y="108389"/>
                  <a:pt x="489811" y="129873"/>
                  <a:pt x="489811" y="156374"/>
                </a:cubicBezTo>
                <a:cubicBezTo>
                  <a:pt x="489811" y="182875"/>
                  <a:pt x="468296" y="204359"/>
                  <a:pt x="441756" y="204359"/>
                </a:cubicBezTo>
                <a:cubicBezTo>
                  <a:pt x="415216" y="204359"/>
                  <a:pt x="393701" y="182875"/>
                  <a:pt x="393701" y="156374"/>
                </a:cubicBezTo>
                <a:cubicBezTo>
                  <a:pt x="393701" y="129873"/>
                  <a:pt x="415216" y="108389"/>
                  <a:pt x="441756" y="108389"/>
                </a:cubicBezTo>
                <a:close/>
                <a:moveTo>
                  <a:pt x="165846" y="108389"/>
                </a:moveTo>
                <a:cubicBezTo>
                  <a:pt x="192386" y="108389"/>
                  <a:pt x="213901" y="129873"/>
                  <a:pt x="213901" y="156374"/>
                </a:cubicBezTo>
                <a:cubicBezTo>
                  <a:pt x="213901" y="182875"/>
                  <a:pt x="192386" y="204359"/>
                  <a:pt x="165846" y="204359"/>
                </a:cubicBezTo>
                <a:cubicBezTo>
                  <a:pt x="139306" y="204359"/>
                  <a:pt x="117791" y="182875"/>
                  <a:pt x="117791" y="156374"/>
                </a:cubicBezTo>
                <a:cubicBezTo>
                  <a:pt x="117791" y="129873"/>
                  <a:pt x="139306" y="108389"/>
                  <a:pt x="165846" y="108389"/>
                </a:cubicBezTo>
                <a:close/>
                <a:moveTo>
                  <a:pt x="292227" y="0"/>
                </a:moveTo>
                <a:cubicBezTo>
                  <a:pt x="339768" y="0"/>
                  <a:pt x="378317" y="27718"/>
                  <a:pt x="378317" y="61832"/>
                </a:cubicBezTo>
                <a:cubicBezTo>
                  <a:pt x="378317" y="96035"/>
                  <a:pt x="339768" y="123753"/>
                  <a:pt x="292227" y="123753"/>
                </a:cubicBezTo>
                <a:cubicBezTo>
                  <a:pt x="282880" y="123753"/>
                  <a:pt x="273888" y="122687"/>
                  <a:pt x="265430" y="120644"/>
                </a:cubicBezTo>
                <a:lnTo>
                  <a:pt x="231600" y="139922"/>
                </a:lnTo>
                <a:cubicBezTo>
                  <a:pt x="229285" y="141343"/>
                  <a:pt x="226258" y="140988"/>
                  <a:pt x="224300" y="139122"/>
                </a:cubicBezTo>
                <a:cubicBezTo>
                  <a:pt x="222341" y="137256"/>
                  <a:pt x="221807" y="134325"/>
                  <a:pt x="223053" y="131837"/>
                </a:cubicBezTo>
                <a:lnTo>
                  <a:pt x="234983" y="108117"/>
                </a:lnTo>
                <a:cubicBezTo>
                  <a:pt x="217266" y="96746"/>
                  <a:pt x="206138" y="80222"/>
                  <a:pt x="206138" y="61832"/>
                </a:cubicBezTo>
                <a:cubicBezTo>
                  <a:pt x="206138" y="27718"/>
                  <a:pt x="244687" y="0"/>
                  <a:pt x="2922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0" name="analytics_237483"/>
          <p:cNvSpPr>
            <a:spLocks noChangeAspect="1"/>
          </p:cNvSpPr>
          <p:nvPr/>
        </p:nvSpPr>
        <p:spPr bwMode="auto">
          <a:xfrm>
            <a:off x="9474006" y="4174543"/>
            <a:ext cx="355623" cy="342437"/>
          </a:xfrm>
          <a:custGeom>
            <a:avLst/>
            <a:gdLst>
              <a:gd name="connsiteX0" fmla="*/ 222690 w 607592"/>
              <a:gd name="connsiteY0" fmla="*/ 426704 h 585064"/>
              <a:gd name="connsiteX1" fmla="*/ 197770 w 607592"/>
              <a:gd name="connsiteY1" fmla="*/ 426793 h 585064"/>
              <a:gd name="connsiteX2" fmla="*/ 207649 w 607592"/>
              <a:gd name="connsiteY2" fmla="*/ 443501 h 585064"/>
              <a:gd name="connsiteX3" fmla="*/ 188603 w 607592"/>
              <a:gd name="connsiteY3" fmla="*/ 462609 h 585064"/>
              <a:gd name="connsiteX4" fmla="*/ 185310 w 607592"/>
              <a:gd name="connsiteY4" fmla="*/ 462609 h 585064"/>
              <a:gd name="connsiteX5" fmla="*/ 196791 w 607592"/>
              <a:gd name="connsiteY5" fmla="*/ 492205 h 585064"/>
              <a:gd name="connsiteX6" fmla="*/ 502784 w 607592"/>
              <a:gd name="connsiteY6" fmla="*/ 328053 h 585064"/>
              <a:gd name="connsiteX7" fmla="*/ 477779 w 607592"/>
              <a:gd name="connsiteY7" fmla="*/ 328142 h 585064"/>
              <a:gd name="connsiteX8" fmla="*/ 487745 w 607592"/>
              <a:gd name="connsiteY8" fmla="*/ 344850 h 585064"/>
              <a:gd name="connsiteX9" fmla="*/ 468613 w 607592"/>
              <a:gd name="connsiteY9" fmla="*/ 363958 h 585064"/>
              <a:gd name="connsiteX10" fmla="*/ 465321 w 607592"/>
              <a:gd name="connsiteY10" fmla="*/ 363958 h 585064"/>
              <a:gd name="connsiteX11" fmla="*/ 476800 w 607592"/>
              <a:gd name="connsiteY11" fmla="*/ 393643 h 585064"/>
              <a:gd name="connsiteX12" fmla="*/ 301645 w 607592"/>
              <a:gd name="connsiteY12" fmla="*/ 102052 h 585064"/>
              <a:gd name="connsiteX13" fmla="*/ 318633 w 607592"/>
              <a:gd name="connsiteY13" fmla="*/ 106751 h 585064"/>
              <a:gd name="connsiteX14" fmla="*/ 322727 w 607592"/>
              <a:gd name="connsiteY14" fmla="*/ 139013 h 585064"/>
              <a:gd name="connsiteX15" fmla="*/ 250636 w 607592"/>
              <a:gd name="connsiteY15" fmla="*/ 231533 h 585064"/>
              <a:gd name="connsiteX16" fmla="*/ 250547 w 607592"/>
              <a:gd name="connsiteY16" fmla="*/ 231533 h 585064"/>
              <a:gd name="connsiteX17" fmla="*/ 250547 w 607592"/>
              <a:gd name="connsiteY17" fmla="*/ 231621 h 585064"/>
              <a:gd name="connsiteX18" fmla="*/ 238265 w 607592"/>
              <a:gd name="connsiteY18" fmla="*/ 239620 h 585064"/>
              <a:gd name="connsiteX19" fmla="*/ 169201 w 607592"/>
              <a:gd name="connsiteY19" fmla="*/ 258551 h 585064"/>
              <a:gd name="connsiteX20" fmla="*/ 201597 w 607592"/>
              <a:gd name="connsiteY20" fmla="*/ 258640 h 585064"/>
              <a:gd name="connsiteX21" fmla="*/ 199817 w 607592"/>
              <a:gd name="connsiteY21" fmla="*/ 371512 h 585064"/>
              <a:gd name="connsiteX22" fmla="*/ 263363 w 607592"/>
              <a:gd name="connsiteY22" fmla="*/ 371334 h 585064"/>
              <a:gd name="connsiteX23" fmla="*/ 263452 w 607592"/>
              <a:gd name="connsiteY23" fmla="*/ 371334 h 585064"/>
              <a:gd name="connsiteX24" fmla="*/ 286326 w 607592"/>
              <a:gd name="connsiteY24" fmla="*/ 383421 h 585064"/>
              <a:gd name="connsiteX25" fmla="*/ 289174 w 607592"/>
              <a:gd name="connsiteY25" fmla="*/ 409106 h 585064"/>
              <a:gd name="connsiteX26" fmla="*/ 226428 w 607592"/>
              <a:gd name="connsiteY26" fmla="*/ 567572 h 585064"/>
              <a:gd name="connsiteX27" fmla="*/ 190472 w 607592"/>
              <a:gd name="connsiteY27" fmla="*/ 583125 h 585064"/>
              <a:gd name="connsiteX28" fmla="*/ 174986 w 607592"/>
              <a:gd name="connsiteY28" fmla="*/ 547308 h 585064"/>
              <a:gd name="connsiteX29" fmla="*/ 182907 w 607592"/>
              <a:gd name="connsiteY29" fmla="*/ 527133 h 585064"/>
              <a:gd name="connsiteX30" fmla="*/ 157987 w 607592"/>
              <a:gd name="connsiteY30" fmla="*/ 462609 h 585064"/>
              <a:gd name="connsiteX31" fmla="*/ 85540 w 607592"/>
              <a:gd name="connsiteY31" fmla="*/ 462609 h 585064"/>
              <a:gd name="connsiteX32" fmla="*/ 41484 w 607592"/>
              <a:gd name="connsiteY32" fmla="*/ 576815 h 585064"/>
              <a:gd name="connsiteX33" fmla="*/ 25019 w 607592"/>
              <a:gd name="connsiteY33" fmla="*/ 584103 h 585064"/>
              <a:gd name="connsiteX34" fmla="*/ 17721 w 607592"/>
              <a:gd name="connsiteY34" fmla="*/ 567661 h 585064"/>
              <a:gd name="connsiteX35" fmla="*/ 58306 w 607592"/>
              <a:gd name="connsiteY35" fmla="*/ 462609 h 585064"/>
              <a:gd name="connsiteX36" fmla="*/ 55013 w 607592"/>
              <a:gd name="connsiteY36" fmla="*/ 462609 h 585064"/>
              <a:gd name="connsiteX37" fmla="*/ 36322 w 607592"/>
              <a:gd name="connsiteY37" fmla="*/ 447145 h 585064"/>
              <a:gd name="connsiteX38" fmla="*/ 366 w 607592"/>
              <a:gd name="connsiteY38" fmla="*/ 264683 h 585064"/>
              <a:gd name="connsiteX39" fmla="*/ 15407 w 607592"/>
              <a:gd name="connsiteY39" fmla="*/ 242287 h 585064"/>
              <a:gd name="connsiteX40" fmla="*/ 37835 w 607592"/>
              <a:gd name="connsiteY40" fmla="*/ 257307 h 585064"/>
              <a:gd name="connsiteX41" fmla="*/ 70677 w 607592"/>
              <a:gd name="connsiteY41" fmla="*/ 424482 h 585064"/>
              <a:gd name="connsiteX42" fmla="*/ 119271 w 607592"/>
              <a:gd name="connsiteY42" fmla="*/ 424482 h 585064"/>
              <a:gd name="connsiteX43" fmla="*/ 89278 w 607592"/>
              <a:gd name="connsiteY43" fmla="*/ 386976 h 585064"/>
              <a:gd name="connsiteX44" fmla="*/ 88922 w 607592"/>
              <a:gd name="connsiteY44" fmla="*/ 256240 h 585064"/>
              <a:gd name="connsiteX45" fmla="*/ 100225 w 607592"/>
              <a:gd name="connsiteY45" fmla="*/ 228866 h 585064"/>
              <a:gd name="connsiteX46" fmla="*/ 127815 w 607592"/>
              <a:gd name="connsiteY46" fmla="*/ 217668 h 585064"/>
              <a:gd name="connsiteX47" fmla="*/ 143746 w 607592"/>
              <a:gd name="connsiteY47" fmla="*/ 217757 h 585064"/>
              <a:gd name="connsiteX48" fmla="*/ 218952 w 607592"/>
              <a:gd name="connsiteY48" fmla="*/ 197227 h 585064"/>
              <a:gd name="connsiteX49" fmla="*/ 286326 w 607592"/>
              <a:gd name="connsiteY49" fmla="*/ 110751 h 585064"/>
              <a:gd name="connsiteX50" fmla="*/ 301645 w 607592"/>
              <a:gd name="connsiteY50" fmla="*/ 102052 h 585064"/>
              <a:gd name="connsiteX51" fmla="*/ 183185 w 607592"/>
              <a:gd name="connsiteY51" fmla="*/ 99226 h 585064"/>
              <a:gd name="connsiteX52" fmla="*/ 226001 w 607592"/>
              <a:gd name="connsiteY52" fmla="*/ 156022 h 585064"/>
              <a:gd name="connsiteX53" fmla="*/ 225823 w 607592"/>
              <a:gd name="connsiteY53" fmla="*/ 157177 h 585064"/>
              <a:gd name="connsiteX54" fmla="*/ 167874 w 607592"/>
              <a:gd name="connsiteY54" fmla="*/ 199664 h 585064"/>
              <a:gd name="connsiteX55" fmla="*/ 125235 w 607592"/>
              <a:gd name="connsiteY55" fmla="*/ 141801 h 585064"/>
              <a:gd name="connsiteX56" fmla="*/ 183185 w 607592"/>
              <a:gd name="connsiteY56" fmla="*/ 99226 h 585064"/>
              <a:gd name="connsiteX57" fmla="*/ 581680 w 607592"/>
              <a:gd name="connsiteY57" fmla="*/ 3401 h 585064"/>
              <a:gd name="connsiteX58" fmla="*/ 598709 w 607592"/>
              <a:gd name="connsiteY58" fmla="*/ 8100 h 585064"/>
              <a:gd name="connsiteX59" fmla="*/ 602713 w 607592"/>
              <a:gd name="connsiteY59" fmla="*/ 40362 h 585064"/>
              <a:gd name="connsiteX60" fmla="*/ 530636 w 607592"/>
              <a:gd name="connsiteY60" fmla="*/ 132882 h 585064"/>
              <a:gd name="connsiteX61" fmla="*/ 518534 w 607592"/>
              <a:gd name="connsiteY61" fmla="*/ 140969 h 585064"/>
              <a:gd name="connsiteX62" fmla="*/ 459804 w 607592"/>
              <a:gd name="connsiteY62" fmla="*/ 157056 h 585064"/>
              <a:gd name="connsiteX63" fmla="*/ 481605 w 607592"/>
              <a:gd name="connsiteY63" fmla="*/ 156967 h 585064"/>
              <a:gd name="connsiteX64" fmla="*/ 479825 w 607592"/>
              <a:gd name="connsiteY64" fmla="*/ 272950 h 585064"/>
              <a:gd name="connsiteX65" fmla="*/ 543450 w 607592"/>
              <a:gd name="connsiteY65" fmla="*/ 272772 h 585064"/>
              <a:gd name="connsiteX66" fmla="*/ 543539 w 607592"/>
              <a:gd name="connsiteY66" fmla="*/ 272772 h 585064"/>
              <a:gd name="connsiteX67" fmla="*/ 566319 w 607592"/>
              <a:gd name="connsiteY67" fmla="*/ 284770 h 585064"/>
              <a:gd name="connsiteX68" fmla="*/ 569255 w 607592"/>
              <a:gd name="connsiteY68" fmla="*/ 310544 h 585064"/>
              <a:gd name="connsiteX69" fmla="*/ 506432 w 607592"/>
              <a:gd name="connsiteY69" fmla="*/ 469010 h 585064"/>
              <a:gd name="connsiteX70" fmla="*/ 470571 w 607592"/>
              <a:gd name="connsiteY70" fmla="*/ 484474 h 585064"/>
              <a:gd name="connsiteX71" fmla="*/ 454999 w 607592"/>
              <a:gd name="connsiteY71" fmla="*/ 448657 h 585064"/>
              <a:gd name="connsiteX72" fmla="*/ 463007 w 607592"/>
              <a:gd name="connsiteY72" fmla="*/ 428482 h 585064"/>
              <a:gd name="connsiteX73" fmla="*/ 438092 w 607592"/>
              <a:gd name="connsiteY73" fmla="*/ 363958 h 585064"/>
              <a:gd name="connsiteX74" fmla="*/ 365658 w 607592"/>
              <a:gd name="connsiteY74" fmla="*/ 363958 h 585064"/>
              <a:gd name="connsiteX75" fmla="*/ 321522 w 607592"/>
              <a:gd name="connsiteY75" fmla="*/ 478164 h 585064"/>
              <a:gd name="connsiteX76" fmla="*/ 305059 w 607592"/>
              <a:gd name="connsiteY76" fmla="*/ 485452 h 585064"/>
              <a:gd name="connsiteX77" fmla="*/ 297763 w 607592"/>
              <a:gd name="connsiteY77" fmla="*/ 469010 h 585064"/>
              <a:gd name="connsiteX78" fmla="*/ 338429 w 607592"/>
              <a:gd name="connsiteY78" fmla="*/ 363958 h 585064"/>
              <a:gd name="connsiteX79" fmla="*/ 335136 w 607592"/>
              <a:gd name="connsiteY79" fmla="*/ 363958 h 585064"/>
              <a:gd name="connsiteX80" fmla="*/ 316361 w 607592"/>
              <a:gd name="connsiteY80" fmla="*/ 348583 h 585064"/>
              <a:gd name="connsiteX81" fmla="*/ 289754 w 607592"/>
              <a:gd name="connsiteY81" fmla="*/ 213048 h 585064"/>
              <a:gd name="connsiteX82" fmla="*/ 320810 w 607592"/>
              <a:gd name="connsiteY82" fmla="*/ 173409 h 585064"/>
              <a:gd name="connsiteX83" fmla="*/ 350798 w 607592"/>
              <a:gd name="connsiteY83" fmla="*/ 325831 h 585064"/>
              <a:gd name="connsiteX84" fmla="*/ 399294 w 607592"/>
              <a:gd name="connsiteY84" fmla="*/ 325831 h 585064"/>
              <a:gd name="connsiteX85" fmla="*/ 380785 w 607592"/>
              <a:gd name="connsiteY85" fmla="*/ 315699 h 585064"/>
              <a:gd name="connsiteX86" fmla="*/ 369306 w 607592"/>
              <a:gd name="connsiteY86" fmla="*/ 288414 h 585064"/>
              <a:gd name="connsiteX87" fmla="*/ 368950 w 607592"/>
              <a:gd name="connsiteY87" fmla="*/ 157678 h 585064"/>
              <a:gd name="connsiteX88" fmla="*/ 380341 w 607592"/>
              <a:gd name="connsiteY88" fmla="*/ 130215 h 585064"/>
              <a:gd name="connsiteX89" fmla="*/ 407837 w 607592"/>
              <a:gd name="connsiteY89" fmla="*/ 119017 h 585064"/>
              <a:gd name="connsiteX90" fmla="*/ 423854 w 607592"/>
              <a:gd name="connsiteY90" fmla="*/ 119106 h 585064"/>
              <a:gd name="connsiteX91" fmla="*/ 498957 w 607592"/>
              <a:gd name="connsiteY91" fmla="*/ 98575 h 585064"/>
              <a:gd name="connsiteX92" fmla="*/ 566319 w 607592"/>
              <a:gd name="connsiteY92" fmla="*/ 12099 h 585064"/>
              <a:gd name="connsiteX93" fmla="*/ 581680 w 607592"/>
              <a:gd name="connsiteY93" fmla="*/ 3401 h 585064"/>
              <a:gd name="connsiteX94" fmla="*/ 463285 w 607592"/>
              <a:gd name="connsiteY94" fmla="*/ 575 h 585064"/>
              <a:gd name="connsiteX95" fmla="*/ 505943 w 607592"/>
              <a:gd name="connsiteY95" fmla="*/ 58527 h 585064"/>
              <a:gd name="connsiteX96" fmla="*/ 447879 w 607592"/>
              <a:gd name="connsiteY96" fmla="*/ 101103 h 585064"/>
              <a:gd name="connsiteX97" fmla="*/ 405310 w 607592"/>
              <a:gd name="connsiteY97" fmla="*/ 43151 h 585064"/>
              <a:gd name="connsiteX98" fmla="*/ 463285 w 607592"/>
              <a:gd name="connsiteY98" fmla="*/ 575 h 585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607592" h="585064">
                <a:moveTo>
                  <a:pt x="222690" y="426704"/>
                </a:moveTo>
                <a:lnTo>
                  <a:pt x="197770" y="426793"/>
                </a:lnTo>
                <a:cubicBezTo>
                  <a:pt x="203644" y="430081"/>
                  <a:pt x="207649" y="436302"/>
                  <a:pt x="207649" y="443501"/>
                </a:cubicBezTo>
                <a:cubicBezTo>
                  <a:pt x="207649" y="454077"/>
                  <a:pt x="199105" y="462609"/>
                  <a:pt x="188603" y="462609"/>
                </a:cubicBezTo>
                <a:lnTo>
                  <a:pt x="185310" y="462609"/>
                </a:lnTo>
                <a:lnTo>
                  <a:pt x="196791" y="492205"/>
                </a:lnTo>
                <a:close/>
                <a:moveTo>
                  <a:pt x="502784" y="328053"/>
                </a:moveTo>
                <a:lnTo>
                  <a:pt x="477779" y="328142"/>
                </a:lnTo>
                <a:cubicBezTo>
                  <a:pt x="483741" y="331430"/>
                  <a:pt x="487745" y="337651"/>
                  <a:pt x="487745" y="344850"/>
                </a:cubicBezTo>
                <a:cubicBezTo>
                  <a:pt x="487745" y="355426"/>
                  <a:pt x="479203" y="363958"/>
                  <a:pt x="468613" y="363958"/>
                </a:cubicBezTo>
                <a:lnTo>
                  <a:pt x="465321" y="363958"/>
                </a:lnTo>
                <a:lnTo>
                  <a:pt x="476800" y="393643"/>
                </a:lnTo>
                <a:close/>
                <a:moveTo>
                  <a:pt x="301645" y="102052"/>
                </a:moveTo>
                <a:cubicBezTo>
                  <a:pt x="307486" y="101330"/>
                  <a:pt x="313604" y="102841"/>
                  <a:pt x="318633" y="106751"/>
                </a:cubicBezTo>
                <a:cubicBezTo>
                  <a:pt x="328690" y="114572"/>
                  <a:pt x="330470" y="128970"/>
                  <a:pt x="322727" y="139013"/>
                </a:cubicBezTo>
                <a:lnTo>
                  <a:pt x="250636" y="231533"/>
                </a:lnTo>
                <a:cubicBezTo>
                  <a:pt x="250636" y="231533"/>
                  <a:pt x="250547" y="231533"/>
                  <a:pt x="250547" y="231533"/>
                </a:cubicBezTo>
                <a:cubicBezTo>
                  <a:pt x="250547" y="231533"/>
                  <a:pt x="250547" y="231533"/>
                  <a:pt x="250547" y="231621"/>
                </a:cubicBezTo>
                <a:cubicBezTo>
                  <a:pt x="247254" y="235710"/>
                  <a:pt x="242982" y="238465"/>
                  <a:pt x="238265" y="239620"/>
                </a:cubicBezTo>
                <a:lnTo>
                  <a:pt x="169201" y="258551"/>
                </a:lnTo>
                <a:cubicBezTo>
                  <a:pt x="179614" y="259173"/>
                  <a:pt x="191095" y="258995"/>
                  <a:pt x="201597" y="258640"/>
                </a:cubicBezTo>
                <a:lnTo>
                  <a:pt x="199817" y="371512"/>
                </a:lnTo>
                <a:lnTo>
                  <a:pt x="263363" y="371334"/>
                </a:lnTo>
                <a:lnTo>
                  <a:pt x="263452" y="371334"/>
                </a:lnTo>
                <a:cubicBezTo>
                  <a:pt x="272620" y="371334"/>
                  <a:pt x="281164" y="375867"/>
                  <a:pt x="286326" y="383421"/>
                </a:cubicBezTo>
                <a:cubicBezTo>
                  <a:pt x="291488" y="390976"/>
                  <a:pt x="292556" y="400663"/>
                  <a:pt x="289174" y="409106"/>
                </a:cubicBezTo>
                <a:lnTo>
                  <a:pt x="226428" y="567572"/>
                </a:lnTo>
                <a:cubicBezTo>
                  <a:pt x="220732" y="581792"/>
                  <a:pt x="204712" y="588724"/>
                  <a:pt x="190472" y="583125"/>
                </a:cubicBezTo>
                <a:cubicBezTo>
                  <a:pt x="176321" y="577526"/>
                  <a:pt x="169290" y="561439"/>
                  <a:pt x="174986" y="547308"/>
                </a:cubicBezTo>
                <a:lnTo>
                  <a:pt x="182907" y="527133"/>
                </a:lnTo>
                <a:lnTo>
                  <a:pt x="157987" y="462609"/>
                </a:lnTo>
                <a:lnTo>
                  <a:pt x="85540" y="462609"/>
                </a:lnTo>
                <a:lnTo>
                  <a:pt x="41484" y="576815"/>
                </a:lnTo>
                <a:cubicBezTo>
                  <a:pt x="38903" y="583392"/>
                  <a:pt x="31605" y="586591"/>
                  <a:pt x="25019" y="584103"/>
                </a:cubicBezTo>
                <a:cubicBezTo>
                  <a:pt x="18433" y="581614"/>
                  <a:pt x="15140" y="574237"/>
                  <a:pt x="17721" y="567661"/>
                </a:cubicBezTo>
                <a:lnTo>
                  <a:pt x="58306" y="462609"/>
                </a:lnTo>
                <a:lnTo>
                  <a:pt x="55013" y="462609"/>
                </a:lnTo>
                <a:cubicBezTo>
                  <a:pt x="45934" y="462609"/>
                  <a:pt x="38013" y="456122"/>
                  <a:pt x="36322" y="447145"/>
                </a:cubicBezTo>
                <a:lnTo>
                  <a:pt x="366" y="264683"/>
                </a:lnTo>
                <a:cubicBezTo>
                  <a:pt x="-1681" y="254374"/>
                  <a:pt x="5083" y="244331"/>
                  <a:pt x="15407" y="242287"/>
                </a:cubicBezTo>
                <a:cubicBezTo>
                  <a:pt x="25731" y="240331"/>
                  <a:pt x="35788" y="246997"/>
                  <a:pt x="37835" y="257307"/>
                </a:cubicBezTo>
                <a:lnTo>
                  <a:pt x="70677" y="424482"/>
                </a:lnTo>
                <a:lnTo>
                  <a:pt x="119271" y="424482"/>
                </a:lnTo>
                <a:cubicBezTo>
                  <a:pt x="101649" y="420393"/>
                  <a:pt x="89278" y="404840"/>
                  <a:pt x="89278" y="386976"/>
                </a:cubicBezTo>
                <a:lnTo>
                  <a:pt x="88922" y="256240"/>
                </a:lnTo>
                <a:cubicBezTo>
                  <a:pt x="88833" y="246019"/>
                  <a:pt x="92927" y="236154"/>
                  <a:pt x="100225" y="228866"/>
                </a:cubicBezTo>
                <a:cubicBezTo>
                  <a:pt x="107523" y="221579"/>
                  <a:pt x="117491" y="217579"/>
                  <a:pt x="127815" y="217668"/>
                </a:cubicBezTo>
                <a:lnTo>
                  <a:pt x="143746" y="217757"/>
                </a:lnTo>
                <a:cubicBezTo>
                  <a:pt x="152379" y="215357"/>
                  <a:pt x="210230" y="199626"/>
                  <a:pt x="218952" y="197227"/>
                </a:cubicBezTo>
                <a:lnTo>
                  <a:pt x="286326" y="110751"/>
                </a:lnTo>
                <a:cubicBezTo>
                  <a:pt x="290242" y="105729"/>
                  <a:pt x="295804" y="102774"/>
                  <a:pt x="301645" y="102052"/>
                </a:cubicBezTo>
                <a:close/>
                <a:moveTo>
                  <a:pt x="183185" y="99226"/>
                </a:moveTo>
                <a:cubicBezTo>
                  <a:pt x="210602" y="103403"/>
                  <a:pt x="229562" y="128735"/>
                  <a:pt x="226001" y="156022"/>
                </a:cubicBezTo>
                <a:cubicBezTo>
                  <a:pt x="225912" y="156378"/>
                  <a:pt x="225912" y="156822"/>
                  <a:pt x="225823" y="157177"/>
                </a:cubicBezTo>
                <a:cubicBezTo>
                  <a:pt x="221551" y="185087"/>
                  <a:pt x="195380" y="203930"/>
                  <a:pt x="167874" y="199664"/>
                </a:cubicBezTo>
                <a:cubicBezTo>
                  <a:pt x="140101" y="195486"/>
                  <a:pt x="120962" y="169532"/>
                  <a:pt x="125235" y="141801"/>
                </a:cubicBezTo>
                <a:cubicBezTo>
                  <a:pt x="129508" y="114069"/>
                  <a:pt x="155411" y="95048"/>
                  <a:pt x="183185" y="99226"/>
                </a:cubicBezTo>
                <a:close/>
                <a:moveTo>
                  <a:pt x="581680" y="3401"/>
                </a:moveTo>
                <a:cubicBezTo>
                  <a:pt x="587541" y="2679"/>
                  <a:pt x="593681" y="4189"/>
                  <a:pt x="598709" y="8100"/>
                </a:cubicBezTo>
                <a:cubicBezTo>
                  <a:pt x="608764" y="15921"/>
                  <a:pt x="610544" y="30408"/>
                  <a:pt x="602713" y="40362"/>
                </a:cubicBezTo>
                <a:cubicBezTo>
                  <a:pt x="595328" y="49872"/>
                  <a:pt x="538911" y="122305"/>
                  <a:pt x="530636" y="132882"/>
                </a:cubicBezTo>
                <a:cubicBezTo>
                  <a:pt x="527610" y="136792"/>
                  <a:pt x="523339" y="139636"/>
                  <a:pt x="518534" y="140969"/>
                </a:cubicBezTo>
                <a:lnTo>
                  <a:pt x="459804" y="157056"/>
                </a:lnTo>
                <a:lnTo>
                  <a:pt x="481605" y="156967"/>
                </a:lnTo>
                <a:cubicBezTo>
                  <a:pt x="481694" y="158389"/>
                  <a:pt x="481783" y="149679"/>
                  <a:pt x="479825" y="272950"/>
                </a:cubicBezTo>
                <a:lnTo>
                  <a:pt x="543450" y="272772"/>
                </a:lnTo>
                <a:lnTo>
                  <a:pt x="543539" y="272772"/>
                </a:lnTo>
                <a:cubicBezTo>
                  <a:pt x="552615" y="272772"/>
                  <a:pt x="561247" y="277216"/>
                  <a:pt x="566319" y="284770"/>
                </a:cubicBezTo>
                <a:cubicBezTo>
                  <a:pt x="571569" y="292325"/>
                  <a:pt x="572637" y="302012"/>
                  <a:pt x="569255" y="310544"/>
                </a:cubicBezTo>
                <a:lnTo>
                  <a:pt x="506432" y="469010"/>
                </a:lnTo>
                <a:cubicBezTo>
                  <a:pt x="500826" y="483141"/>
                  <a:pt x="484809" y="490073"/>
                  <a:pt x="470571" y="484474"/>
                </a:cubicBezTo>
                <a:cubicBezTo>
                  <a:pt x="456334" y="478875"/>
                  <a:pt x="449393" y="462788"/>
                  <a:pt x="454999" y="448657"/>
                </a:cubicBezTo>
                <a:lnTo>
                  <a:pt x="463007" y="428482"/>
                </a:lnTo>
                <a:lnTo>
                  <a:pt x="438092" y="363958"/>
                </a:lnTo>
                <a:lnTo>
                  <a:pt x="365658" y="363958"/>
                </a:lnTo>
                <a:lnTo>
                  <a:pt x="321522" y="478164"/>
                </a:lnTo>
                <a:cubicBezTo>
                  <a:pt x="319030" y="484741"/>
                  <a:pt x="311644" y="488029"/>
                  <a:pt x="305059" y="485452"/>
                </a:cubicBezTo>
                <a:cubicBezTo>
                  <a:pt x="298564" y="482963"/>
                  <a:pt x="295271" y="475586"/>
                  <a:pt x="297763" y="469010"/>
                </a:cubicBezTo>
                <a:lnTo>
                  <a:pt x="338429" y="363958"/>
                </a:lnTo>
                <a:lnTo>
                  <a:pt x="335136" y="363958"/>
                </a:lnTo>
                <a:cubicBezTo>
                  <a:pt x="325971" y="363958"/>
                  <a:pt x="318140" y="357471"/>
                  <a:pt x="316361" y="348583"/>
                </a:cubicBezTo>
                <a:lnTo>
                  <a:pt x="289754" y="213048"/>
                </a:lnTo>
                <a:lnTo>
                  <a:pt x="320810" y="173409"/>
                </a:lnTo>
                <a:lnTo>
                  <a:pt x="350798" y="325831"/>
                </a:lnTo>
                <a:lnTo>
                  <a:pt x="399294" y="325831"/>
                </a:lnTo>
                <a:cubicBezTo>
                  <a:pt x="392353" y="324231"/>
                  <a:pt x="385947" y="320765"/>
                  <a:pt x="380785" y="315699"/>
                </a:cubicBezTo>
                <a:cubicBezTo>
                  <a:pt x="373489" y="308411"/>
                  <a:pt x="369395" y="298635"/>
                  <a:pt x="369306" y="288414"/>
                </a:cubicBezTo>
                <a:lnTo>
                  <a:pt x="368950" y="157678"/>
                </a:lnTo>
                <a:cubicBezTo>
                  <a:pt x="368950" y="147368"/>
                  <a:pt x="373044" y="137503"/>
                  <a:pt x="380341" y="130215"/>
                </a:cubicBezTo>
                <a:cubicBezTo>
                  <a:pt x="387637" y="122928"/>
                  <a:pt x="397515" y="118928"/>
                  <a:pt x="407837" y="119017"/>
                </a:cubicBezTo>
                <a:lnTo>
                  <a:pt x="423854" y="119106"/>
                </a:lnTo>
                <a:cubicBezTo>
                  <a:pt x="432753" y="116706"/>
                  <a:pt x="490237" y="100975"/>
                  <a:pt x="498957" y="98575"/>
                </a:cubicBezTo>
                <a:cubicBezTo>
                  <a:pt x="507856" y="87199"/>
                  <a:pt x="559022" y="21520"/>
                  <a:pt x="566319" y="12099"/>
                </a:cubicBezTo>
                <a:cubicBezTo>
                  <a:pt x="570234" y="7078"/>
                  <a:pt x="575818" y="4123"/>
                  <a:pt x="581680" y="3401"/>
                </a:cubicBezTo>
                <a:close/>
                <a:moveTo>
                  <a:pt x="463285" y="575"/>
                </a:moveTo>
                <a:cubicBezTo>
                  <a:pt x="491071" y="4842"/>
                  <a:pt x="510129" y="30796"/>
                  <a:pt x="505943" y="58527"/>
                </a:cubicBezTo>
                <a:cubicBezTo>
                  <a:pt x="501669" y="86437"/>
                  <a:pt x="475486" y="105280"/>
                  <a:pt x="447879" y="101103"/>
                </a:cubicBezTo>
                <a:cubicBezTo>
                  <a:pt x="420093" y="96836"/>
                  <a:pt x="401035" y="70882"/>
                  <a:pt x="405310" y="43151"/>
                </a:cubicBezTo>
                <a:cubicBezTo>
                  <a:pt x="409495" y="15419"/>
                  <a:pt x="435500" y="-3602"/>
                  <a:pt x="463285" y="5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" name="analytics_237483"/>
          <p:cNvSpPr>
            <a:spLocks noChangeAspect="1"/>
          </p:cNvSpPr>
          <p:nvPr/>
        </p:nvSpPr>
        <p:spPr bwMode="auto">
          <a:xfrm>
            <a:off x="6991530" y="5287457"/>
            <a:ext cx="336890" cy="355623"/>
          </a:xfrm>
          <a:custGeom>
            <a:avLst/>
            <a:gdLst>
              <a:gd name="T0" fmla="*/ 4881 w 5045"/>
              <a:gd name="T1" fmla="*/ 2390 h 5333"/>
              <a:gd name="T2" fmla="*/ 3572 w 5045"/>
              <a:gd name="T3" fmla="*/ 2162 h 5333"/>
              <a:gd name="T4" fmla="*/ 3484 w 5045"/>
              <a:gd name="T5" fmla="*/ 1357 h 5333"/>
              <a:gd name="T6" fmla="*/ 2591 w 5045"/>
              <a:gd name="T7" fmla="*/ 860 h 5333"/>
              <a:gd name="T8" fmla="*/ 3064 w 5045"/>
              <a:gd name="T9" fmla="*/ 581 h 5333"/>
              <a:gd name="T10" fmla="*/ 3132 w 5045"/>
              <a:gd name="T11" fmla="*/ 168 h 5333"/>
              <a:gd name="T12" fmla="*/ 2591 w 5045"/>
              <a:gd name="T13" fmla="*/ 99 h 5333"/>
              <a:gd name="T14" fmla="*/ 2523 w 5045"/>
              <a:gd name="T15" fmla="*/ 0 h 5333"/>
              <a:gd name="T16" fmla="*/ 2454 w 5045"/>
              <a:gd name="T17" fmla="*/ 860 h 5333"/>
              <a:gd name="T18" fmla="*/ 1561 w 5045"/>
              <a:gd name="T19" fmla="*/ 1357 h 5333"/>
              <a:gd name="T20" fmla="*/ 1474 w 5045"/>
              <a:gd name="T21" fmla="*/ 2162 h 5333"/>
              <a:gd name="T22" fmla="*/ 164 w 5045"/>
              <a:gd name="T23" fmla="*/ 2390 h 5333"/>
              <a:gd name="T24" fmla="*/ 0 w 5045"/>
              <a:gd name="T25" fmla="*/ 5054 h 5333"/>
              <a:gd name="T26" fmla="*/ 4766 w 5045"/>
              <a:gd name="T27" fmla="*/ 5333 h 5333"/>
              <a:gd name="T28" fmla="*/ 4881 w 5045"/>
              <a:gd name="T29" fmla="*/ 4800 h 5333"/>
              <a:gd name="T30" fmla="*/ 4133 w 5045"/>
              <a:gd name="T31" fmla="*/ 2824 h 5333"/>
              <a:gd name="T32" fmla="*/ 4514 w 5045"/>
              <a:gd name="T33" fmla="*/ 2956 h 5333"/>
              <a:gd name="T34" fmla="*/ 4381 w 5045"/>
              <a:gd name="T35" fmla="*/ 3337 h 5333"/>
              <a:gd name="T36" fmla="*/ 4001 w 5045"/>
              <a:gd name="T37" fmla="*/ 3204 h 5333"/>
              <a:gd name="T38" fmla="*/ 4001 w 5045"/>
              <a:gd name="T39" fmla="*/ 2956 h 5333"/>
              <a:gd name="T40" fmla="*/ 4133 w 5045"/>
              <a:gd name="T41" fmla="*/ 3621 h 5333"/>
              <a:gd name="T42" fmla="*/ 4514 w 5045"/>
              <a:gd name="T43" fmla="*/ 3753 h 5333"/>
              <a:gd name="T44" fmla="*/ 4381 w 5045"/>
              <a:gd name="T45" fmla="*/ 4134 h 5333"/>
              <a:gd name="T46" fmla="*/ 4001 w 5045"/>
              <a:gd name="T47" fmla="*/ 4001 h 5333"/>
              <a:gd name="T48" fmla="*/ 4001 w 5045"/>
              <a:gd name="T49" fmla="*/ 3753 h 5333"/>
              <a:gd name="T50" fmla="*/ 3336 w 5045"/>
              <a:gd name="T51" fmla="*/ 2824 h 5333"/>
              <a:gd name="T52" fmla="*/ 3717 w 5045"/>
              <a:gd name="T53" fmla="*/ 2956 h 5333"/>
              <a:gd name="T54" fmla="*/ 3584 w 5045"/>
              <a:gd name="T55" fmla="*/ 3337 h 5333"/>
              <a:gd name="T56" fmla="*/ 3203 w 5045"/>
              <a:gd name="T57" fmla="*/ 3204 h 5333"/>
              <a:gd name="T58" fmla="*/ 3203 w 5045"/>
              <a:gd name="T59" fmla="*/ 3753 h 5333"/>
              <a:gd name="T60" fmla="*/ 3584 w 5045"/>
              <a:gd name="T61" fmla="*/ 3621 h 5333"/>
              <a:gd name="T62" fmla="*/ 3717 w 5045"/>
              <a:gd name="T63" fmla="*/ 4001 h 5333"/>
              <a:gd name="T64" fmla="*/ 3336 w 5045"/>
              <a:gd name="T65" fmla="*/ 4134 h 5333"/>
              <a:gd name="T66" fmla="*/ 3203 w 5045"/>
              <a:gd name="T67" fmla="*/ 3753 h 5333"/>
              <a:gd name="T68" fmla="*/ 2898 w 5045"/>
              <a:gd name="T69" fmla="*/ 1883 h 5333"/>
              <a:gd name="T70" fmla="*/ 2147 w 5045"/>
              <a:gd name="T71" fmla="*/ 1883 h 5333"/>
              <a:gd name="T72" fmla="*/ 2146 w 5045"/>
              <a:gd name="T73" fmla="*/ 3664 h 5333"/>
              <a:gd name="T74" fmla="*/ 2766 w 5045"/>
              <a:gd name="T75" fmla="*/ 3532 h 5333"/>
              <a:gd name="T76" fmla="*/ 2899 w 5045"/>
              <a:gd name="T77" fmla="*/ 4710 h 5333"/>
              <a:gd name="T78" fmla="*/ 2164 w 5045"/>
              <a:gd name="T79" fmla="*/ 4775 h 5333"/>
              <a:gd name="T80" fmla="*/ 2146 w 5045"/>
              <a:gd name="T81" fmla="*/ 3664 h 5333"/>
              <a:gd name="T82" fmla="*/ 1328 w 5045"/>
              <a:gd name="T83" fmla="*/ 2956 h 5333"/>
              <a:gd name="T84" fmla="*/ 1709 w 5045"/>
              <a:gd name="T85" fmla="*/ 2824 h 5333"/>
              <a:gd name="T86" fmla="*/ 1842 w 5045"/>
              <a:gd name="T87" fmla="*/ 3204 h 5333"/>
              <a:gd name="T88" fmla="*/ 1461 w 5045"/>
              <a:gd name="T89" fmla="*/ 3337 h 5333"/>
              <a:gd name="T90" fmla="*/ 1328 w 5045"/>
              <a:gd name="T91" fmla="*/ 2956 h 5333"/>
              <a:gd name="T92" fmla="*/ 1461 w 5045"/>
              <a:gd name="T93" fmla="*/ 3621 h 5333"/>
              <a:gd name="T94" fmla="*/ 1842 w 5045"/>
              <a:gd name="T95" fmla="*/ 3753 h 5333"/>
              <a:gd name="T96" fmla="*/ 1709 w 5045"/>
              <a:gd name="T97" fmla="*/ 4134 h 5333"/>
              <a:gd name="T98" fmla="*/ 1328 w 5045"/>
              <a:gd name="T99" fmla="*/ 4001 h 5333"/>
              <a:gd name="T100" fmla="*/ 531 w 5045"/>
              <a:gd name="T101" fmla="*/ 2956 h 5333"/>
              <a:gd name="T102" fmla="*/ 912 w 5045"/>
              <a:gd name="T103" fmla="*/ 2824 h 5333"/>
              <a:gd name="T104" fmla="*/ 1045 w 5045"/>
              <a:gd name="T105" fmla="*/ 3204 h 5333"/>
              <a:gd name="T106" fmla="*/ 664 w 5045"/>
              <a:gd name="T107" fmla="*/ 3337 h 5333"/>
              <a:gd name="T108" fmla="*/ 531 w 5045"/>
              <a:gd name="T109" fmla="*/ 2956 h 5333"/>
              <a:gd name="T110" fmla="*/ 664 w 5045"/>
              <a:gd name="T111" fmla="*/ 3621 h 5333"/>
              <a:gd name="T112" fmla="*/ 1045 w 5045"/>
              <a:gd name="T113" fmla="*/ 3753 h 5333"/>
              <a:gd name="T114" fmla="*/ 912 w 5045"/>
              <a:gd name="T115" fmla="*/ 4134 h 5333"/>
              <a:gd name="T116" fmla="*/ 531 w 5045"/>
              <a:gd name="T117" fmla="*/ 4001 h 5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045" h="5333">
                <a:moveTo>
                  <a:pt x="4881" y="4800"/>
                </a:moveTo>
                <a:lnTo>
                  <a:pt x="4881" y="2390"/>
                </a:lnTo>
                <a:cubicBezTo>
                  <a:pt x="4881" y="2264"/>
                  <a:pt x="4779" y="2162"/>
                  <a:pt x="4653" y="2162"/>
                </a:cubicBezTo>
                <a:lnTo>
                  <a:pt x="3572" y="2162"/>
                </a:lnTo>
                <a:lnTo>
                  <a:pt x="3572" y="1507"/>
                </a:lnTo>
                <a:cubicBezTo>
                  <a:pt x="3572" y="1445"/>
                  <a:pt x="3538" y="1388"/>
                  <a:pt x="3484" y="1357"/>
                </a:cubicBezTo>
                <a:lnTo>
                  <a:pt x="2606" y="868"/>
                </a:lnTo>
                <a:cubicBezTo>
                  <a:pt x="2601" y="865"/>
                  <a:pt x="2596" y="863"/>
                  <a:pt x="2591" y="860"/>
                </a:cubicBezTo>
                <a:lnTo>
                  <a:pt x="2591" y="581"/>
                </a:lnTo>
                <a:lnTo>
                  <a:pt x="3064" y="581"/>
                </a:lnTo>
                <a:cubicBezTo>
                  <a:pt x="3102" y="581"/>
                  <a:pt x="3132" y="550"/>
                  <a:pt x="3132" y="513"/>
                </a:cubicBezTo>
                <a:lnTo>
                  <a:pt x="3132" y="168"/>
                </a:lnTo>
                <a:cubicBezTo>
                  <a:pt x="3132" y="130"/>
                  <a:pt x="3102" y="99"/>
                  <a:pt x="3064" y="99"/>
                </a:cubicBezTo>
                <a:lnTo>
                  <a:pt x="2591" y="99"/>
                </a:lnTo>
                <a:lnTo>
                  <a:pt x="2591" y="68"/>
                </a:lnTo>
                <a:cubicBezTo>
                  <a:pt x="2591" y="31"/>
                  <a:pt x="2560" y="0"/>
                  <a:pt x="2523" y="0"/>
                </a:cubicBezTo>
                <a:cubicBezTo>
                  <a:pt x="2485" y="0"/>
                  <a:pt x="2454" y="31"/>
                  <a:pt x="2454" y="68"/>
                </a:cubicBezTo>
                <a:lnTo>
                  <a:pt x="2454" y="860"/>
                </a:lnTo>
                <a:cubicBezTo>
                  <a:pt x="2449" y="863"/>
                  <a:pt x="2444" y="865"/>
                  <a:pt x="2440" y="868"/>
                </a:cubicBezTo>
                <a:lnTo>
                  <a:pt x="1561" y="1357"/>
                </a:lnTo>
                <a:cubicBezTo>
                  <a:pt x="1507" y="1388"/>
                  <a:pt x="1474" y="1445"/>
                  <a:pt x="1474" y="1507"/>
                </a:cubicBezTo>
                <a:lnTo>
                  <a:pt x="1474" y="2162"/>
                </a:lnTo>
                <a:lnTo>
                  <a:pt x="392" y="2162"/>
                </a:lnTo>
                <a:cubicBezTo>
                  <a:pt x="266" y="2162"/>
                  <a:pt x="164" y="2264"/>
                  <a:pt x="164" y="2390"/>
                </a:cubicBezTo>
                <a:lnTo>
                  <a:pt x="164" y="4800"/>
                </a:lnTo>
                <a:cubicBezTo>
                  <a:pt x="68" y="4844"/>
                  <a:pt x="0" y="4941"/>
                  <a:pt x="0" y="5054"/>
                </a:cubicBezTo>
                <a:cubicBezTo>
                  <a:pt x="0" y="5208"/>
                  <a:pt x="125" y="5333"/>
                  <a:pt x="279" y="5333"/>
                </a:cubicBezTo>
                <a:lnTo>
                  <a:pt x="4766" y="5333"/>
                </a:lnTo>
                <a:cubicBezTo>
                  <a:pt x="4920" y="5333"/>
                  <a:pt x="5045" y="5208"/>
                  <a:pt x="5045" y="5054"/>
                </a:cubicBezTo>
                <a:cubicBezTo>
                  <a:pt x="5045" y="4941"/>
                  <a:pt x="4978" y="4844"/>
                  <a:pt x="4881" y="4800"/>
                </a:cubicBezTo>
                <a:close/>
                <a:moveTo>
                  <a:pt x="4001" y="2956"/>
                </a:moveTo>
                <a:cubicBezTo>
                  <a:pt x="4001" y="2883"/>
                  <a:pt x="4060" y="2824"/>
                  <a:pt x="4133" y="2824"/>
                </a:cubicBezTo>
                <a:lnTo>
                  <a:pt x="4381" y="2824"/>
                </a:lnTo>
                <a:cubicBezTo>
                  <a:pt x="4455" y="2824"/>
                  <a:pt x="4514" y="2883"/>
                  <a:pt x="4514" y="2956"/>
                </a:cubicBezTo>
                <a:lnTo>
                  <a:pt x="4514" y="3204"/>
                </a:lnTo>
                <a:cubicBezTo>
                  <a:pt x="4514" y="3278"/>
                  <a:pt x="4455" y="3337"/>
                  <a:pt x="4381" y="3337"/>
                </a:cubicBezTo>
                <a:lnTo>
                  <a:pt x="4133" y="3337"/>
                </a:lnTo>
                <a:cubicBezTo>
                  <a:pt x="4060" y="3337"/>
                  <a:pt x="4001" y="3278"/>
                  <a:pt x="4001" y="3204"/>
                </a:cubicBezTo>
                <a:lnTo>
                  <a:pt x="4001" y="2956"/>
                </a:lnTo>
                <a:lnTo>
                  <a:pt x="4001" y="2956"/>
                </a:lnTo>
                <a:close/>
                <a:moveTo>
                  <a:pt x="4001" y="3753"/>
                </a:moveTo>
                <a:cubicBezTo>
                  <a:pt x="4001" y="3680"/>
                  <a:pt x="4060" y="3621"/>
                  <a:pt x="4133" y="3621"/>
                </a:cubicBezTo>
                <a:lnTo>
                  <a:pt x="4381" y="3621"/>
                </a:lnTo>
                <a:cubicBezTo>
                  <a:pt x="4455" y="3621"/>
                  <a:pt x="4514" y="3680"/>
                  <a:pt x="4514" y="3753"/>
                </a:cubicBezTo>
                <a:lnTo>
                  <a:pt x="4514" y="4001"/>
                </a:lnTo>
                <a:cubicBezTo>
                  <a:pt x="4514" y="4075"/>
                  <a:pt x="4455" y="4134"/>
                  <a:pt x="4381" y="4134"/>
                </a:cubicBezTo>
                <a:lnTo>
                  <a:pt x="4133" y="4134"/>
                </a:lnTo>
                <a:cubicBezTo>
                  <a:pt x="4060" y="4134"/>
                  <a:pt x="4001" y="4075"/>
                  <a:pt x="4001" y="4001"/>
                </a:cubicBezTo>
                <a:lnTo>
                  <a:pt x="4001" y="3753"/>
                </a:lnTo>
                <a:lnTo>
                  <a:pt x="4001" y="3753"/>
                </a:lnTo>
                <a:close/>
                <a:moveTo>
                  <a:pt x="3203" y="2956"/>
                </a:moveTo>
                <a:cubicBezTo>
                  <a:pt x="3203" y="2883"/>
                  <a:pt x="3263" y="2824"/>
                  <a:pt x="3336" y="2824"/>
                </a:cubicBezTo>
                <a:lnTo>
                  <a:pt x="3584" y="2824"/>
                </a:lnTo>
                <a:cubicBezTo>
                  <a:pt x="3657" y="2824"/>
                  <a:pt x="3717" y="2883"/>
                  <a:pt x="3717" y="2956"/>
                </a:cubicBezTo>
                <a:lnTo>
                  <a:pt x="3717" y="3204"/>
                </a:lnTo>
                <a:cubicBezTo>
                  <a:pt x="3717" y="3278"/>
                  <a:pt x="3657" y="3337"/>
                  <a:pt x="3584" y="3337"/>
                </a:cubicBezTo>
                <a:lnTo>
                  <a:pt x="3336" y="3337"/>
                </a:lnTo>
                <a:cubicBezTo>
                  <a:pt x="3263" y="3337"/>
                  <a:pt x="3203" y="3278"/>
                  <a:pt x="3203" y="3204"/>
                </a:cubicBezTo>
                <a:lnTo>
                  <a:pt x="3203" y="2956"/>
                </a:lnTo>
                <a:close/>
                <a:moveTo>
                  <a:pt x="3203" y="3753"/>
                </a:moveTo>
                <a:cubicBezTo>
                  <a:pt x="3203" y="3680"/>
                  <a:pt x="3263" y="3621"/>
                  <a:pt x="3336" y="3621"/>
                </a:cubicBezTo>
                <a:lnTo>
                  <a:pt x="3584" y="3621"/>
                </a:lnTo>
                <a:cubicBezTo>
                  <a:pt x="3657" y="3621"/>
                  <a:pt x="3717" y="3680"/>
                  <a:pt x="3717" y="3753"/>
                </a:cubicBezTo>
                <a:lnTo>
                  <a:pt x="3717" y="4001"/>
                </a:lnTo>
                <a:cubicBezTo>
                  <a:pt x="3717" y="4075"/>
                  <a:pt x="3657" y="4134"/>
                  <a:pt x="3584" y="4134"/>
                </a:cubicBezTo>
                <a:lnTo>
                  <a:pt x="3336" y="4134"/>
                </a:lnTo>
                <a:cubicBezTo>
                  <a:pt x="3263" y="4134"/>
                  <a:pt x="3203" y="4075"/>
                  <a:pt x="3203" y="4001"/>
                </a:cubicBezTo>
                <a:lnTo>
                  <a:pt x="3203" y="3753"/>
                </a:lnTo>
                <a:close/>
                <a:moveTo>
                  <a:pt x="2523" y="1507"/>
                </a:moveTo>
                <a:cubicBezTo>
                  <a:pt x="2730" y="1507"/>
                  <a:pt x="2898" y="1675"/>
                  <a:pt x="2898" y="1883"/>
                </a:cubicBezTo>
                <a:cubicBezTo>
                  <a:pt x="2898" y="2091"/>
                  <a:pt x="2730" y="2259"/>
                  <a:pt x="2523" y="2259"/>
                </a:cubicBezTo>
                <a:cubicBezTo>
                  <a:pt x="2315" y="2259"/>
                  <a:pt x="2147" y="2091"/>
                  <a:pt x="2147" y="1883"/>
                </a:cubicBezTo>
                <a:cubicBezTo>
                  <a:pt x="2147" y="1675"/>
                  <a:pt x="2315" y="1507"/>
                  <a:pt x="2523" y="1507"/>
                </a:cubicBezTo>
                <a:close/>
                <a:moveTo>
                  <a:pt x="2146" y="3664"/>
                </a:moveTo>
                <a:cubicBezTo>
                  <a:pt x="2146" y="3591"/>
                  <a:pt x="2206" y="3532"/>
                  <a:pt x="2279" y="3532"/>
                </a:cubicBezTo>
                <a:lnTo>
                  <a:pt x="2766" y="3532"/>
                </a:lnTo>
                <a:cubicBezTo>
                  <a:pt x="2840" y="3532"/>
                  <a:pt x="2899" y="3591"/>
                  <a:pt x="2899" y="3664"/>
                </a:cubicBezTo>
                <a:lnTo>
                  <a:pt x="2899" y="4710"/>
                </a:lnTo>
                <a:cubicBezTo>
                  <a:pt x="2899" y="4734"/>
                  <a:pt x="2893" y="4756"/>
                  <a:pt x="2881" y="4775"/>
                </a:cubicBezTo>
                <a:lnTo>
                  <a:pt x="2164" y="4775"/>
                </a:lnTo>
                <a:cubicBezTo>
                  <a:pt x="2153" y="4756"/>
                  <a:pt x="2146" y="4734"/>
                  <a:pt x="2146" y="4710"/>
                </a:cubicBezTo>
                <a:lnTo>
                  <a:pt x="2146" y="3664"/>
                </a:lnTo>
                <a:lnTo>
                  <a:pt x="2146" y="3664"/>
                </a:lnTo>
                <a:close/>
                <a:moveTo>
                  <a:pt x="1328" y="2956"/>
                </a:moveTo>
                <a:cubicBezTo>
                  <a:pt x="1328" y="2883"/>
                  <a:pt x="1388" y="2824"/>
                  <a:pt x="1461" y="2824"/>
                </a:cubicBezTo>
                <a:lnTo>
                  <a:pt x="1709" y="2824"/>
                </a:lnTo>
                <a:cubicBezTo>
                  <a:pt x="1782" y="2824"/>
                  <a:pt x="1842" y="2883"/>
                  <a:pt x="1842" y="2956"/>
                </a:cubicBezTo>
                <a:lnTo>
                  <a:pt x="1842" y="3204"/>
                </a:lnTo>
                <a:cubicBezTo>
                  <a:pt x="1842" y="3278"/>
                  <a:pt x="1782" y="3337"/>
                  <a:pt x="1709" y="3337"/>
                </a:cubicBezTo>
                <a:lnTo>
                  <a:pt x="1461" y="3337"/>
                </a:lnTo>
                <a:cubicBezTo>
                  <a:pt x="1388" y="3337"/>
                  <a:pt x="1328" y="3278"/>
                  <a:pt x="1328" y="3204"/>
                </a:cubicBezTo>
                <a:lnTo>
                  <a:pt x="1328" y="2956"/>
                </a:lnTo>
                <a:close/>
                <a:moveTo>
                  <a:pt x="1328" y="3753"/>
                </a:moveTo>
                <a:cubicBezTo>
                  <a:pt x="1328" y="3680"/>
                  <a:pt x="1388" y="3621"/>
                  <a:pt x="1461" y="3621"/>
                </a:cubicBezTo>
                <a:lnTo>
                  <a:pt x="1709" y="3621"/>
                </a:lnTo>
                <a:cubicBezTo>
                  <a:pt x="1782" y="3621"/>
                  <a:pt x="1842" y="3680"/>
                  <a:pt x="1842" y="3753"/>
                </a:cubicBezTo>
                <a:lnTo>
                  <a:pt x="1842" y="4001"/>
                </a:lnTo>
                <a:cubicBezTo>
                  <a:pt x="1842" y="4075"/>
                  <a:pt x="1782" y="4134"/>
                  <a:pt x="1709" y="4134"/>
                </a:cubicBezTo>
                <a:lnTo>
                  <a:pt x="1461" y="4134"/>
                </a:lnTo>
                <a:cubicBezTo>
                  <a:pt x="1388" y="4134"/>
                  <a:pt x="1328" y="4075"/>
                  <a:pt x="1328" y="4001"/>
                </a:cubicBezTo>
                <a:lnTo>
                  <a:pt x="1328" y="3753"/>
                </a:lnTo>
                <a:close/>
                <a:moveTo>
                  <a:pt x="531" y="2956"/>
                </a:moveTo>
                <a:cubicBezTo>
                  <a:pt x="531" y="2883"/>
                  <a:pt x="591" y="2824"/>
                  <a:pt x="664" y="2824"/>
                </a:cubicBezTo>
                <a:lnTo>
                  <a:pt x="912" y="2824"/>
                </a:lnTo>
                <a:cubicBezTo>
                  <a:pt x="985" y="2824"/>
                  <a:pt x="1045" y="2883"/>
                  <a:pt x="1045" y="2956"/>
                </a:cubicBezTo>
                <a:lnTo>
                  <a:pt x="1045" y="3204"/>
                </a:lnTo>
                <a:cubicBezTo>
                  <a:pt x="1045" y="3278"/>
                  <a:pt x="985" y="3337"/>
                  <a:pt x="912" y="3337"/>
                </a:cubicBezTo>
                <a:lnTo>
                  <a:pt x="664" y="3337"/>
                </a:lnTo>
                <a:cubicBezTo>
                  <a:pt x="591" y="3337"/>
                  <a:pt x="531" y="3278"/>
                  <a:pt x="531" y="3204"/>
                </a:cubicBezTo>
                <a:lnTo>
                  <a:pt x="531" y="2956"/>
                </a:lnTo>
                <a:close/>
                <a:moveTo>
                  <a:pt x="531" y="3753"/>
                </a:moveTo>
                <a:cubicBezTo>
                  <a:pt x="531" y="3680"/>
                  <a:pt x="591" y="3621"/>
                  <a:pt x="664" y="3621"/>
                </a:cubicBezTo>
                <a:lnTo>
                  <a:pt x="912" y="3621"/>
                </a:lnTo>
                <a:cubicBezTo>
                  <a:pt x="985" y="3621"/>
                  <a:pt x="1045" y="3680"/>
                  <a:pt x="1045" y="3753"/>
                </a:cubicBezTo>
                <a:lnTo>
                  <a:pt x="1045" y="4001"/>
                </a:lnTo>
                <a:cubicBezTo>
                  <a:pt x="1045" y="4075"/>
                  <a:pt x="985" y="4134"/>
                  <a:pt x="912" y="4134"/>
                </a:cubicBezTo>
                <a:lnTo>
                  <a:pt x="664" y="4134"/>
                </a:lnTo>
                <a:cubicBezTo>
                  <a:pt x="591" y="4134"/>
                  <a:pt x="531" y="4075"/>
                  <a:pt x="531" y="4001"/>
                </a:cubicBezTo>
                <a:lnTo>
                  <a:pt x="531" y="37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" name="analytics_237483"/>
          <p:cNvSpPr>
            <a:spLocks noChangeAspect="1"/>
          </p:cNvSpPr>
          <p:nvPr/>
        </p:nvSpPr>
        <p:spPr bwMode="auto">
          <a:xfrm>
            <a:off x="8262090" y="5284389"/>
            <a:ext cx="323774" cy="355623"/>
          </a:xfrm>
          <a:custGeom>
            <a:avLst/>
            <a:gdLst>
              <a:gd name="connsiteX0" fmla="*/ 157112 w 552386"/>
              <a:gd name="connsiteY0" fmla="*/ 260457 h 606722"/>
              <a:gd name="connsiteX1" fmla="*/ 163437 w 552386"/>
              <a:gd name="connsiteY1" fmla="*/ 261169 h 606722"/>
              <a:gd name="connsiteX2" fmla="*/ 169851 w 552386"/>
              <a:gd name="connsiteY2" fmla="*/ 262858 h 606722"/>
              <a:gd name="connsiteX3" fmla="*/ 169851 w 552386"/>
              <a:gd name="connsiteY3" fmla="*/ 269707 h 606722"/>
              <a:gd name="connsiteX4" fmla="*/ 168604 w 552386"/>
              <a:gd name="connsiteY4" fmla="*/ 273087 h 606722"/>
              <a:gd name="connsiteX5" fmla="*/ 165486 w 552386"/>
              <a:gd name="connsiteY5" fmla="*/ 276111 h 606722"/>
              <a:gd name="connsiteX6" fmla="*/ 159962 w 552386"/>
              <a:gd name="connsiteY6" fmla="*/ 278602 h 606722"/>
              <a:gd name="connsiteX7" fmla="*/ 153816 w 552386"/>
              <a:gd name="connsiteY7" fmla="*/ 279580 h 606722"/>
              <a:gd name="connsiteX8" fmla="*/ 146065 w 552386"/>
              <a:gd name="connsiteY8" fmla="*/ 277090 h 606722"/>
              <a:gd name="connsiteX9" fmla="*/ 143036 w 552386"/>
              <a:gd name="connsiteY9" fmla="*/ 270863 h 606722"/>
              <a:gd name="connsiteX10" fmla="*/ 147045 w 552386"/>
              <a:gd name="connsiteY10" fmla="*/ 263392 h 606722"/>
              <a:gd name="connsiteX11" fmla="*/ 157112 w 552386"/>
              <a:gd name="connsiteY11" fmla="*/ 260457 h 606722"/>
              <a:gd name="connsiteX12" fmla="*/ 279643 w 552386"/>
              <a:gd name="connsiteY12" fmla="*/ 236253 h 606722"/>
              <a:gd name="connsiteX13" fmla="*/ 286317 w 552386"/>
              <a:gd name="connsiteY13" fmla="*/ 237852 h 606722"/>
              <a:gd name="connsiteX14" fmla="*/ 291568 w 552386"/>
              <a:gd name="connsiteY14" fmla="*/ 242114 h 606722"/>
              <a:gd name="connsiteX15" fmla="*/ 295039 w 552386"/>
              <a:gd name="connsiteY15" fmla="*/ 248597 h 606722"/>
              <a:gd name="connsiteX16" fmla="*/ 296374 w 552386"/>
              <a:gd name="connsiteY16" fmla="*/ 256323 h 606722"/>
              <a:gd name="connsiteX17" fmla="*/ 291390 w 552386"/>
              <a:gd name="connsiteY17" fmla="*/ 270177 h 606722"/>
              <a:gd name="connsiteX18" fmla="*/ 278308 w 552386"/>
              <a:gd name="connsiteY18" fmla="*/ 275417 h 606722"/>
              <a:gd name="connsiteX19" fmla="*/ 262644 w 552386"/>
              <a:gd name="connsiteY19" fmla="*/ 266092 h 606722"/>
              <a:gd name="connsiteX20" fmla="*/ 262644 w 552386"/>
              <a:gd name="connsiteY20" fmla="*/ 249752 h 606722"/>
              <a:gd name="connsiteX21" fmla="*/ 269764 w 552386"/>
              <a:gd name="connsiteY21" fmla="*/ 239983 h 606722"/>
              <a:gd name="connsiteX22" fmla="*/ 279643 w 552386"/>
              <a:gd name="connsiteY22" fmla="*/ 236253 h 606722"/>
              <a:gd name="connsiteX23" fmla="*/ 395820 w 552386"/>
              <a:gd name="connsiteY23" fmla="*/ 208491 h 606722"/>
              <a:gd name="connsiteX24" fmla="*/ 374280 w 552386"/>
              <a:gd name="connsiteY24" fmla="*/ 212402 h 606722"/>
              <a:gd name="connsiteX25" fmla="*/ 358615 w 552386"/>
              <a:gd name="connsiteY25" fmla="*/ 222799 h 606722"/>
              <a:gd name="connsiteX26" fmla="*/ 349002 w 552386"/>
              <a:gd name="connsiteY26" fmla="*/ 237908 h 606722"/>
              <a:gd name="connsiteX27" fmla="*/ 345620 w 552386"/>
              <a:gd name="connsiteY27" fmla="*/ 255859 h 606722"/>
              <a:gd name="connsiteX28" fmla="*/ 349002 w 552386"/>
              <a:gd name="connsiteY28" fmla="*/ 273723 h 606722"/>
              <a:gd name="connsiteX29" fmla="*/ 358615 w 552386"/>
              <a:gd name="connsiteY29" fmla="*/ 288831 h 606722"/>
              <a:gd name="connsiteX30" fmla="*/ 374280 w 552386"/>
              <a:gd name="connsiteY30" fmla="*/ 299229 h 606722"/>
              <a:gd name="connsiteX31" fmla="*/ 395820 w 552386"/>
              <a:gd name="connsiteY31" fmla="*/ 303139 h 606722"/>
              <a:gd name="connsiteX32" fmla="*/ 423680 w 552386"/>
              <a:gd name="connsiteY32" fmla="*/ 296207 h 606722"/>
              <a:gd name="connsiteX33" fmla="*/ 440414 w 552386"/>
              <a:gd name="connsiteY33" fmla="*/ 278344 h 606722"/>
              <a:gd name="connsiteX34" fmla="*/ 408371 w 552386"/>
              <a:gd name="connsiteY34" fmla="*/ 268657 h 606722"/>
              <a:gd name="connsiteX35" fmla="*/ 395642 w 552386"/>
              <a:gd name="connsiteY35" fmla="*/ 275411 h 606722"/>
              <a:gd name="connsiteX36" fmla="*/ 384160 w 552386"/>
              <a:gd name="connsiteY36" fmla="*/ 270257 h 606722"/>
              <a:gd name="connsiteX37" fmla="*/ 379532 w 552386"/>
              <a:gd name="connsiteY37" fmla="*/ 255771 h 606722"/>
              <a:gd name="connsiteX38" fmla="*/ 384160 w 552386"/>
              <a:gd name="connsiteY38" fmla="*/ 241374 h 606722"/>
              <a:gd name="connsiteX39" fmla="*/ 395642 w 552386"/>
              <a:gd name="connsiteY39" fmla="*/ 236219 h 606722"/>
              <a:gd name="connsiteX40" fmla="*/ 408371 w 552386"/>
              <a:gd name="connsiteY40" fmla="*/ 242973 h 606722"/>
              <a:gd name="connsiteX41" fmla="*/ 440414 w 552386"/>
              <a:gd name="connsiteY41" fmla="*/ 233286 h 606722"/>
              <a:gd name="connsiteX42" fmla="*/ 423680 w 552386"/>
              <a:gd name="connsiteY42" fmla="*/ 215423 h 606722"/>
              <a:gd name="connsiteX43" fmla="*/ 395820 w 552386"/>
              <a:gd name="connsiteY43" fmla="*/ 208491 h 606722"/>
              <a:gd name="connsiteX44" fmla="*/ 157278 w 552386"/>
              <a:gd name="connsiteY44" fmla="*/ 208491 h 606722"/>
              <a:gd name="connsiteX45" fmla="*/ 116156 w 552386"/>
              <a:gd name="connsiteY45" fmla="*/ 220133 h 606722"/>
              <a:gd name="connsiteX46" fmla="*/ 125680 w 552386"/>
              <a:gd name="connsiteY46" fmla="*/ 240574 h 606722"/>
              <a:gd name="connsiteX47" fmla="*/ 139565 w 552386"/>
              <a:gd name="connsiteY47" fmla="*/ 233197 h 606722"/>
              <a:gd name="connsiteX48" fmla="*/ 153985 w 552386"/>
              <a:gd name="connsiteY48" fmla="*/ 230709 h 606722"/>
              <a:gd name="connsiteX49" fmla="*/ 166090 w 552386"/>
              <a:gd name="connsiteY49" fmla="*/ 233819 h 606722"/>
              <a:gd name="connsiteX50" fmla="*/ 169828 w 552386"/>
              <a:gd name="connsiteY50" fmla="*/ 243329 h 606722"/>
              <a:gd name="connsiteX51" fmla="*/ 169828 w 552386"/>
              <a:gd name="connsiteY51" fmla="*/ 246084 h 606722"/>
              <a:gd name="connsiteX52" fmla="*/ 151403 w 552386"/>
              <a:gd name="connsiteY52" fmla="*/ 242618 h 606722"/>
              <a:gd name="connsiteX53" fmla="*/ 135560 w 552386"/>
              <a:gd name="connsiteY53" fmla="*/ 244928 h 606722"/>
              <a:gd name="connsiteX54" fmla="*/ 123099 w 552386"/>
              <a:gd name="connsiteY54" fmla="*/ 251327 h 606722"/>
              <a:gd name="connsiteX55" fmla="*/ 114910 w 552386"/>
              <a:gd name="connsiteY55" fmla="*/ 261192 h 606722"/>
              <a:gd name="connsiteX56" fmla="*/ 111973 w 552386"/>
              <a:gd name="connsiteY56" fmla="*/ 273811 h 606722"/>
              <a:gd name="connsiteX57" fmla="*/ 114465 w 552386"/>
              <a:gd name="connsiteY57" fmla="*/ 285453 h 606722"/>
              <a:gd name="connsiteX58" fmla="*/ 121140 w 552386"/>
              <a:gd name="connsiteY58" fmla="*/ 294696 h 606722"/>
              <a:gd name="connsiteX59" fmla="*/ 131287 w 552386"/>
              <a:gd name="connsiteY59" fmla="*/ 300917 h 606722"/>
              <a:gd name="connsiteX60" fmla="*/ 143927 w 552386"/>
              <a:gd name="connsiteY60" fmla="*/ 303139 h 606722"/>
              <a:gd name="connsiteX61" fmla="*/ 160927 w 552386"/>
              <a:gd name="connsiteY61" fmla="*/ 299051 h 606722"/>
              <a:gd name="connsiteX62" fmla="*/ 174991 w 552386"/>
              <a:gd name="connsiteY62" fmla="*/ 287231 h 606722"/>
              <a:gd name="connsiteX63" fmla="*/ 175703 w 552386"/>
              <a:gd name="connsiteY63" fmla="*/ 290519 h 606722"/>
              <a:gd name="connsiteX64" fmla="*/ 181666 w 552386"/>
              <a:gd name="connsiteY64" fmla="*/ 299939 h 606722"/>
              <a:gd name="connsiteX65" fmla="*/ 195195 w 552386"/>
              <a:gd name="connsiteY65" fmla="*/ 303139 h 606722"/>
              <a:gd name="connsiteX66" fmla="*/ 201515 w 552386"/>
              <a:gd name="connsiteY66" fmla="*/ 302694 h 606722"/>
              <a:gd name="connsiteX67" fmla="*/ 209081 w 552386"/>
              <a:gd name="connsiteY67" fmla="*/ 301361 h 606722"/>
              <a:gd name="connsiteX68" fmla="*/ 209081 w 552386"/>
              <a:gd name="connsiteY68" fmla="*/ 273634 h 606722"/>
              <a:gd name="connsiteX69" fmla="*/ 204185 w 552386"/>
              <a:gd name="connsiteY69" fmla="*/ 271501 h 606722"/>
              <a:gd name="connsiteX70" fmla="*/ 202761 w 552386"/>
              <a:gd name="connsiteY70" fmla="*/ 265013 h 606722"/>
              <a:gd name="connsiteX71" fmla="*/ 202761 w 552386"/>
              <a:gd name="connsiteY71" fmla="*/ 247328 h 606722"/>
              <a:gd name="connsiteX72" fmla="*/ 191012 w 552386"/>
              <a:gd name="connsiteY72" fmla="*/ 218178 h 606722"/>
              <a:gd name="connsiteX73" fmla="*/ 157278 w 552386"/>
              <a:gd name="connsiteY73" fmla="*/ 208491 h 606722"/>
              <a:gd name="connsiteX74" fmla="*/ 229731 w 552386"/>
              <a:gd name="connsiteY74" fmla="*/ 174898 h 606722"/>
              <a:gd name="connsiteX75" fmla="*/ 229731 w 552386"/>
              <a:gd name="connsiteY75" fmla="*/ 301361 h 606722"/>
              <a:gd name="connsiteX76" fmla="*/ 258302 w 552386"/>
              <a:gd name="connsiteY76" fmla="*/ 301361 h 606722"/>
              <a:gd name="connsiteX77" fmla="*/ 258302 w 552386"/>
              <a:gd name="connsiteY77" fmla="*/ 287231 h 606722"/>
              <a:gd name="connsiteX78" fmla="*/ 287853 w 552386"/>
              <a:gd name="connsiteY78" fmla="*/ 303139 h 606722"/>
              <a:gd name="connsiteX79" fmla="*/ 304676 w 552386"/>
              <a:gd name="connsiteY79" fmla="*/ 299584 h 606722"/>
              <a:gd name="connsiteX80" fmla="*/ 318116 w 552386"/>
              <a:gd name="connsiteY80" fmla="*/ 289808 h 606722"/>
              <a:gd name="connsiteX81" fmla="*/ 327017 w 552386"/>
              <a:gd name="connsiteY81" fmla="*/ 274967 h 606722"/>
              <a:gd name="connsiteX82" fmla="*/ 330221 w 552386"/>
              <a:gd name="connsiteY82" fmla="*/ 256126 h 606722"/>
              <a:gd name="connsiteX83" fmla="*/ 327284 w 552386"/>
              <a:gd name="connsiteY83" fmla="*/ 237197 h 606722"/>
              <a:gd name="connsiteX84" fmla="*/ 319095 w 552386"/>
              <a:gd name="connsiteY84" fmla="*/ 222089 h 606722"/>
              <a:gd name="connsiteX85" fmla="*/ 306723 w 552386"/>
              <a:gd name="connsiteY85" fmla="*/ 212135 h 606722"/>
              <a:gd name="connsiteX86" fmla="*/ 291146 w 552386"/>
              <a:gd name="connsiteY86" fmla="*/ 208491 h 606722"/>
              <a:gd name="connsiteX87" fmla="*/ 273968 w 552386"/>
              <a:gd name="connsiteY87" fmla="*/ 212402 h 606722"/>
              <a:gd name="connsiteX88" fmla="*/ 262664 w 552386"/>
              <a:gd name="connsiteY88" fmla="*/ 223777 h 606722"/>
              <a:gd name="connsiteX89" fmla="*/ 262664 w 552386"/>
              <a:gd name="connsiteY89" fmla="*/ 174898 h 606722"/>
              <a:gd name="connsiteX90" fmla="*/ 239433 w 552386"/>
              <a:gd name="connsiteY90" fmla="*/ 0 h 606722"/>
              <a:gd name="connsiteX91" fmla="*/ 313043 w 552386"/>
              <a:gd name="connsiteY91" fmla="*/ 0 h 606722"/>
              <a:gd name="connsiteX92" fmla="*/ 313043 w 552386"/>
              <a:gd name="connsiteY92" fmla="*/ 36793 h 606722"/>
              <a:gd name="connsiteX93" fmla="*/ 552386 w 552386"/>
              <a:gd name="connsiteY93" fmla="*/ 36793 h 606722"/>
              <a:gd name="connsiteX94" fmla="*/ 552386 w 552386"/>
              <a:gd name="connsiteY94" fmla="*/ 441244 h 606722"/>
              <a:gd name="connsiteX95" fmla="*/ 394752 w 552386"/>
              <a:gd name="connsiteY95" fmla="*/ 441244 h 606722"/>
              <a:gd name="connsiteX96" fmla="*/ 424570 w 552386"/>
              <a:gd name="connsiteY96" fmla="*/ 606722 h 606722"/>
              <a:gd name="connsiteX97" fmla="*/ 368317 w 552386"/>
              <a:gd name="connsiteY97" fmla="*/ 606722 h 606722"/>
              <a:gd name="connsiteX98" fmla="*/ 338588 w 552386"/>
              <a:gd name="connsiteY98" fmla="*/ 441244 h 606722"/>
              <a:gd name="connsiteX99" fmla="*/ 213887 w 552386"/>
              <a:gd name="connsiteY99" fmla="*/ 441244 h 606722"/>
              <a:gd name="connsiteX100" fmla="*/ 184158 w 552386"/>
              <a:gd name="connsiteY100" fmla="*/ 606722 h 606722"/>
              <a:gd name="connsiteX101" fmla="*/ 127905 w 552386"/>
              <a:gd name="connsiteY101" fmla="*/ 606722 h 606722"/>
              <a:gd name="connsiteX102" fmla="*/ 157723 w 552386"/>
              <a:gd name="connsiteY102" fmla="*/ 441244 h 606722"/>
              <a:gd name="connsiteX103" fmla="*/ 0 w 552386"/>
              <a:gd name="connsiteY103" fmla="*/ 441244 h 606722"/>
              <a:gd name="connsiteX104" fmla="*/ 0 w 552386"/>
              <a:gd name="connsiteY104" fmla="*/ 36793 h 606722"/>
              <a:gd name="connsiteX105" fmla="*/ 239433 w 552386"/>
              <a:gd name="connsiteY105" fmla="*/ 36793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552386" h="606722">
                <a:moveTo>
                  <a:pt x="157112" y="260457"/>
                </a:moveTo>
                <a:cubicBezTo>
                  <a:pt x="158983" y="260457"/>
                  <a:pt x="161121" y="260724"/>
                  <a:pt x="163437" y="261169"/>
                </a:cubicBezTo>
                <a:cubicBezTo>
                  <a:pt x="165753" y="261613"/>
                  <a:pt x="167891" y="262236"/>
                  <a:pt x="169851" y="262858"/>
                </a:cubicBezTo>
                <a:lnTo>
                  <a:pt x="169851" y="269707"/>
                </a:lnTo>
                <a:cubicBezTo>
                  <a:pt x="169851" y="270863"/>
                  <a:pt x="169406" y="271931"/>
                  <a:pt x="168604" y="273087"/>
                </a:cubicBezTo>
                <a:cubicBezTo>
                  <a:pt x="167802" y="274154"/>
                  <a:pt x="166733" y="275133"/>
                  <a:pt x="165486" y="276111"/>
                </a:cubicBezTo>
                <a:cubicBezTo>
                  <a:pt x="163882" y="277090"/>
                  <a:pt x="162011" y="277979"/>
                  <a:pt x="159962" y="278602"/>
                </a:cubicBezTo>
                <a:cubicBezTo>
                  <a:pt x="157824" y="279224"/>
                  <a:pt x="155775" y="279580"/>
                  <a:pt x="153816" y="279580"/>
                </a:cubicBezTo>
                <a:cubicBezTo>
                  <a:pt x="150697" y="279580"/>
                  <a:pt x="148114" y="278780"/>
                  <a:pt x="146065" y="277090"/>
                </a:cubicBezTo>
                <a:cubicBezTo>
                  <a:pt x="144105" y="275489"/>
                  <a:pt x="143036" y="273443"/>
                  <a:pt x="143036" y="270863"/>
                </a:cubicBezTo>
                <a:cubicBezTo>
                  <a:pt x="143036" y="267839"/>
                  <a:pt x="144372" y="265349"/>
                  <a:pt x="147045" y="263392"/>
                </a:cubicBezTo>
                <a:cubicBezTo>
                  <a:pt x="149718" y="261435"/>
                  <a:pt x="153103" y="260457"/>
                  <a:pt x="157112" y="260457"/>
                </a:cubicBezTo>
                <a:close/>
                <a:moveTo>
                  <a:pt x="279643" y="236253"/>
                </a:moveTo>
                <a:cubicBezTo>
                  <a:pt x="282134" y="236253"/>
                  <a:pt x="284359" y="236786"/>
                  <a:pt x="286317" y="237852"/>
                </a:cubicBezTo>
                <a:cubicBezTo>
                  <a:pt x="288364" y="238828"/>
                  <a:pt x="290144" y="240338"/>
                  <a:pt x="291568" y="242114"/>
                </a:cubicBezTo>
                <a:cubicBezTo>
                  <a:pt x="292992" y="243979"/>
                  <a:pt x="294149" y="246111"/>
                  <a:pt x="295039" y="248597"/>
                </a:cubicBezTo>
                <a:cubicBezTo>
                  <a:pt x="295929" y="250995"/>
                  <a:pt x="296374" y="253570"/>
                  <a:pt x="296374" y="256323"/>
                </a:cubicBezTo>
                <a:cubicBezTo>
                  <a:pt x="296374" y="262096"/>
                  <a:pt x="294683" y="266714"/>
                  <a:pt x="291390" y="270177"/>
                </a:cubicBezTo>
                <a:cubicBezTo>
                  <a:pt x="288097" y="273641"/>
                  <a:pt x="283736" y="275417"/>
                  <a:pt x="278308" y="275417"/>
                </a:cubicBezTo>
                <a:cubicBezTo>
                  <a:pt x="272167" y="275417"/>
                  <a:pt x="266916" y="272309"/>
                  <a:pt x="262644" y="266092"/>
                </a:cubicBezTo>
                <a:lnTo>
                  <a:pt x="262644" y="249752"/>
                </a:lnTo>
                <a:cubicBezTo>
                  <a:pt x="264246" y="245755"/>
                  <a:pt x="266649" y="242470"/>
                  <a:pt x="269764" y="239983"/>
                </a:cubicBezTo>
                <a:cubicBezTo>
                  <a:pt x="272879" y="237496"/>
                  <a:pt x="276172" y="236253"/>
                  <a:pt x="279643" y="236253"/>
                </a:cubicBezTo>
                <a:close/>
                <a:moveTo>
                  <a:pt x="395820" y="208491"/>
                </a:moveTo>
                <a:cubicBezTo>
                  <a:pt x="387721" y="208491"/>
                  <a:pt x="380600" y="209824"/>
                  <a:pt x="374280" y="212402"/>
                </a:cubicBezTo>
                <a:cubicBezTo>
                  <a:pt x="368050" y="214979"/>
                  <a:pt x="362798" y="218445"/>
                  <a:pt x="358615" y="222799"/>
                </a:cubicBezTo>
                <a:cubicBezTo>
                  <a:pt x="354342" y="227154"/>
                  <a:pt x="351138" y="232131"/>
                  <a:pt x="349002" y="237908"/>
                </a:cubicBezTo>
                <a:cubicBezTo>
                  <a:pt x="346777" y="243595"/>
                  <a:pt x="345620" y="249550"/>
                  <a:pt x="345620" y="255859"/>
                </a:cubicBezTo>
                <a:cubicBezTo>
                  <a:pt x="345620" y="262080"/>
                  <a:pt x="346777" y="268035"/>
                  <a:pt x="349002" y="273723"/>
                </a:cubicBezTo>
                <a:cubicBezTo>
                  <a:pt x="351138" y="279499"/>
                  <a:pt x="354342" y="284476"/>
                  <a:pt x="358615" y="288831"/>
                </a:cubicBezTo>
                <a:cubicBezTo>
                  <a:pt x="362798" y="293185"/>
                  <a:pt x="368050" y="296651"/>
                  <a:pt x="374280" y="299229"/>
                </a:cubicBezTo>
                <a:cubicBezTo>
                  <a:pt x="380600" y="301806"/>
                  <a:pt x="387721" y="303139"/>
                  <a:pt x="395820" y="303139"/>
                </a:cubicBezTo>
                <a:cubicBezTo>
                  <a:pt x="406946" y="303139"/>
                  <a:pt x="416203" y="300828"/>
                  <a:pt x="423680" y="296207"/>
                </a:cubicBezTo>
                <a:cubicBezTo>
                  <a:pt x="431157" y="291586"/>
                  <a:pt x="436764" y="285631"/>
                  <a:pt x="440414" y="278344"/>
                </a:cubicBezTo>
                <a:lnTo>
                  <a:pt x="408371" y="268657"/>
                </a:lnTo>
                <a:cubicBezTo>
                  <a:pt x="405166" y="273189"/>
                  <a:pt x="400983" y="275411"/>
                  <a:pt x="395642" y="275411"/>
                </a:cubicBezTo>
                <a:cubicBezTo>
                  <a:pt x="391103" y="275411"/>
                  <a:pt x="387365" y="273723"/>
                  <a:pt x="384160" y="270257"/>
                </a:cubicBezTo>
                <a:cubicBezTo>
                  <a:pt x="381045" y="266879"/>
                  <a:pt x="379532" y="262080"/>
                  <a:pt x="379532" y="255771"/>
                </a:cubicBezTo>
                <a:cubicBezTo>
                  <a:pt x="379532" y="249550"/>
                  <a:pt x="381045" y="244751"/>
                  <a:pt x="384160" y="241374"/>
                </a:cubicBezTo>
                <a:cubicBezTo>
                  <a:pt x="387365" y="237908"/>
                  <a:pt x="391103" y="236219"/>
                  <a:pt x="395642" y="236219"/>
                </a:cubicBezTo>
                <a:cubicBezTo>
                  <a:pt x="400983" y="236219"/>
                  <a:pt x="405166" y="238441"/>
                  <a:pt x="408371" y="242973"/>
                </a:cubicBezTo>
                <a:lnTo>
                  <a:pt x="440414" y="233286"/>
                </a:lnTo>
                <a:cubicBezTo>
                  <a:pt x="436764" y="225999"/>
                  <a:pt x="431157" y="220044"/>
                  <a:pt x="423680" y="215423"/>
                </a:cubicBezTo>
                <a:cubicBezTo>
                  <a:pt x="416203" y="210802"/>
                  <a:pt x="406946" y="208491"/>
                  <a:pt x="395820" y="208491"/>
                </a:cubicBezTo>
                <a:close/>
                <a:moveTo>
                  <a:pt x="157278" y="208491"/>
                </a:moveTo>
                <a:cubicBezTo>
                  <a:pt x="141879" y="208491"/>
                  <a:pt x="128172" y="212402"/>
                  <a:pt x="116156" y="220133"/>
                </a:cubicBezTo>
                <a:lnTo>
                  <a:pt x="125680" y="240574"/>
                </a:lnTo>
                <a:cubicBezTo>
                  <a:pt x="130575" y="237285"/>
                  <a:pt x="135204" y="234886"/>
                  <a:pt x="139565" y="233197"/>
                </a:cubicBezTo>
                <a:cubicBezTo>
                  <a:pt x="144016" y="231509"/>
                  <a:pt x="148822" y="230709"/>
                  <a:pt x="153985" y="230709"/>
                </a:cubicBezTo>
                <a:cubicBezTo>
                  <a:pt x="159592" y="230709"/>
                  <a:pt x="163597" y="231687"/>
                  <a:pt x="166090" y="233819"/>
                </a:cubicBezTo>
                <a:cubicBezTo>
                  <a:pt x="168582" y="235864"/>
                  <a:pt x="169828" y="239063"/>
                  <a:pt x="169828" y="243329"/>
                </a:cubicBezTo>
                <a:lnTo>
                  <a:pt x="169828" y="246084"/>
                </a:lnTo>
                <a:cubicBezTo>
                  <a:pt x="164933" y="243773"/>
                  <a:pt x="158791" y="242618"/>
                  <a:pt x="151403" y="242618"/>
                </a:cubicBezTo>
                <a:cubicBezTo>
                  <a:pt x="145618" y="242618"/>
                  <a:pt x="140277" y="243418"/>
                  <a:pt x="135560" y="244928"/>
                </a:cubicBezTo>
                <a:cubicBezTo>
                  <a:pt x="130753" y="246439"/>
                  <a:pt x="126570" y="248572"/>
                  <a:pt x="123099" y="251327"/>
                </a:cubicBezTo>
                <a:cubicBezTo>
                  <a:pt x="119627" y="254082"/>
                  <a:pt x="116957" y="257370"/>
                  <a:pt x="114910" y="261192"/>
                </a:cubicBezTo>
                <a:cubicBezTo>
                  <a:pt x="112952" y="265013"/>
                  <a:pt x="111973" y="269190"/>
                  <a:pt x="111973" y="273811"/>
                </a:cubicBezTo>
                <a:cubicBezTo>
                  <a:pt x="111973" y="277988"/>
                  <a:pt x="112774" y="281899"/>
                  <a:pt x="114465" y="285453"/>
                </a:cubicBezTo>
                <a:cubicBezTo>
                  <a:pt x="116067" y="289008"/>
                  <a:pt x="118292" y="292119"/>
                  <a:pt x="121140" y="294696"/>
                </a:cubicBezTo>
                <a:cubicBezTo>
                  <a:pt x="123900" y="297362"/>
                  <a:pt x="127371" y="299406"/>
                  <a:pt x="131287" y="300917"/>
                </a:cubicBezTo>
                <a:cubicBezTo>
                  <a:pt x="135204" y="302339"/>
                  <a:pt x="139387" y="303139"/>
                  <a:pt x="143927" y="303139"/>
                </a:cubicBezTo>
                <a:cubicBezTo>
                  <a:pt x="149979" y="303139"/>
                  <a:pt x="155587" y="301806"/>
                  <a:pt x="160927" y="299051"/>
                </a:cubicBezTo>
                <a:cubicBezTo>
                  <a:pt x="166268" y="296385"/>
                  <a:pt x="170985" y="292385"/>
                  <a:pt x="174991" y="287231"/>
                </a:cubicBezTo>
                <a:lnTo>
                  <a:pt x="175703" y="290519"/>
                </a:lnTo>
                <a:cubicBezTo>
                  <a:pt x="176593" y="294607"/>
                  <a:pt x="178640" y="297807"/>
                  <a:pt x="181666" y="299939"/>
                </a:cubicBezTo>
                <a:cubicBezTo>
                  <a:pt x="184781" y="302072"/>
                  <a:pt x="189232" y="303139"/>
                  <a:pt x="195195" y="303139"/>
                </a:cubicBezTo>
                <a:cubicBezTo>
                  <a:pt x="196976" y="303139"/>
                  <a:pt x="199112" y="302961"/>
                  <a:pt x="201515" y="302694"/>
                </a:cubicBezTo>
                <a:cubicBezTo>
                  <a:pt x="203829" y="302428"/>
                  <a:pt x="206411" y="301983"/>
                  <a:pt x="209081" y="301361"/>
                </a:cubicBezTo>
                <a:lnTo>
                  <a:pt x="209081" y="273634"/>
                </a:lnTo>
                <a:cubicBezTo>
                  <a:pt x="206767" y="273456"/>
                  <a:pt x="205075" y="272745"/>
                  <a:pt x="204185" y="271501"/>
                </a:cubicBezTo>
                <a:cubicBezTo>
                  <a:pt x="203295" y="270257"/>
                  <a:pt x="202761" y="268124"/>
                  <a:pt x="202761" y="265013"/>
                </a:cubicBezTo>
                <a:lnTo>
                  <a:pt x="202761" y="247328"/>
                </a:lnTo>
                <a:cubicBezTo>
                  <a:pt x="202761" y="234353"/>
                  <a:pt x="198845" y="224666"/>
                  <a:pt x="191012" y="218178"/>
                </a:cubicBezTo>
                <a:cubicBezTo>
                  <a:pt x="183090" y="211691"/>
                  <a:pt x="171875" y="208491"/>
                  <a:pt x="157278" y="208491"/>
                </a:cubicBezTo>
                <a:close/>
                <a:moveTo>
                  <a:pt x="229731" y="174898"/>
                </a:moveTo>
                <a:lnTo>
                  <a:pt x="229731" y="301361"/>
                </a:lnTo>
                <a:lnTo>
                  <a:pt x="258302" y="301361"/>
                </a:lnTo>
                <a:lnTo>
                  <a:pt x="258302" y="287231"/>
                </a:lnTo>
                <a:cubicBezTo>
                  <a:pt x="264266" y="297807"/>
                  <a:pt x="274057" y="303139"/>
                  <a:pt x="287853" y="303139"/>
                </a:cubicBezTo>
                <a:cubicBezTo>
                  <a:pt x="293906" y="303139"/>
                  <a:pt x="299513" y="301983"/>
                  <a:pt x="304676" y="299584"/>
                </a:cubicBezTo>
                <a:cubicBezTo>
                  <a:pt x="309927" y="297184"/>
                  <a:pt x="314378" y="293985"/>
                  <a:pt x="318116" y="289808"/>
                </a:cubicBezTo>
                <a:cubicBezTo>
                  <a:pt x="321943" y="285631"/>
                  <a:pt x="324881" y="280654"/>
                  <a:pt x="327017" y="274967"/>
                </a:cubicBezTo>
                <a:cubicBezTo>
                  <a:pt x="329153" y="269279"/>
                  <a:pt x="330221" y="262969"/>
                  <a:pt x="330221" y="256126"/>
                </a:cubicBezTo>
                <a:cubicBezTo>
                  <a:pt x="330221" y="249372"/>
                  <a:pt x="329242" y="242973"/>
                  <a:pt x="327284" y="237197"/>
                </a:cubicBezTo>
                <a:cubicBezTo>
                  <a:pt x="325326" y="231331"/>
                  <a:pt x="322566" y="226354"/>
                  <a:pt x="319095" y="222089"/>
                </a:cubicBezTo>
                <a:cubicBezTo>
                  <a:pt x="315624" y="217912"/>
                  <a:pt x="311529" y="214534"/>
                  <a:pt x="306723" y="212135"/>
                </a:cubicBezTo>
                <a:cubicBezTo>
                  <a:pt x="301916" y="209735"/>
                  <a:pt x="296665" y="208491"/>
                  <a:pt x="291146" y="208491"/>
                </a:cubicBezTo>
                <a:cubicBezTo>
                  <a:pt x="284560" y="208491"/>
                  <a:pt x="278863" y="209824"/>
                  <a:pt x="273968" y="212402"/>
                </a:cubicBezTo>
                <a:cubicBezTo>
                  <a:pt x="269072" y="214979"/>
                  <a:pt x="265334" y="218800"/>
                  <a:pt x="262664" y="223777"/>
                </a:cubicBezTo>
                <a:lnTo>
                  <a:pt x="262664" y="174898"/>
                </a:lnTo>
                <a:close/>
                <a:moveTo>
                  <a:pt x="239433" y="0"/>
                </a:moveTo>
                <a:lnTo>
                  <a:pt x="313043" y="0"/>
                </a:lnTo>
                <a:lnTo>
                  <a:pt x="313043" y="36793"/>
                </a:lnTo>
                <a:lnTo>
                  <a:pt x="552386" y="36793"/>
                </a:lnTo>
                <a:lnTo>
                  <a:pt x="552386" y="441244"/>
                </a:lnTo>
                <a:lnTo>
                  <a:pt x="394752" y="441244"/>
                </a:lnTo>
                <a:lnTo>
                  <a:pt x="424570" y="606722"/>
                </a:lnTo>
                <a:lnTo>
                  <a:pt x="368317" y="606722"/>
                </a:lnTo>
                <a:lnTo>
                  <a:pt x="338588" y="441244"/>
                </a:lnTo>
                <a:lnTo>
                  <a:pt x="213887" y="441244"/>
                </a:lnTo>
                <a:lnTo>
                  <a:pt x="184158" y="606722"/>
                </a:lnTo>
                <a:lnTo>
                  <a:pt x="127905" y="606722"/>
                </a:lnTo>
                <a:lnTo>
                  <a:pt x="157723" y="441244"/>
                </a:lnTo>
                <a:lnTo>
                  <a:pt x="0" y="441244"/>
                </a:lnTo>
                <a:lnTo>
                  <a:pt x="0" y="36793"/>
                </a:lnTo>
                <a:lnTo>
                  <a:pt x="239433" y="367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analytics_237483"/>
          <p:cNvSpPr>
            <a:spLocks noChangeAspect="1"/>
          </p:cNvSpPr>
          <p:nvPr/>
        </p:nvSpPr>
        <p:spPr bwMode="auto">
          <a:xfrm>
            <a:off x="9474006" y="5286289"/>
            <a:ext cx="355623" cy="351823"/>
          </a:xfrm>
          <a:custGeom>
            <a:avLst/>
            <a:gdLst>
              <a:gd name="connsiteX0" fmla="*/ 287413 w 607639"/>
              <a:gd name="connsiteY0" fmla="*/ 334974 h 601147"/>
              <a:gd name="connsiteX1" fmla="*/ 321919 w 607639"/>
              <a:gd name="connsiteY1" fmla="*/ 334974 h 601147"/>
              <a:gd name="connsiteX2" fmla="*/ 321919 w 607639"/>
              <a:gd name="connsiteY2" fmla="*/ 517505 h 601147"/>
              <a:gd name="connsiteX3" fmla="*/ 304666 w 607639"/>
              <a:gd name="connsiteY3" fmla="*/ 534745 h 601147"/>
              <a:gd name="connsiteX4" fmla="*/ 287413 w 607639"/>
              <a:gd name="connsiteY4" fmla="*/ 517505 h 601147"/>
              <a:gd name="connsiteX5" fmla="*/ 193561 w 607639"/>
              <a:gd name="connsiteY5" fmla="*/ 334974 h 601147"/>
              <a:gd name="connsiteX6" fmla="*/ 259469 w 607639"/>
              <a:gd name="connsiteY6" fmla="*/ 334974 h 601147"/>
              <a:gd name="connsiteX7" fmla="*/ 259469 w 607639"/>
              <a:gd name="connsiteY7" fmla="*/ 543004 h 601147"/>
              <a:gd name="connsiteX8" fmla="*/ 226515 w 607639"/>
              <a:gd name="connsiteY8" fmla="*/ 575884 h 601147"/>
              <a:gd name="connsiteX9" fmla="*/ 193561 w 607639"/>
              <a:gd name="connsiteY9" fmla="*/ 543004 h 601147"/>
              <a:gd name="connsiteX10" fmla="*/ 113540 w 607639"/>
              <a:gd name="connsiteY10" fmla="*/ 334974 h 601147"/>
              <a:gd name="connsiteX11" fmla="*/ 179378 w 607639"/>
              <a:gd name="connsiteY11" fmla="*/ 334974 h 601147"/>
              <a:gd name="connsiteX12" fmla="*/ 179378 w 607639"/>
              <a:gd name="connsiteY12" fmla="*/ 543004 h 601147"/>
              <a:gd name="connsiteX13" fmla="*/ 146414 w 607639"/>
              <a:gd name="connsiteY13" fmla="*/ 575884 h 601147"/>
              <a:gd name="connsiteX14" fmla="*/ 113540 w 607639"/>
              <a:gd name="connsiteY14" fmla="*/ 543004 h 601147"/>
              <a:gd name="connsiteX15" fmla="*/ 381398 w 607639"/>
              <a:gd name="connsiteY15" fmla="*/ 126100 h 601147"/>
              <a:gd name="connsiteX16" fmla="*/ 570581 w 607639"/>
              <a:gd name="connsiteY16" fmla="*/ 126100 h 601147"/>
              <a:gd name="connsiteX17" fmla="*/ 581882 w 607639"/>
              <a:gd name="connsiteY17" fmla="*/ 137306 h 601147"/>
              <a:gd name="connsiteX18" fmla="*/ 581882 w 607639"/>
              <a:gd name="connsiteY18" fmla="*/ 181419 h 601147"/>
              <a:gd name="connsiteX19" fmla="*/ 570581 w 607639"/>
              <a:gd name="connsiteY19" fmla="*/ 192714 h 601147"/>
              <a:gd name="connsiteX20" fmla="*/ 381398 w 607639"/>
              <a:gd name="connsiteY20" fmla="*/ 192714 h 601147"/>
              <a:gd name="connsiteX21" fmla="*/ 370186 w 607639"/>
              <a:gd name="connsiteY21" fmla="*/ 181419 h 601147"/>
              <a:gd name="connsiteX22" fmla="*/ 370186 w 607639"/>
              <a:gd name="connsiteY22" fmla="*/ 137306 h 601147"/>
              <a:gd name="connsiteX23" fmla="*/ 381398 w 607639"/>
              <a:gd name="connsiteY23" fmla="*/ 126100 h 601147"/>
              <a:gd name="connsiteX24" fmla="*/ 114105 w 607639"/>
              <a:gd name="connsiteY24" fmla="*/ 85525 h 601147"/>
              <a:gd name="connsiteX25" fmla="*/ 121136 w 607639"/>
              <a:gd name="connsiteY25" fmla="*/ 99122 h 601147"/>
              <a:gd name="connsiteX26" fmla="*/ 121047 w 607639"/>
              <a:gd name="connsiteY26" fmla="*/ 99211 h 601147"/>
              <a:gd name="connsiteX27" fmla="*/ 122560 w 607639"/>
              <a:gd name="connsiteY27" fmla="*/ 158043 h 601147"/>
              <a:gd name="connsiteX28" fmla="*/ 122471 w 607639"/>
              <a:gd name="connsiteY28" fmla="*/ 157954 h 601147"/>
              <a:gd name="connsiteX29" fmla="*/ 122560 w 607639"/>
              <a:gd name="connsiteY29" fmla="*/ 158220 h 601147"/>
              <a:gd name="connsiteX30" fmla="*/ 138937 w 607639"/>
              <a:gd name="connsiteY30" fmla="*/ 118585 h 601147"/>
              <a:gd name="connsiteX31" fmla="*/ 174806 w 607639"/>
              <a:gd name="connsiteY31" fmla="*/ 103743 h 601147"/>
              <a:gd name="connsiteX32" fmla="*/ 189670 w 607639"/>
              <a:gd name="connsiteY32" fmla="*/ 139558 h 601147"/>
              <a:gd name="connsiteX33" fmla="*/ 138848 w 607639"/>
              <a:gd name="connsiteY33" fmla="*/ 262198 h 601147"/>
              <a:gd name="connsiteX34" fmla="*/ 124696 w 607639"/>
              <a:gd name="connsiteY34" fmla="*/ 276773 h 601147"/>
              <a:gd name="connsiteX35" fmla="*/ 159675 w 607639"/>
              <a:gd name="connsiteY35" fmla="*/ 276773 h 601147"/>
              <a:gd name="connsiteX36" fmla="*/ 170089 w 607639"/>
              <a:gd name="connsiteY36" fmla="*/ 252511 h 601147"/>
              <a:gd name="connsiteX37" fmla="*/ 176408 w 607639"/>
              <a:gd name="connsiteY37" fmla="*/ 276773 h 601147"/>
              <a:gd name="connsiteX38" fmla="*/ 211476 w 607639"/>
              <a:gd name="connsiteY38" fmla="*/ 276773 h 601147"/>
              <a:gd name="connsiteX39" fmla="*/ 195188 w 607639"/>
              <a:gd name="connsiteY39" fmla="*/ 251711 h 601147"/>
              <a:gd name="connsiteX40" fmla="*/ 222691 w 607639"/>
              <a:gd name="connsiteY40" fmla="*/ 224339 h 601147"/>
              <a:gd name="connsiteX41" fmla="*/ 287843 w 607639"/>
              <a:gd name="connsiteY41" fmla="*/ 224339 h 601147"/>
              <a:gd name="connsiteX42" fmla="*/ 269597 w 607639"/>
              <a:gd name="connsiteY42" fmla="*/ 153599 h 601147"/>
              <a:gd name="connsiteX43" fmla="*/ 263633 w 607639"/>
              <a:gd name="connsiteY43" fmla="*/ 149600 h 601147"/>
              <a:gd name="connsiteX44" fmla="*/ 258827 w 607639"/>
              <a:gd name="connsiteY44" fmla="*/ 154932 h 601147"/>
              <a:gd name="connsiteX45" fmla="*/ 258827 w 607639"/>
              <a:gd name="connsiteY45" fmla="*/ 199278 h 601147"/>
              <a:gd name="connsiteX46" fmla="*/ 222691 w 607639"/>
              <a:gd name="connsiteY46" fmla="*/ 199278 h 601147"/>
              <a:gd name="connsiteX47" fmla="*/ 185932 w 607639"/>
              <a:gd name="connsiteY47" fmla="*/ 214119 h 601147"/>
              <a:gd name="connsiteX48" fmla="*/ 212900 w 607639"/>
              <a:gd name="connsiteY48" fmla="*/ 149156 h 601147"/>
              <a:gd name="connsiteX49" fmla="*/ 216906 w 607639"/>
              <a:gd name="connsiteY49" fmla="*/ 128449 h 601147"/>
              <a:gd name="connsiteX50" fmla="*/ 258827 w 607639"/>
              <a:gd name="connsiteY50" fmla="*/ 85525 h 601147"/>
              <a:gd name="connsiteX51" fmla="*/ 322733 w 607639"/>
              <a:gd name="connsiteY51" fmla="*/ 139913 h 601147"/>
              <a:gd name="connsiteX52" fmla="*/ 349879 w 607639"/>
              <a:gd name="connsiteY52" fmla="*/ 244868 h 601147"/>
              <a:gd name="connsiteX53" fmla="*/ 334482 w 607639"/>
              <a:gd name="connsiteY53" fmla="*/ 276773 h 601147"/>
              <a:gd name="connsiteX54" fmla="*/ 377205 w 607639"/>
              <a:gd name="connsiteY54" fmla="*/ 276773 h 601147"/>
              <a:gd name="connsiteX55" fmla="*/ 370173 w 607639"/>
              <a:gd name="connsiteY55" fmla="*/ 266375 h 601147"/>
              <a:gd name="connsiteX56" fmla="*/ 370173 w 607639"/>
              <a:gd name="connsiteY56" fmla="*/ 222207 h 601147"/>
              <a:gd name="connsiteX57" fmla="*/ 381388 w 607639"/>
              <a:gd name="connsiteY57" fmla="*/ 211009 h 601147"/>
              <a:gd name="connsiteX58" fmla="*/ 570613 w 607639"/>
              <a:gd name="connsiteY58" fmla="*/ 211009 h 601147"/>
              <a:gd name="connsiteX59" fmla="*/ 581917 w 607639"/>
              <a:gd name="connsiteY59" fmla="*/ 222207 h 601147"/>
              <a:gd name="connsiteX60" fmla="*/ 581917 w 607639"/>
              <a:gd name="connsiteY60" fmla="*/ 266375 h 601147"/>
              <a:gd name="connsiteX61" fmla="*/ 574796 w 607639"/>
              <a:gd name="connsiteY61" fmla="*/ 276773 h 601147"/>
              <a:gd name="connsiteX62" fmla="*/ 590995 w 607639"/>
              <a:gd name="connsiteY62" fmla="*/ 276773 h 601147"/>
              <a:gd name="connsiteX63" fmla="*/ 607639 w 607639"/>
              <a:gd name="connsiteY63" fmla="*/ 293391 h 601147"/>
              <a:gd name="connsiteX64" fmla="*/ 590995 w 607639"/>
              <a:gd name="connsiteY64" fmla="*/ 310010 h 601147"/>
              <a:gd name="connsiteX65" fmla="*/ 573016 w 607639"/>
              <a:gd name="connsiteY65" fmla="*/ 310010 h 601147"/>
              <a:gd name="connsiteX66" fmla="*/ 573016 w 607639"/>
              <a:gd name="connsiteY66" fmla="*/ 575641 h 601147"/>
              <a:gd name="connsiteX67" fmla="*/ 547561 w 607639"/>
              <a:gd name="connsiteY67" fmla="*/ 601147 h 601147"/>
              <a:gd name="connsiteX68" fmla="*/ 522016 w 607639"/>
              <a:gd name="connsiteY68" fmla="*/ 575641 h 601147"/>
              <a:gd name="connsiteX69" fmla="*/ 522016 w 607639"/>
              <a:gd name="connsiteY69" fmla="*/ 310010 h 601147"/>
              <a:gd name="connsiteX70" fmla="*/ 84110 w 607639"/>
              <a:gd name="connsiteY70" fmla="*/ 310010 h 601147"/>
              <a:gd name="connsiteX71" fmla="*/ 84110 w 607639"/>
              <a:gd name="connsiteY71" fmla="*/ 575908 h 601147"/>
              <a:gd name="connsiteX72" fmla="*/ 58832 w 607639"/>
              <a:gd name="connsiteY72" fmla="*/ 601147 h 601147"/>
              <a:gd name="connsiteX73" fmla="*/ 33021 w 607639"/>
              <a:gd name="connsiteY73" fmla="*/ 575375 h 601147"/>
              <a:gd name="connsiteX74" fmla="*/ 33021 w 607639"/>
              <a:gd name="connsiteY74" fmla="*/ 310010 h 601147"/>
              <a:gd name="connsiteX75" fmla="*/ 16644 w 607639"/>
              <a:gd name="connsiteY75" fmla="*/ 310010 h 601147"/>
              <a:gd name="connsiteX76" fmla="*/ 0 w 607639"/>
              <a:gd name="connsiteY76" fmla="*/ 293391 h 601147"/>
              <a:gd name="connsiteX77" fmla="*/ 16644 w 607639"/>
              <a:gd name="connsiteY77" fmla="*/ 276773 h 601147"/>
              <a:gd name="connsiteX78" fmla="*/ 102356 w 607639"/>
              <a:gd name="connsiteY78" fmla="*/ 276773 h 601147"/>
              <a:gd name="connsiteX79" fmla="*/ 86602 w 607639"/>
              <a:gd name="connsiteY79" fmla="*/ 257132 h 601147"/>
              <a:gd name="connsiteX80" fmla="*/ 65241 w 607639"/>
              <a:gd name="connsiteY80" fmla="*/ 151644 h 601147"/>
              <a:gd name="connsiteX81" fmla="*/ 76633 w 607639"/>
              <a:gd name="connsiteY81" fmla="*/ 105610 h 601147"/>
              <a:gd name="connsiteX82" fmla="*/ 114105 w 607639"/>
              <a:gd name="connsiteY82" fmla="*/ 85525 h 601147"/>
              <a:gd name="connsiteX83" fmla="*/ 381398 w 607639"/>
              <a:gd name="connsiteY83" fmla="*/ 36906 h 601147"/>
              <a:gd name="connsiteX84" fmla="*/ 570581 w 607639"/>
              <a:gd name="connsiteY84" fmla="*/ 36906 h 601147"/>
              <a:gd name="connsiteX85" fmla="*/ 581882 w 607639"/>
              <a:gd name="connsiteY85" fmla="*/ 48103 h 601147"/>
              <a:gd name="connsiteX86" fmla="*/ 581882 w 607639"/>
              <a:gd name="connsiteY86" fmla="*/ 92182 h 601147"/>
              <a:gd name="connsiteX87" fmla="*/ 570581 w 607639"/>
              <a:gd name="connsiteY87" fmla="*/ 103379 h 601147"/>
              <a:gd name="connsiteX88" fmla="*/ 381398 w 607639"/>
              <a:gd name="connsiteY88" fmla="*/ 103379 h 601147"/>
              <a:gd name="connsiteX89" fmla="*/ 370186 w 607639"/>
              <a:gd name="connsiteY89" fmla="*/ 92182 h 601147"/>
              <a:gd name="connsiteX90" fmla="*/ 370186 w 607639"/>
              <a:gd name="connsiteY90" fmla="*/ 48103 h 601147"/>
              <a:gd name="connsiteX91" fmla="*/ 381398 w 607639"/>
              <a:gd name="connsiteY91" fmla="*/ 36906 h 601147"/>
              <a:gd name="connsiteX92" fmla="*/ 186433 w 607639"/>
              <a:gd name="connsiteY92" fmla="*/ 0 h 601147"/>
              <a:gd name="connsiteX93" fmla="*/ 243309 w 607639"/>
              <a:gd name="connsiteY93" fmla="*/ 56802 h 601147"/>
              <a:gd name="connsiteX94" fmla="*/ 212156 w 607639"/>
              <a:gd name="connsiteY94" fmla="*/ 107471 h 601147"/>
              <a:gd name="connsiteX95" fmla="*/ 184386 w 607639"/>
              <a:gd name="connsiteY95" fmla="*/ 80537 h 601147"/>
              <a:gd name="connsiteX96" fmla="*/ 136678 w 607639"/>
              <a:gd name="connsiteY96" fmla="*/ 84359 h 601147"/>
              <a:gd name="connsiteX97" fmla="*/ 129558 w 607639"/>
              <a:gd name="connsiteY97" fmla="*/ 56802 h 601147"/>
              <a:gd name="connsiteX98" fmla="*/ 186433 w 607639"/>
              <a:gd name="connsiteY98" fmla="*/ 0 h 601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607639" h="601147">
                <a:moveTo>
                  <a:pt x="287413" y="334974"/>
                </a:moveTo>
                <a:lnTo>
                  <a:pt x="321919" y="334974"/>
                </a:lnTo>
                <a:lnTo>
                  <a:pt x="321919" y="517505"/>
                </a:lnTo>
                <a:cubicBezTo>
                  <a:pt x="321919" y="527014"/>
                  <a:pt x="314182" y="534745"/>
                  <a:pt x="304666" y="534745"/>
                </a:cubicBezTo>
                <a:cubicBezTo>
                  <a:pt x="295150" y="534745"/>
                  <a:pt x="287413" y="527014"/>
                  <a:pt x="287413" y="517505"/>
                </a:cubicBezTo>
                <a:close/>
                <a:moveTo>
                  <a:pt x="193561" y="334974"/>
                </a:moveTo>
                <a:lnTo>
                  <a:pt x="259469" y="334974"/>
                </a:lnTo>
                <a:lnTo>
                  <a:pt x="259469" y="543004"/>
                </a:lnTo>
                <a:cubicBezTo>
                  <a:pt x="259469" y="561221"/>
                  <a:pt x="244684" y="575884"/>
                  <a:pt x="226515" y="575884"/>
                </a:cubicBezTo>
                <a:cubicBezTo>
                  <a:pt x="208346" y="575884"/>
                  <a:pt x="193561" y="561221"/>
                  <a:pt x="193561" y="543004"/>
                </a:cubicBezTo>
                <a:close/>
                <a:moveTo>
                  <a:pt x="113540" y="334974"/>
                </a:moveTo>
                <a:lnTo>
                  <a:pt x="179378" y="334974"/>
                </a:lnTo>
                <a:lnTo>
                  <a:pt x="179378" y="543004"/>
                </a:lnTo>
                <a:cubicBezTo>
                  <a:pt x="179378" y="561221"/>
                  <a:pt x="164678" y="575884"/>
                  <a:pt x="146414" y="575884"/>
                </a:cubicBezTo>
                <a:cubicBezTo>
                  <a:pt x="128240" y="575884"/>
                  <a:pt x="113540" y="561221"/>
                  <a:pt x="113540" y="543004"/>
                </a:cubicBezTo>
                <a:close/>
                <a:moveTo>
                  <a:pt x="381398" y="126100"/>
                </a:moveTo>
                <a:lnTo>
                  <a:pt x="570581" y="126100"/>
                </a:lnTo>
                <a:cubicBezTo>
                  <a:pt x="576810" y="126100"/>
                  <a:pt x="581882" y="131080"/>
                  <a:pt x="581882" y="137306"/>
                </a:cubicBezTo>
                <a:lnTo>
                  <a:pt x="581882" y="181419"/>
                </a:lnTo>
                <a:cubicBezTo>
                  <a:pt x="581882" y="187645"/>
                  <a:pt x="576810" y="192714"/>
                  <a:pt x="570581" y="192714"/>
                </a:cubicBezTo>
                <a:lnTo>
                  <a:pt x="381398" y="192714"/>
                </a:lnTo>
                <a:cubicBezTo>
                  <a:pt x="375169" y="192714"/>
                  <a:pt x="370186" y="187645"/>
                  <a:pt x="370186" y="181419"/>
                </a:cubicBezTo>
                <a:lnTo>
                  <a:pt x="370186" y="137306"/>
                </a:lnTo>
                <a:cubicBezTo>
                  <a:pt x="370186" y="131169"/>
                  <a:pt x="375169" y="126100"/>
                  <a:pt x="381398" y="126100"/>
                </a:cubicBezTo>
                <a:close/>
                <a:moveTo>
                  <a:pt x="114105" y="85525"/>
                </a:moveTo>
                <a:cubicBezTo>
                  <a:pt x="115974" y="90324"/>
                  <a:pt x="118377" y="94856"/>
                  <a:pt x="121136" y="99122"/>
                </a:cubicBezTo>
                <a:cubicBezTo>
                  <a:pt x="121136" y="99122"/>
                  <a:pt x="121136" y="99211"/>
                  <a:pt x="121047" y="99211"/>
                </a:cubicBezTo>
                <a:lnTo>
                  <a:pt x="122560" y="158043"/>
                </a:lnTo>
                <a:lnTo>
                  <a:pt x="122471" y="157954"/>
                </a:lnTo>
                <a:lnTo>
                  <a:pt x="122560" y="158220"/>
                </a:lnTo>
                <a:lnTo>
                  <a:pt x="138937" y="118585"/>
                </a:lnTo>
                <a:cubicBezTo>
                  <a:pt x="144722" y="104632"/>
                  <a:pt x="160832" y="97967"/>
                  <a:pt x="174806" y="103743"/>
                </a:cubicBezTo>
                <a:cubicBezTo>
                  <a:pt x="188780" y="109520"/>
                  <a:pt x="195455" y="125516"/>
                  <a:pt x="189670" y="139558"/>
                </a:cubicBezTo>
                <a:lnTo>
                  <a:pt x="138848" y="262198"/>
                </a:lnTo>
                <a:cubicBezTo>
                  <a:pt x="136089" y="268863"/>
                  <a:pt x="130927" y="273929"/>
                  <a:pt x="124696" y="276773"/>
                </a:cubicBezTo>
                <a:lnTo>
                  <a:pt x="159675" y="276773"/>
                </a:lnTo>
                <a:cubicBezTo>
                  <a:pt x="161633" y="273218"/>
                  <a:pt x="161188" y="273929"/>
                  <a:pt x="170089" y="252511"/>
                </a:cubicBezTo>
                <a:cubicBezTo>
                  <a:pt x="170267" y="261220"/>
                  <a:pt x="172492" y="269485"/>
                  <a:pt x="176408" y="276773"/>
                </a:cubicBezTo>
                <a:lnTo>
                  <a:pt x="211476" y="276773"/>
                </a:lnTo>
                <a:cubicBezTo>
                  <a:pt x="201953" y="272507"/>
                  <a:pt x="195188" y="262909"/>
                  <a:pt x="195188" y="251711"/>
                </a:cubicBezTo>
                <a:cubicBezTo>
                  <a:pt x="195188" y="236603"/>
                  <a:pt x="207471" y="224339"/>
                  <a:pt x="222691" y="224339"/>
                </a:cubicBezTo>
                <a:lnTo>
                  <a:pt x="287843" y="224339"/>
                </a:lnTo>
                <a:cubicBezTo>
                  <a:pt x="284283" y="210387"/>
                  <a:pt x="272979" y="166663"/>
                  <a:pt x="269597" y="153599"/>
                </a:cubicBezTo>
                <a:cubicBezTo>
                  <a:pt x="268885" y="150933"/>
                  <a:pt x="266304" y="149245"/>
                  <a:pt x="263633" y="149600"/>
                </a:cubicBezTo>
                <a:cubicBezTo>
                  <a:pt x="260874" y="149956"/>
                  <a:pt x="258827" y="152266"/>
                  <a:pt x="258827" y="154932"/>
                </a:cubicBezTo>
                <a:lnTo>
                  <a:pt x="258827" y="199278"/>
                </a:lnTo>
                <a:lnTo>
                  <a:pt x="222691" y="199278"/>
                </a:lnTo>
                <a:cubicBezTo>
                  <a:pt x="208361" y="199278"/>
                  <a:pt x="195455" y="204966"/>
                  <a:pt x="185932" y="214119"/>
                </a:cubicBezTo>
                <a:lnTo>
                  <a:pt x="212900" y="149156"/>
                </a:lnTo>
                <a:cubicBezTo>
                  <a:pt x="215482" y="142846"/>
                  <a:pt x="216995" y="135648"/>
                  <a:pt x="216906" y="128449"/>
                </a:cubicBezTo>
                <a:cubicBezTo>
                  <a:pt x="235953" y="120362"/>
                  <a:pt x="251173" y="104810"/>
                  <a:pt x="258827" y="85525"/>
                </a:cubicBezTo>
                <a:cubicBezTo>
                  <a:pt x="289267" y="88369"/>
                  <a:pt x="314989" y="109964"/>
                  <a:pt x="322733" y="139913"/>
                </a:cubicBezTo>
                <a:cubicBezTo>
                  <a:pt x="339377" y="204344"/>
                  <a:pt x="333236" y="180704"/>
                  <a:pt x="349879" y="244868"/>
                </a:cubicBezTo>
                <a:cubicBezTo>
                  <a:pt x="353173" y="257754"/>
                  <a:pt x="346764" y="271263"/>
                  <a:pt x="334482" y="276773"/>
                </a:cubicBezTo>
                <a:lnTo>
                  <a:pt x="377205" y="276773"/>
                </a:lnTo>
                <a:cubicBezTo>
                  <a:pt x="373110" y="275084"/>
                  <a:pt x="370173" y="271085"/>
                  <a:pt x="370173" y="266375"/>
                </a:cubicBezTo>
                <a:lnTo>
                  <a:pt x="370173" y="222207"/>
                </a:lnTo>
                <a:cubicBezTo>
                  <a:pt x="370173" y="216075"/>
                  <a:pt x="375157" y="211009"/>
                  <a:pt x="381388" y="211009"/>
                </a:cubicBezTo>
                <a:lnTo>
                  <a:pt x="570613" y="211009"/>
                </a:lnTo>
                <a:cubicBezTo>
                  <a:pt x="576843" y="211009"/>
                  <a:pt x="581917" y="216075"/>
                  <a:pt x="581917" y="222207"/>
                </a:cubicBezTo>
                <a:lnTo>
                  <a:pt x="581917" y="266375"/>
                </a:lnTo>
                <a:cubicBezTo>
                  <a:pt x="581917" y="271085"/>
                  <a:pt x="578980" y="275084"/>
                  <a:pt x="574796" y="276773"/>
                </a:cubicBezTo>
                <a:lnTo>
                  <a:pt x="590995" y="276773"/>
                </a:lnTo>
                <a:cubicBezTo>
                  <a:pt x="600163" y="276773"/>
                  <a:pt x="607639" y="284149"/>
                  <a:pt x="607639" y="293391"/>
                </a:cubicBezTo>
                <a:cubicBezTo>
                  <a:pt x="607639" y="302545"/>
                  <a:pt x="600163" y="310010"/>
                  <a:pt x="590995" y="310010"/>
                </a:cubicBezTo>
                <a:lnTo>
                  <a:pt x="573016" y="310010"/>
                </a:lnTo>
                <a:lnTo>
                  <a:pt x="573016" y="575641"/>
                </a:lnTo>
                <a:cubicBezTo>
                  <a:pt x="573016" y="589772"/>
                  <a:pt x="561623" y="601147"/>
                  <a:pt x="547561" y="601147"/>
                </a:cubicBezTo>
                <a:cubicBezTo>
                  <a:pt x="533409" y="601147"/>
                  <a:pt x="522016" y="589772"/>
                  <a:pt x="522016" y="575641"/>
                </a:cubicBezTo>
                <a:lnTo>
                  <a:pt x="522016" y="310010"/>
                </a:lnTo>
                <a:lnTo>
                  <a:pt x="84110" y="310010"/>
                </a:lnTo>
                <a:lnTo>
                  <a:pt x="84110" y="575908"/>
                </a:lnTo>
                <a:cubicBezTo>
                  <a:pt x="84110" y="589861"/>
                  <a:pt x="72806" y="601147"/>
                  <a:pt x="58832" y="601147"/>
                </a:cubicBezTo>
                <a:cubicBezTo>
                  <a:pt x="44591" y="601147"/>
                  <a:pt x="33021" y="589594"/>
                  <a:pt x="33021" y="575375"/>
                </a:cubicBezTo>
                <a:lnTo>
                  <a:pt x="33021" y="310010"/>
                </a:lnTo>
                <a:lnTo>
                  <a:pt x="16644" y="310010"/>
                </a:lnTo>
                <a:cubicBezTo>
                  <a:pt x="7476" y="310010"/>
                  <a:pt x="0" y="302545"/>
                  <a:pt x="0" y="293391"/>
                </a:cubicBezTo>
                <a:cubicBezTo>
                  <a:pt x="0" y="284149"/>
                  <a:pt x="7476" y="276773"/>
                  <a:pt x="16644" y="276773"/>
                </a:cubicBezTo>
                <a:lnTo>
                  <a:pt x="102356" y="276773"/>
                </a:lnTo>
                <a:cubicBezTo>
                  <a:pt x="94434" y="273218"/>
                  <a:pt x="88382" y="266019"/>
                  <a:pt x="86602" y="257132"/>
                </a:cubicBezTo>
                <a:cubicBezTo>
                  <a:pt x="84021" y="244513"/>
                  <a:pt x="67822" y="164619"/>
                  <a:pt x="65241" y="151644"/>
                </a:cubicBezTo>
                <a:cubicBezTo>
                  <a:pt x="61858" y="135292"/>
                  <a:pt x="66042" y="118496"/>
                  <a:pt x="76633" y="105610"/>
                </a:cubicBezTo>
                <a:cubicBezTo>
                  <a:pt x="86068" y="94056"/>
                  <a:pt x="99508" y="86947"/>
                  <a:pt x="114105" y="85525"/>
                </a:cubicBezTo>
                <a:close/>
                <a:moveTo>
                  <a:pt x="381398" y="36906"/>
                </a:moveTo>
                <a:lnTo>
                  <a:pt x="570581" y="36906"/>
                </a:lnTo>
                <a:cubicBezTo>
                  <a:pt x="576810" y="36906"/>
                  <a:pt x="581882" y="41883"/>
                  <a:pt x="581882" y="48103"/>
                </a:cubicBezTo>
                <a:lnTo>
                  <a:pt x="581882" y="92182"/>
                </a:lnTo>
                <a:cubicBezTo>
                  <a:pt x="581882" y="98402"/>
                  <a:pt x="576810" y="103379"/>
                  <a:pt x="570581" y="103379"/>
                </a:cubicBezTo>
                <a:lnTo>
                  <a:pt x="381398" y="103379"/>
                </a:lnTo>
                <a:cubicBezTo>
                  <a:pt x="375169" y="103379"/>
                  <a:pt x="370186" y="98402"/>
                  <a:pt x="370186" y="92182"/>
                </a:cubicBezTo>
                <a:lnTo>
                  <a:pt x="370186" y="48103"/>
                </a:lnTo>
                <a:cubicBezTo>
                  <a:pt x="370186" y="41883"/>
                  <a:pt x="375169" y="36906"/>
                  <a:pt x="381398" y="36906"/>
                </a:cubicBezTo>
                <a:close/>
                <a:moveTo>
                  <a:pt x="186433" y="0"/>
                </a:moveTo>
                <a:cubicBezTo>
                  <a:pt x="217853" y="0"/>
                  <a:pt x="243309" y="25423"/>
                  <a:pt x="243309" y="56802"/>
                </a:cubicBezTo>
                <a:cubicBezTo>
                  <a:pt x="243309" y="78937"/>
                  <a:pt x="230670" y="98048"/>
                  <a:pt x="212156" y="107471"/>
                </a:cubicBezTo>
                <a:cubicBezTo>
                  <a:pt x="206905" y="95737"/>
                  <a:pt x="197292" y="85870"/>
                  <a:pt x="184386" y="80537"/>
                </a:cubicBezTo>
                <a:cubicBezTo>
                  <a:pt x="168187" y="73870"/>
                  <a:pt x="150563" y="75825"/>
                  <a:pt x="136678" y="84359"/>
                </a:cubicBezTo>
                <a:cubicBezTo>
                  <a:pt x="132139" y="76181"/>
                  <a:pt x="129558" y="66847"/>
                  <a:pt x="129558" y="56802"/>
                </a:cubicBezTo>
                <a:cubicBezTo>
                  <a:pt x="129558" y="25423"/>
                  <a:pt x="155014" y="0"/>
                  <a:pt x="1864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8362" y="258283"/>
            <a:ext cx="11735276" cy="6341434"/>
          </a:xfrm>
          <a:prstGeom prst="rect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317" y="5648325"/>
            <a:ext cx="1319542" cy="1319542"/>
          </a:xfrm>
          <a:prstGeom prst="rect">
            <a:avLst/>
          </a:prstGeom>
        </p:spPr>
      </p:pic>
      <p:pic>
        <p:nvPicPr>
          <p:cNvPr id="10" name="图片 9" descr="图片包含 游戏机, 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6997"/>
            <a:ext cx="1643853" cy="164385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03072" y="299569"/>
            <a:ext cx="2785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ln w="22225">
                  <a:noFill/>
                </a:ln>
                <a:solidFill>
                  <a:schemeClr val="accent1"/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课程内容教学</a:t>
            </a:r>
            <a:endParaRPr lang="zh-CN" altLang="en-US" sz="3200" dirty="0">
              <a:ln w="22225">
                <a:noFill/>
              </a:ln>
              <a:solidFill>
                <a:schemeClr val="accent1"/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75855" y="1885950"/>
            <a:ext cx="2952750" cy="3457056"/>
          </a:xfrm>
          <a:prstGeom prst="rect">
            <a:avLst/>
          </a:prstGeom>
          <a:blipFill>
            <a:blip r:embed="rId3"/>
            <a:stretch>
              <a:fillRect l="-42007" r="-41647"/>
            </a:stretch>
          </a:blip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75855" y="5133456"/>
            <a:ext cx="2952750" cy="619125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pc="600" dirty="0">
                <a:solidFill>
                  <a:schemeClr val="bg1"/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输入题目</a:t>
            </a:r>
            <a:endParaRPr lang="zh-CN" altLang="en-US" sz="2400" spc="600" dirty="0">
              <a:solidFill>
                <a:schemeClr val="bg1"/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546616" y="1809749"/>
            <a:ext cx="5176543" cy="1147596"/>
            <a:chOff x="5320007" y="1359386"/>
            <a:chExt cx="5176543" cy="1147596"/>
          </a:xfrm>
        </p:grpSpPr>
        <p:grpSp>
          <p:nvGrpSpPr>
            <p:cNvPr id="11" name="组合 10"/>
            <p:cNvGrpSpPr/>
            <p:nvPr/>
          </p:nvGrpSpPr>
          <p:grpSpPr>
            <a:xfrm>
              <a:off x="5320007" y="1606023"/>
              <a:ext cx="750354" cy="750354"/>
              <a:chOff x="5132331" y="1606023"/>
              <a:chExt cx="750354" cy="750354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5132331" y="1606023"/>
                <a:ext cx="750354" cy="750354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5189335" y="1700540"/>
                <a:ext cx="674300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3200" dirty="0">
                    <a:solidFill>
                      <a:schemeClr val="bg1"/>
                    </a:solidFill>
                    <a:latin typeface="汉仪铸字木头人W" panose="00020600040101010101" pitchFamily="18" charset="-122"/>
                    <a:ea typeface="汉仪铸字木头人W" panose="00020600040101010101" pitchFamily="18" charset="-122"/>
                  </a:rPr>
                  <a:t>01</a:t>
                </a:r>
                <a:endParaRPr lang="zh-CN" altLang="en-US" sz="3200" dirty="0">
                  <a:solidFill>
                    <a:schemeClr val="bg1"/>
                  </a:solidFill>
                  <a:latin typeface="汉仪铸字木头人W" panose="00020600040101010101" pitchFamily="18" charset="-122"/>
                  <a:ea typeface="汉仪铸字木头人W" panose="00020600040101010101" pitchFamily="18" charset="-122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6318014" y="1359386"/>
              <a:ext cx="18732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铸字木头人W" panose="00020600040101010101" pitchFamily="18" charset="-122"/>
                  <a:ea typeface="汉仪铸字木头人W" panose="00020600040101010101" pitchFamily="18" charset="-122"/>
                </a:rPr>
                <a:t>输入题目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298961" y="1806406"/>
              <a:ext cx="4197589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546616" y="3205307"/>
            <a:ext cx="5176543" cy="1157121"/>
            <a:chOff x="5320007" y="1349861"/>
            <a:chExt cx="5176543" cy="1157121"/>
          </a:xfrm>
        </p:grpSpPr>
        <p:grpSp>
          <p:nvGrpSpPr>
            <p:cNvPr id="17" name="组合 16"/>
            <p:cNvGrpSpPr/>
            <p:nvPr/>
          </p:nvGrpSpPr>
          <p:grpSpPr>
            <a:xfrm>
              <a:off x="5320007" y="1606023"/>
              <a:ext cx="750354" cy="750354"/>
              <a:chOff x="5132331" y="1606023"/>
              <a:chExt cx="750354" cy="750354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5132331" y="1606023"/>
                <a:ext cx="750354" cy="750354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5189335" y="1700540"/>
                <a:ext cx="674300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3200" dirty="0">
                    <a:solidFill>
                      <a:schemeClr val="bg1"/>
                    </a:solidFill>
                    <a:latin typeface="汉仪铸字木头人W" panose="00020600040101010101" pitchFamily="18" charset="-122"/>
                    <a:ea typeface="汉仪铸字木头人W" panose="00020600040101010101" pitchFamily="18" charset="-122"/>
                  </a:rPr>
                  <a:t>02</a:t>
                </a:r>
                <a:endParaRPr lang="zh-CN" altLang="en-US" sz="3200" dirty="0">
                  <a:solidFill>
                    <a:schemeClr val="bg1"/>
                  </a:solidFill>
                  <a:latin typeface="汉仪铸字木头人W" panose="00020600040101010101" pitchFamily="18" charset="-122"/>
                  <a:ea typeface="汉仪铸字木头人W" panose="00020600040101010101" pitchFamily="18" charset="-122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6318014" y="1349861"/>
              <a:ext cx="18732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铸字木头人W" panose="00020600040101010101" pitchFamily="18" charset="-122"/>
                  <a:ea typeface="汉仪铸字木头人W" panose="00020600040101010101" pitchFamily="18" charset="-122"/>
                </a:rPr>
                <a:t>输入题目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298961" y="1806406"/>
              <a:ext cx="4197589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46616" y="4618948"/>
            <a:ext cx="5176543" cy="1147596"/>
            <a:chOff x="5320007" y="1359386"/>
            <a:chExt cx="5176543" cy="1147596"/>
          </a:xfrm>
        </p:grpSpPr>
        <p:grpSp>
          <p:nvGrpSpPr>
            <p:cNvPr id="23" name="组合 22"/>
            <p:cNvGrpSpPr/>
            <p:nvPr/>
          </p:nvGrpSpPr>
          <p:grpSpPr>
            <a:xfrm>
              <a:off x="5320007" y="1606023"/>
              <a:ext cx="750354" cy="750354"/>
              <a:chOff x="5132331" y="1606023"/>
              <a:chExt cx="750354" cy="750354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5132331" y="1606023"/>
                <a:ext cx="750354" cy="750354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89335" y="1700540"/>
                <a:ext cx="674300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3200" dirty="0">
                    <a:solidFill>
                      <a:schemeClr val="bg1"/>
                    </a:solidFill>
                    <a:latin typeface="汉仪铸字木头人W" panose="00020600040101010101" pitchFamily="18" charset="-122"/>
                    <a:ea typeface="汉仪铸字木头人W" panose="00020600040101010101" pitchFamily="18" charset="-122"/>
                  </a:rPr>
                  <a:t>03</a:t>
                </a:r>
                <a:endParaRPr lang="zh-CN" altLang="en-US" sz="3200" dirty="0">
                  <a:solidFill>
                    <a:schemeClr val="bg1"/>
                  </a:solidFill>
                  <a:latin typeface="汉仪铸字木头人W" panose="00020600040101010101" pitchFamily="18" charset="-122"/>
                  <a:ea typeface="汉仪铸字木头人W" panose="00020600040101010101" pitchFamily="18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6318013" y="1359386"/>
              <a:ext cx="18732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铸字木头人W" panose="00020600040101010101" pitchFamily="18" charset="-122"/>
                  <a:ea typeface="汉仪铸字木头人W" panose="00020600040101010101" pitchFamily="18" charset="-122"/>
                </a:rPr>
                <a:t>输入题目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298961" y="1806406"/>
              <a:ext cx="4197589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09199" y="1255077"/>
            <a:ext cx="9773603" cy="434784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2619" y="4415161"/>
            <a:ext cx="1971681" cy="1971681"/>
          </a:xfrm>
          <a:prstGeom prst="rect">
            <a:avLst/>
          </a:prstGeom>
        </p:spPr>
      </p:pic>
      <p:pic>
        <p:nvPicPr>
          <p:cNvPr id="10" name="图片 9" descr="图片包含 游戏机, 花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71" y="4044153"/>
            <a:ext cx="2152650" cy="21526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57697" y="2509369"/>
            <a:ext cx="6676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ln w="22225">
                  <a:noFill/>
                </a:ln>
                <a:solidFill>
                  <a:schemeClr val="accent1"/>
                </a:solidFill>
                <a:latin typeface="汉仪铸字木头人W" panose="00020600040101010101" pitchFamily="18" charset="-122"/>
                <a:ea typeface="汉仪铸字木头人W" panose="00020600040101010101" pitchFamily="18" charset="-122"/>
              </a:rPr>
              <a:t>课堂难点分析</a:t>
            </a:r>
            <a:endParaRPr lang="zh-CN" altLang="en-US" sz="7200" dirty="0">
              <a:ln w="22225">
                <a:noFill/>
              </a:ln>
              <a:solidFill>
                <a:schemeClr val="accent1"/>
              </a:solidFill>
              <a:latin typeface="汉仪铸字木头人W" panose="00020600040101010101" pitchFamily="18" charset="-122"/>
              <a:ea typeface="汉仪铸字木头人W" panose="00020600040101010101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46821" y="3841485"/>
            <a:ext cx="6286500" cy="592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F70B7"/>
      </a:accent1>
      <a:accent2>
        <a:srgbClr val="1E65CB"/>
      </a:accent2>
      <a:accent3>
        <a:srgbClr val="E86831"/>
      </a:accent3>
      <a:accent4>
        <a:srgbClr val="7B7B7B"/>
      </a:accent4>
      <a:accent5>
        <a:srgbClr val="A5A5A5"/>
      </a:accent5>
      <a:accent6>
        <a:srgbClr val="C9C9C9"/>
      </a:accent6>
      <a:hlink>
        <a:srgbClr val="2F70B7"/>
      </a:hlink>
      <a:folHlink>
        <a:srgbClr val="BFBFBF"/>
      </a:folHlink>
    </a:clrScheme>
    <a:fontScheme name="4licmk53">
      <a:majorFont>
        <a:latin typeface=""/>
        <a:ea typeface="微软雅黑"/>
        <a:cs typeface=""/>
      </a:majorFont>
      <a:minorFont>
        <a:latin typeface="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F70B7"/>
    </a:accent1>
    <a:accent2>
      <a:srgbClr val="1E65CB"/>
    </a:accent2>
    <a:accent3>
      <a:srgbClr val="E86831"/>
    </a:accent3>
    <a:accent4>
      <a:srgbClr val="7B7B7B"/>
    </a:accent4>
    <a:accent5>
      <a:srgbClr val="A5A5A5"/>
    </a:accent5>
    <a:accent6>
      <a:srgbClr val="C9C9C9"/>
    </a:accent6>
    <a:hlink>
      <a:srgbClr val="2F70B7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2217</Words>
  <Application>WPS 演示</Application>
  <PresentationFormat>宽屏</PresentationFormat>
  <Paragraphs>170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汉仪铸字木头人W</vt:lpstr>
      <vt:lpstr>等线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铭</cp:lastModifiedBy>
  <cp:revision>2</cp:revision>
  <dcterms:created xsi:type="dcterms:W3CDTF">2022-01-18T05:56:27Z</dcterms:created>
  <dcterms:modified xsi:type="dcterms:W3CDTF">2022-01-18T06:02:00Z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v1.0_mb_c/HJJR4UbzWyqYW1OYWoxw==</vt:lpwstr>
  </property>
  <property fmtid="{D5CDD505-2E9C-101B-9397-08002B2CF9AE}" pid="4" name="ICV">
    <vt:lpwstr>1D46EAF5E3E4496CA2ACFD48F37C012D</vt:lpwstr>
  </property>
</Properties>
</file>